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9" r:id="rId3"/>
    <p:sldId id="273" r:id="rId4"/>
    <p:sldId id="265" r:id="rId5"/>
    <p:sldId id="274" r:id="rId6"/>
    <p:sldId id="275" r:id="rId7"/>
    <p:sldId id="276" r:id="rId8"/>
    <p:sldId id="277" r:id="rId9"/>
    <p:sldId id="278" r:id="rId10"/>
    <p:sldId id="279" r:id="rId11"/>
    <p:sldId id="280" r:id="rId12"/>
    <p:sldId id="281" r:id="rId13"/>
    <p:sldId id="282" r:id="rId14"/>
    <p:sldId id="283" r:id="rId15"/>
    <p:sldId id="284" r:id="rId16"/>
    <p:sldId id="26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37DECF-0910-4826-8EEE-D902C8E8ACDC}" type="datetimeFigureOut">
              <a:rPr lang="en-US" smtClean="0"/>
              <a:t>3/30/2025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0ADCB1-39CE-4F79-B244-CD6F4F412027}" type="slidenum">
              <a:rPr lang="en-US" smtClean="0"/>
              <a:t>‹#›</a:t>
            </a:fld>
            <a:endParaRPr lang="en-US"/>
          </a:p>
        </p:txBody>
      </p:sp>
    </p:spTree>
    <p:extLst>
      <p:ext uri="{BB962C8B-B14F-4D97-AF65-F5344CB8AC3E}">
        <p14:creationId xmlns:p14="http://schemas.microsoft.com/office/powerpoint/2010/main" val="4068579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161" name="Google Shape;16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07" name="Google Shape;207;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15508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731740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703972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019085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07" name="Google Shape;207;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626531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6" name="Google Shape;226;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7038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0804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25685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91563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07510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1531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0F53-DDD6-57A5-C3C8-246CB5AC4F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37AF0E-8B3B-FEFD-10B7-C378F7366D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DBCB504-0ECE-FDEA-729C-378A8AAA3968}"/>
              </a:ext>
            </a:extLst>
          </p:cNvPr>
          <p:cNvSpPr>
            <a:spLocks noGrp="1"/>
          </p:cNvSpPr>
          <p:nvPr>
            <p:ph type="dt" sz="half" idx="10"/>
          </p:nvPr>
        </p:nvSpPr>
        <p:spPr/>
        <p:txBody>
          <a:bodyPr/>
          <a:lstStyle/>
          <a:p>
            <a:fld id="{7F11E58A-C2CF-4441-AEAE-A4D4D398A268}" type="datetimeFigureOut">
              <a:rPr lang="en-US" smtClean="0"/>
              <a:t>3/30/2025</a:t>
            </a:fld>
            <a:endParaRPr lang="en-US"/>
          </a:p>
        </p:txBody>
      </p:sp>
      <p:sp>
        <p:nvSpPr>
          <p:cNvPr id="5" name="Footer Placeholder 4">
            <a:extLst>
              <a:ext uri="{FF2B5EF4-FFF2-40B4-BE49-F238E27FC236}">
                <a16:creationId xmlns:a16="http://schemas.microsoft.com/office/drawing/2014/main" id="{E3D6D771-DB62-DDE0-DD36-D36273F4A5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FDD477-0437-55A4-AA33-812653EA40A8}"/>
              </a:ext>
            </a:extLst>
          </p:cNvPr>
          <p:cNvSpPr>
            <a:spLocks noGrp="1"/>
          </p:cNvSpPr>
          <p:nvPr>
            <p:ph type="sldNum" sz="quarter" idx="12"/>
          </p:nvPr>
        </p:nvSpPr>
        <p:spPr/>
        <p:txBody>
          <a:bodyPr/>
          <a:lstStyle/>
          <a:p>
            <a:fld id="{4C7EB47D-5E02-4510-8C8D-C0695C4BCA9A}" type="slidenum">
              <a:rPr lang="en-US" smtClean="0"/>
              <a:t>‹#›</a:t>
            </a:fld>
            <a:endParaRPr lang="en-US"/>
          </a:p>
        </p:txBody>
      </p:sp>
    </p:spTree>
    <p:extLst>
      <p:ext uri="{BB962C8B-B14F-4D97-AF65-F5344CB8AC3E}">
        <p14:creationId xmlns:p14="http://schemas.microsoft.com/office/powerpoint/2010/main" val="3767715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6DE15-EF3E-ACFE-6569-7F1390308B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358ADC-7FE8-5821-9769-69EAB902B0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C20F08-D0EB-834B-231B-5004BD47B78F}"/>
              </a:ext>
            </a:extLst>
          </p:cNvPr>
          <p:cNvSpPr>
            <a:spLocks noGrp="1"/>
          </p:cNvSpPr>
          <p:nvPr>
            <p:ph type="dt" sz="half" idx="10"/>
          </p:nvPr>
        </p:nvSpPr>
        <p:spPr/>
        <p:txBody>
          <a:bodyPr/>
          <a:lstStyle/>
          <a:p>
            <a:fld id="{7F11E58A-C2CF-4441-AEAE-A4D4D398A268}" type="datetimeFigureOut">
              <a:rPr lang="en-US" smtClean="0"/>
              <a:t>3/30/2025</a:t>
            </a:fld>
            <a:endParaRPr lang="en-US"/>
          </a:p>
        </p:txBody>
      </p:sp>
      <p:sp>
        <p:nvSpPr>
          <p:cNvPr id="5" name="Footer Placeholder 4">
            <a:extLst>
              <a:ext uri="{FF2B5EF4-FFF2-40B4-BE49-F238E27FC236}">
                <a16:creationId xmlns:a16="http://schemas.microsoft.com/office/drawing/2014/main" id="{E5A39FAC-F8F9-3889-77AF-CC5F4F1A9C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F6D46F-9D03-72D3-2669-E5A32E7C09BD}"/>
              </a:ext>
            </a:extLst>
          </p:cNvPr>
          <p:cNvSpPr>
            <a:spLocks noGrp="1"/>
          </p:cNvSpPr>
          <p:nvPr>
            <p:ph type="sldNum" sz="quarter" idx="12"/>
          </p:nvPr>
        </p:nvSpPr>
        <p:spPr/>
        <p:txBody>
          <a:bodyPr/>
          <a:lstStyle/>
          <a:p>
            <a:fld id="{4C7EB47D-5E02-4510-8C8D-C0695C4BCA9A}" type="slidenum">
              <a:rPr lang="en-US" smtClean="0"/>
              <a:t>‹#›</a:t>
            </a:fld>
            <a:endParaRPr lang="en-US"/>
          </a:p>
        </p:txBody>
      </p:sp>
    </p:spTree>
    <p:extLst>
      <p:ext uri="{BB962C8B-B14F-4D97-AF65-F5344CB8AC3E}">
        <p14:creationId xmlns:p14="http://schemas.microsoft.com/office/powerpoint/2010/main" val="3976771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E37652-61B9-EB1C-5E96-64467DE8FE3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87BFC19-E472-CC6D-BD78-547C13F8BA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44E26D-67D8-884C-2D5C-F57D346ABB9B}"/>
              </a:ext>
            </a:extLst>
          </p:cNvPr>
          <p:cNvSpPr>
            <a:spLocks noGrp="1"/>
          </p:cNvSpPr>
          <p:nvPr>
            <p:ph type="dt" sz="half" idx="10"/>
          </p:nvPr>
        </p:nvSpPr>
        <p:spPr/>
        <p:txBody>
          <a:bodyPr/>
          <a:lstStyle/>
          <a:p>
            <a:fld id="{7F11E58A-C2CF-4441-AEAE-A4D4D398A268}" type="datetimeFigureOut">
              <a:rPr lang="en-US" smtClean="0"/>
              <a:t>3/30/2025</a:t>
            </a:fld>
            <a:endParaRPr lang="en-US"/>
          </a:p>
        </p:txBody>
      </p:sp>
      <p:sp>
        <p:nvSpPr>
          <p:cNvPr id="5" name="Footer Placeholder 4">
            <a:extLst>
              <a:ext uri="{FF2B5EF4-FFF2-40B4-BE49-F238E27FC236}">
                <a16:creationId xmlns:a16="http://schemas.microsoft.com/office/drawing/2014/main" id="{4FC7B1FC-0880-DAEC-EA79-24D87035B5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35D6F7-16D2-ECD8-1F24-77EA9B865FF8}"/>
              </a:ext>
            </a:extLst>
          </p:cNvPr>
          <p:cNvSpPr>
            <a:spLocks noGrp="1"/>
          </p:cNvSpPr>
          <p:nvPr>
            <p:ph type="sldNum" sz="quarter" idx="12"/>
          </p:nvPr>
        </p:nvSpPr>
        <p:spPr/>
        <p:txBody>
          <a:bodyPr/>
          <a:lstStyle/>
          <a:p>
            <a:fld id="{4C7EB47D-5E02-4510-8C8D-C0695C4BCA9A}" type="slidenum">
              <a:rPr lang="en-US" smtClean="0"/>
              <a:t>‹#›</a:t>
            </a:fld>
            <a:endParaRPr lang="en-US"/>
          </a:p>
        </p:txBody>
      </p:sp>
    </p:spTree>
    <p:extLst>
      <p:ext uri="{BB962C8B-B14F-4D97-AF65-F5344CB8AC3E}">
        <p14:creationId xmlns:p14="http://schemas.microsoft.com/office/powerpoint/2010/main" val="2240027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97944-06F2-78A2-D77C-111825B29B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0485BD-D9F5-5A34-FAB4-DFEA41DC15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B2E54F-785F-038B-3FD0-7AC57F320FDC}"/>
              </a:ext>
            </a:extLst>
          </p:cNvPr>
          <p:cNvSpPr>
            <a:spLocks noGrp="1"/>
          </p:cNvSpPr>
          <p:nvPr>
            <p:ph type="dt" sz="half" idx="10"/>
          </p:nvPr>
        </p:nvSpPr>
        <p:spPr/>
        <p:txBody>
          <a:bodyPr/>
          <a:lstStyle/>
          <a:p>
            <a:fld id="{7F11E58A-C2CF-4441-AEAE-A4D4D398A268}" type="datetimeFigureOut">
              <a:rPr lang="en-US" smtClean="0"/>
              <a:t>3/30/2025</a:t>
            </a:fld>
            <a:endParaRPr lang="en-US"/>
          </a:p>
        </p:txBody>
      </p:sp>
      <p:sp>
        <p:nvSpPr>
          <p:cNvPr id="5" name="Footer Placeholder 4">
            <a:extLst>
              <a:ext uri="{FF2B5EF4-FFF2-40B4-BE49-F238E27FC236}">
                <a16:creationId xmlns:a16="http://schemas.microsoft.com/office/drawing/2014/main" id="{63452229-1EC0-120F-C352-880FF0EE2D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EE2355-B728-7E0D-0424-7814A005E340}"/>
              </a:ext>
            </a:extLst>
          </p:cNvPr>
          <p:cNvSpPr>
            <a:spLocks noGrp="1"/>
          </p:cNvSpPr>
          <p:nvPr>
            <p:ph type="sldNum" sz="quarter" idx="12"/>
          </p:nvPr>
        </p:nvSpPr>
        <p:spPr/>
        <p:txBody>
          <a:bodyPr/>
          <a:lstStyle/>
          <a:p>
            <a:fld id="{4C7EB47D-5E02-4510-8C8D-C0695C4BCA9A}" type="slidenum">
              <a:rPr lang="en-US" smtClean="0"/>
              <a:t>‹#›</a:t>
            </a:fld>
            <a:endParaRPr lang="en-US"/>
          </a:p>
        </p:txBody>
      </p:sp>
    </p:spTree>
    <p:extLst>
      <p:ext uri="{BB962C8B-B14F-4D97-AF65-F5344CB8AC3E}">
        <p14:creationId xmlns:p14="http://schemas.microsoft.com/office/powerpoint/2010/main" val="1270939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B5232-B1FE-BE09-D99A-F039FF38FD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8B47DA2-B004-9DE2-33C1-A9CEA506FD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FFC12A1-9CDA-91AB-0650-F2BB6C01A9AF}"/>
              </a:ext>
            </a:extLst>
          </p:cNvPr>
          <p:cNvSpPr>
            <a:spLocks noGrp="1"/>
          </p:cNvSpPr>
          <p:nvPr>
            <p:ph type="dt" sz="half" idx="10"/>
          </p:nvPr>
        </p:nvSpPr>
        <p:spPr/>
        <p:txBody>
          <a:bodyPr/>
          <a:lstStyle/>
          <a:p>
            <a:fld id="{7F11E58A-C2CF-4441-AEAE-A4D4D398A268}" type="datetimeFigureOut">
              <a:rPr lang="en-US" smtClean="0"/>
              <a:t>3/30/2025</a:t>
            </a:fld>
            <a:endParaRPr lang="en-US"/>
          </a:p>
        </p:txBody>
      </p:sp>
      <p:sp>
        <p:nvSpPr>
          <p:cNvPr id="5" name="Footer Placeholder 4">
            <a:extLst>
              <a:ext uri="{FF2B5EF4-FFF2-40B4-BE49-F238E27FC236}">
                <a16:creationId xmlns:a16="http://schemas.microsoft.com/office/drawing/2014/main" id="{7EB60F22-EECC-9B10-3E5B-BA535C8E13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F3CBF7-BCB2-CF72-7AB2-C615DFE50F46}"/>
              </a:ext>
            </a:extLst>
          </p:cNvPr>
          <p:cNvSpPr>
            <a:spLocks noGrp="1"/>
          </p:cNvSpPr>
          <p:nvPr>
            <p:ph type="sldNum" sz="quarter" idx="12"/>
          </p:nvPr>
        </p:nvSpPr>
        <p:spPr/>
        <p:txBody>
          <a:bodyPr/>
          <a:lstStyle/>
          <a:p>
            <a:fld id="{4C7EB47D-5E02-4510-8C8D-C0695C4BCA9A}" type="slidenum">
              <a:rPr lang="en-US" smtClean="0"/>
              <a:t>‹#›</a:t>
            </a:fld>
            <a:endParaRPr lang="en-US"/>
          </a:p>
        </p:txBody>
      </p:sp>
    </p:spTree>
    <p:extLst>
      <p:ext uri="{BB962C8B-B14F-4D97-AF65-F5344CB8AC3E}">
        <p14:creationId xmlns:p14="http://schemas.microsoft.com/office/powerpoint/2010/main" val="4155752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2B3BA-A614-82EA-C0CA-2CFA701063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A082CB-A828-6073-B5C8-31EB32DAED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6E770B-9325-0C20-C0F7-1808880CBB2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419133B-B3D8-7A71-3AC6-B6E77DA08408}"/>
              </a:ext>
            </a:extLst>
          </p:cNvPr>
          <p:cNvSpPr>
            <a:spLocks noGrp="1"/>
          </p:cNvSpPr>
          <p:nvPr>
            <p:ph type="dt" sz="half" idx="10"/>
          </p:nvPr>
        </p:nvSpPr>
        <p:spPr/>
        <p:txBody>
          <a:bodyPr/>
          <a:lstStyle/>
          <a:p>
            <a:fld id="{7F11E58A-C2CF-4441-AEAE-A4D4D398A268}" type="datetimeFigureOut">
              <a:rPr lang="en-US" smtClean="0"/>
              <a:t>3/30/2025</a:t>
            </a:fld>
            <a:endParaRPr lang="en-US"/>
          </a:p>
        </p:txBody>
      </p:sp>
      <p:sp>
        <p:nvSpPr>
          <p:cNvPr id="6" name="Footer Placeholder 5">
            <a:extLst>
              <a:ext uri="{FF2B5EF4-FFF2-40B4-BE49-F238E27FC236}">
                <a16:creationId xmlns:a16="http://schemas.microsoft.com/office/drawing/2014/main" id="{77D69256-CE43-58B5-8AAC-77CEE22FA5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27B611-9074-9C11-F284-9A4C18CF09ED}"/>
              </a:ext>
            </a:extLst>
          </p:cNvPr>
          <p:cNvSpPr>
            <a:spLocks noGrp="1"/>
          </p:cNvSpPr>
          <p:nvPr>
            <p:ph type="sldNum" sz="quarter" idx="12"/>
          </p:nvPr>
        </p:nvSpPr>
        <p:spPr/>
        <p:txBody>
          <a:bodyPr/>
          <a:lstStyle/>
          <a:p>
            <a:fld id="{4C7EB47D-5E02-4510-8C8D-C0695C4BCA9A}" type="slidenum">
              <a:rPr lang="en-US" smtClean="0"/>
              <a:t>‹#›</a:t>
            </a:fld>
            <a:endParaRPr lang="en-US"/>
          </a:p>
        </p:txBody>
      </p:sp>
    </p:spTree>
    <p:extLst>
      <p:ext uri="{BB962C8B-B14F-4D97-AF65-F5344CB8AC3E}">
        <p14:creationId xmlns:p14="http://schemas.microsoft.com/office/powerpoint/2010/main" val="2938647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1ED18-4440-E66D-AC65-EF1BC36C45E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3AE86FC-E303-9C94-40D4-2C0C0D8AFE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59F43F-2F0E-B843-E44A-19305A65CC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07CC3D-58B0-E4D7-39F6-139D9AE4A4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115C1E-65D5-D1BF-7187-E7A3B4B2842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866249B-82A3-0DB1-2A35-69465A2E50DE}"/>
              </a:ext>
            </a:extLst>
          </p:cNvPr>
          <p:cNvSpPr>
            <a:spLocks noGrp="1"/>
          </p:cNvSpPr>
          <p:nvPr>
            <p:ph type="dt" sz="half" idx="10"/>
          </p:nvPr>
        </p:nvSpPr>
        <p:spPr/>
        <p:txBody>
          <a:bodyPr/>
          <a:lstStyle/>
          <a:p>
            <a:fld id="{7F11E58A-C2CF-4441-AEAE-A4D4D398A268}" type="datetimeFigureOut">
              <a:rPr lang="en-US" smtClean="0"/>
              <a:t>3/30/2025</a:t>
            </a:fld>
            <a:endParaRPr lang="en-US"/>
          </a:p>
        </p:txBody>
      </p:sp>
      <p:sp>
        <p:nvSpPr>
          <p:cNvPr id="8" name="Footer Placeholder 7">
            <a:extLst>
              <a:ext uri="{FF2B5EF4-FFF2-40B4-BE49-F238E27FC236}">
                <a16:creationId xmlns:a16="http://schemas.microsoft.com/office/drawing/2014/main" id="{1F70CC06-C06E-A951-2FE6-FD26BC7BEB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102E2D9-61EE-6E45-030C-9C38FF88A545}"/>
              </a:ext>
            </a:extLst>
          </p:cNvPr>
          <p:cNvSpPr>
            <a:spLocks noGrp="1"/>
          </p:cNvSpPr>
          <p:nvPr>
            <p:ph type="sldNum" sz="quarter" idx="12"/>
          </p:nvPr>
        </p:nvSpPr>
        <p:spPr/>
        <p:txBody>
          <a:bodyPr/>
          <a:lstStyle/>
          <a:p>
            <a:fld id="{4C7EB47D-5E02-4510-8C8D-C0695C4BCA9A}" type="slidenum">
              <a:rPr lang="en-US" smtClean="0"/>
              <a:t>‹#›</a:t>
            </a:fld>
            <a:endParaRPr lang="en-US"/>
          </a:p>
        </p:txBody>
      </p:sp>
    </p:spTree>
    <p:extLst>
      <p:ext uri="{BB962C8B-B14F-4D97-AF65-F5344CB8AC3E}">
        <p14:creationId xmlns:p14="http://schemas.microsoft.com/office/powerpoint/2010/main" val="3523329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FCCFF-22F8-C8BA-ECCB-397F3ED570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475D0D-B804-5D6F-7D55-BFBBBEBF54D1}"/>
              </a:ext>
            </a:extLst>
          </p:cNvPr>
          <p:cNvSpPr>
            <a:spLocks noGrp="1"/>
          </p:cNvSpPr>
          <p:nvPr>
            <p:ph type="dt" sz="half" idx="10"/>
          </p:nvPr>
        </p:nvSpPr>
        <p:spPr/>
        <p:txBody>
          <a:bodyPr/>
          <a:lstStyle/>
          <a:p>
            <a:fld id="{7F11E58A-C2CF-4441-AEAE-A4D4D398A268}" type="datetimeFigureOut">
              <a:rPr lang="en-US" smtClean="0"/>
              <a:t>3/30/2025</a:t>
            </a:fld>
            <a:endParaRPr lang="en-US"/>
          </a:p>
        </p:txBody>
      </p:sp>
      <p:sp>
        <p:nvSpPr>
          <p:cNvPr id="4" name="Footer Placeholder 3">
            <a:extLst>
              <a:ext uri="{FF2B5EF4-FFF2-40B4-BE49-F238E27FC236}">
                <a16:creationId xmlns:a16="http://schemas.microsoft.com/office/drawing/2014/main" id="{CD8F81B5-9E5F-C721-7C6C-B6B8EA8B1D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234EEA4-EE8F-7985-09FA-4B5927251259}"/>
              </a:ext>
            </a:extLst>
          </p:cNvPr>
          <p:cNvSpPr>
            <a:spLocks noGrp="1"/>
          </p:cNvSpPr>
          <p:nvPr>
            <p:ph type="sldNum" sz="quarter" idx="12"/>
          </p:nvPr>
        </p:nvSpPr>
        <p:spPr/>
        <p:txBody>
          <a:bodyPr/>
          <a:lstStyle/>
          <a:p>
            <a:fld id="{4C7EB47D-5E02-4510-8C8D-C0695C4BCA9A}" type="slidenum">
              <a:rPr lang="en-US" smtClean="0"/>
              <a:t>‹#›</a:t>
            </a:fld>
            <a:endParaRPr lang="en-US"/>
          </a:p>
        </p:txBody>
      </p:sp>
    </p:spTree>
    <p:extLst>
      <p:ext uri="{BB962C8B-B14F-4D97-AF65-F5344CB8AC3E}">
        <p14:creationId xmlns:p14="http://schemas.microsoft.com/office/powerpoint/2010/main" val="260392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0AAE18-7628-3742-0F70-710449F8F6B9}"/>
              </a:ext>
            </a:extLst>
          </p:cNvPr>
          <p:cNvSpPr>
            <a:spLocks noGrp="1"/>
          </p:cNvSpPr>
          <p:nvPr>
            <p:ph type="dt" sz="half" idx="10"/>
          </p:nvPr>
        </p:nvSpPr>
        <p:spPr/>
        <p:txBody>
          <a:bodyPr/>
          <a:lstStyle/>
          <a:p>
            <a:fld id="{7F11E58A-C2CF-4441-AEAE-A4D4D398A268}" type="datetimeFigureOut">
              <a:rPr lang="en-US" smtClean="0"/>
              <a:t>3/30/2025</a:t>
            </a:fld>
            <a:endParaRPr lang="en-US"/>
          </a:p>
        </p:txBody>
      </p:sp>
      <p:sp>
        <p:nvSpPr>
          <p:cNvPr id="3" name="Footer Placeholder 2">
            <a:extLst>
              <a:ext uri="{FF2B5EF4-FFF2-40B4-BE49-F238E27FC236}">
                <a16:creationId xmlns:a16="http://schemas.microsoft.com/office/drawing/2014/main" id="{F0A57093-FE9A-9E1C-FD41-0168F5EC44C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10AD0A4-8914-4391-D6CD-A768EF0E5DC7}"/>
              </a:ext>
            </a:extLst>
          </p:cNvPr>
          <p:cNvSpPr>
            <a:spLocks noGrp="1"/>
          </p:cNvSpPr>
          <p:nvPr>
            <p:ph type="sldNum" sz="quarter" idx="12"/>
          </p:nvPr>
        </p:nvSpPr>
        <p:spPr/>
        <p:txBody>
          <a:bodyPr/>
          <a:lstStyle/>
          <a:p>
            <a:fld id="{4C7EB47D-5E02-4510-8C8D-C0695C4BCA9A}" type="slidenum">
              <a:rPr lang="en-US" smtClean="0"/>
              <a:t>‹#›</a:t>
            </a:fld>
            <a:endParaRPr lang="en-US"/>
          </a:p>
        </p:txBody>
      </p:sp>
    </p:spTree>
    <p:extLst>
      <p:ext uri="{BB962C8B-B14F-4D97-AF65-F5344CB8AC3E}">
        <p14:creationId xmlns:p14="http://schemas.microsoft.com/office/powerpoint/2010/main" val="3646643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945AD-2246-69C6-9FC2-FE3BA341BF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3C99122-1141-1B3D-3B3B-B552DDE93B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B559ADD-921A-5DF2-B31C-9EDBC4F6DB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F77D23-0266-F39F-F845-7A5267997EF6}"/>
              </a:ext>
            </a:extLst>
          </p:cNvPr>
          <p:cNvSpPr>
            <a:spLocks noGrp="1"/>
          </p:cNvSpPr>
          <p:nvPr>
            <p:ph type="dt" sz="half" idx="10"/>
          </p:nvPr>
        </p:nvSpPr>
        <p:spPr/>
        <p:txBody>
          <a:bodyPr/>
          <a:lstStyle/>
          <a:p>
            <a:fld id="{7F11E58A-C2CF-4441-AEAE-A4D4D398A268}" type="datetimeFigureOut">
              <a:rPr lang="en-US" smtClean="0"/>
              <a:t>3/30/2025</a:t>
            </a:fld>
            <a:endParaRPr lang="en-US"/>
          </a:p>
        </p:txBody>
      </p:sp>
      <p:sp>
        <p:nvSpPr>
          <p:cNvPr id="6" name="Footer Placeholder 5">
            <a:extLst>
              <a:ext uri="{FF2B5EF4-FFF2-40B4-BE49-F238E27FC236}">
                <a16:creationId xmlns:a16="http://schemas.microsoft.com/office/drawing/2014/main" id="{C7E3DF5D-A8AE-01AB-9782-4D865AC494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F223AB-1698-9FB9-1B3A-EFFDB6FCB5FF}"/>
              </a:ext>
            </a:extLst>
          </p:cNvPr>
          <p:cNvSpPr>
            <a:spLocks noGrp="1"/>
          </p:cNvSpPr>
          <p:nvPr>
            <p:ph type="sldNum" sz="quarter" idx="12"/>
          </p:nvPr>
        </p:nvSpPr>
        <p:spPr/>
        <p:txBody>
          <a:bodyPr/>
          <a:lstStyle/>
          <a:p>
            <a:fld id="{4C7EB47D-5E02-4510-8C8D-C0695C4BCA9A}" type="slidenum">
              <a:rPr lang="en-US" smtClean="0"/>
              <a:t>‹#›</a:t>
            </a:fld>
            <a:endParaRPr lang="en-US"/>
          </a:p>
        </p:txBody>
      </p:sp>
    </p:spTree>
    <p:extLst>
      <p:ext uri="{BB962C8B-B14F-4D97-AF65-F5344CB8AC3E}">
        <p14:creationId xmlns:p14="http://schemas.microsoft.com/office/powerpoint/2010/main" val="2185029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8C3C8-D436-BE3F-03BA-A1CDDBAC3D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EC6159-E120-1724-990D-A05B96C5B1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8379AB-BBD3-BD35-A563-B5D7C41CA1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4FB95C-79C1-7BD4-9E03-B57E95B71650}"/>
              </a:ext>
            </a:extLst>
          </p:cNvPr>
          <p:cNvSpPr>
            <a:spLocks noGrp="1"/>
          </p:cNvSpPr>
          <p:nvPr>
            <p:ph type="dt" sz="half" idx="10"/>
          </p:nvPr>
        </p:nvSpPr>
        <p:spPr/>
        <p:txBody>
          <a:bodyPr/>
          <a:lstStyle/>
          <a:p>
            <a:fld id="{7F11E58A-C2CF-4441-AEAE-A4D4D398A268}" type="datetimeFigureOut">
              <a:rPr lang="en-US" smtClean="0"/>
              <a:t>3/30/2025</a:t>
            </a:fld>
            <a:endParaRPr lang="en-US"/>
          </a:p>
        </p:txBody>
      </p:sp>
      <p:sp>
        <p:nvSpPr>
          <p:cNvPr id="6" name="Footer Placeholder 5">
            <a:extLst>
              <a:ext uri="{FF2B5EF4-FFF2-40B4-BE49-F238E27FC236}">
                <a16:creationId xmlns:a16="http://schemas.microsoft.com/office/drawing/2014/main" id="{A705E85A-9C74-47DA-716D-A5A5E80C68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46F104-97CE-CF16-8100-6E2F34CE50DF}"/>
              </a:ext>
            </a:extLst>
          </p:cNvPr>
          <p:cNvSpPr>
            <a:spLocks noGrp="1"/>
          </p:cNvSpPr>
          <p:nvPr>
            <p:ph type="sldNum" sz="quarter" idx="12"/>
          </p:nvPr>
        </p:nvSpPr>
        <p:spPr/>
        <p:txBody>
          <a:bodyPr/>
          <a:lstStyle/>
          <a:p>
            <a:fld id="{4C7EB47D-5E02-4510-8C8D-C0695C4BCA9A}" type="slidenum">
              <a:rPr lang="en-US" smtClean="0"/>
              <a:t>‹#›</a:t>
            </a:fld>
            <a:endParaRPr lang="en-US"/>
          </a:p>
        </p:txBody>
      </p:sp>
    </p:spTree>
    <p:extLst>
      <p:ext uri="{BB962C8B-B14F-4D97-AF65-F5344CB8AC3E}">
        <p14:creationId xmlns:p14="http://schemas.microsoft.com/office/powerpoint/2010/main" val="2999829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01CEF0-49B0-FE5B-9A8B-18BAD5D43A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298992E-9F6B-3B08-DAAA-7A6A383596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C7DAE4-D96E-216F-5986-9ECD4FE8B3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1E58A-C2CF-4441-AEAE-A4D4D398A268}" type="datetimeFigureOut">
              <a:rPr lang="en-US" smtClean="0"/>
              <a:t>3/30/2025</a:t>
            </a:fld>
            <a:endParaRPr lang="en-US"/>
          </a:p>
        </p:txBody>
      </p:sp>
      <p:sp>
        <p:nvSpPr>
          <p:cNvPr id="5" name="Footer Placeholder 4">
            <a:extLst>
              <a:ext uri="{FF2B5EF4-FFF2-40B4-BE49-F238E27FC236}">
                <a16:creationId xmlns:a16="http://schemas.microsoft.com/office/drawing/2014/main" id="{5806B3BF-FC45-62EB-9464-AE6253F2DC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B6CFA1-128C-381F-D59D-32EEC029DC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7EB47D-5E02-4510-8C8D-C0695C4BCA9A}" type="slidenum">
              <a:rPr lang="en-US" smtClean="0"/>
              <a:t>‹#›</a:t>
            </a:fld>
            <a:endParaRPr lang="en-US"/>
          </a:p>
        </p:txBody>
      </p:sp>
    </p:spTree>
    <p:extLst>
      <p:ext uri="{BB962C8B-B14F-4D97-AF65-F5344CB8AC3E}">
        <p14:creationId xmlns:p14="http://schemas.microsoft.com/office/powerpoint/2010/main" val="1764095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image" Target="../media/image14.png"/><Relationship Id="rId7" Type="http://schemas.openxmlformats.org/officeDocument/2006/relationships/image" Target="../media/image23.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12.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15.png"/><Relationship Id="rId7" Type="http://schemas.openxmlformats.org/officeDocument/2006/relationships/image" Target="../media/image27.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6.png"/><Relationship Id="rId10" Type="http://schemas.openxmlformats.org/officeDocument/2006/relationships/image" Target="../media/image14.png"/><Relationship Id="rId4" Type="http://schemas.microsoft.com/office/2007/relationships/hdphoto" Target="../media/hdphoto1.wdp"/><Relationship Id="rId9" Type="http://schemas.openxmlformats.org/officeDocument/2006/relationships/image" Target="../media/image29.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16.png"/><Relationship Id="rId7" Type="http://schemas.openxmlformats.org/officeDocument/2006/relationships/image" Target="../media/image33.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png"/><Relationship Id="rId9" Type="http://schemas.openxmlformats.org/officeDocument/2006/relationships/image" Target="../media/image14.png"/></Relationships>
</file>

<file path=ppt/slides/_rels/slide15.xml.rels><?xml version="1.0" encoding="UTF-8" standalone="yes"?>
<Relationships xmlns="http://schemas.openxmlformats.org/package/2006/relationships"><Relationship Id="rId8" Type="http://schemas.openxmlformats.org/officeDocument/2006/relationships/image" Target="../media/image39.png"/><Relationship Id="rId3" Type="http://schemas.openxmlformats.org/officeDocument/2006/relationships/image" Target="../media/image17.png"/><Relationship Id="rId7" Type="http://schemas.openxmlformats.org/officeDocument/2006/relationships/image" Target="../media/image38.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37.png"/><Relationship Id="rId5" Type="http://schemas.openxmlformats.org/officeDocument/2006/relationships/image" Target="../media/image36.png"/><Relationship Id="rId9"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19.sv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NULL"/><Relationship Id="rId7" Type="http://schemas.openxmlformats.org/officeDocument/2006/relationships/image" Target="NUL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NULL"/><Relationship Id="rId10" Type="http://schemas.openxmlformats.org/officeDocument/2006/relationships/image" Target="../media/image3.png"/><Relationship Id="rId9" Type="http://schemas.openxmlformats.org/officeDocument/2006/relationships/image" Target="NUL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
          <p:cNvSpPr txBox="1"/>
          <p:nvPr/>
        </p:nvSpPr>
        <p:spPr>
          <a:xfrm>
            <a:off x="9510944" y="0"/>
            <a:ext cx="2681056" cy="64633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600"/>
              <a:buFont typeface="Arial"/>
              <a:buNone/>
            </a:pPr>
            <a:r>
              <a:rPr lang="en-US" sz="3600" b="0" i="0" u="none" strike="noStrike" cap="none">
                <a:solidFill>
                  <a:srgbClr val="FFFFFF"/>
                </a:solidFill>
                <a:latin typeface="UTM Avo" panose="02040603050506020204" pitchFamily="18"/>
                <a:sym typeface="Arial"/>
              </a:rPr>
              <a:t>TOÁN 8</a:t>
            </a:r>
            <a:endParaRPr>
              <a:latin typeface="UTM Avo" panose="02040603050506020204" pitchFamily="18"/>
            </a:endParaRPr>
          </a:p>
        </p:txBody>
      </p:sp>
      <p:sp>
        <p:nvSpPr>
          <p:cNvPr id="164" name="Google Shape;164;p1"/>
          <p:cNvSpPr/>
          <p:nvPr/>
        </p:nvSpPr>
        <p:spPr>
          <a:xfrm>
            <a:off x="10698870" y="646331"/>
            <a:ext cx="990977" cy="46166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dirty="0" err="1">
                <a:solidFill>
                  <a:srgbClr val="FFFFFF"/>
                </a:solidFill>
                <a:latin typeface="UTM Avo" panose="02040603050506020204" pitchFamily="18"/>
                <a:sym typeface="Arial"/>
              </a:rPr>
              <a:t>Tập</a:t>
            </a:r>
            <a:r>
              <a:rPr lang="en-US" sz="2400" b="0" i="0" u="none" strike="noStrike" cap="none" dirty="0">
                <a:solidFill>
                  <a:srgbClr val="FFFFFF"/>
                </a:solidFill>
                <a:latin typeface="UTM Avo" panose="02040603050506020204" pitchFamily="18"/>
                <a:sym typeface="Arial"/>
              </a:rPr>
              <a:t> </a:t>
            </a:r>
            <a:r>
              <a:rPr lang="en-US" sz="2400" dirty="0">
                <a:solidFill>
                  <a:srgbClr val="FFFFFF"/>
                </a:solidFill>
                <a:latin typeface="UTM Avo" panose="02040603050506020204" pitchFamily="18"/>
              </a:rPr>
              <a:t>2</a:t>
            </a:r>
            <a:endParaRPr sz="2400" b="0" i="0" u="none" strike="noStrike" cap="none" dirty="0">
              <a:solidFill>
                <a:srgbClr val="FFFFFF"/>
              </a:solidFill>
              <a:latin typeface="UTM Avo" panose="02040603050506020204" pitchFamily="18"/>
              <a:sym typeface="Arial"/>
            </a:endParaRPr>
          </a:p>
        </p:txBody>
      </p:sp>
      <p:sp>
        <p:nvSpPr>
          <p:cNvPr id="3" name="Google Shape;165;p1">
            <a:extLst>
              <a:ext uri="{FF2B5EF4-FFF2-40B4-BE49-F238E27FC236}">
                <a16:creationId xmlns:a16="http://schemas.microsoft.com/office/drawing/2014/main" id="{3D0C4371-6BD8-E039-01C8-D19CC6AAA429}"/>
              </a:ext>
            </a:extLst>
          </p:cNvPr>
          <p:cNvSpPr txBox="1"/>
          <p:nvPr/>
        </p:nvSpPr>
        <p:spPr>
          <a:xfrm>
            <a:off x="727107" y="2082367"/>
            <a:ext cx="10737785" cy="2467154"/>
          </a:xfrm>
          <a:prstGeom prst="rect">
            <a:avLst/>
          </a:prstGeom>
          <a:noFill/>
          <a:ln>
            <a:noFill/>
          </a:ln>
        </p:spPr>
        <p:txBody>
          <a:bodyPr spcFirstLastPara="1" wrap="square" lIns="91425" tIns="45700" rIns="91425" bIns="45700" anchor="b" anchorCtr="0">
            <a:noAutofit/>
          </a:bodyPr>
          <a:lstStyle/>
          <a:p>
            <a:pPr marL="0" marR="0" lvl="0" indent="0" algn="ctr" rtl="0">
              <a:lnSpc>
                <a:spcPct val="150000"/>
              </a:lnSpc>
              <a:spcBef>
                <a:spcPts val="0"/>
              </a:spcBef>
              <a:spcAft>
                <a:spcPts val="0"/>
              </a:spcAft>
              <a:buClr>
                <a:srgbClr val="000000"/>
              </a:buClr>
              <a:buSzPts val="990"/>
              <a:buFont typeface="Arial"/>
              <a:buNone/>
            </a:pPr>
            <a:r>
              <a:rPr lang="en-US" sz="5200" b="1" i="0" u="none" strike="noStrike" cap="none" dirty="0" err="1">
                <a:solidFill>
                  <a:srgbClr val="002060"/>
                </a:solidFill>
                <a:latin typeface="UTM Avo" panose="02040603050506020204" pitchFamily="18"/>
                <a:sym typeface="Arial"/>
              </a:rPr>
              <a:t>Chương</a:t>
            </a:r>
            <a:r>
              <a:rPr lang="en-US" sz="5200" b="1" i="0" u="none" strike="noStrike" cap="none" dirty="0">
                <a:solidFill>
                  <a:srgbClr val="002060"/>
                </a:solidFill>
                <a:latin typeface="UTM Avo" panose="02040603050506020204" pitchFamily="18"/>
                <a:sym typeface="Arial"/>
              </a:rPr>
              <a:t> VI</a:t>
            </a:r>
          </a:p>
          <a:p>
            <a:pPr marL="0" marR="0" lvl="0" indent="0" algn="ctr" rtl="0">
              <a:lnSpc>
                <a:spcPct val="150000"/>
              </a:lnSpc>
              <a:spcBef>
                <a:spcPts val="0"/>
              </a:spcBef>
              <a:spcAft>
                <a:spcPts val="0"/>
              </a:spcAft>
              <a:buClr>
                <a:srgbClr val="000000"/>
              </a:buClr>
              <a:buSzPts val="4400"/>
              <a:buFont typeface="Calibri"/>
              <a:buNone/>
            </a:pPr>
            <a:r>
              <a:rPr lang="en-US" sz="5200" b="1" i="0" u="none" strike="noStrike" cap="none" dirty="0" err="1">
                <a:solidFill>
                  <a:srgbClr val="FF0000"/>
                </a:solidFill>
                <a:latin typeface="UTM Avo" panose="02040603050506020204" pitchFamily="18"/>
                <a:sym typeface="Arial"/>
              </a:rPr>
              <a:t>Bài</a:t>
            </a:r>
            <a:r>
              <a:rPr lang="en-US" sz="5200" b="1" i="0" u="none" strike="noStrike" cap="none" dirty="0">
                <a:solidFill>
                  <a:srgbClr val="FF0000"/>
                </a:solidFill>
                <a:latin typeface="UTM Avo" panose="02040603050506020204" pitchFamily="18"/>
                <a:sym typeface="Arial"/>
              </a:rPr>
              <a:t> </a:t>
            </a:r>
            <a:r>
              <a:rPr lang="en-US" sz="5200" b="1" i="0" u="none" strike="noStrike" cap="none" dirty="0" err="1">
                <a:solidFill>
                  <a:srgbClr val="FF0000"/>
                </a:solidFill>
                <a:latin typeface="UTM Avo" panose="02040603050506020204" pitchFamily="18"/>
                <a:sym typeface="Arial"/>
              </a:rPr>
              <a:t>tập</a:t>
            </a:r>
            <a:r>
              <a:rPr lang="en-US" sz="5200" b="1" i="0" u="none" strike="noStrike" cap="none" dirty="0">
                <a:solidFill>
                  <a:srgbClr val="FF0000"/>
                </a:solidFill>
                <a:latin typeface="UTM Avo" panose="02040603050506020204" pitchFamily="18"/>
                <a:sym typeface="Arial"/>
              </a:rPr>
              <a:t> </a:t>
            </a:r>
            <a:r>
              <a:rPr lang="en-US" sz="5200" b="1" i="0" u="none" strike="noStrike" cap="none" dirty="0" err="1">
                <a:solidFill>
                  <a:srgbClr val="FF0000"/>
                </a:solidFill>
                <a:latin typeface="UTM Avo" panose="02040603050506020204" pitchFamily="18"/>
                <a:sym typeface="Arial"/>
              </a:rPr>
              <a:t>cuối</a:t>
            </a:r>
            <a:r>
              <a:rPr lang="en-US" sz="5200" b="1" i="0" u="none" strike="noStrike" cap="none" dirty="0">
                <a:solidFill>
                  <a:srgbClr val="FF0000"/>
                </a:solidFill>
                <a:latin typeface="UTM Avo" panose="02040603050506020204" pitchFamily="18"/>
                <a:sym typeface="Arial"/>
              </a:rPr>
              <a:t> </a:t>
            </a:r>
            <a:r>
              <a:rPr lang="en-US" sz="5200" b="1" i="0" u="none" strike="noStrike" cap="none" dirty="0" err="1">
                <a:solidFill>
                  <a:srgbClr val="FF0000"/>
                </a:solidFill>
                <a:latin typeface="UTM Avo" panose="02040603050506020204" pitchFamily="18"/>
                <a:sym typeface="Arial"/>
              </a:rPr>
              <a:t>chương</a:t>
            </a:r>
            <a:r>
              <a:rPr lang="en-US" sz="5200" b="1" i="0" u="none" strike="noStrike" cap="none" dirty="0">
                <a:solidFill>
                  <a:srgbClr val="FF0000"/>
                </a:solidFill>
                <a:latin typeface="UTM Avo" panose="02040603050506020204" pitchFamily="18"/>
                <a:sym typeface="Arial"/>
              </a:rPr>
              <a:t> VI - </a:t>
            </a:r>
            <a:r>
              <a:rPr lang="en-US" sz="5200" b="1" i="0" u="none" strike="noStrike" cap="none" dirty="0" err="1">
                <a:solidFill>
                  <a:srgbClr val="FF0000"/>
                </a:solidFill>
                <a:latin typeface="UTM Avo" panose="02040603050506020204" pitchFamily="18"/>
                <a:sym typeface="Arial"/>
              </a:rPr>
              <a:t>Tiết</a:t>
            </a:r>
            <a:r>
              <a:rPr lang="en-US" sz="5200" b="1" i="0" u="none" strike="noStrike" cap="none" dirty="0">
                <a:solidFill>
                  <a:srgbClr val="FF0000"/>
                </a:solidFill>
                <a:latin typeface="UTM Avo" panose="02040603050506020204" pitchFamily="18"/>
                <a:sym typeface="Arial"/>
              </a:rPr>
              <a:t> 2</a:t>
            </a:r>
            <a:endParaRPr lang="en-US" sz="5400" dirty="0">
              <a:latin typeface="UTM Avo" panose="02040603050506020204" pitchFamily="1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3" name="TextBox 2">
            <a:extLst>
              <a:ext uri="{FF2B5EF4-FFF2-40B4-BE49-F238E27FC236}">
                <a16:creationId xmlns:a16="http://schemas.microsoft.com/office/drawing/2014/main" id="{95595680-A4F6-1D1B-47B3-3DBF442E2AA8}"/>
              </a:ext>
            </a:extLst>
          </p:cNvPr>
          <p:cNvSpPr txBox="1"/>
          <p:nvPr/>
        </p:nvSpPr>
        <p:spPr>
          <a:xfrm>
            <a:off x="5725651" y="245823"/>
            <a:ext cx="1016000" cy="523220"/>
          </a:xfrm>
          <a:prstGeom prst="rect">
            <a:avLst/>
          </a:prstGeom>
          <a:noFill/>
        </p:spPr>
        <p:txBody>
          <a:bodyPr wrap="square" rtlCol="0">
            <a:spAutoFit/>
          </a:bodyPr>
          <a:lstStyle/>
          <a:p>
            <a:pPr algn="ctr">
              <a:defRPr/>
            </a:pPr>
            <a:r>
              <a:rPr lang="vi-VN" sz="2800" b="1" u="sng" dirty="0">
                <a:solidFill>
                  <a:srgbClr val="C00000"/>
                </a:solidFill>
                <a:latin typeface="UTM Avo" panose="02040603050506020204" pitchFamily="18"/>
                <a:cs typeface="Arial" panose="020B0604020202020204" pitchFamily="34" charset="0"/>
              </a:rPr>
              <a:t>Giải</a:t>
            </a:r>
            <a:endParaRPr lang="en-US" sz="2800" b="1" dirty="0">
              <a:solidFill>
                <a:srgbClr val="C00000"/>
              </a:solidFill>
              <a:latin typeface="UTM Avo" panose="02040603050506020204" pitchFamily="18"/>
              <a:cs typeface="Arial" panose="020B0604020202020204" pitchFamily="34" charset="0"/>
            </a:endParaRPr>
          </a:p>
        </p:txBody>
      </p:sp>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D2A7CFA7-062E-2B84-D97C-B18684460EE8}"/>
                  </a:ext>
                </a:extLst>
              </p:cNvPr>
              <p:cNvSpPr/>
              <p:nvPr/>
            </p:nvSpPr>
            <p:spPr>
              <a:xfrm>
                <a:off x="848033" y="997994"/>
                <a:ext cx="11125200" cy="5065297"/>
              </a:xfrm>
              <a:prstGeom prst="rect">
                <a:avLst/>
              </a:prstGeom>
            </p:spPr>
            <p:txBody>
              <a:bodyPr wrap="square">
                <a:spAutoFit/>
              </a:bodyPr>
              <a:lstStyle/>
              <a:p>
                <a:pPr algn="just">
                  <a:lnSpc>
                    <a:spcPct val="150000"/>
                  </a:lnSpc>
                  <a:spcBef>
                    <a:spcPts val="400"/>
                  </a:spcBef>
                  <a:spcAft>
                    <a:spcPts val="400"/>
                  </a:spcAft>
                  <a:defRPr/>
                </a:pPr>
                <a:r>
                  <a:rPr lang="vi-VN" sz="2200" dirty="0">
                    <a:solidFill>
                      <a:prstClr val="black"/>
                    </a:solidFill>
                    <a:latin typeface="UTM Avo" panose="02040603050506020204" pitchFamily="18"/>
                    <a:ea typeface="Calibri" panose="020F0502020204030204" pitchFamily="34" charset="0"/>
                    <a:cs typeface="Arial" panose="020B0604020202020204" pitchFamily="34" charset="0"/>
                  </a:rPr>
                  <a:t>Các kết quả thuận lợi cho biến cố "Thẻ lấy ra ghi số lẻ" là 1, 3, 5. </a:t>
                </a:r>
                <a:endParaRPr lang="en-US" sz="2200" dirty="0">
                  <a:solidFill>
                    <a:prstClr val="black"/>
                  </a:solidFill>
                  <a:latin typeface="UTM Avo" panose="02040603050506020204" pitchFamily="18" charset="0"/>
                  <a:ea typeface="Calibri" panose="020F0502020204030204" pitchFamily="34" charset="0"/>
                  <a:cs typeface="Arial" panose="020B0604020202020204" pitchFamily="34" charset="0"/>
                </a:endParaRPr>
              </a:p>
              <a:p>
                <a:pPr algn="just">
                  <a:lnSpc>
                    <a:spcPct val="150000"/>
                  </a:lnSpc>
                  <a:spcBef>
                    <a:spcPts val="400"/>
                  </a:spcBef>
                  <a:spcAft>
                    <a:spcPts val="400"/>
                  </a:spcAft>
                  <a:defRPr/>
                </a:pPr>
                <a:r>
                  <a:rPr lang="vi-VN" sz="2200" dirty="0">
                    <a:solidFill>
                      <a:prstClr val="black"/>
                    </a:solidFill>
                    <a:latin typeface="UTM Avo" panose="02040603050506020204" pitchFamily="18"/>
                    <a:ea typeface="Calibri" panose="020F0502020204030204" pitchFamily="34" charset="0"/>
                    <a:cs typeface="Arial" panose="020B0604020202020204" pitchFamily="34" charset="0"/>
                  </a:rPr>
                  <a:t>Có 3 kết quả thuận lợi cho biến cố. </a:t>
                </a:r>
                <a:endParaRPr lang="en-US" sz="2200" dirty="0">
                  <a:solidFill>
                    <a:prstClr val="black"/>
                  </a:solidFill>
                  <a:latin typeface="UTM Avo" panose="02040603050506020204" pitchFamily="18"/>
                  <a:ea typeface="Calibri" panose="020F0502020204030204" pitchFamily="34" charset="0"/>
                  <a:cs typeface="Arial" panose="020B0604020202020204" pitchFamily="34" charset="0"/>
                </a:endParaRPr>
              </a:p>
              <a:p>
                <a:pPr algn="just">
                  <a:lnSpc>
                    <a:spcPct val="150000"/>
                  </a:lnSpc>
                  <a:spcBef>
                    <a:spcPts val="400"/>
                  </a:spcBef>
                  <a:spcAft>
                    <a:spcPts val="400"/>
                  </a:spcAft>
                  <a:defRPr/>
                </a:pPr>
                <a:r>
                  <a:rPr lang="vi-VN" sz="2200" dirty="0">
                    <a:solidFill>
                      <a:prstClr val="black"/>
                    </a:solidFill>
                    <a:latin typeface="UTM Avo" panose="02040603050506020204" pitchFamily="18"/>
                    <a:ea typeface="Calibri" panose="020F0502020204030204" pitchFamily="34" charset="0"/>
                    <a:cs typeface="Arial" panose="020B0604020202020204" pitchFamily="34" charset="0"/>
                  </a:rPr>
                  <a:t>Do đó, xác suất của biến cố đó là: </a:t>
                </a:r>
                <a14:m>
                  <m:oMath xmlns:m="http://schemas.openxmlformats.org/officeDocument/2006/math">
                    <m:f>
                      <m:fPr>
                        <m:ctrlPr>
                          <a:rPr lang="en-US" sz="2200" i="1">
                            <a:solidFill>
                              <a:prstClr val="black"/>
                            </a:solidFill>
                            <a:latin typeface="Cambria Math" panose="02040503050406030204" pitchFamily="18" charset="0"/>
                            <a:ea typeface="Calibri" panose="020F0502020204030204" pitchFamily="34" charset="0"/>
                            <a:cs typeface="Arial" panose="020B0604020202020204" pitchFamily="34" charset="0"/>
                          </a:rPr>
                        </m:ctrlPr>
                      </m:fPr>
                      <m:num>
                        <m:r>
                          <m:rPr>
                            <m:nor/>
                          </m:rPr>
                          <a:rPr lang="vi-VN" sz="2200">
                            <a:solidFill>
                              <a:prstClr val="black"/>
                            </a:solidFill>
                            <a:latin typeface="UTM Avo" panose="02040603050506020204" pitchFamily="18"/>
                            <a:ea typeface="Calibri" panose="020F0502020204030204" pitchFamily="34" charset="0"/>
                            <a:cs typeface="Arial" panose="020B0604020202020204" pitchFamily="34" charset="0"/>
                          </a:rPr>
                          <m:t>3</m:t>
                        </m:r>
                      </m:num>
                      <m:den>
                        <m:r>
                          <m:rPr>
                            <m:nor/>
                          </m:rPr>
                          <a:rPr lang="vi-VN" sz="2200">
                            <a:solidFill>
                              <a:prstClr val="black"/>
                            </a:solidFill>
                            <a:latin typeface="UTM Avo" panose="02040603050506020204" pitchFamily="18"/>
                            <a:ea typeface="Calibri" panose="020F0502020204030204" pitchFamily="34" charset="0"/>
                            <a:cs typeface="Arial" panose="020B0604020202020204" pitchFamily="34" charset="0"/>
                          </a:rPr>
                          <m:t>5</m:t>
                        </m:r>
                      </m:den>
                    </m:f>
                  </m:oMath>
                </a14:m>
                <a:r>
                  <a:rPr lang="vi-VN" sz="2200" dirty="0">
                    <a:solidFill>
                      <a:prstClr val="black"/>
                    </a:solidFill>
                    <a:latin typeface="UTM Avo" panose="02040603050506020204" pitchFamily="18"/>
                    <a:ea typeface="Calibri" panose="020F0502020204030204" pitchFamily="34" charset="0"/>
                    <a:cs typeface="Arial" panose="020B0604020202020204" pitchFamily="34" charset="0"/>
                  </a:rPr>
                  <a:t>.</a:t>
                </a:r>
                <a:endParaRPr lang="en-US" sz="2200" dirty="0">
                  <a:solidFill>
                    <a:prstClr val="black"/>
                  </a:solidFill>
                  <a:latin typeface="UTM Avo" panose="02040603050506020204" pitchFamily="18"/>
                  <a:ea typeface="Calibri" panose="020F0502020204030204" pitchFamily="34" charset="0"/>
                  <a:cs typeface="Arial" panose="020B0604020202020204" pitchFamily="34" charset="0"/>
                </a:endParaRPr>
              </a:p>
              <a:p>
                <a:pPr algn="just">
                  <a:lnSpc>
                    <a:spcPct val="150000"/>
                  </a:lnSpc>
                  <a:spcBef>
                    <a:spcPts val="400"/>
                  </a:spcBef>
                  <a:spcAft>
                    <a:spcPts val="400"/>
                  </a:spcAft>
                  <a:defRPr/>
                </a:pPr>
                <a:r>
                  <a:rPr lang="vi-VN" sz="2200" dirty="0">
                    <a:solidFill>
                      <a:prstClr val="black"/>
                    </a:solidFill>
                    <a:latin typeface="UTM Avo" panose="02040603050506020204" pitchFamily="18"/>
                    <a:ea typeface="Calibri" panose="020F0502020204030204" pitchFamily="34" charset="0"/>
                    <a:cs typeface="Arial" panose="020B0604020202020204" pitchFamily="34" charset="0"/>
                  </a:rPr>
                  <a:t>c) Khi số lần lấy thẻ càng lớn thì xác suất thực nghiệm của biến cố "Thẻ lấy ra ghi số chẵn" ngày càng gần xác suất của biến cố đó (bằng </a:t>
                </a:r>
                <a14:m>
                  <m:oMath xmlns:m="http://schemas.openxmlformats.org/officeDocument/2006/math">
                    <m:f>
                      <m:fPr>
                        <m:ctrlPr>
                          <a:rPr lang="en-US" sz="2200" i="1">
                            <a:solidFill>
                              <a:prstClr val="black"/>
                            </a:solidFill>
                            <a:latin typeface="Cambria Math" panose="02040503050406030204" pitchFamily="18" charset="0"/>
                            <a:ea typeface="Calibri" panose="020F0502020204030204" pitchFamily="34" charset="0"/>
                            <a:cs typeface="Arial" panose="020B0604020202020204" pitchFamily="34" charset="0"/>
                          </a:rPr>
                        </m:ctrlPr>
                      </m:fPr>
                      <m:num>
                        <m:r>
                          <m:rPr>
                            <m:nor/>
                          </m:rPr>
                          <a:rPr lang="vi-VN" sz="2200">
                            <a:solidFill>
                              <a:prstClr val="black"/>
                            </a:solidFill>
                            <a:latin typeface="UTM Avo" panose="02040603050506020204" pitchFamily="18"/>
                            <a:ea typeface="Calibri" panose="020F0502020204030204" pitchFamily="34" charset="0"/>
                            <a:cs typeface="Arial" panose="020B0604020202020204" pitchFamily="34" charset="0"/>
                          </a:rPr>
                          <m:t>2</m:t>
                        </m:r>
                      </m:num>
                      <m:den>
                        <m:r>
                          <m:rPr>
                            <m:nor/>
                          </m:rPr>
                          <a:rPr lang="vi-VN" sz="2200">
                            <a:solidFill>
                              <a:prstClr val="black"/>
                            </a:solidFill>
                            <a:latin typeface="UTM Avo" panose="02040603050506020204" pitchFamily="18"/>
                            <a:ea typeface="Calibri" panose="020F0502020204030204" pitchFamily="34" charset="0"/>
                            <a:cs typeface="Arial" panose="020B0604020202020204" pitchFamily="34" charset="0"/>
                          </a:rPr>
                          <m:t>5</m:t>
                        </m:r>
                      </m:den>
                    </m:f>
                  </m:oMath>
                </a14:m>
                <a:r>
                  <a:rPr lang="vi-VN" sz="2200" dirty="0">
                    <a:solidFill>
                      <a:prstClr val="black"/>
                    </a:solidFill>
                    <a:latin typeface="UTM Avo" panose="02040603050506020204" pitchFamily="18"/>
                    <a:ea typeface="Calibri" panose="020F0502020204030204" pitchFamily="34" charset="0"/>
                    <a:cs typeface="Arial" panose="020B0604020202020204" pitchFamily="34" charset="0"/>
                  </a:rPr>
                  <a:t> ).</a:t>
                </a:r>
                <a:endParaRPr lang="en-US" sz="2200" dirty="0">
                  <a:solidFill>
                    <a:prstClr val="black"/>
                  </a:solidFill>
                  <a:latin typeface="UTM Avo" panose="02040603050506020204" pitchFamily="18"/>
                  <a:ea typeface="Calibri" panose="020F0502020204030204" pitchFamily="34" charset="0"/>
                  <a:cs typeface="Arial" panose="020B0604020202020204" pitchFamily="34" charset="0"/>
                </a:endParaRPr>
              </a:p>
              <a:p>
                <a:pPr algn="just">
                  <a:lnSpc>
                    <a:spcPct val="150000"/>
                  </a:lnSpc>
                  <a:spcBef>
                    <a:spcPts val="400"/>
                  </a:spcBef>
                  <a:spcAft>
                    <a:spcPts val="400"/>
                  </a:spcAft>
                  <a:defRPr/>
                </a:pPr>
                <a:r>
                  <a:rPr lang="vi-VN" sz="2200" dirty="0">
                    <a:solidFill>
                      <a:prstClr val="black"/>
                    </a:solidFill>
                    <a:latin typeface="UTM Avo" panose="02040603050506020204" pitchFamily="18"/>
                    <a:ea typeface="Calibri" panose="020F0502020204030204" pitchFamily="34" charset="0"/>
                    <a:cs typeface="Arial" panose="020B0604020202020204" pitchFamily="34" charset="0"/>
                  </a:rPr>
                  <a:t>Khi số lần lấy thẻ càng lớn thì xác suất thực nghiệm của biến cố "Thẻ lấy ra ghi số lẻ" ngày càng gần xác suất của biến cố đó (bằng </a:t>
                </a:r>
                <a14:m>
                  <m:oMath xmlns:m="http://schemas.openxmlformats.org/officeDocument/2006/math">
                    <m:f>
                      <m:fPr>
                        <m:ctrlPr>
                          <a:rPr lang="en-US" sz="2200" i="1">
                            <a:solidFill>
                              <a:prstClr val="black"/>
                            </a:solidFill>
                            <a:latin typeface="Cambria Math" panose="02040503050406030204" pitchFamily="18" charset="0"/>
                            <a:ea typeface="Calibri" panose="020F0502020204030204" pitchFamily="34" charset="0"/>
                            <a:cs typeface="Arial" panose="020B0604020202020204" pitchFamily="34" charset="0"/>
                          </a:rPr>
                        </m:ctrlPr>
                      </m:fPr>
                      <m:num>
                        <m:r>
                          <m:rPr>
                            <m:nor/>
                          </m:rPr>
                          <a:rPr lang="vi-VN" sz="2200">
                            <a:solidFill>
                              <a:prstClr val="black"/>
                            </a:solidFill>
                            <a:latin typeface="UTM Avo" panose="02040603050506020204" pitchFamily="18"/>
                            <a:ea typeface="Calibri" panose="020F0502020204030204" pitchFamily="34" charset="0"/>
                            <a:cs typeface="Arial" panose="020B0604020202020204" pitchFamily="34" charset="0"/>
                          </a:rPr>
                          <m:t>3</m:t>
                        </m:r>
                      </m:num>
                      <m:den>
                        <m:r>
                          <m:rPr>
                            <m:nor/>
                          </m:rPr>
                          <a:rPr lang="vi-VN" sz="2200">
                            <a:solidFill>
                              <a:prstClr val="black"/>
                            </a:solidFill>
                            <a:latin typeface="UTM Avo" panose="02040603050506020204" pitchFamily="18"/>
                            <a:ea typeface="Calibri" panose="020F0502020204030204" pitchFamily="34" charset="0"/>
                            <a:cs typeface="Arial" panose="020B0604020202020204" pitchFamily="34" charset="0"/>
                          </a:rPr>
                          <m:t>5</m:t>
                        </m:r>
                      </m:den>
                    </m:f>
                  </m:oMath>
                </a14:m>
                <a:r>
                  <a:rPr lang="vi-VN" sz="2200" dirty="0">
                    <a:solidFill>
                      <a:prstClr val="black"/>
                    </a:solidFill>
                    <a:latin typeface="UTM Avo" panose="02040603050506020204" pitchFamily="18"/>
                    <a:ea typeface="Calibri" panose="020F0502020204030204" pitchFamily="34" charset="0"/>
                    <a:cs typeface="Arial" panose="020B0604020202020204" pitchFamily="34" charset="0"/>
                  </a:rPr>
                  <a:t> ).</a:t>
                </a:r>
                <a:endParaRPr lang="en-US" sz="2200" dirty="0">
                  <a:solidFill>
                    <a:prstClr val="black"/>
                  </a:solidFill>
                  <a:latin typeface="UTM Avo" panose="02040603050506020204" pitchFamily="18"/>
                  <a:ea typeface="Calibri" panose="020F0502020204030204" pitchFamily="34" charset="0"/>
                  <a:cs typeface="Arial" panose="020B0604020202020204" pitchFamily="34" charset="0"/>
                </a:endParaRPr>
              </a:p>
            </p:txBody>
          </p:sp>
        </mc:Choice>
        <mc:Fallback>
          <p:sp>
            <p:nvSpPr>
              <p:cNvPr id="5" name="Rectangle 4">
                <a:extLst>
                  <a:ext uri="{FF2B5EF4-FFF2-40B4-BE49-F238E27FC236}">
                    <a16:creationId xmlns:a16="http://schemas.microsoft.com/office/drawing/2014/main" id="{D2A7CFA7-062E-2B84-D97C-B18684460EE8}"/>
                  </a:ext>
                </a:extLst>
              </p:cNvPr>
              <p:cNvSpPr>
                <a:spLocks noRot="1" noChangeAspect="1" noMove="1" noResize="1" noEditPoints="1" noAdjustHandles="1" noChangeArrowheads="1" noChangeShapeType="1" noTextEdit="1"/>
              </p:cNvSpPr>
              <p:nvPr/>
            </p:nvSpPr>
            <p:spPr>
              <a:xfrm>
                <a:off x="848033" y="997994"/>
                <a:ext cx="11125200" cy="5065297"/>
              </a:xfrm>
              <a:prstGeom prst="rect">
                <a:avLst/>
              </a:prstGeom>
              <a:blipFill>
                <a:blip r:embed="rId3"/>
                <a:stretch>
                  <a:fillRect l="-712" r="-712"/>
                </a:stretch>
              </a:blipFill>
            </p:spPr>
            <p:txBody>
              <a:bodyPr/>
              <a:lstStyle/>
              <a:p>
                <a:r>
                  <a:rPr lang="en-US">
                    <a:noFill/>
                  </a:rPr>
                  <a:t> </a:t>
                </a:r>
              </a:p>
            </p:txBody>
          </p:sp>
        </mc:Fallback>
      </mc:AlternateContent>
    </p:spTree>
    <p:extLst>
      <p:ext uri="{BB962C8B-B14F-4D97-AF65-F5344CB8AC3E}">
        <p14:creationId xmlns:p14="http://schemas.microsoft.com/office/powerpoint/2010/main" val="295864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grpSp>
        <p:nvGrpSpPr>
          <p:cNvPr id="43" name="Group 42">
            <a:extLst>
              <a:ext uri="{FF2B5EF4-FFF2-40B4-BE49-F238E27FC236}">
                <a16:creationId xmlns:a16="http://schemas.microsoft.com/office/drawing/2014/main" id="{152B0A8F-B408-50FC-3154-8ABA724D041B}"/>
              </a:ext>
            </a:extLst>
          </p:cNvPr>
          <p:cNvGrpSpPr/>
          <p:nvPr/>
        </p:nvGrpSpPr>
        <p:grpSpPr>
          <a:xfrm>
            <a:off x="2032794" y="3477002"/>
            <a:ext cx="3296573" cy="1355569"/>
            <a:chOff x="558969" y="2865239"/>
            <a:chExt cx="8212232" cy="3230759"/>
          </a:xfrm>
        </p:grpSpPr>
        <p:grpSp>
          <p:nvGrpSpPr>
            <p:cNvPr id="44" name="Group 8">
              <a:extLst>
                <a:ext uri="{FF2B5EF4-FFF2-40B4-BE49-F238E27FC236}">
                  <a16:creationId xmlns:a16="http://schemas.microsoft.com/office/drawing/2014/main" id="{B566B9D9-AF64-1098-D88F-B5D990989DB2}"/>
                </a:ext>
              </a:extLst>
            </p:cNvPr>
            <p:cNvGrpSpPr/>
            <p:nvPr/>
          </p:nvGrpSpPr>
          <p:grpSpPr>
            <a:xfrm>
              <a:off x="1186877" y="2865239"/>
              <a:ext cx="7584324" cy="3230759"/>
              <a:chOff x="-8513" y="-38100"/>
              <a:chExt cx="1997518" cy="850900"/>
            </a:xfrm>
          </p:grpSpPr>
          <p:sp>
            <p:nvSpPr>
              <p:cNvPr id="50" name="Freeform 9">
                <a:extLst>
                  <a:ext uri="{FF2B5EF4-FFF2-40B4-BE49-F238E27FC236}">
                    <a16:creationId xmlns:a16="http://schemas.microsoft.com/office/drawing/2014/main" id="{335FE638-1B60-C4AD-48AC-95382E223A5E}"/>
                  </a:ext>
                </a:extLst>
              </p:cNvPr>
              <p:cNvSpPr/>
              <p:nvPr/>
            </p:nvSpPr>
            <p:spPr>
              <a:xfrm>
                <a:off x="-8513" y="4911"/>
                <a:ext cx="1997518" cy="638654"/>
              </a:xfrm>
              <a:custGeom>
                <a:avLst/>
                <a:gdLst/>
                <a:ahLst/>
                <a:cxnLst/>
                <a:rect l="l" t="t" r="r" b="b"/>
                <a:pathLst>
                  <a:path w="1997518" h="711284">
                    <a:moveTo>
                      <a:pt x="52060" y="0"/>
                    </a:moveTo>
                    <a:lnTo>
                      <a:pt x="1945458" y="0"/>
                    </a:lnTo>
                    <a:cubicBezTo>
                      <a:pt x="1974210" y="0"/>
                      <a:pt x="1997518" y="23308"/>
                      <a:pt x="1997518" y="52060"/>
                    </a:cubicBezTo>
                    <a:lnTo>
                      <a:pt x="1997518" y="659224"/>
                    </a:lnTo>
                    <a:cubicBezTo>
                      <a:pt x="1997518" y="673031"/>
                      <a:pt x="1992033" y="686273"/>
                      <a:pt x="1982270" y="696036"/>
                    </a:cubicBezTo>
                    <a:cubicBezTo>
                      <a:pt x="1972507" y="705799"/>
                      <a:pt x="1959265" y="711284"/>
                      <a:pt x="1945458" y="711284"/>
                    </a:cubicBezTo>
                    <a:lnTo>
                      <a:pt x="52060" y="711284"/>
                    </a:lnTo>
                    <a:cubicBezTo>
                      <a:pt x="38253" y="711284"/>
                      <a:pt x="25011" y="705799"/>
                      <a:pt x="15248" y="696036"/>
                    </a:cubicBezTo>
                    <a:cubicBezTo>
                      <a:pt x="5485" y="686273"/>
                      <a:pt x="0" y="673031"/>
                      <a:pt x="0" y="659224"/>
                    </a:cubicBezTo>
                    <a:lnTo>
                      <a:pt x="0" y="52060"/>
                    </a:lnTo>
                    <a:cubicBezTo>
                      <a:pt x="0" y="38253"/>
                      <a:pt x="5485" y="25011"/>
                      <a:pt x="15248" y="15248"/>
                    </a:cubicBezTo>
                    <a:cubicBezTo>
                      <a:pt x="25011" y="5485"/>
                      <a:pt x="38253" y="0"/>
                      <a:pt x="52060" y="0"/>
                    </a:cubicBezTo>
                    <a:close/>
                  </a:path>
                </a:pathLst>
              </a:custGeom>
              <a:solidFill>
                <a:srgbClr val="F8CF53"/>
              </a:solidFill>
            </p:spPr>
          </p:sp>
          <p:sp>
            <p:nvSpPr>
              <p:cNvPr id="51" name="TextBox 10">
                <a:extLst>
                  <a:ext uri="{FF2B5EF4-FFF2-40B4-BE49-F238E27FC236}">
                    <a16:creationId xmlns:a16="http://schemas.microsoft.com/office/drawing/2014/main" id="{ACF84A06-0536-D274-E3C5-57266BEDBB17}"/>
                  </a:ext>
                </a:extLst>
              </p:cNvPr>
              <p:cNvSpPr txBox="1"/>
              <p:nvPr/>
            </p:nvSpPr>
            <p:spPr>
              <a:xfrm>
                <a:off x="0" y="-38100"/>
                <a:ext cx="812800" cy="850900"/>
              </a:xfrm>
              <a:prstGeom prst="rect">
                <a:avLst/>
              </a:prstGeom>
            </p:spPr>
            <p:txBody>
              <a:bodyPr lIns="33867" tIns="33867" rIns="33867" bIns="33867" rtlCol="0" anchor="ctr"/>
              <a:lstStyle/>
              <a:p>
                <a:pPr algn="ctr" defTabSz="609630">
                  <a:lnSpc>
                    <a:spcPts val="1773"/>
                  </a:lnSpc>
                  <a:spcBef>
                    <a:spcPct val="0"/>
                  </a:spcBef>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p:grpSp>
          <p:nvGrpSpPr>
            <p:cNvPr id="45" name="Group 14">
              <a:extLst>
                <a:ext uri="{FF2B5EF4-FFF2-40B4-BE49-F238E27FC236}">
                  <a16:creationId xmlns:a16="http://schemas.microsoft.com/office/drawing/2014/main" id="{CC311705-4178-B993-4729-7BC88DF9DA92}"/>
                </a:ext>
              </a:extLst>
            </p:cNvPr>
            <p:cNvGrpSpPr/>
            <p:nvPr/>
          </p:nvGrpSpPr>
          <p:grpSpPr>
            <a:xfrm>
              <a:off x="558969" y="3558513"/>
              <a:ext cx="1600327" cy="1439800"/>
              <a:chOff x="-11915" y="-101557"/>
              <a:chExt cx="1013949" cy="912241"/>
            </a:xfrm>
          </p:grpSpPr>
          <p:sp>
            <p:nvSpPr>
              <p:cNvPr id="48" name="Freeform 15">
                <a:extLst>
                  <a:ext uri="{FF2B5EF4-FFF2-40B4-BE49-F238E27FC236}">
                    <a16:creationId xmlns:a16="http://schemas.microsoft.com/office/drawing/2014/main" id="{218BDA37-BA0D-C0F4-2E43-D950D1BC6759}"/>
                  </a:ext>
                </a:extLst>
              </p:cNvPr>
              <p:cNvSpPr/>
              <p:nvPr/>
            </p:nvSpPr>
            <p:spPr>
              <a:xfrm>
                <a:off x="-11915" y="-101557"/>
                <a:ext cx="1013949" cy="912241"/>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FF5E48"/>
              </a:solidFill>
            </p:spPr>
          </p:sp>
          <p:sp>
            <p:nvSpPr>
              <p:cNvPr id="49" name="TextBox 16">
                <a:extLst>
                  <a:ext uri="{FF2B5EF4-FFF2-40B4-BE49-F238E27FC236}">
                    <a16:creationId xmlns:a16="http://schemas.microsoft.com/office/drawing/2014/main" id="{B8AF54A8-E87B-CB13-E873-B9A6F9EA1F53}"/>
                  </a:ext>
                </a:extLst>
              </p:cNvPr>
              <p:cNvSpPr txBox="1"/>
              <p:nvPr/>
            </p:nvSpPr>
            <p:spPr>
              <a:xfrm>
                <a:off x="76200" y="38100"/>
                <a:ext cx="660400" cy="698500"/>
              </a:xfrm>
              <a:prstGeom prst="rect">
                <a:avLst/>
              </a:prstGeom>
            </p:spPr>
            <p:txBody>
              <a:bodyPr lIns="33867" tIns="33867" rIns="33867" bIns="33867" rtlCol="0" anchor="ctr"/>
              <a:lstStyle/>
              <a:p>
                <a:pPr algn="ctr" defTabSz="609630">
                  <a:lnSpc>
                    <a:spcPts val="1773"/>
                  </a:lnSpc>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mc:AlternateContent xmlns:mc="http://schemas.openxmlformats.org/markup-compatibility/2006" xmlns:a14="http://schemas.microsoft.com/office/drawing/2010/main">
          <mc:Choice Requires="a14">
            <p:sp>
              <p:nvSpPr>
                <p:cNvPr id="46" name="TextBox 31">
                  <a:extLst>
                    <a:ext uri="{FF2B5EF4-FFF2-40B4-BE49-F238E27FC236}">
                      <a16:creationId xmlns:a16="http://schemas.microsoft.com/office/drawing/2014/main" id="{35CD9098-91DC-3A75-2D98-E78C180697C4}"/>
                    </a:ext>
                  </a:extLst>
                </p:cNvPr>
                <p:cNvSpPr txBox="1"/>
                <p:nvPr/>
              </p:nvSpPr>
              <p:spPr>
                <a:xfrm>
                  <a:off x="1697702" y="3386055"/>
                  <a:ext cx="6192862" cy="1320356"/>
                </a:xfrm>
                <a:prstGeom prst="rect">
                  <a:avLst/>
                </a:prstGeom>
              </p:spPr>
              <p:txBody>
                <a:bodyPr wrap="square" lIns="0" tIns="0" rIns="0" bIns="0" rtlCol="0" anchor="t">
                  <a:spAutoFit/>
                </a:bodyPr>
                <a:lstStyle/>
                <a:p>
                  <a:pPr algn="just" defTabSz="609630">
                    <a:lnSpc>
                      <a:spcPct val="150000"/>
                    </a:lnSpc>
                    <a:buClrTx/>
                    <a:buFontTx/>
                    <a:buNone/>
                  </a:pPr>
                  <a14:m>
                    <m:oMathPara xmlns:m="http://schemas.openxmlformats.org/officeDocument/2006/math">
                      <m:oMathParaPr>
                        <m:jc m:val="centerGroup"/>
                      </m:oMathParaPr>
                      <m:oMath xmlns:m="http://schemas.openxmlformats.org/officeDocument/2006/math">
                        <m:r>
                          <m:rPr>
                            <m:nor/>
                          </m:rPr>
                          <a:rPr lang="en-US" sz="2400" kern="1200" smtClean="0">
                            <a:solidFill>
                              <a:schemeClr val="tx1"/>
                            </a:solidFill>
                            <a:latin typeface="UTM Avo" panose="02040603050506020204" pitchFamily="18"/>
                            <a:ea typeface="Arial" panose="020B0604020202020204" pitchFamily="34" charset="0"/>
                            <a:cs typeface="Arial" panose="020B0604020202020204" pitchFamily="34" charset="0"/>
                          </a:rPr>
                          <m:t>C</m:t>
                        </m:r>
                        <m:r>
                          <m:rPr>
                            <m:nor/>
                          </m:rPr>
                          <a:rPr lang="en-US" sz="2400" kern="1200" smtClean="0">
                            <a:solidFill>
                              <a:schemeClr val="tx1"/>
                            </a:solidFill>
                            <a:latin typeface="UTM Avo" panose="02040603050506020204" pitchFamily="18"/>
                            <a:ea typeface="Arial" panose="020B0604020202020204" pitchFamily="34" charset="0"/>
                            <a:cs typeface="Arial" panose="020B0604020202020204" pitchFamily="34" charset="0"/>
                          </a:rPr>
                          <m:t>á </m:t>
                        </m:r>
                        <m:r>
                          <m:rPr>
                            <m:nor/>
                          </m:rPr>
                          <a:rPr lang="en-US" sz="2400" kern="1200" smtClean="0">
                            <a:solidFill>
                              <a:schemeClr val="tx1"/>
                            </a:solidFill>
                            <a:latin typeface="UTM Avo" panose="02040603050506020204" pitchFamily="18"/>
                            <a:ea typeface="Arial" panose="020B0604020202020204" pitchFamily="34" charset="0"/>
                            <a:cs typeface="Arial" panose="020B0604020202020204" pitchFamily="34" charset="0"/>
                          </a:rPr>
                          <m:t>voi</m:t>
                        </m:r>
                      </m:oMath>
                    </m:oMathPara>
                  </a14:m>
                  <a:endParaRPr lang="en-US" sz="2400" b="1" kern="1200" dirty="0">
                    <a:solidFill>
                      <a:schemeClr val="tx1"/>
                    </a:solidFill>
                    <a:latin typeface="UTM Avo" panose="02040603050506020204" pitchFamily="18"/>
                    <a:ea typeface="+mn-ea"/>
                    <a:cs typeface="Arial" panose="020B0604020202020204" pitchFamily="34" charset="0"/>
                  </a:endParaRPr>
                </a:p>
              </p:txBody>
            </p:sp>
          </mc:Choice>
          <mc:Fallback xmlns="">
            <p:sp>
              <p:nvSpPr>
                <p:cNvPr id="46" name="TextBox 31">
                  <a:extLst>
                    <a:ext uri="{FF2B5EF4-FFF2-40B4-BE49-F238E27FC236}">
                      <a16:creationId xmlns:a16="http://schemas.microsoft.com/office/drawing/2014/main" id="{35CD9098-91DC-3A75-2D98-E78C180697C4}"/>
                    </a:ext>
                  </a:extLst>
                </p:cNvPr>
                <p:cNvSpPr txBox="1">
                  <a:spLocks noRot="1" noChangeAspect="1" noMove="1" noResize="1" noEditPoints="1" noAdjustHandles="1" noChangeArrowheads="1" noChangeShapeType="1" noTextEdit="1"/>
                </p:cNvSpPr>
                <p:nvPr/>
              </p:nvSpPr>
              <p:spPr>
                <a:xfrm>
                  <a:off x="1697702" y="3386055"/>
                  <a:ext cx="6192862" cy="1320356"/>
                </a:xfrm>
                <a:prstGeom prst="rect">
                  <a:avLst/>
                </a:prstGeom>
                <a:blipFill>
                  <a:blip r:embed="rId4"/>
                  <a:stretch>
                    <a:fillRect t="-2222" b="-13333"/>
                  </a:stretch>
                </a:blipFill>
              </p:spPr>
              <p:txBody>
                <a:bodyPr/>
                <a:lstStyle/>
                <a:p>
                  <a:r>
                    <a:rPr lang="en-VN">
                      <a:noFill/>
                    </a:rPr>
                    <a:t> </a:t>
                  </a:r>
                </a:p>
              </p:txBody>
            </p:sp>
          </mc:Fallback>
        </mc:AlternateContent>
        <p:sp>
          <p:nvSpPr>
            <p:cNvPr id="47" name="TextBox 32">
              <a:extLst>
                <a:ext uri="{FF2B5EF4-FFF2-40B4-BE49-F238E27FC236}">
                  <a16:creationId xmlns:a16="http://schemas.microsoft.com/office/drawing/2014/main" id="{648ECFD7-B873-8C9B-7DC4-27CBBC39197C}"/>
                </a:ext>
              </a:extLst>
            </p:cNvPr>
            <p:cNvSpPr txBox="1"/>
            <p:nvPr/>
          </p:nvSpPr>
          <p:spPr>
            <a:xfrm>
              <a:off x="953382" y="3574361"/>
              <a:ext cx="740026" cy="1138962"/>
            </a:xfrm>
            <a:prstGeom prst="rect">
              <a:avLst/>
            </a:prstGeom>
          </p:spPr>
          <p:txBody>
            <a:bodyPr lIns="0" tIns="0" rIns="0" bIns="0" rtlCol="0" anchor="t">
              <a:spAutoFit/>
            </a:bodyPr>
            <a:lstStyle/>
            <a:p>
              <a:pPr algn="ctr" defTabSz="609630">
                <a:lnSpc>
                  <a:spcPts val="4200"/>
                </a:lnSpc>
                <a:buClrTx/>
                <a:buFontTx/>
                <a:buNone/>
                <a:defRPr/>
              </a:pPr>
              <a:r>
                <a:rPr lang="vi-VN" sz="2400" b="1" kern="1200" dirty="0">
                  <a:solidFill>
                    <a:schemeClr val="tx1"/>
                  </a:solidFill>
                  <a:latin typeface="UTM Avo" panose="02040603050506020204" pitchFamily="18"/>
                  <a:ea typeface="+mn-ea"/>
                  <a:cs typeface="Arial" panose="020B0604020202020204" pitchFamily="34" charset="0"/>
                </a:rPr>
                <a:t>A</a:t>
              </a:r>
              <a:endParaRPr lang="en-US" sz="2400" b="1" kern="1200" dirty="0">
                <a:solidFill>
                  <a:schemeClr val="tx1"/>
                </a:solidFill>
                <a:latin typeface="UTM Avo" panose="02040603050506020204" pitchFamily="18"/>
                <a:ea typeface="+mn-ea"/>
                <a:cs typeface="Arial" panose="020B0604020202020204" pitchFamily="34" charset="0"/>
              </a:endParaRPr>
            </a:p>
          </p:txBody>
        </p:sp>
      </p:grpSp>
      <p:sp>
        <p:nvSpPr>
          <p:cNvPr id="55" name="Rectangle 54">
            <a:extLst>
              <a:ext uri="{FF2B5EF4-FFF2-40B4-BE49-F238E27FC236}">
                <a16:creationId xmlns:a16="http://schemas.microsoft.com/office/drawing/2014/main" id="{BA6E343F-CA61-DAC3-2F15-7E1F9B0761DA}"/>
              </a:ext>
            </a:extLst>
          </p:cNvPr>
          <p:cNvSpPr/>
          <p:nvPr/>
        </p:nvSpPr>
        <p:spPr>
          <a:xfrm>
            <a:off x="474112" y="148266"/>
            <a:ext cx="11521561" cy="1305101"/>
          </a:xfrm>
          <a:prstGeom prst="rect">
            <a:avLst/>
          </a:prstGeom>
        </p:spPr>
        <p:txBody>
          <a:bodyPr wrap="square">
            <a:spAutoFit/>
          </a:bodyPr>
          <a:lstStyle/>
          <a:p>
            <a:pPr marR="20321" algn="just" defTabSz="609630">
              <a:lnSpc>
                <a:spcPct val="150000"/>
              </a:lnSpc>
              <a:buClrTx/>
              <a:buFontTx/>
              <a:buNone/>
            </a:pPr>
            <a:r>
              <a:rPr lang="vi-VN" sz="2800" b="1" kern="1200" dirty="0">
                <a:solidFill>
                  <a:schemeClr val="tx1"/>
                </a:solidFill>
                <a:latin typeface="UTM Avo" panose="02040603050506020204" pitchFamily="18"/>
                <a:ea typeface="Times New Roman" panose="02020603050405020304" pitchFamily="18" charset="0"/>
                <a:cs typeface="Arial" panose="020B0604020202020204" pitchFamily="34" charset="0"/>
              </a:rPr>
              <a:t>Câu 1: </a:t>
            </a:r>
            <a:r>
              <a:rPr lang="vi-VN" sz="2800" kern="1200" dirty="0">
                <a:solidFill>
                  <a:schemeClr val="tx1"/>
                </a:solidFill>
                <a:latin typeface="UTM Avo" panose="02040603050506020204" pitchFamily="18"/>
                <a:ea typeface="Times New Roman" panose="02020603050405020304" pitchFamily="18" charset="0"/>
                <a:cs typeface="Arial" panose="020B0604020202020204" pitchFamily="34" charset="0"/>
              </a:rPr>
              <a:t>Một số con vật sống trên cạn: Cá voi, chó, mèo, bò. Trong các dữ liệu trên, dữ liệu chưa hợp lí là :</a:t>
            </a:r>
            <a:endParaRPr lang="en-US" sz="2800" kern="1200" dirty="0">
              <a:solidFill>
                <a:schemeClr val="tx1"/>
              </a:solidFill>
              <a:latin typeface="UTM Avo" panose="02040603050506020204" pitchFamily="18"/>
              <a:ea typeface="Times New Roman" panose="02020603050405020304" pitchFamily="18" charset="0"/>
              <a:cs typeface="Arial" panose="020B0604020202020204" pitchFamily="34" charset="0"/>
            </a:endParaRPr>
          </a:p>
        </p:txBody>
      </p:sp>
      <p:grpSp>
        <p:nvGrpSpPr>
          <p:cNvPr id="56" name="Group 55">
            <a:extLst>
              <a:ext uri="{FF2B5EF4-FFF2-40B4-BE49-F238E27FC236}">
                <a16:creationId xmlns:a16="http://schemas.microsoft.com/office/drawing/2014/main" id="{2CBA6A88-9EE6-D5DA-95EB-3C88E3E4FF12}"/>
              </a:ext>
            </a:extLst>
          </p:cNvPr>
          <p:cNvGrpSpPr/>
          <p:nvPr/>
        </p:nvGrpSpPr>
        <p:grpSpPr>
          <a:xfrm>
            <a:off x="2025446" y="5162184"/>
            <a:ext cx="3296573" cy="1355569"/>
            <a:chOff x="558969" y="2865239"/>
            <a:chExt cx="8212232" cy="3230759"/>
          </a:xfrm>
        </p:grpSpPr>
        <p:grpSp>
          <p:nvGrpSpPr>
            <p:cNvPr id="57" name="Group 8">
              <a:extLst>
                <a:ext uri="{FF2B5EF4-FFF2-40B4-BE49-F238E27FC236}">
                  <a16:creationId xmlns:a16="http://schemas.microsoft.com/office/drawing/2014/main" id="{87992AC2-157D-0D99-0853-17E28E8D3732}"/>
                </a:ext>
              </a:extLst>
            </p:cNvPr>
            <p:cNvGrpSpPr/>
            <p:nvPr/>
          </p:nvGrpSpPr>
          <p:grpSpPr>
            <a:xfrm>
              <a:off x="1186877" y="2865239"/>
              <a:ext cx="7584324" cy="3230759"/>
              <a:chOff x="-8513" y="-38100"/>
              <a:chExt cx="1997518" cy="850900"/>
            </a:xfrm>
          </p:grpSpPr>
          <p:sp>
            <p:nvSpPr>
              <p:cNvPr id="63" name="Freeform 9">
                <a:extLst>
                  <a:ext uri="{FF2B5EF4-FFF2-40B4-BE49-F238E27FC236}">
                    <a16:creationId xmlns:a16="http://schemas.microsoft.com/office/drawing/2014/main" id="{C9052442-AAA8-BC4E-9BDC-A1B2C65E0D08}"/>
                  </a:ext>
                </a:extLst>
              </p:cNvPr>
              <p:cNvSpPr/>
              <p:nvPr/>
            </p:nvSpPr>
            <p:spPr>
              <a:xfrm>
                <a:off x="-8513" y="4911"/>
                <a:ext cx="1997518" cy="638654"/>
              </a:xfrm>
              <a:custGeom>
                <a:avLst/>
                <a:gdLst/>
                <a:ahLst/>
                <a:cxnLst/>
                <a:rect l="l" t="t" r="r" b="b"/>
                <a:pathLst>
                  <a:path w="1997518" h="711284">
                    <a:moveTo>
                      <a:pt x="52060" y="0"/>
                    </a:moveTo>
                    <a:lnTo>
                      <a:pt x="1945458" y="0"/>
                    </a:lnTo>
                    <a:cubicBezTo>
                      <a:pt x="1974210" y="0"/>
                      <a:pt x="1997518" y="23308"/>
                      <a:pt x="1997518" y="52060"/>
                    </a:cubicBezTo>
                    <a:lnTo>
                      <a:pt x="1997518" y="659224"/>
                    </a:lnTo>
                    <a:cubicBezTo>
                      <a:pt x="1997518" y="673031"/>
                      <a:pt x="1992033" y="686273"/>
                      <a:pt x="1982270" y="696036"/>
                    </a:cubicBezTo>
                    <a:cubicBezTo>
                      <a:pt x="1972507" y="705799"/>
                      <a:pt x="1959265" y="711284"/>
                      <a:pt x="1945458" y="711284"/>
                    </a:cubicBezTo>
                    <a:lnTo>
                      <a:pt x="52060" y="711284"/>
                    </a:lnTo>
                    <a:cubicBezTo>
                      <a:pt x="38253" y="711284"/>
                      <a:pt x="25011" y="705799"/>
                      <a:pt x="15248" y="696036"/>
                    </a:cubicBezTo>
                    <a:cubicBezTo>
                      <a:pt x="5485" y="686273"/>
                      <a:pt x="0" y="673031"/>
                      <a:pt x="0" y="659224"/>
                    </a:cubicBezTo>
                    <a:lnTo>
                      <a:pt x="0" y="52060"/>
                    </a:lnTo>
                    <a:cubicBezTo>
                      <a:pt x="0" y="38253"/>
                      <a:pt x="5485" y="25011"/>
                      <a:pt x="15248" y="15248"/>
                    </a:cubicBezTo>
                    <a:cubicBezTo>
                      <a:pt x="25011" y="5485"/>
                      <a:pt x="38253" y="0"/>
                      <a:pt x="52060" y="0"/>
                    </a:cubicBezTo>
                    <a:close/>
                  </a:path>
                </a:pathLst>
              </a:custGeom>
              <a:solidFill>
                <a:srgbClr val="F8CF53"/>
              </a:solidFill>
            </p:spPr>
          </p:sp>
          <p:sp>
            <p:nvSpPr>
              <p:cNvPr id="64" name="TextBox 10">
                <a:extLst>
                  <a:ext uri="{FF2B5EF4-FFF2-40B4-BE49-F238E27FC236}">
                    <a16:creationId xmlns:a16="http://schemas.microsoft.com/office/drawing/2014/main" id="{0C242E4D-0241-47B4-35CD-87B7BA1EFB08}"/>
                  </a:ext>
                </a:extLst>
              </p:cNvPr>
              <p:cNvSpPr txBox="1"/>
              <p:nvPr/>
            </p:nvSpPr>
            <p:spPr>
              <a:xfrm>
                <a:off x="0" y="-38100"/>
                <a:ext cx="812800" cy="850900"/>
              </a:xfrm>
              <a:prstGeom prst="rect">
                <a:avLst/>
              </a:prstGeom>
            </p:spPr>
            <p:txBody>
              <a:bodyPr lIns="33867" tIns="33867" rIns="33867" bIns="33867" rtlCol="0" anchor="ctr"/>
              <a:lstStyle/>
              <a:p>
                <a:pPr algn="ctr" defTabSz="609630">
                  <a:lnSpc>
                    <a:spcPts val="1773"/>
                  </a:lnSpc>
                  <a:spcBef>
                    <a:spcPct val="0"/>
                  </a:spcBef>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p:grpSp>
          <p:nvGrpSpPr>
            <p:cNvPr id="58" name="Group 14">
              <a:extLst>
                <a:ext uri="{FF2B5EF4-FFF2-40B4-BE49-F238E27FC236}">
                  <a16:creationId xmlns:a16="http://schemas.microsoft.com/office/drawing/2014/main" id="{CB652DA4-B681-B45E-3820-8A08DD0FFF6C}"/>
                </a:ext>
              </a:extLst>
            </p:cNvPr>
            <p:cNvGrpSpPr/>
            <p:nvPr/>
          </p:nvGrpSpPr>
          <p:grpSpPr>
            <a:xfrm>
              <a:off x="558969" y="3558513"/>
              <a:ext cx="1600327" cy="1439800"/>
              <a:chOff x="-11915" y="-101557"/>
              <a:chExt cx="1013949" cy="912241"/>
            </a:xfrm>
          </p:grpSpPr>
          <p:sp>
            <p:nvSpPr>
              <p:cNvPr id="61" name="Freeform 15">
                <a:extLst>
                  <a:ext uri="{FF2B5EF4-FFF2-40B4-BE49-F238E27FC236}">
                    <a16:creationId xmlns:a16="http://schemas.microsoft.com/office/drawing/2014/main" id="{5B6E16E3-F21A-4E14-3C63-0B4D90DCA528}"/>
                  </a:ext>
                </a:extLst>
              </p:cNvPr>
              <p:cNvSpPr/>
              <p:nvPr/>
            </p:nvSpPr>
            <p:spPr>
              <a:xfrm>
                <a:off x="-11915" y="-101557"/>
                <a:ext cx="1013949" cy="912241"/>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FF5E48"/>
              </a:solidFill>
            </p:spPr>
          </p:sp>
          <p:sp>
            <p:nvSpPr>
              <p:cNvPr id="62" name="TextBox 16">
                <a:extLst>
                  <a:ext uri="{FF2B5EF4-FFF2-40B4-BE49-F238E27FC236}">
                    <a16:creationId xmlns:a16="http://schemas.microsoft.com/office/drawing/2014/main" id="{CE591275-0015-25B9-F98D-1EFF24D666A2}"/>
                  </a:ext>
                </a:extLst>
              </p:cNvPr>
              <p:cNvSpPr txBox="1"/>
              <p:nvPr/>
            </p:nvSpPr>
            <p:spPr>
              <a:xfrm>
                <a:off x="76200" y="38100"/>
                <a:ext cx="660400" cy="698500"/>
              </a:xfrm>
              <a:prstGeom prst="rect">
                <a:avLst/>
              </a:prstGeom>
            </p:spPr>
            <p:txBody>
              <a:bodyPr lIns="33867" tIns="33867" rIns="33867" bIns="33867" rtlCol="0" anchor="ctr"/>
              <a:lstStyle/>
              <a:p>
                <a:pPr algn="ctr" defTabSz="609630">
                  <a:lnSpc>
                    <a:spcPts val="1773"/>
                  </a:lnSpc>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mc:AlternateContent xmlns:mc="http://schemas.openxmlformats.org/markup-compatibility/2006" xmlns:a14="http://schemas.microsoft.com/office/drawing/2010/main">
          <mc:Choice Requires="a14">
            <p:sp>
              <p:nvSpPr>
                <p:cNvPr id="59" name="TextBox 31">
                  <a:extLst>
                    <a:ext uri="{FF2B5EF4-FFF2-40B4-BE49-F238E27FC236}">
                      <a16:creationId xmlns:a16="http://schemas.microsoft.com/office/drawing/2014/main" id="{DFFED708-2E61-13DB-E20E-E2DF8166E6A9}"/>
                    </a:ext>
                  </a:extLst>
                </p:cNvPr>
                <p:cNvSpPr txBox="1"/>
                <p:nvPr/>
              </p:nvSpPr>
              <p:spPr>
                <a:xfrm>
                  <a:off x="1879429" y="3440604"/>
                  <a:ext cx="6192862" cy="1320356"/>
                </a:xfrm>
                <a:prstGeom prst="rect">
                  <a:avLst/>
                </a:prstGeom>
              </p:spPr>
              <p:txBody>
                <a:bodyPr wrap="square" lIns="0" tIns="0" rIns="0" bIns="0" rtlCol="0" anchor="t">
                  <a:spAutoFit/>
                </a:bodyPr>
                <a:lstStyle/>
                <a:p>
                  <a:pPr algn="just" defTabSz="609630">
                    <a:lnSpc>
                      <a:spcPct val="150000"/>
                    </a:lnSpc>
                    <a:buClrTx/>
                    <a:buFontTx/>
                    <a:buNone/>
                  </a:pPr>
                  <a14:m>
                    <m:oMathPara xmlns:m="http://schemas.openxmlformats.org/officeDocument/2006/math">
                      <m:oMathParaPr>
                        <m:jc m:val="centerGroup"/>
                      </m:oMathParaPr>
                      <m:oMath xmlns:m="http://schemas.openxmlformats.org/officeDocument/2006/math">
                        <m:r>
                          <m:rPr>
                            <m:nor/>
                          </m:rPr>
                          <a:rPr lang="en-US" sz="2400" kern="1200" smtClean="0">
                            <a:solidFill>
                              <a:schemeClr val="tx1"/>
                            </a:solidFill>
                            <a:latin typeface="UTM Avo" panose="02040603050506020204" pitchFamily="18"/>
                            <a:ea typeface="Arial" panose="020B0604020202020204" pitchFamily="34" charset="0"/>
                            <a:cs typeface="Arial" panose="020B0604020202020204" pitchFamily="34" charset="0"/>
                          </a:rPr>
                          <m:t>Ch</m:t>
                        </m:r>
                        <m:r>
                          <m:rPr>
                            <m:nor/>
                          </m:rPr>
                          <a:rPr lang="en-US" sz="2400" kern="1200" smtClean="0">
                            <a:solidFill>
                              <a:schemeClr val="tx1"/>
                            </a:solidFill>
                            <a:latin typeface="UTM Avo" panose="02040603050506020204" pitchFamily="18"/>
                            <a:ea typeface="Arial" panose="020B0604020202020204" pitchFamily="34" charset="0"/>
                            <a:cs typeface="Arial" panose="020B0604020202020204" pitchFamily="34" charset="0"/>
                          </a:rPr>
                          <m:t>ó</m:t>
                        </m:r>
                      </m:oMath>
                    </m:oMathPara>
                  </a14:m>
                  <a:endParaRPr lang="en-US" sz="2400" b="1" kern="1200" dirty="0">
                    <a:solidFill>
                      <a:schemeClr val="tx1"/>
                    </a:solidFill>
                    <a:latin typeface="UTM Avo" panose="02040603050506020204" pitchFamily="18"/>
                    <a:ea typeface="+mn-ea"/>
                    <a:cs typeface="Arial" panose="020B0604020202020204" pitchFamily="34" charset="0"/>
                  </a:endParaRPr>
                </a:p>
              </p:txBody>
            </p:sp>
          </mc:Choice>
          <mc:Fallback xmlns="">
            <p:sp>
              <p:nvSpPr>
                <p:cNvPr id="59" name="TextBox 31">
                  <a:extLst>
                    <a:ext uri="{FF2B5EF4-FFF2-40B4-BE49-F238E27FC236}">
                      <a16:creationId xmlns:a16="http://schemas.microsoft.com/office/drawing/2014/main" id="{DFFED708-2E61-13DB-E20E-E2DF8166E6A9}"/>
                    </a:ext>
                  </a:extLst>
                </p:cNvPr>
                <p:cNvSpPr txBox="1">
                  <a:spLocks noRot="1" noChangeAspect="1" noMove="1" noResize="1" noEditPoints="1" noAdjustHandles="1" noChangeArrowheads="1" noChangeShapeType="1" noTextEdit="1"/>
                </p:cNvSpPr>
                <p:nvPr/>
              </p:nvSpPr>
              <p:spPr>
                <a:xfrm>
                  <a:off x="1879429" y="3440604"/>
                  <a:ext cx="6192862" cy="1320356"/>
                </a:xfrm>
                <a:prstGeom prst="rect">
                  <a:avLst/>
                </a:prstGeom>
                <a:blipFill>
                  <a:blip r:embed="rId5"/>
                  <a:stretch>
                    <a:fillRect/>
                  </a:stretch>
                </a:blipFill>
              </p:spPr>
              <p:txBody>
                <a:bodyPr/>
                <a:lstStyle/>
                <a:p>
                  <a:r>
                    <a:rPr lang="en-VN">
                      <a:noFill/>
                    </a:rPr>
                    <a:t> </a:t>
                  </a:r>
                </a:p>
              </p:txBody>
            </p:sp>
          </mc:Fallback>
        </mc:AlternateContent>
        <p:sp>
          <p:nvSpPr>
            <p:cNvPr id="60" name="TextBox 32">
              <a:extLst>
                <a:ext uri="{FF2B5EF4-FFF2-40B4-BE49-F238E27FC236}">
                  <a16:creationId xmlns:a16="http://schemas.microsoft.com/office/drawing/2014/main" id="{1702DAC0-7DD3-BC8E-56EB-45588BE2E98C}"/>
                </a:ext>
              </a:extLst>
            </p:cNvPr>
            <p:cNvSpPr txBox="1"/>
            <p:nvPr/>
          </p:nvSpPr>
          <p:spPr>
            <a:xfrm>
              <a:off x="953382" y="3574361"/>
              <a:ext cx="740026" cy="1138962"/>
            </a:xfrm>
            <a:prstGeom prst="rect">
              <a:avLst/>
            </a:prstGeom>
          </p:spPr>
          <p:txBody>
            <a:bodyPr lIns="0" tIns="0" rIns="0" bIns="0" rtlCol="0" anchor="t">
              <a:spAutoFit/>
            </a:bodyPr>
            <a:lstStyle/>
            <a:p>
              <a:pPr algn="ctr" defTabSz="609630">
                <a:lnSpc>
                  <a:spcPts val="4200"/>
                </a:lnSpc>
                <a:buClrTx/>
                <a:buFontTx/>
                <a:buNone/>
                <a:defRPr/>
              </a:pPr>
              <a:r>
                <a:rPr lang="en-US" sz="2400" b="1" kern="1200">
                  <a:solidFill>
                    <a:schemeClr val="tx1"/>
                  </a:solidFill>
                  <a:latin typeface="UTM Avo" panose="02040603050506020204" pitchFamily="18"/>
                  <a:ea typeface="+mn-ea"/>
                  <a:cs typeface="Arial" panose="020B0604020202020204" pitchFamily="34" charset="0"/>
                </a:rPr>
                <a:t>B</a:t>
              </a:r>
              <a:endParaRPr lang="en-US" sz="2400" b="1" kern="1200" dirty="0">
                <a:solidFill>
                  <a:schemeClr val="tx1"/>
                </a:solidFill>
                <a:latin typeface="UTM Avo" panose="02040603050506020204" pitchFamily="18"/>
                <a:ea typeface="+mn-ea"/>
                <a:cs typeface="Arial" panose="020B0604020202020204" pitchFamily="34" charset="0"/>
              </a:endParaRPr>
            </a:p>
          </p:txBody>
        </p:sp>
      </p:grpSp>
      <p:grpSp>
        <p:nvGrpSpPr>
          <p:cNvPr id="65" name="Group 64">
            <a:extLst>
              <a:ext uri="{FF2B5EF4-FFF2-40B4-BE49-F238E27FC236}">
                <a16:creationId xmlns:a16="http://schemas.microsoft.com/office/drawing/2014/main" id="{B694FC56-3FEF-7C4C-9A63-D68AE1689EAE}"/>
              </a:ext>
            </a:extLst>
          </p:cNvPr>
          <p:cNvGrpSpPr/>
          <p:nvPr/>
        </p:nvGrpSpPr>
        <p:grpSpPr>
          <a:xfrm>
            <a:off x="6669936" y="3492416"/>
            <a:ext cx="3296573" cy="1355569"/>
            <a:chOff x="558969" y="2865239"/>
            <a:chExt cx="8212232" cy="3230759"/>
          </a:xfrm>
        </p:grpSpPr>
        <p:grpSp>
          <p:nvGrpSpPr>
            <p:cNvPr id="66" name="Group 8">
              <a:extLst>
                <a:ext uri="{FF2B5EF4-FFF2-40B4-BE49-F238E27FC236}">
                  <a16:creationId xmlns:a16="http://schemas.microsoft.com/office/drawing/2014/main" id="{FAE59E8E-D8C6-DE1B-02BD-1802098D7345}"/>
                </a:ext>
              </a:extLst>
            </p:cNvPr>
            <p:cNvGrpSpPr/>
            <p:nvPr/>
          </p:nvGrpSpPr>
          <p:grpSpPr>
            <a:xfrm>
              <a:off x="1186877" y="2865239"/>
              <a:ext cx="7584324" cy="3230759"/>
              <a:chOff x="-8513" y="-38100"/>
              <a:chExt cx="1997518" cy="850900"/>
            </a:xfrm>
          </p:grpSpPr>
          <p:sp>
            <p:nvSpPr>
              <p:cNvPr id="72" name="Freeform 9">
                <a:extLst>
                  <a:ext uri="{FF2B5EF4-FFF2-40B4-BE49-F238E27FC236}">
                    <a16:creationId xmlns:a16="http://schemas.microsoft.com/office/drawing/2014/main" id="{058C8692-9209-00A4-9002-8D3E97D98E60}"/>
                  </a:ext>
                </a:extLst>
              </p:cNvPr>
              <p:cNvSpPr/>
              <p:nvPr/>
            </p:nvSpPr>
            <p:spPr>
              <a:xfrm>
                <a:off x="-8513" y="4911"/>
                <a:ext cx="1997518" cy="638654"/>
              </a:xfrm>
              <a:custGeom>
                <a:avLst/>
                <a:gdLst/>
                <a:ahLst/>
                <a:cxnLst/>
                <a:rect l="l" t="t" r="r" b="b"/>
                <a:pathLst>
                  <a:path w="1997518" h="711284">
                    <a:moveTo>
                      <a:pt x="52060" y="0"/>
                    </a:moveTo>
                    <a:lnTo>
                      <a:pt x="1945458" y="0"/>
                    </a:lnTo>
                    <a:cubicBezTo>
                      <a:pt x="1974210" y="0"/>
                      <a:pt x="1997518" y="23308"/>
                      <a:pt x="1997518" y="52060"/>
                    </a:cubicBezTo>
                    <a:lnTo>
                      <a:pt x="1997518" y="659224"/>
                    </a:lnTo>
                    <a:cubicBezTo>
                      <a:pt x="1997518" y="673031"/>
                      <a:pt x="1992033" y="686273"/>
                      <a:pt x="1982270" y="696036"/>
                    </a:cubicBezTo>
                    <a:cubicBezTo>
                      <a:pt x="1972507" y="705799"/>
                      <a:pt x="1959265" y="711284"/>
                      <a:pt x="1945458" y="711284"/>
                    </a:cubicBezTo>
                    <a:lnTo>
                      <a:pt x="52060" y="711284"/>
                    </a:lnTo>
                    <a:cubicBezTo>
                      <a:pt x="38253" y="711284"/>
                      <a:pt x="25011" y="705799"/>
                      <a:pt x="15248" y="696036"/>
                    </a:cubicBezTo>
                    <a:cubicBezTo>
                      <a:pt x="5485" y="686273"/>
                      <a:pt x="0" y="673031"/>
                      <a:pt x="0" y="659224"/>
                    </a:cubicBezTo>
                    <a:lnTo>
                      <a:pt x="0" y="52060"/>
                    </a:lnTo>
                    <a:cubicBezTo>
                      <a:pt x="0" y="38253"/>
                      <a:pt x="5485" y="25011"/>
                      <a:pt x="15248" y="15248"/>
                    </a:cubicBezTo>
                    <a:cubicBezTo>
                      <a:pt x="25011" y="5485"/>
                      <a:pt x="38253" y="0"/>
                      <a:pt x="52060" y="0"/>
                    </a:cubicBezTo>
                    <a:close/>
                  </a:path>
                </a:pathLst>
              </a:custGeom>
              <a:solidFill>
                <a:srgbClr val="F8CF53"/>
              </a:solidFill>
            </p:spPr>
          </p:sp>
          <p:sp>
            <p:nvSpPr>
              <p:cNvPr id="73" name="TextBox 10">
                <a:extLst>
                  <a:ext uri="{FF2B5EF4-FFF2-40B4-BE49-F238E27FC236}">
                    <a16:creationId xmlns:a16="http://schemas.microsoft.com/office/drawing/2014/main" id="{39845159-90C3-9625-5BAD-E823FACB796F}"/>
                  </a:ext>
                </a:extLst>
              </p:cNvPr>
              <p:cNvSpPr txBox="1"/>
              <p:nvPr/>
            </p:nvSpPr>
            <p:spPr>
              <a:xfrm>
                <a:off x="0" y="-38100"/>
                <a:ext cx="812800" cy="850900"/>
              </a:xfrm>
              <a:prstGeom prst="rect">
                <a:avLst/>
              </a:prstGeom>
            </p:spPr>
            <p:txBody>
              <a:bodyPr lIns="33867" tIns="33867" rIns="33867" bIns="33867" rtlCol="0" anchor="ctr"/>
              <a:lstStyle/>
              <a:p>
                <a:pPr algn="ctr" defTabSz="609630">
                  <a:lnSpc>
                    <a:spcPts val="1773"/>
                  </a:lnSpc>
                  <a:spcBef>
                    <a:spcPct val="0"/>
                  </a:spcBef>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p:grpSp>
          <p:nvGrpSpPr>
            <p:cNvPr id="67" name="Group 14">
              <a:extLst>
                <a:ext uri="{FF2B5EF4-FFF2-40B4-BE49-F238E27FC236}">
                  <a16:creationId xmlns:a16="http://schemas.microsoft.com/office/drawing/2014/main" id="{21D4A90F-7004-594C-2FF6-B6B69677C2A1}"/>
                </a:ext>
              </a:extLst>
            </p:cNvPr>
            <p:cNvGrpSpPr/>
            <p:nvPr/>
          </p:nvGrpSpPr>
          <p:grpSpPr>
            <a:xfrm>
              <a:off x="558969" y="3558513"/>
              <a:ext cx="1600327" cy="1439800"/>
              <a:chOff x="-11915" y="-101557"/>
              <a:chExt cx="1013949" cy="912241"/>
            </a:xfrm>
          </p:grpSpPr>
          <p:sp>
            <p:nvSpPr>
              <p:cNvPr id="70" name="Freeform 15">
                <a:extLst>
                  <a:ext uri="{FF2B5EF4-FFF2-40B4-BE49-F238E27FC236}">
                    <a16:creationId xmlns:a16="http://schemas.microsoft.com/office/drawing/2014/main" id="{B489CECD-7D72-C440-0094-C847958D5A83}"/>
                  </a:ext>
                </a:extLst>
              </p:cNvPr>
              <p:cNvSpPr/>
              <p:nvPr/>
            </p:nvSpPr>
            <p:spPr>
              <a:xfrm>
                <a:off x="-11915" y="-101557"/>
                <a:ext cx="1013949" cy="912241"/>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FF5E48"/>
              </a:solidFill>
            </p:spPr>
          </p:sp>
          <p:sp>
            <p:nvSpPr>
              <p:cNvPr id="71" name="TextBox 16">
                <a:extLst>
                  <a:ext uri="{FF2B5EF4-FFF2-40B4-BE49-F238E27FC236}">
                    <a16:creationId xmlns:a16="http://schemas.microsoft.com/office/drawing/2014/main" id="{1A067413-588C-9D53-FC07-2153344F970B}"/>
                  </a:ext>
                </a:extLst>
              </p:cNvPr>
              <p:cNvSpPr txBox="1"/>
              <p:nvPr/>
            </p:nvSpPr>
            <p:spPr>
              <a:xfrm>
                <a:off x="76200" y="38100"/>
                <a:ext cx="660400" cy="698500"/>
              </a:xfrm>
              <a:prstGeom prst="rect">
                <a:avLst/>
              </a:prstGeom>
            </p:spPr>
            <p:txBody>
              <a:bodyPr lIns="33867" tIns="33867" rIns="33867" bIns="33867" rtlCol="0" anchor="ctr"/>
              <a:lstStyle/>
              <a:p>
                <a:pPr algn="ctr" defTabSz="609630">
                  <a:lnSpc>
                    <a:spcPts val="1773"/>
                  </a:lnSpc>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mc:AlternateContent xmlns:mc="http://schemas.openxmlformats.org/markup-compatibility/2006" xmlns:a14="http://schemas.microsoft.com/office/drawing/2010/main">
          <mc:Choice Requires="a14">
            <p:sp>
              <p:nvSpPr>
                <p:cNvPr id="68" name="TextBox 31">
                  <a:extLst>
                    <a:ext uri="{FF2B5EF4-FFF2-40B4-BE49-F238E27FC236}">
                      <a16:creationId xmlns:a16="http://schemas.microsoft.com/office/drawing/2014/main" id="{24DB6389-E1F6-4C24-D473-5C4F0AB6F72B}"/>
                    </a:ext>
                  </a:extLst>
                </p:cNvPr>
                <p:cNvSpPr txBox="1"/>
                <p:nvPr/>
              </p:nvSpPr>
              <p:spPr>
                <a:xfrm>
                  <a:off x="1785475" y="3418701"/>
                  <a:ext cx="6192862" cy="1320356"/>
                </a:xfrm>
                <a:prstGeom prst="rect">
                  <a:avLst/>
                </a:prstGeom>
              </p:spPr>
              <p:txBody>
                <a:bodyPr wrap="square" lIns="0" tIns="0" rIns="0" bIns="0" rtlCol="0" anchor="t">
                  <a:spAutoFit/>
                </a:bodyPr>
                <a:lstStyle/>
                <a:p>
                  <a:pPr algn="just" defTabSz="609630">
                    <a:lnSpc>
                      <a:spcPct val="150000"/>
                    </a:lnSpc>
                    <a:buClrTx/>
                    <a:buFontTx/>
                    <a:buNone/>
                  </a:pPr>
                  <a14:m>
                    <m:oMathPara xmlns:m="http://schemas.openxmlformats.org/officeDocument/2006/math">
                      <m:oMathParaPr>
                        <m:jc m:val="centerGroup"/>
                      </m:oMathParaPr>
                      <m:oMath xmlns:m="http://schemas.openxmlformats.org/officeDocument/2006/math">
                        <m:r>
                          <m:rPr>
                            <m:nor/>
                          </m:rPr>
                          <a:rPr lang="en-US" sz="2400" kern="1200" smtClean="0">
                            <a:solidFill>
                              <a:schemeClr val="tx1"/>
                            </a:solidFill>
                            <a:latin typeface="UTM Avo" panose="02040603050506020204" pitchFamily="18"/>
                            <a:ea typeface="Arial" panose="020B0604020202020204" pitchFamily="34" charset="0"/>
                            <a:cs typeface="Arial" panose="020B0604020202020204" pitchFamily="34" charset="0"/>
                          </a:rPr>
                          <m:t>M</m:t>
                        </m:r>
                        <m:r>
                          <m:rPr>
                            <m:nor/>
                          </m:rPr>
                          <a:rPr lang="en-US" sz="2400" kern="1200" smtClean="0">
                            <a:solidFill>
                              <a:schemeClr val="tx1"/>
                            </a:solidFill>
                            <a:latin typeface="UTM Avo" panose="02040603050506020204" pitchFamily="18"/>
                            <a:ea typeface="Arial" panose="020B0604020202020204" pitchFamily="34" charset="0"/>
                            <a:cs typeface="Arial" panose="020B0604020202020204" pitchFamily="34" charset="0"/>
                          </a:rPr>
                          <m:t>è</m:t>
                        </m:r>
                        <m:r>
                          <m:rPr>
                            <m:nor/>
                          </m:rPr>
                          <a:rPr lang="en-US" sz="2400" kern="1200" smtClean="0">
                            <a:solidFill>
                              <a:schemeClr val="tx1"/>
                            </a:solidFill>
                            <a:latin typeface="UTM Avo" panose="02040603050506020204" pitchFamily="18"/>
                            <a:ea typeface="Arial" panose="020B0604020202020204" pitchFamily="34" charset="0"/>
                            <a:cs typeface="Arial" panose="020B0604020202020204" pitchFamily="34" charset="0"/>
                          </a:rPr>
                          <m:t>o</m:t>
                        </m:r>
                      </m:oMath>
                    </m:oMathPara>
                  </a14:m>
                  <a:endParaRPr lang="en-US" sz="2400" b="1" kern="1200" dirty="0">
                    <a:solidFill>
                      <a:schemeClr val="tx1"/>
                    </a:solidFill>
                    <a:latin typeface="UTM Avo" panose="02040603050506020204" pitchFamily="18"/>
                    <a:ea typeface="+mn-ea"/>
                    <a:cs typeface="Arial" panose="020B0604020202020204" pitchFamily="34" charset="0"/>
                  </a:endParaRPr>
                </a:p>
              </p:txBody>
            </p:sp>
          </mc:Choice>
          <mc:Fallback xmlns="">
            <p:sp>
              <p:nvSpPr>
                <p:cNvPr id="68" name="TextBox 31">
                  <a:extLst>
                    <a:ext uri="{FF2B5EF4-FFF2-40B4-BE49-F238E27FC236}">
                      <a16:creationId xmlns:a16="http://schemas.microsoft.com/office/drawing/2014/main" id="{24DB6389-E1F6-4C24-D473-5C4F0AB6F72B}"/>
                    </a:ext>
                  </a:extLst>
                </p:cNvPr>
                <p:cNvSpPr txBox="1">
                  <a:spLocks noRot="1" noChangeAspect="1" noMove="1" noResize="1" noEditPoints="1" noAdjustHandles="1" noChangeArrowheads="1" noChangeShapeType="1" noTextEdit="1"/>
                </p:cNvSpPr>
                <p:nvPr/>
              </p:nvSpPr>
              <p:spPr>
                <a:xfrm>
                  <a:off x="1785475" y="3418701"/>
                  <a:ext cx="6192862" cy="1320356"/>
                </a:xfrm>
                <a:prstGeom prst="rect">
                  <a:avLst/>
                </a:prstGeom>
                <a:blipFill>
                  <a:blip r:embed="rId6"/>
                  <a:stretch>
                    <a:fillRect/>
                  </a:stretch>
                </a:blipFill>
              </p:spPr>
              <p:txBody>
                <a:bodyPr/>
                <a:lstStyle/>
                <a:p>
                  <a:r>
                    <a:rPr lang="en-VN">
                      <a:noFill/>
                    </a:rPr>
                    <a:t> </a:t>
                  </a:r>
                </a:p>
              </p:txBody>
            </p:sp>
          </mc:Fallback>
        </mc:AlternateContent>
        <p:sp>
          <p:nvSpPr>
            <p:cNvPr id="69" name="TextBox 32">
              <a:extLst>
                <a:ext uri="{FF2B5EF4-FFF2-40B4-BE49-F238E27FC236}">
                  <a16:creationId xmlns:a16="http://schemas.microsoft.com/office/drawing/2014/main" id="{B999430F-DECC-A851-7D34-209DF32768E2}"/>
                </a:ext>
              </a:extLst>
            </p:cNvPr>
            <p:cNvSpPr txBox="1"/>
            <p:nvPr/>
          </p:nvSpPr>
          <p:spPr>
            <a:xfrm>
              <a:off x="953382" y="3574361"/>
              <a:ext cx="740026" cy="1138962"/>
            </a:xfrm>
            <a:prstGeom prst="rect">
              <a:avLst/>
            </a:prstGeom>
          </p:spPr>
          <p:txBody>
            <a:bodyPr lIns="0" tIns="0" rIns="0" bIns="0" rtlCol="0" anchor="t">
              <a:spAutoFit/>
            </a:bodyPr>
            <a:lstStyle/>
            <a:p>
              <a:pPr algn="ctr" defTabSz="609630">
                <a:lnSpc>
                  <a:spcPts val="4200"/>
                </a:lnSpc>
                <a:buClrTx/>
                <a:buFontTx/>
                <a:buNone/>
                <a:defRPr/>
              </a:pPr>
              <a:r>
                <a:rPr lang="en-US" sz="2400" b="1" kern="1200">
                  <a:solidFill>
                    <a:schemeClr val="tx1"/>
                  </a:solidFill>
                  <a:latin typeface="UTM Avo" panose="02040603050506020204" pitchFamily="18"/>
                  <a:ea typeface="+mn-ea"/>
                  <a:cs typeface="Arial" panose="020B0604020202020204" pitchFamily="34" charset="0"/>
                </a:rPr>
                <a:t>C</a:t>
              </a:r>
              <a:endParaRPr lang="en-US" sz="2400" b="1" kern="1200" dirty="0">
                <a:solidFill>
                  <a:schemeClr val="tx1"/>
                </a:solidFill>
                <a:latin typeface="UTM Avo" panose="02040603050506020204" pitchFamily="18"/>
                <a:ea typeface="+mn-ea"/>
                <a:cs typeface="Arial" panose="020B0604020202020204" pitchFamily="34" charset="0"/>
              </a:endParaRPr>
            </a:p>
          </p:txBody>
        </p:sp>
      </p:grpSp>
      <p:grpSp>
        <p:nvGrpSpPr>
          <p:cNvPr id="74" name="Group 73">
            <a:extLst>
              <a:ext uri="{FF2B5EF4-FFF2-40B4-BE49-F238E27FC236}">
                <a16:creationId xmlns:a16="http://schemas.microsoft.com/office/drawing/2014/main" id="{C1BE15BA-2AFA-D20B-F464-B02A043281F7}"/>
              </a:ext>
            </a:extLst>
          </p:cNvPr>
          <p:cNvGrpSpPr/>
          <p:nvPr/>
        </p:nvGrpSpPr>
        <p:grpSpPr>
          <a:xfrm>
            <a:off x="6679778" y="5162184"/>
            <a:ext cx="3296573" cy="1355569"/>
            <a:chOff x="558969" y="2865239"/>
            <a:chExt cx="8212232" cy="3230759"/>
          </a:xfrm>
        </p:grpSpPr>
        <p:grpSp>
          <p:nvGrpSpPr>
            <p:cNvPr id="75" name="Group 8">
              <a:extLst>
                <a:ext uri="{FF2B5EF4-FFF2-40B4-BE49-F238E27FC236}">
                  <a16:creationId xmlns:a16="http://schemas.microsoft.com/office/drawing/2014/main" id="{30D64E03-BDA0-1149-52BA-9C26FE828914}"/>
                </a:ext>
              </a:extLst>
            </p:cNvPr>
            <p:cNvGrpSpPr/>
            <p:nvPr/>
          </p:nvGrpSpPr>
          <p:grpSpPr>
            <a:xfrm>
              <a:off x="1186877" y="2865239"/>
              <a:ext cx="7584324" cy="3230759"/>
              <a:chOff x="-8513" y="-38100"/>
              <a:chExt cx="1997518" cy="850900"/>
            </a:xfrm>
          </p:grpSpPr>
          <p:sp>
            <p:nvSpPr>
              <p:cNvPr id="81" name="Freeform 9">
                <a:extLst>
                  <a:ext uri="{FF2B5EF4-FFF2-40B4-BE49-F238E27FC236}">
                    <a16:creationId xmlns:a16="http://schemas.microsoft.com/office/drawing/2014/main" id="{0FE0CECC-D3B3-7A47-377D-5B5C76BE52BF}"/>
                  </a:ext>
                </a:extLst>
              </p:cNvPr>
              <p:cNvSpPr/>
              <p:nvPr/>
            </p:nvSpPr>
            <p:spPr>
              <a:xfrm>
                <a:off x="-8513" y="4911"/>
                <a:ext cx="1997518" cy="638654"/>
              </a:xfrm>
              <a:custGeom>
                <a:avLst/>
                <a:gdLst/>
                <a:ahLst/>
                <a:cxnLst/>
                <a:rect l="l" t="t" r="r" b="b"/>
                <a:pathLst>
                  <a:path w="1997518" h="711284">
                    <a:moveTo>
                      <a:pt x="52060" y="0"/>
                    </a:moveTo>
                    <a:lnTo>
                      <a:pt x="1945458" y="0"/>
                    </a:lnTo>
                    <a:cubicBezTo>
                      <a:pt x="1974210" y="0"/>
                      <a:pt x="1997518" y="23308"/>
                      <a:pt x="1997518" y="52060"/>
                    </a:cubicBezTo>
                    <a:lnTo>
                      <a:pt x="1997518" y="659224"/>
                    </a:lnTo>
                    <a:cubicBezTo>
                      <a:pt x="1997518" y="673031"/>
                      <a:pt x="1992033" y="686273"/>
                      <a:pt x="1982270" y="696036"/>
                    </a:cubicBezTo>
                    <a:cubicBezTo>
                      <a:pt x="1972507" y="705799"/>
                      <a:pt x="1959265" y="711284"/>
                      <a:pt x="1945458" y="711284"/>
                    </a:cubicBezTo>
                    <a:lnTo>
                      <a:pt x="52060" y="711284"/>
                    </a:lnTo>
                    <a:cubicBezTo>
                      <a:pt x="38253" y="711284"/>
                      <a:pt x="25011" y="705799"/>
                      <a:pt x="15248" y="696036"/>
                    </a:cubicBezTo>
                    <a:cubicBezTo>
                      <a:pt x="5485" y="686273"/>
                      <a:pt x="0" y="673031"/>
                      <a:pt x="0" y="659224"/>
                    </a:cubicBezTo>
                    <a:lnTo>
                      <a:pt x="0" y="52060"/>
                    </a:lnTo>
                    <a:cubicBezTo>
                      <a:pt x="0" y="38253"/>
                      <a:pt x="5485" y="25011"/>
                      <a:pt x="15248" y="15248"/>
                    </a:cubicBezTo>
                    <a:cubicBezTo>
                      <a:pt x="25011" y="5485"/>
                      <a:pt x="38253" y="0"/>
                      <a:pt x="52060" y="0"/>
                    </a:cubicBezTo>
                    <a:close/>
                  </a:path>
                </a:pathLst>
              </a:custGeom>
              <a:solidFill>
                <a:srgbClr val="F8CF53"/>
              </a:solidFill>
            </p:spPr>
          </p:sp>
          <p:sp>
            <p:nvSpPr>
              <p:cNvPr id="82" name="TextBox 10">
                <a:extLst>
                  <a:ext uri="{FF2B5EF4-FFF2-40B4-BE49-F238E27FC236}">
                    <a16:creationId xmlns:a16="http://schemas.microsoft.com/office/drawing/2014/main" id="{3C364940-F377-9A67-F3EC-5605026D928F}"/>
                  </a:ext>
                </a:extLst>
              </p:cNvPr>
              <p:cNvSpPr txBox="1"/>
              <p:nvPr/>
            </p:nvSpPr>
            <p:spPr>
              <a:xfrm>
                <a:off x="0" y="-38100"/>
                <a:ext cx="812800" cy="850900"/>
              </a:xfrm>
              <a:prstGeom prst="rect">
                <a:avLst/>
              </a:prstGeom>
            </p:spPr>
            <p:txBody>
              <a:bodyPr lIns="33867" tIns="33867" rIns="33867" bIns="33867" rtlCol="0" anchor="ctr"/>
              <a:lstStyle/>
              <a:p>
                <a:pPr algn="ctr" defTabSz="609630">
                  <a:lnSpc>
                    <a:spcPts val="1773"/>
                  </a:lnSpc>
                  <a:spcBef>
                    <a:spcPct val="0"/>
                  </a:spcBef>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p:grpSp>
          <p:nvGrpSpPr>
            <p:cNvPr id="76" name="Group 14">
              <a:extLst>
                <a:ext uri="{FF2B5EF4-FFF2-40B4-BE49-F238E27FC236}">
                  <a16:creationId xmlns:a16="http://schemas.microsoft.com/office/drawing/2014/main" id="{653F9BFE-F97B-001A-C2D7-40975F084CE5}"/>
                </a:ext>
              </a:extLst>
            </p:cNvPr>
            <p:cNvGrpSpPr/>
            <p:nvPr/>
          </p:nvGrpSpPr>
          <p:grpSpPr>
            <a:xfrm>
              <a:off x="558969" y="3558513"/>
              <a:ext cx="1600327" cy="1439800"/>
              <a:chOff x="-11915" y="-101557"/>
              <a:chExt cx="1013949" cy="912241"/>
            </a:xfrm>
          </p:grpSpPr>
          <p:sp>
            <p:nvSpPr>
              <p:cNvPr id="79" name="Freeform 15">
                <a:extLst>
                  <a:ext uri="{FF2B5EF4-FFF2-40B4-BE49-F238E27FC236}">
                    <a16:creationId xmlns:a16="http://schemas.microsoft.com/office/drawing/2014/main" id="{A2B06ED1-DEEC-240E-0649-BBC53A75B289}"/>
                  </a:ext>
                </a:extLst>
              </p:cNvPr>
              <p:cNvSpPr/>
              <p:nvPr/>
            </p:nvSpPr>
            <p:spPr>
              <a:xfrm>
                <a:off x="-11915" y="-101557"/>
                <a:ext cx="1013949" cy="912241"/>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FF5E48"/>
              </a:solidFill>
            </p:spPr>
          </p:sp>
          <p:sp>
            <p:nvSpPr>
              <p:cNvPr id="80" name="TextBox 16">
                <a:extLst>
                  <a:ext uri="{FF2B5EF4-FFF2-40B4-BE49-F238E27FC236}">
                    <a16:creationId xmlns:a16="http://schemas.microsoft.com/office/drawing/2014/main" id="{03CDF721-A7F1-42B1-C65E-7C857DB2A5F7}"/>
                  </a:ext>
                </a:extLst>
              </p:cNvPr>
              <p:cNvSpPr txBox="1"/>
              <p:nvPr/>
            </p:nvSpPr>
            <p:spPr>
              <a:xfrm>
                <a:off x="76200" y="38100"/>
                <a:ext cx="660400" cy="698500"/>
              </a:xfrm>
              <a:prstGeom prst="rect">
                <a:avLst/>
              </a:prstGeom>
            </p:spPr>
            <p:txBody>
              <a:bodyPr lIns="33867" tIns="33867" rIns="33867" bIns="33867" rtlCol="0" anchor="ctr"/>
              <a:lstStyle/>
              <a:p>
                <a:pPr algn="ctr" defTabSz="609630">
                  <a:lnSpc>
                    <a:spcPts val="1773"/>
                  </a:lnSpc>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mc:AlternateContent xmlns:mc="http://schemas.openxmlformats.org/markup-compatibility/2006" xmlns:a14="http://schemas.microsoft.com/office/drawing/2010/main">
          <mc:Choice Requires="a14">
            <p:sp>
              <p:nvSpPr>
                <p:cNvPr id="77" name="TextBox 31">
                  <a:extLst>
                    <a:ext uri="{FF2B5EF4-FFF2-40B4-BE49-F238E27FC236}">
                      <a16:creationId xmlns:a16="http://schemas.microsoft.com/office/drawing/2014/main" id="{140D15D4-FA5D-E1AA-5097-07E8F2B78E11}"/>
                    </a:ext>
                  </a:extLst>
                </p:cNvPr>
                <p:cNvSpPr txBox="1"/>
                <p:nvPr/>
              </p:nvSpPr>
              <p:spPr>
                <a:xfrm>
                  <a:off x="1836775" y="3418170"/>
                  <a:ext cx="6192862" cy="1320356"/>
                </a:xfrm>
                <a:prstGeom prst="rect">
                  <a:avLst/>
                </a:prstGeom>
              </p:spPr>
              <p:txBody>
                <a:bodyPr wrap="square" lIns="0" tIns="0" rIns="0" bIns="0" rtlCol="0" anchor="t">
                  <a:spAutoFit/>
                </a:bodyPr>
                <a:lstStyle/>
                <a:p>
                  <a:pPr algn="just" defTabSz="609630">
                    <a:lnSpc>
                      <a:spcPct val="150000"/>
                    </a:lnSpc>
                    <a:buClrTx/>
                    <a:buFontTx/>
                    <a:buNone/>
                  </a:pPr>
                  <a14:m>
                    <m:oMathPara xmlns:m="http://schemas.openxmlformats.org/officeDocument/2006/math">
                      <m:oMathParaPr>
                        <m:jc m:val="centerGroup"/>
                      </m:oMathParaPr>
                      <m:oMath xmlns:m="http://schemas.openxmlformats.org/officeDocument/2006/math">
                        <m:r>
                          <m:rPr>
                            <m:nor/>
                          </m:rPr>
                          <a:rPr lang="en-US" sz="2400" kern="1200" smtClean="0">
                            <a:solidFill>
                              <a:schemeClr val="tx1"/>
                            </a:solidFill>
                            <a:latin typeface="UTM Avo" panose="02040603050506020204" pitchFamily="18"/>
                            <a:ea typeface="Arial" panose="020B0604020202020204" pitchFamily="34" charset="0"/>
                            <a:cs typeface="Arial" panose="020B0604020202020204" pitchFamily="34" charset="0"/>
                          </a:rPr>
                          <m:t>B</m:t>
                        </m:r>
                        <m:r>
                          <m:rPr>
                            <m:nor/>
                          </m:rPr>
                          <a:rPr lang="en-US" sz="2400" kern="1200" smtClean="0">
                            <a:solidFill>
                              <a:schemeClr val="tx1"/>
                            </a:solidFill>
                            <a:latin typeface="UTM Avo" panose="02040603050506020204" pitchFamily="18"/>
                            <a:ea typeface="Arial" panose="020B0604020202020204" pitchFamily="34" charset="0"/>
                            <a:cs typeface="Arial" panose="020B0604020202020204" pitchFamily="34" charset="0"/>
                          </a:rPr>
                          <m:t>ò</m:t>
                        </m:r>
                      </m:oMath>
                    </m:oMathPara>
                  </a14:m>
                  <a:endParaRPr lang="en-US" sz="2400" b="1" kern="1200" dirty="0">
                    <a:solidFill>
                      <a:schemeClr val="tx1"/>
                    </a:solidFill>
                    <a:latin typeface="UTM Avo" panose="02040603050506020204" pitchFamily="18"/>
                    <a:ea typeface="+mn-ea"/>
                    <a:cs typeface="Arial" panose="020B0604020202020204" pitchFamily="34" charset="0"/>
                  </a:endParaRPr>
                </a:p>
              </p:txBody>
            </p:sp>
          </mc:Choice>
          <mc:Fallback xmlns="">
            <p:sp>
              <p:nvSpPr>
                <p:cNvPr id="77" name="TextBox 31">
                  <a:extLst>
                    <a:ext uri="{FF2B5EF4-FFF2-40B4-BE49-F238E27FC236}">
                      <a16:creationId xmlns:a16="http://schemas.microsoft.com/office/drawing/2014/main" id="{140D15D4-FA5D-E1AA-5097-07E8F2B78E11}"/>
                    </a:ext>
                  </a:extLst>
                </p:cNvPr>
                <p:cNvSpPr txBox="1">
                  <a:spLocks noRot="1" noChangeAspect="1" noMove="1" noResize="1" noEditPoints="1" noAdjustHandles="1" noChangeArrowheads="1" noChangeShapeType="1" noTextEdit="1"/>
                </p:cNvSpPr>
                <p:nvPr/>
              </p:nvSpPr>
              <p:spPr>
                <a:xfrm>
                  <a:off x="1836775" y="3418170"/>
                  <a:ext cx="6192862" cy="1320356"/>
                </a:xfrm>
                <a:prstGeom prst="rect">
                  <a:avLst/>
                </a:prstGeom>
                <a:blipFill>
                  <a:blip r:embed="rId7"/>
                  <a:stretch>
                    <a:fillRect/>
                  </a:stretch>
                </a:blipFill>
              </p:spPr>
              <p:txBody>
                <a:bodyPr/>
                <a:lstStyle/>
                <a:p>
                  <a:r>
                    <a:rPr lang="en-VN">
                      <a:noFill/>
                    </a:rPr>
                    <a:t> </a:t>
                  </a:r>
                </a:p>
              </p:txBody>
            </p:sp>
          </mc:Fallback>
        </mc:AlternateContent>
        <p:sp>
          <p:nvSpPr>
            <p:cNvPr id="78" name="TextBox 32">
              <a:extLst>
                <a:ext uri="{FF2B5EF4-FFF2-40B4-BE49-F238E27FC236}">
                  <a16:creationId xmlns:a16="http://schemas.microsoft.com/office/drawing/2014/main" id="{B9894AFA-75CE-36BA-E539-CA72B73146A7}"/>
                </a:ext>
              </a:extLst>
            </p:cNvPr>
            <p:cNvSpPr txBox="1"/>
            <p:nvPr/>
          </p:nvSpPr>
          <p:spPr>
            <a:xfrm>
              <a:off x="953382" y="3574361"/>
              <a:ext cx="740026" cy="1138962"/>
            </a:xfrm>
            <a:prstGeom prst="rect">
              <a:avLst/>
            </a:prstGeom>
          </p:spPr>
          <p:txBody>
            <a:bodyPr lIns="0" tIns="0" rIns="0" bIns="0" rtlCol="0" anchor="t">
              <a:spAutoFit/>
            </a:bodyPr>
            <a:lstStyle/>
            <a:p>
              <a:pPr algn="ctr" defTabSz="609630">
                <a:lnSpc>
                  <a:spcPts val="4200"/>
                </a:lnSpc>
                <a:buClrTx/>
                <a:buFontTx/>
                <a:buNone/>
                <a:defRPr/>
              </a:pPr>
              <a:r>
                <a:rPr lang="en-US" sz="2400" b="1" kern="1200">
                  <a:solidFill>
                    <a:schemeClr val="tx1"/>
                  </a:solidFill>
                  <a:latin typeface="UTM Avo" panose="02040603050506020204" pitchFamily="18"/>
                  <a:ea typeface="+mn-ea"/>
                  <a:cs typeface="Arial" panose="020B0604020202020204" pitchFamily="34" charset="0"/>
                </a:rPr>
                <a:t>D</a:t>
              </a:r>
              <a:endParaRPr lang="en-US" sz="2400" b="1" kern="1200" dirty="0">
                <a:solidFill>
                  <a:schemeClr val="tx1"/>
                </a:solidFill>
                <a:latin typeface="UTM Avo" panose="02040603050506020204" pitchFamily="18"/>
                <a:ea typeface="+mn-ea"/>
                <a:cs typeface="Arial" panose="020B0604020202020204" pitchFamily="34" charset="0"/>
              </a:endParaRPr>
            </a:p>
          </p:txBody>
        </p:sp>
      </p:grpSp>
      <p:pic>
        <p:nvPicPr>
          <p:cNvPr id="83" name="Picture 82">
            <a:extLst>
              <a:ext uri="{FF2B5EF4-FFF2-40B4-BE49-F238E27FC236}">
                <a16:creationId xmlns:a16="http://schemas.microsoft.com/office/drawing/2014/main" id="{882676F4-904F-4520-57B7-B0D9B334F7D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537775" y="3422147"/>
            <a:ext cx="1081171" cy="1091045"/>
          </a:xfrm>
          <a:prstGeom prst="rect">
            <a:avLst/>
          </a:prstGeom>
          <a:effectLst>
            <a:outerShdw blurRad="50800" dist="38100" dir="13500000" algn="br" rotWithShape="0">
              <a:prstClr val="black">
                <a:alpha val="40000"/>
              </a:prst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anim calcmode="lin" valueType="num">
                                      <p:cBhvr>
                                        <p:cTn id="8" dur="500" fill="hold"/>
                                        <p:tgtEl>
                                          <p:spTgt spid="55"/>
                                        </p:tgtEl>
                                        <p:attrNameLst>
                                          <p:attrName>ppt_x</p:attrName>
                                        </p:attrNameLst>
                                      </p:cBhvr>
                                      <p:tavLst>
                                        <p:tav tm="0">
                                          <p:val>
                                            <p:strVal val="#ppt_x"/>
                                          </p:val>
                                        </p:tav>
                                        <p:tav tm="100000">
                                          <p:val>
                                            <p:strVal val="#ppt_x"/>
                                          </p:val>
                                        </p:tav>
                                      </p:tavLst>
                                    </p:anim>
                                    <p:anim calcmode="lin" valueType="num">
                                      <p:cBhvr>
                                        <p:cTn id="9" dur="500" fill="hold"/>
                                        <p:tgtEl>
                                          <p:spTgt spid="55"/>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43"/>
                                        </p:tgtEl>
                                        <p:attrNameLst>
                                          <p:attrName>style.visibility</p:attrName>
                                        </p:attrNameLst>
                                      </p:cBhvr>
                                      <p:to>
                                        <p:strVal val="visible"/>
                                      </p:to>
                                    </p:set>
                                    <p:animEffect transition="in" filter="fade">
                                      <p:cBhvr>
                                        <p:cTn id="13" dur="500"/>
                                        <p:tgtEl>
                                          <p:spTgt spid="43"/>
                                        </p:tgtEl>
                                      </p:cBhvr>
                                    </p:animEffect>
                                    <p:anim calcmode="lin" valueType="num">
                                      <p:cBhvr>
                                        <p:cTn id="14" dur="500" fill="hold"/>
                                        <p:tgtEl>
                                          <p:spTgt spid="43"/>
                                        </p:tgtEl>
                                        <p:attrNameLst>
                                          <p:attrName>ppt_x</p:attrName>
                                        </p:attrNameLst>
                                      </p:cBhvr>
                                      <p:tavLst>
                                        <p:tav tm="0">
                                          <p:val>
                                            <p:strVal val="#ppt_x"/>
                                          </p:val>
                                        </p:tav>
                                        <p:tav tm="100000">
                                          <p:val>
                                            <p:strVal val="#ppt_x"/>
                                          </p:val>
                                        </p:tav>
                                      </p:tavLst>
                                    </p:anim>
                                    <p:anim calcmode="lin" valueType="num">
                                      <p:cBhvr>
                                        <p:cTn id="15" dur="500" fill="hold"/>
                                        <p:tgtEl>
                                          <p:spTgt spid="43"/>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56"/>
                                        </p:tgtEl>
                                        <p:attrNameLst>
                                          <p:attrName>style.visibility</p:attrName>
                                        </p:attrNameLst>
                                      </p:cBhvr>
                                      <p:to>
                                        <p:strVal val="visible"/>
                                      </p:to>
                                    </p:set>
                                    <p:animEffect transition="in" filter="fade">
                                      <p:cBhvr>
                                        <p:cTn id="19" dur="500"/>
                                        <p:tgtEl>
                                          <p:spTgt spid="56"/>
                                        </p:tgtEl>
                                      </p:cBhvr>
                                    </p:animEffect>
                                    <p:anim calcmode="lin" valueType="num">
                                      <p:cBhvr>
                                        <p:cTn id="20" dur="500" fill="hold"/>
                                        <p:tgtEl>
                                          <p:spTgt spid="56"/>
                                        </p:tgtEl>
                                        <p:attrNameLst>
                                          <p:attrName>ppt_x</p:attrName>
                                        </p:attrNameLst>
                                      </p:cBhvr>
                                      <p:tavLst>
                                        <p:tav tm="0">
                                          <p:val>
                                            <p:strVal val="#ppt_x"/>
                                          </p:val>
                                        </p:tav>
                                        <p:tav tm="100000">
                                          <p:val>
                                            <p:strVal val="#ppt_x"/>
                                          </p:val>
                                        </p:tav>
                                      </p:tavLst>
                                    </p:anim>
                                    <p:anim calcmode="lin" valueType="num">
                                      <p:cBhvr>
                                        <p:cTn id="21" dur="500" fill="hold"/>
                                        <p:tgtEl>
                                          <p:spTgt spid="56"/>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65"/>
                                        </p:tgtEl>
                                        <p:attrNameLst>
                                          <p:attrName>style.visibility</p:attrName>
                                        </p:attrNameLst>
                                      </p:cBhvr>
                                      <p:to>
                                        <p:strVal val="visible"/>
                                      </p:to>
                                    </p:set>
                                    <p:animEffect transition="in" filter="fade">
                                      <p:cBhvr>
                                        <p:cTn id="25" dur="500"/>
                                        <p:tgtEl>
                                          <p:spTgt spid="65"/>
                                        </p:tgtEl>
                                      </p:cBhvr>
                                    </p:animEffect>
                                    <p:anim calcmode="lin" valueType="num">
                                      <p:cBhvr>
                                        <p:cTn id="26" dur="500" fill="hold"/>
                                        <p:tgtEl>
                                          <p:spTgt spid="65"/>
                                        </p:tgtEl>
                                        <p:attrNameLst>
                                          <p:attrName>ppt_x</p:attrName>
                                        </p:attrNameLst>
                                      </p:cBhvr>
                                      <p:tavLst>
                                        <p:tav tm="0">
                                          <p:val>
                                            <p:strVal val="#ppt_x"/>
                                          </p:val>
                                        </p:tav>
                                        <p:tav tm="100000">
                                          <p:val>
                                            <p:strVal val="#ppt_x"/>
                                          </p:val>
                                        </p:tav>
                                      </p:tavLst>
                                    </p:anim>
                                    <p:anim calcmode="lin" valueType="num">
                                      <p:cBhvr>
                                        <p:cTn id="27" dur="500" fill="hold"/>
                                        <p:tgtEl>
                                          <p:spTgt spid="65"/>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74"/>
                                        </p:tgtEl>
                                        <p:attrNameLst>
                                          <p:attrName>style.visibility</p:attrName>
                                        </p:attrNameLst>
                                      </p:cBhvr>
                                      <p:to>
                                        <p:strVal val="visible"/>
                                      </p:to>
                                    </p:set>
                                    <p:animEffect transition="in" filter="fade">
                                      <p:cBhvr>
                                        <p:cTn id="31" dur="500"/>
                                        <p:tgtEl>
                                          <p:spTgt spid="74"/>
                                        </p:tgtEl>
                                      </p:cBhvr>
                                    </p:animEffect>
                                    <p:anim calcmode="lin" valueType="num">
                                      <p:cBhvr>
                                        <p:cTn id="32" dur="500" fill="hold"/>
                                        <p:tgtEl>
                                          <p:spTgt spid="74"/>
                                        </p:tgtEl>
                                        <p:attrNameLst>
                                          <p:attrName>ppt_x</p:attrName>
                                        </p:attrNameLst>
                                      </p:cBhvr>
                                      <p:tavLst>
                                        <p:tav tm="0">
                                          <p:val>
                                            <p:strVal val="#ppt_x"/>
                                          </p:val>
                                        </p:tav>
                                        <p:tav tm="100000">
                                          <p:val>
                                            <p:strVal val="#ppt_x"/>
                                          </p:val>
                                        </p:tav>
                                      </p:tavLst>
                                    </p:anim>
                                    <p:anim calcmode="lin" valueType="num">
                                      <p:cBhvr>
                                        <p:cTn id="33" dur="500" fill="hold"/>
                                        <p:tgtEl>
                                          <p:spTgt spid="74"/>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nodeType="clickEffect">
                                  <p:stCondLst>
                                    <p:cond delay="0"/>
                                  </p:stCondLst>
                                  <p:childTnLst>
                                    <p:set>
                                      <p:cBhvr>
                                        <p:cTn id="37" dur="1" fill="hold">
                                          <p:stCondLst>
                                            <p:cond delay="0"/>
                                          </p:stCondLst>
                                        </p:cTn>
                                        <p:tgtEl>
                                          <p:spTgt spid="83"/>
                                        </p:tgtEl>
                                        <p:attrNameLst>
                                          <p:attrName>style.visibility</p:attrName>
                                        </p:attrNameLst>
                                      </p:cBhvr>
                                      <p:to>
                                        <p:strVal val="visible"/>
                                      </p:to>
                                    </p:set>
                                    <p:anim calcmode="lin" valueType="num">
                                      <p:cBhvr>
                                        <p:cTn id="38" dur="500" fill="hold"/>
                                        <p:tgtEl>
                                          <p:spTgt spid="83"/>
                                        </p:tgtEl>
                                        <p:attrNameLst>
                                          <p:attrName>ppt_w</p:attrName>
                                        </p:attrNameLst>
                                      </p:cBhvr>
                                      <p:tavLst>
                                        <p:tav tm="0">
                                          <p:val>
                                            <p:fltVal val="0"/>
                                          </p:val>
                                        </p:tav>
                                        <p:tav tm="100000">
                                          <p:val>
                                            <p:strVal val="#ppt_w"/>
                                          </p:val>
                                        </p:tav>
                                      </p:tavLst>
                                    </p:anim>
                                    <p:anim calcmode="lin" valueType="num">
                                      <p:cBhvr>
                                        <p:cTn id="39" dur="500" fill="hold"/>
                                        <p:tgtEl>
                                          <p:spTgt spid="83"/>
                                        </p:tgtEl>
                                        <p:attrNameLst>
                                          <p:attrName>ppt_h</p:attrName>
                                        </p:attrNameLst>
                                      </p:cBhvr>
                                      <p:tavLst>
                                        <p:tav tm="0">
                                          <p:val>
                                            <p:fltVal val="0"/>
                                          </p:val>
                                        </p:tav>
                                        <p:tav tm="100000">
                                          <p:val>
                                            <p:strVal val="#ppt_h"/>
                                          </p:val>
                                        </p:tav>
                                      </p:tavLst>
                                    </p:anim>
                                    <p:animEffect transition="in" filter="fade">
                                      <p:cBhvr>
                                        <p:cTn id="40"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 name="Rectangle 1">
            <a:extLst>
              <a:ext uri="{FF2B5EF4-FFF2-40B4-BE49-F238E27FC236}">
                <a16:creationId xmlns:a16="http://schemas.microsoft.com/office/drawing/2014/main" id="{25EAC7A6-FDE5-BAEE-1DAD-AF276BD9130D}"/>
              </a:ext>
            </a:extLst>
          </p:cNvPr>
          <p:cNvSpPr/>
          <p:nvPr/>
        </p:nvSpPr>
        <p:spPr>
          <a:xfrm>
            <a:off x="254211" y="392987"/>
            <a:ext cx="8243207" cy="2796920"/>
          </a:xfrm>
          <a:prstGeom prst="rect">
            <a:avLst/>
          </a:prstGeom>
        </p:spPr>
        <p:txBody>
          <a:bodyPr wrap="square">
            <a:spAutoFit/>
          </a:bodyPr>
          <a:lstStyle/>
          <a:p>
            <a:pPr marR="20321" indent="17463" algn="just">
              <a:lnSpc>
                <a:spcPct val="150000"/>
              </a:lnSpc>
            </a:pPr>
            <a:r>
              <a:rPr lang="en-US" sz="2000" b="1" dirty="0" err="1">
                <a:latin typeface="UTM Avo" panose="02040603050506020204" pitchFamily="18"/>
                <a:ea typeface="Times New Roman" panose="02020603050405020304" pitchFamily="18" charset="0"/>
                <a:cs typeface="Arial" panose="020B0604020202020204" pitchFamily="34" charset="0"/>
              </a:rPr>
              <a:t>Câu</a:t>
            </a:r>
            <a:r>
              <a:rPr lang="en-US" sz="2000" b="1" dirty="0">
                <a:latin typeface="UTM Avo" panose="02040603050506020204" pitchFamily="18"/>
                <a:ea typeface="Times New Roman" panose="02020603050405020304" pitchFamily="18" charset="0"/>
                <a:cs typeface="Arial" panose="020B0604020202020204" pitchFamily="34" charset="0"/>
              </a:rPr>
              <a:t> 2: </a:t>
            </a:r>
            <a:r>
              <a:rPr lang="en-US" sz="2000" dirty="0" err="1">
                <a:latin typeface="UTM Avo" panose="02040603050506020204" pitchFamily="18"/>
                <a:ea typeface="Times New Roman" panose="02020603050405020304" pitchFamily="18" charset="0"/>
                <a:cs typeface="Arial" panose="020B0604020202020204" pitchFamily="34" charset="0"/>
              </a:rPr>
              <a:t>Một</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công</a:t>
            </a:r>
            <a:r>
              <a:rPr lang="en-US" sz="2000" dirty="0">
                <a:latin typeface="UTM Avo" panose="02040603050506020204" pitchFamily="18"/>
                <a:ea typeface="Times New Roman" panose="02020603050405020304" pitchFamily="18" charset="0"/>
                <a:cs typeface="Arial" panose="020B0604020202020204" pitchFamily="34" charset="0"/>
              </a:rPr>
              <a:t> ty </a:t>
            </a:r>
            <a:r>
              <a:rPr lang="en-US" sz="2000" dirty="0" err="1">
                <a:latin typeface="UTM Avo" panose="02040603050506020204" pitchFamily="18"/>
                <a:ea typeface="Times New Roman" panose="02020603050405020304" pitchFamily="18" charset="0"/>
                <a:cs typeface="Arial" panose="020B0604020202020204" pitchFamily="34" charset="0"/>
              </a:rPr>
              <a:t>kinh</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doanh</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vật</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liệu</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xây</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dựng</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có</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bốn</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kho</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hàng</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có</a:t>
            </a:r>
            <a:r>
              <a:rPr lang="en-US" sz="2000" dirty="0">
                <a:latin typeface="UTM Avo" panose="02040603050506020204" pitchFamily="18"/>
                <a:ea typeface="Times New Roman" panose="02020603050405020304" pitchFamily="18" charset="0"/>
                <a:cs typeface="Arial" panose="020B0604020202020204" pitchFamily="34" charset="0"/>
              </a:rPr>
              <a:t>  50 </a:t>
            </a:r>
            <a:r>
              <a:rPr lang="en-US" sz="2000" dirty="0" err="1">
                <a:latin typeface="UTM Avo" panose="02040603050506020204" pitchFamily="18"/>
                <a:ea typeface="Times New Roman" panose="02020603050405020304" pitchFamily="18" charset="0"/>
                <a:cs typeface="Arial" panose="020B0604020202020204" pitchFamily="34" charset="0"/>
              </a:rPr>
              <a:t>tấn</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hàng</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Kế</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toán</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của</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công</a:t>
            </a:r>
            <a:r>
              <a:rPr lang="en-US" sz="2000" dirty="0">
                <a:latin typeface="UTM Avo" panose="02040603050506020204" pitchFamily="18"/>
                <a:ea typeface="Times New Roman" panose="02020603050405020304" pitchFamily="18" charset="0"/>
                <a:cs typeface="Arial" panose="020B0604020202020204" pitchFamily="34" charset="0"/>
              </a:rPr>
              <a:t> ty </a:t>
            </a:r>
            <a:r>
              <a:rPr lang="en-US" sz="2000" dirty="0" err="1">
                <a:latin typeface="UTM Avo" panose="02040603050506020204" pitchFamily="18"/>
                <a:ea typeface="Times New Roman" panose="02020603050405020304" pitchFamily="18" charset="0"/>
                <a:cs typeface="Arial" panose="020B0604020202020204" pitchFamily="34" charset="0"/>
              </a:rPr>
              <a:t>lập</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biểu</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đồ</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cột</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kép</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ở</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hình</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bên</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biểu</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diễn</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số</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lượng</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vật</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liệu</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đã</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xuất</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bán</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và</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số</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lượng</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vật</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liệu</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còn</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tồn</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lại</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trong</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mỗi</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kho</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sau</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tuần</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lễ</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kinh</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doanh</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đầu</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tiên</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Kế</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toán</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đã</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ghi</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nhầm</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số</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liệu</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của</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một</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kho</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trong</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biểu</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đồ</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cột</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kép</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đó</a:t>
            </a:r>
            <a:r>
              <a:rPr lang="en-US" sz="2000" dirty="0">
                <a:latin typeface="UTM Avo" panose="02040603050506020204" pitchFamily="18"/>
                <a:ea typeface="Times New Roman" panose="02020603050405020304" pitchFamily="18" charset="0"/>
                <a:cs typeface="Arial" panose="020B0604020202020204" pitchFamily="34" charset="0"/>
              </a:rPr>
              <a:t>. Theo </a:t>
            </a:r>
            <a:r>
              <a:rPr lang="en-US" sz="2000" dirty="0" err="1">
                <a:latin typeface="UTM Avo" panose="02040603050506020204" pitchFamily="18"/>
                <a:ea typeface="Times New Roman" panose="02020603050405020304" pitchFamily="18" charset="0"/>
                <a:cs typeface="Arial" panose="020B0604020202020204" pitchFamily="34" charset="0"/>
              </a:rPr>
              <a:t>em</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kế</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toán</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đã</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ghi</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nhầm</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số</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liệu</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ở</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kho</a:t>
            </a:r>
            <a:r>
              <a:rPr lang="en-US" sz="2000" dirty="0">
                <a:latin typeface="UTM Avo" panose="02040603050506020204" pitchFamily="18"/>
                <a:ea typeface="Times New Roman" panose="02020603050405020304" pitchFamily="18" charset="0"/>
                <a:cs typeface="Arial" panose="020B0604020202020204" pitchFamily="34" charset="0"/>
              </a:rPr>
              <a:t> </a:t>
            </a:r>
            <a:r>
              <a:rPr lang="en-US" sz="2000" dirty="0" err="1">
                <a:latin typeface="UTM Avo" panose="02040603050506020204" pitchFamily="18"/>
                <a:ea typeface="Times New Roman" panose="02020603050405020304" pitchFamily="18" charset="0"/>
                <a:cs typeface="Arial" panose="020B0604020202020204" pitchFamily="34" charset="0"/>
              </a:rPr>
              <a:t>nào</a:t>
            </a:r>
            <a:r>
              <a:rPr lang="en-US" sz="2000" dirty="0">
                <a:latin typeface="UTM Avo" panose="02040603050506020204" pitchFamily="18"/>
                <a:ea typeface="Times New Roman" panose="02020603050405020304" pitchFamily="18" charset="0"/>
                <a:cs typeface="Arial" panose="020B0604020202020204" pitchFamily="34" charset="0"/>
              </a:rPr>
              <a:t> ?</a:t>
            </a:r>
          </a:p>
        </p:txBody>
      </p:sp>
      <p:pic>
        <p:nvPicPr>
          <p:cNvPr id="3" name="Picture 2">
            <a:extLst>
              <a:ext uri="{FF2B5EF4-FFF2-40B4-BE49-F238E27FC236}">
                <a16:creationId xmlns:a16="http://schemas.microsoft.com/office/drawing/2014/main" id="{324DCD3E-1097-5AF6-A979-E0CFD6A3BDA1}"/>
              </a:ext>
            </a:extLst>
          </p:cNvPr>
          <p:cNvPicPr>
            <a:picLocks noChangeAspect="1"/>
          </p:cNvPicPr>
          <p:nvPr/>
        </p:nvPicPr>
        <p:blipFill>
          <a:blip r:embed="rId3">
            <a:extLst>
              <a:ext uri="{BEBA8EAE-BF5A-486C-A8C5-ECC9F3942E4B}">
                <a14:imgProps xmlns:a14="http://schemas.microsoft.com/office/drawing/2010/main">
                  <a14:imgLayer r:embed="rId4">
                    <a14:imgEffect>
                      <a14:sharpenSoften amount="25000"/>
                    </a14:imgEffect>
                    <a14:imgEffect>
                      <a14:brightnessContrast contrast="-40000"/>
                    </a14:imgEffect>
                  </a14:imgLayer>
                </a14:imgProps>
              </a:ext>
            </a:extLst>
          </a:blip>
          <a:stretch>
            <a:fillRect/>
          </a:stretch>
        </p:blipFill>
        <p:spPr>
          <a:xfrm>
            <a:off x="8552446" y="1674549"/>
            <a:ext cx="3305788" cy="4254469"/>
          </a:xfrm>
          <a:prstGeom prst="rect">
            <a:avLst/>
          </a:prstGeom>
        </p:spPr>
      </p:pic>
      <p:grpSp>
        <p:nvGrpSpPr>
          <p:cNvPr id="4" name="Group 3">
            <a:extLst>
              <a:ext uri="{FF2B5EF4-FFF2-40B4-BE49-F238E27FC236}">
                <a16:creationId xmlns:a16="http://schemas.microsoft.com/office/drawing/2014/main" id="{8B935309-AD7E-06B1-E86D-B4199CE10523}"/>
              </a:ext>
            </a:extLst>
          </p:cNvPr>
          <p:cNvGrpSpPr/>
          <p:nvPr/>
        </p:nvGrpSpPr>
        <p:grpSpPr>
          <a:xfrm>
            <a:off x="872676" y="4683614"/>
            <a:ext cx="2938079" cy="1091046"/>
            <a:chOff x="558969" y="2865239"/>
            <a:chExt cx="7793278" cy="3230759"/>
          </a:xfrm>
        </p:grpSpPr>
        <p:grpSp>
          <p:nvGrpSpPr>
            <p:cNvPr id="5" name="Group 8">
              <a:extLst>
                <a:ext uri="{FF2B5EF4-FFF2-40B4-BE49-F238E27FC236}">
                  <a16:creationId xmlns:a16="http://schemas.microsoft.com/office/drawing/2014/main" id="{DFE7C533-C5C0-6D36-440A-9A881B0B1531}"/>
                </a:ext>
              </a:extLst>
            </p:cNvPr>
            <p:cNvGrpSpPr/>
            <p:nvPr/>
          </p:nvGrpSpPr>
          <p:grpSpPr>
            <a:xfrm>
              <a:off x="1186877" y="2865239"/>
              <a:ext cx="7165370" cy="3230759"/>
              <a:chOff x="-8513" y="-38100"/>
              <a:chExt cx="1887176" cy="850900"/>
            </a:xfrm>
          </p:grpSpPr>
          <p:sp>
            <p:nvSpPr>
              <p:cNvPr id="11" name="Freeform 9">
                <a:extLst>
                  <a:ext uri="{FF2B5EF4-FFF2-40B4-BE49-F238E27FC236}">
                    <a16:creationId xmlns:a16="http://schemas.microsoft.com/office/drawing/2014/main" id="{20D9CB33-9274-0F27-A4DA-0D6A54EB70ED}"/>
                  </a:ext>
                </a:extLst>
              </p:cNvPr>
              <p:cNvSpPr/>
              <p:nvPr/>
            </p:nvSpPr>
            <p:spPr>
              <a:xfrm>
                <a:off x="-8513" y="4911"/>
                <a:ext cx="1887176" cy="638654"/>
              </a:xfrm>
              <a:custGeom>
                <a:avLst/>
                <a:gdLst/>
                <a:ahLst/>
                <a:cxnLst/>
                <a:rect l="l" t="t" r="r" b="b"/>
                <a:pathLst>
                  <a:path w="1997518" h="711284">
                    <a:moveTo>
                      <a:pt x="52060" y="0"/>
                    </a:moveTo>
                    <a:lnTo>
                      <a:pt x="1945458" y="0"/>
                    </a:lnTo>
                    <a:cubicBezTo>
                      <a:pt x="1974210" y="0"/>
                      <a:pt x="1997518" y="23308"/>
                      <a:pt x="1997518" y="52060"/>
                    </a:cubicBezTo>
                    <a:lnTo>
                      <a:pt x="1997518" y="659224"/>
                    </a:lnTo>
                    <a:cubicBezTo>
                      <a:pt x="1997518" y="673031"/>
                      <a:pt x="1992033" y="686273"/>
                      <a:pt x="1982270" y="696036"/>
                    </a:cubicBezTo>
                    <a:cubicBezTo>
                      <a:pt x="1972507" y="705799"/>
                      <a:pt x="1959265" y="711284"/>
                      <a:pt x="1945458" y="711284"/>
                    </a:cubicBezTo>
                    <a:lnTo>
                      <a:pt x="52060" y="711284"/>
                    </a:lnTo>
                    <a:cubicBezTo>
                      <a:pt x="38253" y="711284"/>
                      <a:pt x="25011" y="705799"/>
                      <a:pt x="15248" y="696036"/>
                    </a:cubicBezTo>
                    <a:cubicBezTo>
                      <a:pt x="5485" y="686273"/>
                      <a:pt x="0" y="673031"/>
                      <a:pt x="0" y="659224"/>
                    </a:cubicBezTo>
                    <a:lnTo>
                      <a:pt x="0" y="52060"/>
                    </a:lnTo>
                    <a:cubicBezTo>
                      <a:pt x="0" y="38253"/>
                      <a:pt x="5485" y="25011"/>
                      <a:pt x="15248" y="15248"/>
                    </a:cubicBezTo>
                    <a:cubicBezTo>
                      <a:pt x="25011" y="5485"/>
                      <a:pt x="38253" y="0"/>
                      <a:pt x="52060" y="0"/>
                    </a:cubicBezTo>
                    <a:close/>
                  </a:path>
                </a:pathLst>
              </a:custGeom>
              <a:solidFill>
                <a:schemeClr val="accent2">
                  <a:lumMod val="40000"/>
                  <a:lumOff val="60000"/>
                </a:schemeClr>
              </a:solidFill>
            </p:spPr>
          </p:sp>
          <p:sp>
            <p:nvSpPr>
              <p:cNvPr id="12" name="TextBox 10">
                <a:extLst>
                  <a:ext uri="{FF2B5EF4-FFF2-40B4-BE49-F238E27FC236}">
                    <a16:creationId xmlns:a16="http://schemas.microsoft.com/office/drawing/2014/main" id="{1C270A62-B324-C9F7-5EC0-66FB908D4684}"/>
                  </a:ext>
                </a:extLst>
              </p:cNvPr>
              <p:cNvSpPr txBox="1"/>
              <p:nvPr/>
            </p:nvSpPr>
            <p:spPr>
              <a:xfrm>
                <a:off x="0" y="-38100"/>
                <a:ext cx="812800" cy="850900"/>
              </a:xfrm>
              <a:prstGeom prst="rect">
                <a:avLst/>
              </a:prstGeom>
            </p:spPr>
            <p:txBody>
              <a:bodyPr lIns="33867" tIns="33867" rIns="33867" bIns="33867" rtlCol="0" anchor="ctr"/>
              <a:lstStyle/>
              <a:p>
                <a:pPr algn="ctr">
                  <a:lnSpc>
                    <a:spcPts val="1773"/>
                  </a:lnSpc>
                  <a:spcBef>
                    <a:spcPct val="0"/>
                  </a:spcBef>
                  <a:defRPr/>
                </a:pPr>
                <a:endParaRPr sz="2400" b="1">
                  <a:solidFill>
                    <a:schemeClr val="tx1"/>
                  </a:solidFill>
                  <a:latin typeface="UTM Avo" panose="02040603050506020204" pitchFamily="18"/>
                  <a:cs typeface="Arial" panose="020B0604020202020204" pitchFamily="34" charset="0"/>
                </a:endParaRPr>
              </a:p>
            </p:txBody>
          </p:sp>
        </p:grpSp>
        <p:grpSp>
          <p:nvGrpSpPr>
            <p:cNvPr id="6" name="Group 14">
              <a:extLst>
                <a:ext uri="{FF2B5EF4-FFF2-40B4-BE49-F238E27FC236}">
                  <a16:creationId xmlns:a16="http://schemas.microsoft.com/office/drawing/2014/main" id="{5E88B76A-9D47-C617-D7AB-371FAC14D00C}"/>
                </a:ext>
              </a:extLst>
            </p:cNvPr>
            <p:cNvGrpSpPr/>
            <p:nvPr/>
          </p:nvGrpSpPr>
          <p:grpSpPr>
            <a:xfrm>
              <a:off x="558969" y="3558513"/>
              <a:ext cx="1352490" cy="1439800"/>
              <a:chOff x="-11915" y="-101557"/>
              <a:chExt cx="856922" cy="912241"/>
            </a:xfrm>
          </p:grpSpPr>
          <p:sp>
            <p:nvSpPr>
              <p:cNvPr id="9" name="Freeform 15">
                <a:extLst>
                  <a:ext uri="{FF2B5EF4-FFF2-40B4-BE49-F238E27FC236}">
                    <a16:creationId xmlns:a16="http://schemas.microsoft.com/office/drawing/2014/main" id="{F44EA200-160A-E0B4-794A-123846CE2B96}"/>
                  </a:ext>
                </a:extLst>
              </p:cNvPr>
              <p:cNvSpPr/>
              <p:nvPr/>
            </p:nvSpPr>
            <p:spPr>
              <a:xfrm>
                <a:off x="-11915" y="-101557"/>
                <a:ext cx="856922" cy="912241"/>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FF5E48"/>
              </a:solidFill>
            </p:spPr>
          </p:sp>
          <p:sp>
            <p:nvSpPr>
              <p:cNvPr id="10" name="TextBox 16">
                <a:extLst>
                  <a:ext uri="{FF2B5EF4-FFF2-40B4-BE49-F238E27FC236}">
                    <a16:creationId xmlns:a16="http://schemas.microsoft.com/office/drawing/2014/main" id="{72C6A15A-53C5-81E7-0F40-B33BFA726BC9}"/>
                  </a:ext>
                </a:extLst>
              </p:cNvPr>
              <p:cNvSpPr txBox="1"/>
              <p:nvPr/>
            </p:nvSpPr>
            <p:spPr>
              <a:xfrm>
                <a:off x="76200" y="38100"/>
                <a:ext cx="660400" cy="698500"/>
              </a:xfrm>
              <a:prstGeom prst="rect">
                <a:avLst/>
              </a:prstGeom>
            </p:spPr>
            <p:txBody>
              <a:bodyPr lIns="33867" tIns="33867" rIns="33867" bIns="33867" rtlCol="0" anchor="ctr"/>
              <a:lstStyle/>
              <a:p>
                <a:pPr algn="ctr">
                  <a:lnSpc>
                    <a:spcPts val="1773"/>
                  </a:lnSpc>
                  <a:defRPr/>
                </a:pPr>
                <a:endParaRPr sz="2400" b="1">
                  <a:solidFill>
                    <a:schemeClr val="tx1"/>
                  </a:solidFill>
                  <a:latin typeface="UTM Avo" panose="02040603050506020204" pitchFamily="18"/>
                  <a:cs typeface="Arial" panose="020B0604020202020204" pitchFamily="34" charset="0"/>
                </a:endParaRPr>
              </a:p>
            </p:txBody>
          </p:sp>
        </p:grpSp>
        <mc:AlternateContent xmlns:mc="http://schemas.openxmlformats.org/markup-compatibility/2006" xmlns:a14="http://schemas.microsoft.com/office/drawing/2010/main">
          <mc:Choice Requires="a14">
            <p:sp>
              <p:nvSpPr>
                <p:cNvPr id="7" name="TextBox 31">
                  <a:extLst>
                    <a:ext uri="{FF2B5EF4-FFF2-40B4-BE49-F238E27FC236}">
                      <a16:creationId xmlns:a16="http://schemas.microsoft.com/office/drawing/2014/main" id="{361F8C07-6CC1-C3E9-FEE2-E6F89B5DB7D6}"/>
                    </a:ext>
                  </a:extLst>
                </p:cNvPr>
                <p:cNvSpPr txBox="1"/>
                <p:nvPr/>
              </p:nvSpPr>
              <p:spPr>
                <a:xfrm>
                  <a:off x="1699148" y="3543480"/>
                  <a:ext cx="6192863" cy="1100297"/>
                </a:xfrm>
                <a:prstGeom prst="rect">
                  <a:avLst/>
                </a:prstGeom>
              </p:spPr>
              <p:txBody>
                <a:bodyPr wrap="square" lIns="0" tIns="0" rIns="0" bIns="0" rtlCol="0" anchor="t">
                  <a:spAutoFit/>
                </a:bodyPr>
                <a:lstStyle/>
                <a:p>
                  <a:pPr lvl="0" algn="just">
                    <a:lnSpc>
                      <a:spcPct val="150000"/>
                    </a:lnSpc>
                  </a:pPr>
                  <a14:m>
                    <m:oMathPara xmlns:m="http://schemas.openxmlformats.org/officeDocument/2006/math">
                      <m:oMathParaPr>
                        <m:jc m:val="centerGroup"/>
                      </m:oMathParaPr>
                      <m:oMath xmlns:m="http://schemas.openxmlformats.org/officeDocument/2006/math">
                        <m:r>
                          <m:rPr>
                            <m:nor/>
                          </m:rPr>
                          <a:rPr lang="en-US" sz="2000" smtClean="0">
                            <a:solidFill>
                              <a:schemeClr val="tx1"/>
                            </a:solidFill>
                            <a:latin typeface="UTM Avo" panose="02040603050506020204" pitchFamily="18"/>
                            <a:ea typeface="Arial" panose="020B0604020202020204" pitchFamily="34" charset="0"/>
                            <a:cs typeface="Arial" panose="020B0604020202020204" pitchFamily="34" charset="0"/>
                          </a:rPr>
                          <m:t>Kho</m:t>
                        </m:r>
                        <m:r>
                          <m:rPr>
                            <m:nor/>
                          </m:rPr>
                          <a:rPr lang="en-US" sz="2000" smtClean="0">
                            <a:solidFill>
                              <a:schemeClr val="tx1"/>
                            </a:solidFill>
                            <a:latin typeface="UTM Avo" panose="02040603050506020204" pitchFamily="18"/>
                            <a:ea typeface="Arial" panose="020B0604020202020204" pitchFamily="34" charset="0"/>
                            <a:cs typeface="Arial" panose="020B0604020202020204" pitchFamily="34" charset="0"/>
                          </a:rPr>
                          <m:t> 1</m:t>
                        </m:r>
                      </m:oMath>
                    </m:oMathPara>
                  </a14:m>
                  <a:endParaRPr lang="en-US" sz="2000" b="1" dirty="0">
                    <a:solidFill>
                      <a:schemeClr val="tx1"/>
                    </a:solidFill>
                    <a:latin typeface="UTM Avo" panose="02040603050506020204" pitchFamily="18"/>
                    <a:cs typeface="Arial" panose="020B0604020202020204" pitchFamily="34" charset="0"/>
                  </a:endParaRPr>
                </a:p>
              </p:txBody>
            </p:sp>
          </mc:Choice>
          <mc:Fallback xmlns="">
            <p:sp>
              <p:nvSpPr>
                <p:cNvPr id="7" name="TextBox 31">
                  <a:extLst>
                    <a:ext uri="{FF2B5EF4-FFF2-40B4-BE49-F238E27FC236}">
                      <a16:creationId xmlns:a16="http://schemas.microsoft.com/office/drawing/2014/main" id="{361F8C07-6CC1-C3E9-FEE2-E6F89B5DB7D6}"/>
                    </a:ext>
                  </a:extLst>
                </p:cNvPr>
                <p:cNvSpPr txBox="1">
                  <a:spLocks noRot="1" noChangeAspect="1" noMove="1" noResize="1" noEditPoints="1" noAdjustHandles="1" noChangeArrowheads="1" noChangeShapeType="1" noTextEdit="1"/>
                </p:cNvSpPr>
                <p:nvPr/>
              </p:nvSpPr>
              <p:spPr>
                <a:xfrm>
                  <a:off x="1699148" y="3543480"/>
                  <a:ext cx="6192863" cy="1100297"/>
                </a:xfrm>
                <a:prstGeom prst="rect">
                  <a:avLst/>
                </a:prstGeom>
                <a:blipFill>
                  <a:blip r:embed="rId6"/>
                  <a:stretch>
                    <a:fillRect t="-3226" b="-38710"/>
                  </a:stretch>
                </a:blipFill>
              </p:spPr>
              <p:txBody>
                <a:bodyPr/>
                <a:lstStyle/>
                <a:p>
                  <a:r>
                    <a:rPr lang="en-VN">
                      <a:noFill/>
                    </a:rPr>
                    <a:t> </a:t>
                  </a:r>
                </a:p>
              </p:txBody>
            </p:sp>
          </mc:Fallback>
        </mc:AlternateContent>
        <p:sp>
          <p:nvSpPr>
            <p:cNvPr id="8" name="TextBox 32">
              <a:extLst>
                <a:ext uri="{FF2B5EF4-FFF2-40B4-BE49-F238E27FC236}">
                  <a16:creationId xmlns:a16="http://schemas.microsoft.com/office/drawing/2014/main" id="{B06183B8-3CF5-A1F4-C1C5-63440889CC1A}"/>
                </a:ext>
              </a:extLst>
            </p:cNvPr>
            <p:cNvSpPr txBox="1"/>
            <p:nvPr/>
          </p:nvSpPr>
          <p:spPr>
            <a:xfrm>
              <a:off x="862212" y="3431554"/>
              <a:ext cx="740023" cy="1138962"/>
            </a:xfrm>
            <a:prstGeom prst="rect">
              <a:avLst/>
            </a:prstGeom>
          </p:spPr>
          <p:txBody>
            <a:bodyPr lIns="0" tIns="0" rIns="0" bIns="0" rtlCol="0" anchor="t">
              <a:spAutoFit/>
            </a:bodyPr>
            <a:lstStyle/>
            <a:p>
              <a:pPr algn="ctr">
                <a:lnSpc>
                  <a:spcPts val="4200"/>
                </a:lnSpc>
                <a:defRPr/>
              </a:pPr>
              <a:r>
                <a:rPr lang="vi-VN" sz="2400" b="1" dirty="0">
                  <a:solidFill>
                    <a:schemeClr val="tx1"/>
                  </a:solidFill>
                  <a:latin typeface="UTM Avo" panose="02040603050506020204" pitchFamily="18"/>
                  <a:cs typeface="Arial" panose="020B0604020202020204" pitchFamily="34" charset="0"/>
                </a:rPr>
                <a:t>A</a:t>
              </a:r>
              <a:endParaRPr lang="en-US" sz="2400" b="1" dirty="0">
                <a:solidFill>
                  <a:schemeClr val="tx1"/>
                </a:solidFill>
                <a:latin typeface="UTM Avo" panose="02040603050506020204" pitchFamily="18"/>
                <a:cs typeface="Arial" panose="020B0604020202020204" pitchFamily="34" charset="0"/>
              </a:endParaRPr>
            </a:p>
          </p:txBody>
        </p:sp>
      </p:grpSp>
      <p:grpSp>
        <p:nvGrpSpPr>
          <p:cNvPr id="13" name="Group 12">
            <a:extLst>
              <a:ext uri="{FF2B5EF4-FFF2-40B4-BE49-F238E27FC236}">
                <a16:creationId xmlns:a16="http://schemas.microsoft.com/office/drawing/2014/main" id="{69722625-CAFE-1DAA-CE59-C90C86F8B2FC}"/>
              </a:ext>
            </a:extLst>
          </p:cNvPr>
          <p:cNvGrpSpPr/>
          <p:nvPr/>
        </p:nvGrpSpPr>
        <p:grpSpPr>
          <a:xfrm>
            <a:off x="861709" y="5852014"/>
            <a:ext cx="2948380" cy="1091046"/>
            <a:chOff x="558969" y="2865239"/>
            <a:chExt cx="7820600" cy="3230759"/>
          </a:xfrm>
        </p:grpSpPr>
        <p:grpSp>
          <p:nvGrpSpPr>
            <p:cNvPr id="14" name="Group 8">
              <a:extLst>
                <a:ext uri="{FF2B5EF4-FFF2-40B4-BE49-F238E27FC236}">
                  <a16:creationId xmlns:a16="http://schemas.microsoft.com/office/drawing/2014/main" id="{58AB97F0-7E1E-DF54-1E18-EA2365845115}"/>
                </a:ext>
              </a:extLst>
            </p:cNvPr>
            <p:cNvGrpSpPr/>
            <p:nvPr/>
          </p:nvGrpSpPr>
          <p:grpSpPr>
            <a:xfrm>
              <a:off x="1186877" y="2865239"/>
              <a:ext cx="7192692" cy="3230759"/>
              <a:chOff x="-8513" y="-38100"/>
              <a:chExt cx="1894372" cy="850900"/>
            </a:xfrm>
          </p:grpSpPr>
          <p:sp>
            <p:nvSpPr>
              <p:cNvPr id="20" name="Freeform 9">
                <a:extLst>
                  <a:ext uri="{FF2B5EF4-FFF2-40B4-BE49-F238E27FC236}">
                    <a16:creationId xmlns:a16="http://schemas.microsoft.com/office/drawing/2014/main" id="{1A961826-1908-D348-3DA7-173C59218BD0}"/>
                  </a:ext>
                </a:extLst>
              </p:cNvPr>
              <p:cNvSpPr/>
              <p:nvPr/>
            </p:nvSpPr>
            <p:spPr>
              <a:xfrm>
                <a:off x="-8513" y="4911"/>
                <a:ext cx="1894372" cy="638654"/>
              </a:xfrm>
              <a:custGeom>
                <a:avLst/>
                <a:gdLst/>
                <a:ahLst/>
                <a:cxnLst/>
                <a:rect l="l" t="t" r="r" b="b"/>
                <a:pathLst>
                  <a:path w="1997518" h="711284">
                    <a:moveTo>
                      <a:pt x="52060" y="0"/>
                    </a:moveTo>
                    <a:lnTo>
                      <a:pt x="1945458" y="0"/>
                    </a:lnTo>
                    <a:cubicBezTo>
                      <a:pt x="1974210" y="0"/>
                      <a:pt x="1997518" y="23308"/>
                      <a:pt x="1997518" y="52060"/>
                    </a:cubicBezTo>
                    <a:lnTo>
                      <a:pt x="1997518" y="659224"/>
                    </a:lnTo>
                    <a:cubicBezTo>
                      <a:pt x="1997518" y="673031"/>
                      <a:pt x="1992033" y="686273"/>
                      <a:pt x="1982270" y="696036"/>
                    </a:cubicBezTo>
                    <a:cubicBezTo>
                      <a:pt x="1972507" y="705799"/>
                      <a:pt x="1959265" y="711284"/>
                      <a:pt x="1945458" y="711284"/>
                    </a:cubicBezTo>
                    <a:lnTo>
                      <a:pt x="52060" y="711284"/>
                    </a:lnTo>
                    <a:cubicBezTo>
                      <a:pt x="38253" y="711284"/>
                      <a:pt x="25011" y="705799"/>
                      <a:pt x="15248" y="696036"/>
                    </a:cubicBezTo>
                    <a:cubicBezTo>
                      <a:pt x="5485" y="686273"/>
                      <a:pt x="0" y="673031"/>
                      <a:pt x="0" y="659224"/>
                    </a:cubicBezTo>
                    <a:lnTo>
                      <a:pt x="0" y="52060"/>
                    </a:lnTo>
                    <a:cubicBezTo>
                      <a:pt x="0" y="38253"/>
                      <a:pt x="5485" y="25011"/>
                      <a:pt x="15248" y="15248"/>
                    </a:cubicBezTo>
                    <a:cubicBezTo>
                      <a:pt x="25011" y="5485"/>
                      <a:pt x="38253" y="0"/>
                      <a:pt x="52060" y="0"/>
                    </a:cubicBezTo>
                    <a:close/>
                  </a:path>
                </a:pathLst>
              </a:custGeom>
              <a:solidFill>
                <a:schemeClr val="accent2">
                  <a:lumMod val="40000"/>
                  <a:lumOff val="60000"/>
                </a:schemeClr>
              </a:solidFill>
            </p:spPr>
          </p:sp>
          <p:sp>
            <p:nvSpPr>
              <p:cNvPr id="21" name="TextBox 10">
                <a:extLst>
                  <a:ext uri="{FF2B5EF4-FFF2-40B4-BE49-F238E27FC236}">
                    <a16:creationId xmlns:a16="http://schemas.microsoft.com/office/drawing/2014/main" id="{F00B283E-039F-2408-2B96-60115A14CB45}"/>
                  </a:ext>
                </a:extLst>
              </p:cNvPr>
              <p:cNvSpPr txBox="1"/>
              <p:nvPr/>
            </p:nvSpPr>
            <p:spPr>
              <a:xfrm>
                <a:off x="0" y="-38100"/>
                <a:ext cx="812800" cy="850900"/>
              </a:xfrm>
              <a:prstGeom prst="rect">
                <a:avLst/>
              </a:prstGeom>
            </p:spPr>
            <p:txBody>
              <a:bodyPr lIns="33867" tIns="33867" rIns="33867" bIns="33867" rtlCol="0" anchor="ctr"/>
              <a:lstStyle/>
              <a:p>
                <a:pPr algn="ctr">
                  <a:lnSpc>
                    <a:spcPts val="1773"/>
                  </a:lnSpc>
                  <a:spcBef>
                    <a:spcPct val="0"/>
                  </a:spcBef>
                  <a:defRPr/>
                </a:pPr>
                <a:endParaRPr sz="2400" b="1">
                  <a:solidFill>
                    <a:schemeClr val="tx1"/>
                  </a:solidFill>
                  <a:latin typeface="UTM Avo" panose="02040603050506020204" pitchFamily="18"/>
                  <a:cs typeface="Arial" panose="020B0604020202020204" pitchFamily="34" charset="0"/>
                </a:endParaRPr>
              </a:p>
            </p:txBody>
          </p:sp>
        </p:grpSp>
        <p:grpSp>
          <p:nvGrpSpPr>
            <p:cNvPr id="15" name="Group 14">
              <a:extLst>
                <a:ext uri="{FF2B5EF4-FFF2-40B4-BE49-F238E27FC236}">
                  <a16:creationId xmlns:a16="http://schemas.microsoft.com/office/drawing/2014/main" id="{D9AA8841-D6EC-84DD-0C41-E04D512F4A1A}"/>
                </a:ext>
              </a:extLst>
            </p:cNvPr>
            <p:cNvGrpSpPr/>
            <p:nvPr/>
          </p:nvGrpSpPr>
          <p:grpSpPr>
            <a:xfrm>
              <a:off x="558969" y="3558513"/>
              <a:ext cx="1352489" cy="1439800"/>
              <a:chOff x="-11915" y="-101557"/>
              <a:chExt cx="856922" cy="912241"/>
            </a:xfrm>
          </p:grpSpPr>
          <p:sp>
            <p:nvSpPr>
              <p:cNvPr id="18" name="Freeform 15">
                <a:extLst>
                  <a:ext uri="{FF2B5EF4-FFF2-40B4-BE49-F238E27FC236}">
                    <a16:creationId xmlns:a16="http://schemas.microsoft.com/office/drawing/2014/main" id="{526B7E44-AFDE-43D4-38B3-6E39D156AA25}"/>
                  </a:ext>
                </a:extLst>
              </p:cNvPr>
              <p:cNvSpPr/>
              <p:nvPr/>
            </p:nvSpPr>
            <p:spPr>
              <a:xfrm>
                <a:off x="-11915" y="-101557"/>
                <a:ext cx="856922" cy="912241"/>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FF5E48"/>
              </a:solidFill>
            </p:spPr>
          </p:sp>
          <p:sp>
            <p:nvSpPr>
              <p:cNvPr id="19" name="TextBox 16">
                <a:extLst>
                  <a:ext uri="{FF2B5EF4-FFF2-40B4-BE49-F238E27FC236}">
                    <a16:creationId xmlns:a16="http://schemas.microsoft.com/office/drawing/2014/main" id="{24D2F30A-D359-F306-7527-3DB9CD71A173}"/>
                  </a:ext>
                </a:extLst>
              </p:cNvPr>
              <p:cNvSpPr txBox="1"/>
              <p:nvPr/>
            </p:nvSpPr>
            <p:spPr>
              <a:xfrm>
                <a:off x="76200" y="38100"/>
                <a:ext cx="660400" cy="698500"/>
              </a:xfrm>
              <a:prstGeom prst="rect">
                <a:avLst/>
              </a:prstGeom>
            </p:spPr>
            <p:txBody>
              <a:bodyPr lIns="33867" tIns="33867" rIns="33867" bIns="33867" rtlCol="0" anchor="ctr"/>
              <a:lstStyle/>
              <a:p>
                <a:pPr algn="ctr">
                  <a:lnSpc>
                    <a:spcPts val="1773"/>
                  </a:lnSpc>
                  <a:defRPr/>
                </a:pPr>
                <a:endParaRPr sz="2400" b="1">
                  <a:solidFill>
                    <a:schemeClr val="tx1"/>
                  </a:solidFill>
                  <a:latin typeface="UTM Avo" panose="02040603050506020204" pitchFamily="18"/>
                  <a:cs typeface="Arial" panose="020B0604020202020204" pitchFamily="34" charset="0"/>
                </a:endParaRPr>
              </a:p>
            </p:txBody>
          </p:sp>
        </p:grpSp>
        <mc:AlternateContent xmlns:mc="http://schemas.openxmlformats.org/markup-compatibility/2006" xmlns:a14="http://schemas.microsoft.com/office/drawing/2010/main">
          <mc:Choice Requires="a14">
            <p:sp>
              <p:nvSpPr>
                <p:cNvPr id="16" name="TextBox 31">
                  <a:extLst>
                    <a:ext uri="{FF2B5EF4-FFF2-40B4-BE49-F238E27FC236}">
                      <a16:creationId xmlns:a16="http://schemas.microsoft.com/office/drawing/2014/main" id="{A1062487-287B-C471-9D90-9AC18F2A4805}"/>
                    </a:ext>
                  </a:extLst>
                </p:cNvPr>
                <p:cNvSpPr txBox="1"/>
                <p:nvPr/>
              </p:nvSpPr>
              <p:spPr>
                <a:xfrm>
                  <a:off x="2490439" y="3520381"/>
                  <a:ext cx="5428894" cy="1100297"/>
                </a:xfrm>
                <a:prstGeom prst="rect">
                  <a:avLst/>
                </a:prstGeom>
              </p:spPr>
              <p:txBody>
                <a:bodyPr wrap="square" lIns="0" tIns="0" rIns="0" bIns="0" rtlCol="0" anchor="t">
                  <a:spAutoFit/>
                </a:bodyPr>
                <a:lstStyle/>
                <a:p>
                  <a:pPr lvl="0" algn="just">
                    <a:lnSpc>
                      <a:spcPct val="150000"/>
                    </a:lnSpc>
                  </a:pPr>
                  <a14:m>
                    <m:oMathPara xmlns:m="http://schemas.openxmlformats.org/officeDocument/2006/math">
                      <m:oMathParaPr>
                        <m:jc m:val="centerGroup"/>
                      </m:oMathParaPr>
                      <m:oMath xmlns:m="http://schemas.openxmlformats.org/officeDocument/2006/math">
                        <m:r>
                          <m:rPr>
                            <m:nor/>
                          </m:rPr>
                          <a:rPr lang="en-US" sz="2000" smtClean="0">
                            <a:solidFill>
                              <a:schemeClr val="tx1"/>
                            </a:solidFill>
                            <a:latin typeface="UTM Avo" panose="02040603050506020204" pitchFamily="18"/>
                            <a:ea typeface="Arial" panose="020B0604020202020204" pitchFamily="34" charset="0"/>
                            <a:cs typeface="Arial" panose="020B0604020202020204" pitchFamily="34" charset="0"/>
                          </a:rPr>
                          <m:t>Kho</m:t>
                        </m:r>
                        <m:r>
                          <m:rPr>
                            <m:nor/>
                          </m:rPr>
                          <a:rPr lang="en-US" sz="2000" smtClean="0">
                            <a:solidFill>
                              <a:schemeClr val="tx1"/>
                            </a:solidFill>
                            <a:latin typeface="UTM Avo" panose="02040603050506020204" pitchFamily="18"/>
                            <a:ea typeface="Arial" panose="020B0604020202020204" pitchFamily="34" charset="0"/>
                            <a:cs typeface="Arial" panose="020B0604020202020204" pitchFamily="34" charset="0"/>
                          </a:rPr>
                          <m:t> 2 </m:t>
                        </m:r>
                        <m:r>
                          <m:rPr>
                            <m:nor/>
                          </m:rPr>
                          <a:rPr lang="en-US" sz="2000" smtClean="0">
                            <a:solidFill>
                              <a:schemeClr val="tx1"/>
                            </a:solidFill>
                            <a:latin typeface="UTM Avo" panose="02040603050506020204" pitchFamily="18"/>
                            <a:ea typeface="Arial" panose="020B0604020202020204" pitchFamily="34" charset="0"/>
                            <a:cs typeface="Arial" panose="020B0604020202020204" pitchFamily="34" charset="0"/>
                          </a:rPr>
                          <m:t>v</m:t>
                        </m:r>
                        <m:r>
                          <m:rPr>
                            <m:nor/>
                          </m:rPr>
                          <a:rPr lang="en-US" sz="2000" smtClean="0">
                            <a:solidFill>
                              <a:schemeClr val="tx1"/>
                            </a:solidFill>
                            <a:latin typeface="UTM Avo" panose="02040603050506020204" pitchFamily="18"/>
                            <a:ea typeface="Arial" panose="020B0604020202020204" pitchFamily="34" charset="0"/>
                            <a:cs typeface="Arial" panose="020B0604020202020204" pitchFamily="34" charset="0"/>
                          </a:rPr>
                          <m:t>à </m:t>
                        </m:r>
                        <m:r>
                          <m:rPr>
                            <m:nor/>
                          </m:rPr>
                          <a:rPr lang="en-US" sz="2000" smtClean="0">
                            <a:solidFill>
                              <a:schemeClr val="tx1"/>
                            </a:solidFill>
                            <a:latin typeface="UTM Avo" panose="02040603050506020204" pitchFamily="18"/>
                            <a:ea typeface="Arial" panose="020B0604020202020204" pitchFamily="34" charset="0"/>
                            <a:cs typeface="Arial" panose="020B0604020202020204" pitchFamily="34" charset="0"/>
                          </a:rPr>
                          <m:t>kho</m:t>
                        </m:r>
                        <m:r>
                          <m:rPr>
                            <m:nor/>
                          </m:rPr>
                          <a:rPr lang="en-US" sz="2000" smtClean="0">
                            <a:solidFill>
                              <a:schemeClr val="tx1"/>
                            </a:solidFill>
                            <a:latin typeface="UTM Avo" panose="02040603050506020204" pitchFamily="18"/>
                            <a:ea typeface="Arial" panose="020B0604020202020204" pitchFamily="34" charset="0"/>
                            <a:cs typeface="Arial" panose="020B0604020202020204" pitchFamily="34" charset="0"/>
                          </a:rPr>
                          <m:t> 4</m:t>
                        </m:r>
                      </m:oMath>
                    </m:oMathPara>
                  </a14:m>
                  <a:endParaRPr lang="en-US" sz="2000" b="1" dirty="0">
                    <a:solidFill>
                      <a:schemeClr val="tx1"/>
                    </a:solidFill>
                    <a:latin typeface="UTM Avo" panose="02040603050506020204" pitchFamily="18"/>
                    <a:cs typeface="Arial" panose="020B0604020202020204" pitchFamily="34" charset="0"/>
                  </a:endParaRPr>
                </a:p>
              </p:txBody>
            </p:sp>
          </mc:Choice>
          <mc:Fallback xmlns="">
            <p:sp>
              <p:nvSpPr>
                <p:cNvPr id="16" name="TextBox 31">
                  <a:extLst>
                    <a:ext uri="{FF2B5EF4-FFF2-40B4-BE49-F238E27FC236}">
                      <a16:creationId xmlns:a16="http://schemas.microsoft.com/office/drawing/2014/main" id="{A1062487-287B-C471-9D90-9AC18F2A4805}"/>
                    </a:ext>
                  </a:extLst>
                </p:cNvPr>
                <p:cNvSpPr txBox="1">
                  <a:spLocks noRot="1" noChangeAspect="1" noMove="1" noResize="1" noEditPoints="1" noAdjustHandles="1" noChangeArrowheads="1" noChangeShapeType="1" noTextEdit="1"/>
                </p:cNvSpPr>
                <p:nvPr/>
              </p:nvSpPr>
              <p:spPr>
                <a:xfrm>
                  <a:off x="2490439" y="3520381"/>
                  <a:ext cx="5428894" cy="1100297"/>
                </a:xfrm>
                <a:prstGeom prst="rect">
                  <a:avLst/>
                </a:prstGeom>
                <a:blipFill>
                  <a:blip r:embed="rId7"/>
                  <a:stretch>
                    <a:fillRect t="-3333" b="-40000"/>
                  </a:stretch>
                </a:blipFill>
              </p:spPr>
              <p:txBody>
                <a:bodyPr/>
                <a:lstStyle/>
                <a:p>
                  <a:r>
                    <a:rPr lang="en-VN">
                      <a:noFill/>
                    </a:rPr>
                    <a:t> </a:t>
                  </a:r>
                </a:p>
              </p:txBody>
            </p:sp>
          </mc:Fallback>
        </mc:AlternateContent>
        <p:sp>
          <p:nvSpPr>
            <p:cNvPr id="17" name="TextBox 32">
              <a:extLst>
                <a:ext uri="{FF2B5EF4-FFF2-40B4-BE49-F238E27FC236}">
                  <a16:creationId xmlns:a16="http://schemas.microsoft.com/office/drawing/2014/main" id="{6D9E0205-4B98-3B5C-9A19-0C6D636A5524}"/>
                </a:ext>
              </a:extLst>
            </p:cNvPr>
            <p:cNvSpPr txBox="1"/>
            <p:nvPr/>
          </p:nvSpPr>
          <p:spPr>
            <a:xfrm>
              <a:off x="873198" y="3459064"/>
              <a:ext cx="740026" cy="1138962"/>
            </a:xfrm>
            <a:prstGeom prst="rect">
              <a:avLst/>
            </a:prstGeom>
          </p:spPr>
          <p:txBody>
            <a:bodyPr lIns="0" tIns="0" rIns="0" bIns="0" rtlCol="0" anchor="t">
              <a:spAutoFit/>
            </a:bodyPr>
            <a:lstStyle/>
            <a:p>
              <a:pPr algn="ctr">
                <a:lnSpc>
                  <a:spcPts val="4200"/>
                </a:lnSpc>
                <a:defRPr/>
              </a:pPr>
              <a:r>
                <a:rPr lang="en-US" sz="2400" b="1" dirty="0">
                  <a:solidFill>
                    <a:schemeClr val="tx1"/>
                  </a:solidFill>
                  <a:latin typeface="UTM Avo" panose="02040603050506020204" pitchFamily="18"/>
                  <a:cs typeface="Arial" panose="020B0604020202020204" pitchFamily="34" charset="0"/>
                </a:rPr>
                <a:t>B</a:t>
              </a:r>
            </a:p>
          </p:txBody>
        </p:sp>
      </p:grpSp>
      <p:grpSp>
        <p:nvGrpSpPr>
          <p:cNvPr id="22" name="Group 21">
            <a:extLst>
              <a:ext uri="{FF2B5EF4-FFF2-40B4-BE49-F238E27FC236}">
                <a16:creationId xmlns:a16="http://schemas.microsoft.com/office/drawing/2014/main" id="{1E548EC9-2D64-35FD-1675-299E56F358FD}"/>
              </a:ext>
            </a:extLst>
          </p:cNvPr>
          <p:cNvGrpSpPr/>
          <p:nvPr/>
        </p:nvGrpSpPr>
        <p:grpSpPr>
          <a:xfrm>
            <a:off x="4759386" y="4683614"/>
            <a:ext cx="2813350" cy="1091046"/>
            <a:chOff x="558969" y="2865239"/>
            <a:chExt cx="7462433" cy="3230759"/>
          </a:xfrm>
        </p:grpSpPr>
        <p:grpSp>
          <p:nvGrpSpPr>
            <p:cNvPr id="23" name="Group 8">
              <a:extLst>
                <a:ext uri="{FF2B5EF4-FFF2-40B4-BE49-F238E27FC236}">
                  <a16:creationId xmlns:a16="http://schemas.microsoft.com/office/drawing/2014/main" id="{6128B078-6DF9-B162-FC2E-4EF82B720E8E}"/>
                </a:ext>
              </a:extLst>
            </p:cNvPr>
            <p:cNvGrpSpPr/>
            <p:nvPr/>
          </p:nvGrpSpPr>
          <p:grpSpPr>
            <a:xfrm>
              <a:off x="1186877" y="2865239"/>
              <a:ext cx="6834525" cy="3230759"/>
              <a:chOff x="-8513" y="-38100"/>
              <a:chExt cx="1800040" cy="850900"/>
            </a:xfrm>
          </p:grpSpPr>
          <p:sp>
            <p:nvSpPr>
              <p:cNvPr id="29" name="Freeform 9">
                <a:extLst>
                  <a:ext uri="{FF2B5EF4-FFF2-40B4-BE49-F238E27FC236}">
                    <a16:creationId xmlns:a16="http://schemas.microsoft.com/office/drawing/2014/main" id="{59776E99-5CF5-C19F-DCD6-C8DC630D490E}"/>
                  </a:ext>
                </a:extLst>
              </p:cNvPr>
              <p:cNvSpPr/>
              <p:nvPr/>
            </p:nvSpPr>
            <p:spPr>
              <a:xfrm>
                <a:off x="-8513" y="4911"/>
                <a:ext cx="1800040" cy="638654"/>
              </a:xfrm>
              <a:custGeom>
                <a:avLst/>
                <a:gdLst/>
                <a:ahLst/>
                <a:cxnLst/>
                <a:rect l="l" t="t" r="r" b="b"/>
                <a:pathLst>
                  <a:path w="1997518" h="711284">
                    <a:moveTo>
                      <a:pt x="52060" y="0"/>
                    </a:moveTo>
                    <a:lnTo>
                      <a:pt x="1945458" y="0"/>
                    </a:lnTo>
                    <a:cubicBezTo>
                      <a:pt x="1974210" y="0"/>
                      <a:pt x="1997518" y="23308"/>
                      <a:pt x="1997518" y="52060"/>
                    </a:cubicBezTo>
                    <a:lnTo>
                      <a:pt x="1997518" y="659224"/>
                    </a:lnTo>
                    <a:cubicBezTo>
                      <a:pt x="1997518" y="673031"/>
                      <a:pt x="1992033" y="686273"/>
                      <a:pt x="1982270" y="696036"/>
                    </a:cubicBezTo>
                    <a:cubicBezTo>
                      <a:pt x="1972507" y="705799"/>
                      <a:pt x="1959265" y="711284"/>
                      <a:pt x="1945458" y="711284"/>
                    </a:cubicBezTo>
                    <a:lnTo>
                      <a:pt x="52060" y="711284"/>
                    </a:lnTo>
                    <a:cubicBezTo>
                      <a:pt x="38253" y="711284"/>
                      <a:pt x="25011" y="705799"/>
                      <a:pt x="15248" y="696036"/>
                    </a:cubicBezTo>
                    <a:cubicBezTo>
                      <a:pt x="5485" y="686273"/>
                      <a:pt x="0" y="673031"/>
                      <a:pt x="0" y="659224"/>
                    </a:cubicBezTo>
                    <a:lnTo>
                      <a:pt x="0" y="52060"/>
                    </a:lnTo>
                    <a:cubicBezTo>
                      <a:pt x="0" y="38253"/>
                      <a:pt x="5485" y="25011"/>
                      <a:pt x="15248" y="15248"/>
                    </a:cubicBezTo>
                    <a:cubicBezTo>
                      <a:pt x="25011" y="5485"/>
                      <a:pt x="38253" y="0"/>
                      <a:pt x="52060" y="0"/>
                    </a:cubicBezTo>
                    <a:close/>
                  </a:path>
                </a:pathLst>
              </a:custGeom>
              <a:solidFill>
                <a:schemeClr val="accent2">
                  <a:lumMod val="40000"/>
                  <a:lumOff val="60000"/>
                </a:schemeClr>
              </a:solidFill>
            </p:spPr>
          </p:sp>
          <p:sp>
            <p:nvSpPr>
              <p:cNvPr id="30" name="TextBox 10">
                <a:extLst>
                  <a:ext uri="{FF2B5EF4-FFF2-40B4-BE49-F238E27FC236}">
                    <a16:creationId xmlns:a16="http://schemas.microsoft.com/office/drawing/2014/main" id="{4E22FEBA-7B9D-FDAA-6A0B-6F83E989C031}"/>
                  </a:ext>
                </a:extLst>
              </p:cNvPr>
              <p:cNvSpPr txBox="1"/>
              <p:nvPr/>
            </p:nvSpPr>
            <p:spPr>
              <a:xfrm>
                <a:off x="0" y="-38100"/>
                <a:ext cx="812800" cy="850900"/>
              </a:xfrm>
              <a:prstGeom prst="rect">
                <a:avLst/>
              </a:prstGeom>
            </p:spPr>
            <p:txBody>
              <a:bodyPr lIns="33867" tIns="33867" rIns="33867" bIns="33867" rtlCol="0" anchor="ctr"/>
              <a:lstStyle/>
              <a:p>
                <a:pPr algn="ctr">
                  <a:lnSpc>
                    <a:spcPts val="1773"/>
                  </a:lnSpc>
                  <a:spcBef>
                    <a:spcPct val="0"/>
                  </a:spcBef>
                  <a:defRPr/>
                </a:pPr>
                <a:endParaRPr sz="2400" b="1">
                  <a:solidFill>
                    <a:schemeClr val="tx1"/>
                  </a:solidFill>
                  <a:latin typeface="UTM Avo" panose="02040603050506020204" pitchFamily="18"/>
                  <a:cs typeface="Arial" panose="020B0604020202020204" pitchFamily="34" charset="0"/>
                </a:endParaRPr>
              </a:p>
            </p:txBody>
          </p:sp>
        </p:grpSp>
        <p:grpSp>
          <p:nvGrpSpPr>
            <p:cNvPr id="24" name="Group 14">
              <a:extLst>
                <a:ext uri="{FF2B5EF4-FFF2-40B4-BE49-F238E27FC236}">
                  <a16:creationId xmlns:a16="http://schemas.microsoft.com/office/drawing/2014/main" id="{E86D3C0F-39B1-E3BA-4DB8-1D009AD2FAE3}"/>
                </a:ext>
              </a:extLst>
            </p:cNvPr>
            <p:cNvGrpSpPr/>
            <p:nvPr/>
          </p:nvGrpSpPr>
          <p:grpSpPr>
            <a:xfrm>
              <a:off x="558969" y="3558513"/>
              <a:ext cx="1401458" cy="1439800"/>
              <a:chOff x="-11915" y="-101557"/>
              <a:chExt cx="887948" cy="912241"/>
            </a:xfrm>
          </p:grpSpPr>
          <p:sp>
            <p:nvSpPr>
              <p:cNvPr id="27" name="Freeform 15">
                <a:extLst>
                  <a:ext uri="{FF2B5EF4-FFF2-40B4-BE49-F238E27FC236}">
                    <a16:creationId xmlns:a16="http://schemas.microsoft.com/office/drawing/2014/main" id="{71536EBE-4DEA-2113-1EFA-77BBA1917E41}"/>
                  </a:ext>
                </a:extLst>
              </p:cNvPr>
              <p:cNvSpPr/>
              <p:nvPr/>
            </p:nvSpPr>
            <p:spPr>
              <a:xfrm>
                <a:off x="-11915" y="-101557"/>
                <a:ext cx="887948" cy="912241"/>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FF5E48"/>
              </a:solidFill>
            </p:spPr>
          </p:sp>
          <p:sp>
            <p:nvSpPr>
              <p:cNvPr id="28" name="TextBox 16">
                <a:extLst>
                  <a:ext uri="{FF2B5EF4-FFF2-40B4-BE49-F238E27FC236}">
                    <a16:creationId xmlns:a16="http://schemas.microsoft.com/office/drawing/2014/main" id="{4EA41CE2-4AA8-F46C-E69F-D44058121B3F}"/>
                  </a:ext>
                </a:extLst>
              </p:cNvPr>
              <p:cNvSpPr txBox="1"/>
              <p:nvPr/>
            </p:nvSpPr>
            <p:spPr>
              <a:xfrm>
                <a:off x="76200" y="38100"/>
                <a:ext cx="660400" cy="698500"/>
              </a:xfrm>
              <a:prstGeom prst="rect">
                <a:avLst/>
              </a:prstGeom>
            </p:spPr>
            <p:txBody>
              <a:bodyPr lIns="33867" tIns="33867" rIns="33867" bIns="33867" rtlCol="0" anchor="ctr"/>
              <a:lstStyle/>
              <a:p>
                <a:pPr algn="ctr">
                  <a:lnSpc>
                    <a:spcPts val="1773"/>
                  </a:lnSpc>
                  <a:defRPr/>
                </a:pPr>
                <a:endParaRPr sz="2400" b="1">
                  <a:solidFill>
                    <a:schemeClr val="tx1"/>
                  </a:solidFill>
                  <a:latin typeface="UTM Avo" panose="02040603050506020204" pitchFamily="18"/>
                  <a:cs typeface="Arial" panose="020B0604020202020204" pitchFamily="34" charset="0"/>
                </a:endParaRPr>
              </a:p>
            </p:txBody>
          </p:sp>
        </p:grpSp>
        <mc:AlternateContent xmlns:mc="http://schemas.openxmlformats.org/markup-compatibility/2006" xmlns:a14="http://schemas.microsoft.com/office/drawing/2010/main">
          <mc:Choice Requires="a14">
            <p:sp>
              <p:nvSpPr>
                <p:cNvPr id="25" name="TextBox 31">
                  <a:extLst>
                    <a:ext uri="{FF2B5EF4-FFF2-40B4-BE49-F238E27FC236}">
                      <a16:creationId xmlns:a16="http://schemas.microsoft.com/office/drawing/2014/main" id="{7F7344EB-90DD-0374-E224-E0BDD3871FAB}"/>
                    </a:ext>
                  </a:extLst>
                </p:cNvPr>
                <p:cNvSpPr txBox="1"/>
                <p:nvPr/>
              </p:nvSpPr>
              <p:spPr>
                <a:xfrm>
                  <a:off x="2412914" y="3482048"/>
                  <a:ext cx="5228835" cy="1100297"/>
                </a:xfrm>
                <a:prstGeom prst="rect">
                  <a:avLst/>
                </a:prstGeom>
              </p:spPr>
              <p:txBody>
                <a:bodyPr wrap="square" lIns="0" tIns="0" rIns="0" bIns="0" rtlCol="0" anchor="t">
                  <a:spAutoFit/>
                </a:bodyPr>
                <a:lstStyle/>
                <a:p>
                  <a:pPr lvl="0" algn="just">
                    <a:lnSpc>
                      <a:spcPct val="150000"/>
                    </a:lnSpc>
                  </a:pPr>
                  <a14:m>
                    <m:oMathPara xmlns:m="http://schemas.openxmlformats.org/officeDocument/2006/math">
                      <m:oMathParaPr>
                        <m:jc m:val="centerGroup"/>
                      </m:oMathParaPr>
                      <m:oMath xmlns:m="http://schemas.openxmlformats.org/officeDocument/2006/math">
                        <m:r>
                          <m:rPr>
                            <m:nor/>
                          </m:rPr>
                          <a:rPr lang="en-US" sz="2000" smtClean="0">
                            <a:solidFill>
                              <a:schemeClr val="tx1"/>
                            </a:solidFill>
                            <a:latin typeface="UTM Avo" panose="02040603050506020204" pitchFamily="18"/>
                            <a:ea typeface="Arial" panose="020B0604020202020204" pitchFamily="34" charset="0"/>
                            <a:cs typeface="Arial" panose="020B0604020202020204" pitchFamily="34" charset="0"/>
                          </a:rPr>
                          <m:t>Kho</m:t>
                        </m:r>
                        <m:r>
                          <m:rPr>
                            <m:nor/>
                          </m:rPr>
                          <a:rPr lang="en-US" sz="2000" smtClean="0">
                            <a:solidFill>
                              <a:schemeClr val="tx1"/>
                            </a:solidFill>
                            <a:latin typeface="UTM Avo" panose="02040603050506020204" pitchFamily="18"/>
                            <a:ea typeface="Arial" panose="020B0604020202020204" pitchFamily="34" charset="0"/>
                            <a:cs typeface="Arial" panose="020B0604020202020204" pitchFamily="34" charset="0"/>
                          </a:rPr>
                          <m:t> 1 </m:t>
                        </m:r>
                        <m:r>
                          <m:rPr>
                            <m:nor/>
                          </m:rPr>
                          <a:rPr lang="en-US" sz="2000" smtClean="0">
                            <a:solidFill>
                              <a:schemeClr val="tx1"/>
                            </a:solidFill>
                            <a:latin typeface="UTM Avo" panose="02040603050506020204" pitchFamily="18"/>
                            <a:ea typeface="Arial" panose="020B0604020202020204" pitchFamily="34" charset="0"/>
                            <a:cs typeface="Arial" panose="020B0604020202020204" pitchFamily="34" charset="0"/>
                          </a:rPr>
                          <m:t>v</m:t>
                        </m:r>
                        <m:r>
                          <m:rPr>
                            <m:nor/>
                          </m:rPr>
                          <a:rPr lang="en-US" sz="2000" smtClean="0">
                            <a:solidFill>
                              <a:schemeClr val="tx1"/>
                            </a:solidFill>
                            <a:latin typeface="UTM Avo" panose="02040603050506020204" pitchFamily="18"/>
                            <a:ea typeface="Arial" panose="020B0604020202020204" pitchFamily="34" charset="0"/>
                            <a:cs typeface="Arial" panose="020B0604020202020204" pitchFamily="34" charset="0"/>
                          </a:rPr>
                          <m:t>à </m:t>
                        </m:r>
                        <m:r>
                          <m:rPr>
                            <m:nor/>
                          </m:rPr>
                          <a:rPr lang="en-US" sz="2000" smtClean="0">
                            <a:solidFill>
                              <a:schemeClr val="tx1"/>
                            </a:solidFill>
                            <a:latin typeface="UTM Avo" panose="02040603050506020204" pitchFamily="18"/>
                            <a:ea typeface="Arial" panose="020B0604020202020204" pitchFamily="34" charset="0"/>
                            <a:cs typeface="Arial" panose="020B0604020202020204" pitchFamily="34" charset="0"/>
                          </a:rPr>
                          <m:t>kho</m:t>
                        </m:r>
                        <m:r>
                          <m:rPr>
                            <m:nor/>
                          </m:rPr>
                          <a:rPr lang="en-US" sz="2000" smtClean="0">
                            <a:solidFill>
                              <a:schemeClr val="tx1"/>
                            </a:solidFill>
                            <a:latin typeface="UTM Avo" panose="02040603050506020204" pitchFamily="18"/>
                            <a:ea typeface="Arial" panose="020B0604020202020204" pitchFamily="34" charset="0"/>
                            <a:cs typeface="Arial" panose="020B0604020202020204" pitchFamily="34" charset="0"/>
                          </a:rPr>
                          <m:t> 3</m:t>
                        </m:r>
                      </m:oMath>
                    </m:oMathPara>
                  </a14:m>
                  <a:endParaRPr lang="en-US" sz="2000" b="1" dirty="0">
                    <a:solidFill>
                      <a:schemeClr val="tx1"/>
                    </a:solidFill>
                    <a:latin typeface="UTM Avo" panose="02040603050506020204" pitchFamily="18"/>
                    <a:cs typeface="Arial" panose="020B0604020202020204" pitchFamily="34" charset="0"/>
                  </a:endParaRPr>
                </a:p>
              </p:txBody>
            </p:sp>
          </mc:Choice>
          <mc:Fallback xmlns="">
            <p:sp>
              <p:nvSpPr>
                <p:cNvPr id="25" name="TextBox 31">
                  <a:extLst>
                    <a:ext uri="{FF2B5EF4-FFF2-40B4-BE49-F238E27FC236}">
                      <a16:creationId xmlns:a16="http://schemas.microsoft.com/office/drawing/2014/main" id="{7F7344EB-90DD-0374-E224-E0BDD3871FAB}"/>
                    </a:ext>
                  </a:extLst>
                </p:cNvPr>
                <p:cNvSpPr txBox="1">
                  <a:spLocks noRot="1" noChangeAspect="1" noMove="1" noResize="1" noEditPoints="1" noAdjustHandles="1" noChangeArrowheads="1" noChangeShapeType="1" noTextEdit="1"/>
                </p:cNvSpPr>
                <p:nvPr/>
              </p:nvSpPr>
              <p:spPr>
                <a:xfrm>
                  <a:off x="2412914" y="3482048"/>
                  <a:ext cx="5228835" cy="1100297"/>
                </a:xfrm>
                <a:prstGeom prst="rect">
                  <a:avLst/>
                </a:prstGeom>
                <a:blipFill>
                  <a:blip r:embed="rId8"/>
                  <a:stretch>
                    <a:fillRect l="-637" r="-637" b="-38710"/>
                  </a:stretch>
                </a:blipFill>
              </p:spPr>
              <p:txBody>
                <a:bodyPr/>
                <a:lstStyle/>
                <a:p>
                  <a:r>
                    <a:rPr lang="en-VN">
                      <a:noFill/>
                    </a:rPr>
                    <a:t> </a:t>
                  </a:r>
                </a:p>
              </p:txBody>
            </p:sp>
          </mc:Fallback>
        </mc:AlternateContent>
        <p:sp>
          <p:nvSpPr>
            <p:cNvPr id="26" name="TextBox 32">
              <a:extLst>
                <a:ext uri="{FF2B5EF4-FFF2-40B4-BE49-F238E27FC236}">
                  <a16:creationId xmlns:a16="http://schemas.microsoft.com/office/drawing/2014/main" id="{23F6E2D1-77CC-41BD-76A1-A173FC442587}"/>
                </a:ext>
              </a:extLst>
            </p:cNvPr>
            <p:cNvSpPr txBox="1"/>
            <p:nvPr/>
          </p:nvSpPr>
          <p:spPr>
            <a:xfrm>
              <a:off x="870816" y="3443384"/>
              <a:ext cx="740026" cy="1138962"/>
            </a:xfrm>
            <a:prstGeom prst="rect">
              <a:avLst/>
            </a:prstGeom>
          </p:spPr>
          <p:txBody>
            <a:bodyPr lIns="0" tIns="0" rIns="0" bIns="0" rtlCol="0" anchor="t">
              <a:spAutoFit/>
            </a:bodyPr>
            <a:lstStyle/>
            <a:p>
              <a:pPr algn="ctr">
                <a:lnSpc>
                  <a:spcPts val="4200"/>
                </a:lnSpc>
                <a:defRPr/>
              </a:pPr>
              <a:r>
                <a:rPr lang="en-US" sz="2400" b="1" dirty="0">
                  <a:solidFill>
                    <a:schemeClr val="tx1"/>
                  </a:solidFill>
                  <a:latin typeface="UTM Avo" panose="02040603050506020204" pitchFamily="18"/>
                  <a:cs typeface="Arial" panose="020B0604020202020204" pitchFamily="34" charset="0"/>
                </a:rPr>
                <a:t>C</a:t>
              </a:r>
            </a:p>
          </p:txBody>
        </p:sp>
      </p:grpSp>
      <p:grpSp>
        <p:nvGrpSpPr>
          <p:cNvPr id="31" name="Group 30">
            <a:extLst>
              <a:ext uri="{FF2B5EF4-FFF2-40B4-BE49-F238E27FC236}">
                <a16:creationId xmlns:a16="http://schemas.microsoft.com/office/drawing/2014/main" id="{37922BBD-79F2-E59C-7304-844E940F6C3C}"/>
              </a:ext>
            </a:extLst>
          </p:cNvPr>
          <p:cNvGrpSpPr/>
          <p:nvPr/>
        </p:nvGrpSpPr>
        <p:grpSpPr>
          <a:xfrm>
            <a:off x="4784512" y="5852014"/>
            <a:ext cx="2789752" cy="1091046"/>
            <a:chOff x="558969" y="2865239"/>
            <a:chExt cx="7399838" cy="3230759"/>
          </a:xfrm>
        </p:grpSpPr>
        <p:grpSp>
          <p:nvGrpSpPr>
            <p:cNvPr id="32" name="Group 8">
              <a:extLst>
                <a:ext uri="{FF2B5EF4-FFF2-40B4-BE49-F238E27FC236}">
                  <a16:creationId xmlns:a16="http://schemas.microsoft.com/office/drawing/2014/main" id="{286867D2-8481-B3FF-CA1D-5570BE39921A}"/>
                </a:ext>
              </a:extLst>
            </p:cNvPr>
            <p:cNvGrpSpPr/>
            <p:nvPr/>
          </p:nvGrpSpPr>
          <p:grpSpPr>
            <a:xfrm>
              <a:off x="1186877" y="2865239"/>
              <a:ext cx="6771930" cy="3230759"/>
              <a:chOff x="-8513" y="-38100"/>
              <a:chExt cx="1783554" cy="850900"/>
            </a:xfrm>
          </p:grpSpPr>
          <p:sp>
            <p:nvSpPr>
              <p:cNvPr id="38" name="Freeform 9">
                <a:extLst>
                  <a:ext uri="{FF2B5EF4-FFF2-40B4-BE49-F238E27FC236}">
                    <a16:creationId xmlns:a16="http://schemas.microsoft.com/office/drawing/2014/main" id="{7BC45B22-D124-30E2-AD80-80E5D594D0ED}"/>
                  </a:ext>
                </a:extLst>
              </p:cNvPr>
              <p:cNvSpPr/>
              <p:nvPr/>
            </p:nvSpPr>
            <p:spPr>
              <a:xfrm>
                <a:off x="-8513" y="4911"/>
                <a:ext cx="1783554" cy="638654"/>
              </a:xfrm>
              <a:custGeom>
                <a:avLst/>
                <a:gdLst/>
                <a:ahLst/>
                <a:cxnLst/>
                <a:rect l="l" t="t" r="r" b="b"/>
                <a:pathLst>
                  <a:path w="1997518" h="711284">
                    <a:moveTo>
                      <a:pt x="52060" y="0"/>
                    </a:moveTo>
                    <a:lnTo>
                      <a:pt x="1945458" y="0"/>
                    </a:lnTo>
                    <a:cubicBezTo>
                      <a:pt x="1974210" y="0"/>
                      <a:pt x="1997518" y="23308"/>
                      <a:pt x="1997518" y="52060"/>
                    </a:cubicBezTo>
                    <a:lnTo>
                      <a:pt x="1997518" y="659224"/>
                    </a:lnTo>
                    <a:cubicBezTo>
                      <a:pt x="1997518" y="673031"/>
                      <a:pt x="1992033" y="686273"/>
                      <a:pt x="1982270" y="696036"/>
                    </a:cubicBezTo>
                    <a:cubicBezTo>
                      <a:pt x="1972507" y="705799"/>
                      <a:pt x="1959265" y="711284"/>
                      <a:pt x="1945458" y="711284"/>
                    </a:cubicBezTo>
                    <a:lnTo>
                      <a:pt x="52060" y="711284"/>
                    </a:lnTo>
                    <a:cubicBezTo>
                      <a:pt x="38253" y="711284"/>
                      <a:pt x="25011" y="705799"/>
                      <a:pt x="15248" y="696036"/>
                    </a:cubicBezTo>
                    <a:cubicBezTo>
                      <a:pt x="5485" y="686273"/>
                      <a:pt x="0" y="673031"/>
                      <a:pt x="0" y="659224"/>
                    </a:cubicBezTo>
                    <a:lnTo>
                      <a:pt x="0" y="52060"/>
                    </a:lnTo>
                    <a:cubicBezTo>
                      <a:pt x="0" y="38253"/>
                      <a:pt x="5485" y="25011"/>
                      <a:pt x="15248" y="15248"/>
                    </a:cubicBezTo>
                    <a:cubicBezTo>
                      <a:pt x="25011" y="5485"/>
                      <a:pt x="38253" y="0"/>
                      <a:pt x="52060" y="0"/>
                    </a:cubicBezTo>
                    <a:close/>
                  </a:path>
                </a:pathLst>
              </a:custGeom>
              <a:solidFill>
                <a:schemeClr val="accent2">
                  <a:lumMod val="40000"/>
                  <a:lumOff val="60000"/>
                </a:schemeClr>
              </a:solidFill>
            </p:spPr>
          </p:sp>
          <p:sp>
            <p:nvSpPr>
              <p:cNvPr id="39" name="TextBox 10">
                <a:extLst>
                  <a:ext uri="{FF2B5EF4-FFF2-40B4-BE49-F238E27FC236}">
                    <a16:creationId xmlns:a16="http://schemas.microsoft.com/office/drawing/2014/main" id="{92A3609D-5170-EC23-65F3-AA28611CE418}"/>
                  </a:ext>
                </a:extLst>
              </p:cNvPr>
              <p:cNvSpPr txBox="1"/>
              <p:nvPr/>
            </p:nvSpPr>
            <p:spPr>
              <a:xfrm>
                <a:off x="0" y="-38100"/>
                <a:ext cx="812800" cy="850900"/>
              </a:xfrm>
              <a:prstGeom prst="rect">
                <a:avLst/>
              </a:prstGeom>
            </p:spPr>
            <p:txBody>
              <a:bodyPr lIns="33867" tIns="33867" rIns="33867" bIns="33867" rtlCol="0" anchor="ctr"/>
              <a:lstStyle/>
              <a:p>
                <a:pPr algn="ctr">
                  <a:lnSpc>
                    <a:spcPts val="1773"/>
                  </a:lnSpc>
                  <a:spcBef>
                    <a:spcPct val="0"/>
                  </a:spcBef>
                  <a:defRPr/>
                </a:pPr>
                <a:endParaRPr sz="2400" b="1">
                  <a:solidFill>
                    <a:schemeClr val="tx1"/>
                  </a:solidFill>
                  <a:latin typeface="UTM Avo" panose="02040603050506020204" pitchFamily="18"/>
                  <a:cs typeface="Arial" panose="020B0604020202020204" pitchFamily="34" charset="0"/>
                </a:endParaRPr>
              </a:p>
            </p:txBody>
          </p:sp>
        </p:grpSp>
        <p:grpSp>
          <p:nvGrpSpPr>
            <p:cNvPr id="33" name="Group 14">
              <a:extLst>
                <a:ext uri="{FF2B5EF4-FFF2-40B4-BE49-F238E27FC236}">
                  <a16:creationId xmlns:a16="http://schemas.microsoft.com/office/drawing/2014/main" id="{DF5CB26D-AAD4-D0EF-E7ED-0E3A888A3A15}"/>
                </a:ext>
              </a:extLst>
            </p:cNvPr>
            <p:cNvGrpSpPr/>
            <p:nvPr/>
          </p:nvGrpSpPr>
          <p:grpSpPr>
            <a:xfrm>
              <a:off x="558969" y="3558513"/>
              <a:ext cx="1401458" cy="1439800"/>
              <a:chOff x="-11915" y="-101557"/>
              <a:chExt cx="887948" cy="912241"/>
            </a:xfrm>
          </p:grpSpPr>
          <p:sp>
            <p:nvSpPr>
              <p:cNvPr id="36" name="Freeform 15">
                <a:extLst>
                  <a:ext uri="{FF2B5EF4-FFF2-40B4-BE49-F238E27FC236}">
                    <a16:creationId xmlns:a16="http://schemas.microsoft.com/office/drawing/2014/main" id="{42A5C394-5959-E469-8D0F-3C6BE33C214F}"/>
                  </a:ext>
                </a:extLst>
              </p:cNvPr>
              <p:cNvSpPr/>
              <p:nvPr/>
            </p:nvSpPr>
            <p:spPr>
              <a:xfrm>
                <a:off x="-11915" y="-101557"/>
                <a:ext cx="887948" cy="912241"/>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FF5E48"/>
              </a:solidFill>
            </p:spPr>
          </p:sp>
          <p:sp>
            <p:nvSpPr>
              <p:cNvPr id="37" name="TextBox 16">
                <a:extLst>
                  <a:ext uri="{FF2B5EF4-FFF2-40B4-BE49-F238E27FC236}">
                    <a16:creationId xmlns:a16="http://schemas.microsoft.com/office/drawing/2014/main" id="{B558D0B5-929C-D12C-FDAF-E4E0ECEE415F}"/>
                  </a:ext>
                </a:extLst>
              </p:cNvPr>
              <p:cNvSpPr txBox="1"/>
              <p:nvPr/>
            </p:nvSpPr>
            <p:spPr>
              <a:xfrm>
                <a:off x="76200" y="38100"/>
                <a:ext cx="660400" cy="698500"/>
              </a:xfrm>
              <a:prstGeom prst="rect">
                <a:avLst/>
              </a:prstGeom>
            </p:spPr>
            <p:txBody>
              <a:bodyPr lIns="33867" tIns="33867" rIns="33867" bIns="33867" rtlCol="0" anchor="ctr"/>
              <a:lstStyle/>
              <a:p>
                <a:pPr algn="ctr">
                  <a:lnSpc>
                    <a:spcPts val="1773"/>
                  </a:lnSpc>
                  <a:defRPr/>
                </a:pPr>
                <a:endParaRPr sz="2400" b="1">
                  <a:solidFill>
                    <a:schemeClr val="tx1"/>
                  </a:solidFill>
                  <a:latin typeface="UTM Avo" panose="02040603050506020204" pitchFamily="18"/>
                  <a:cs typeface="Arial" panose="020B0604020202020204" pitchFamily="34" charset="0"/>
                </a:endParaRPr>
              </a:p>
            </p:txBody>
          </p:sp>
        </p:grpSp>
        <mc:AlternateContent xmlns:mc="http://schemas.openxmlformats.org/markup-compatibility/2006" xmlns:a14="http://schemas.microsoft.com/office/drawing/2010/main">
          <mc:Choice Requires="a14">
            <p:sp>
              <p:nvSpPr>
                <p:cNvPr id="34" name="TextBox 31">
                  <a:extLst>
                    <a:ext uri="{FF2B5EF4-FFF2-40B4-BE49-F238E27FC236}">
                      <a16:creationId xmlns:a16="http://schemas.microsoft.com/office/drawing/2014/main" id="{FDB24225-5F52-A531-18B6-2C36113C855A}"/>
                    </a:ext>
                  </a:extLst>
                </p:cNvPr>
                <p:cNvSpPr txBox="1"/>
                <p:nvPr/>
              </p:nvSpPr>
              <p:spPr>
                <a:xfrm>
                  <a:off x="2390604" y="3482048"/>
                  <a:ext cx="4278023" cy="1100297"/>
                </a:xfrm>
                <a:prstGeom prst="rect">
                  <a:avLst/>
                </a:prstGeom>
              </p:spPr>
              <p:txBody>
                <a:bodyPr wrap="square" lIns="0" tIns="0" rIns="0" bIns="0" rtlCol="0" anchor="t">
                  <a:spAutoFit/>
                </a:bodyPr>
                <a:lstStyle/>
                <a:p>
                  <a:pPr lvl="0" algn="just">
                    <a:lnSpc>
                      <a:spcPct val="150000"/>
                    </a:lnSpc>
                  </a:pPr>
                  <a14:m>
                    <m:oMathPara xmlns:m="http://schemas.openxmlformats.org/officeDocument/2006/math">
                      <m:oMathParaPr>
                        <m:jc m:val="centerGroup"/>
                      </m:oMathParaPr>
                      <m:oMath xmlns:m="http://schemas.openxmlformats.org/officeDocument/2006/math">
                        <m:r>
                          <m:rPr>
                            <m:nor/>
                          </m:rPr>
                          <a:rPr lang="en-US" sz="2000" smtClean="0">
                            <a:solidFill>
                              <a:schemeClr val="tx1"/>
                            </a:solidFill>
                            <a:latin typeface="UTM Avo" panose="02040603050506020204" pitchFamily="18"/>
                            <a:ea typeface="Arial" panose="020B0604020202020204" pitchFamily="34" charset="0"/>
                            <a:cs typeface="Arial" panose="020B0604020202020204" pitchFamily="34" charset="0"/>
                          </a:rPr>
                          <m:t>Kho</m:t>
                        </m:r>
                        <m:r>
                          <m:rPr>
                            <m:nor/>
                          </m:rPr>
                          <a:rPr lang="en-US" sz="2000" smtClean="0">
                            <a:solidFill>
                              <a:schemeClr val="tx1"/>
                            </a:solidFill>
                            <a:latin typeface="UTM Avo" panose="02040603050506020204" pitchFamily="18"/>
                            <a:ea typeface="Arial" panose="020B0604020202020204" pitchFamily="34" charset="0"/>
                            <a:cs typeface="Arial" panose="020B0604020202020204" pitchFamily="34" charset="0"/>
                          </a:rPr>
                          <m:t> 4</m:t>
                        </m:r>
                      </m:oMath>
                    </m:oMathPara>
                  </a14:m>
                  <a:endParaRPr lang="en-US" sz="2000" b="1" dirty="0">
                    <a:solidFill>
                      <a:schemeClr val="tx1"/>
                    </a:solidFill>
                    <a:latin typeface="UTM Avo" panose="02040603050506020204" pitchFamily="18"/>
                    <a:cs typeface="Arial" panose="020B0604020202020204" pitchFamily="34" charset="0"/>
                  </a:endParaRPr>
                </a:p>
              </p:txBody>
            </p:sp>
          </mc:Choice>
          <mc:Fallback xmlns="">
            <p:sp>
              <p:nvSpPr>
                <p:cNvPr id="34" name="TextBox 31">
                  <a:extLst>
                    <a:ext uri="{FF2B5EF4-FFF2-40B4-BE49-F238E27FC236}">
                      <a16:creationId xmlns:a16="http://schemas.microsoft.com/office/drawing/2014/main" id="{FDB24225-5F52-A531-18B6-2C36113C855A}"/>
                    </a:ext>
                  </a:extLst>
                </p:cNvPr>
                <p:cNvSpPr txBox="1">
                  <a:spLocks noRot="1" noChangeAspect="1" noMove="1" noResize="1" noEditPoints="1" noAdjustHandles="1" noChangeArrowheads="1" noChangeShapeType="1" noTextEdit="1"/>
                </p:cNvSpPr>
                <p:nvPr/>
              </p:nvSpPr>
              <p:spPr>
                <a:xfrm>
                  <a:off x="2390604" y="3482048"/>
                  <a:ext cx="4278023" cy="1100297"/>
                </a:xfrm>
                <a:prstGeom prst="rect">
                  <a:avLst/>
                </a:prstGeom>
                <a:blipFill>
                  <a:blip r:embed="rId9"/>
                  <a:stretch>
                    <a:fillRect t="-3333" b="-40000"/>
                  </a:stretch>
                </a:blipFill>
              </p:spPr>
              <p:txBody>
                <a:bodyPr/>
                <a:lstStyle/>
                <a:p>
                  <a:r>
                    <a:rPr lang="en-VN">
                      <a:noFill/>
                    </a:rPr>
                    <a:t> </a:t>
                  </a:r>
                </a:p>
              </p:txBody>
            </p:sp>
          </mc:Fallback>
        </mc:AlternateContent>
        <p:sp>
          <p:nvSpPr>
            <p:cNvPr id="35" name="TextBox 32">
              <a:extLst>
                <a:ext uri="{FF2B5EF4-FFF2-40B4-BE49-F238E27FC236}">
                  <a16:creationId xmlns:a16="http://schemas.microsoft.com/office/drawing/2014/main" id="{88657F69-D8BF-2F77-3E03-51FF9AB92AB8}"/>
                </a:ext>
              </a:extLst>
            </p:cNvPr>
            <p:cNvSpPr txBox="1"/>
            <p:nvPr/>
          </p:nvSpPr>
          <p:spPr>
            <a:xfrm>
              <a:off x="877697" y="3459064"/>
              <a:ext cx="740026" cy="1138962"/>
            </a:xfrm>
            <a:prstGeom prst="rect">
              <a:avLst/>
            </a:prstGeom>
          </p:spPr>
          <p:txBody>
            <a:bodyPr lIns="0" tIns="0" rIns="0" bIns="0" rtlCol="0" anchor="t">
              <a:spAutoFit/>
            </a:bodyPr>
            <a:lstStyle/>
            <a:p>
              <a:pPr algn="ctr">
                <a:lnSpc>
                  <a:spcPts val="4200"/>
                </a:lnSpc>
                <a:defRPr/>
              </a:pPr>
              <a:r>
                <a:rPr lang="en-US" sz="2400" b="1" dirty="0">
                  <a:solidFill>
                    <a:schemeClr val="tx1"/>
                  </a:solidFill>
                  <a:latin typeface="UTM Avo" panose="02040603050506020204" pitchFamily="18"/>
                  <a:cs typeface="Arial" panose="020B0604020202020204" pitchFamily="34" charset="0"/>
                </a:rPr>
                <a:t>D</a:t>
              </a:r>
            </a:p>
          </p:txBody>
        </p:sp>
      </p:grpSp>
      <p:pic>
        <p:nvPicPr>
          <p:cNvPr id="40" name="Picture 39">
            <a:extLst>
              <a:ext uri="{FF2B5EF4-FFF2-40B4-BE49-F238E27FC236}">
                <a16:creationId xmlns:a16="http://schemas.microsoft.com/office/drawing/2014/main" id="{DE31DA26-E824-0DCC-2C06-B6DFBB1831F7}"/>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943332" y="5657668"/>
            <a:ext cx="1081171" cy="1091045"/>
          </a:xfrm>
          <a:prstGeom prst="rect">
            <a:avLst/>
          </a:prstGeom>
          <a:effectLst>
            <a:outerShdw blurRad="50800" dist="38100" dir="13500000" algn="br" rotWithShape="0">
              <a:prstClr val="black">
                <a:alpha val="40000"/>
              </a:prstClr>
            </a:outerShdw>
          </a:effectLst>
        </p:spPr>
      </p:pic>
    </p:spTree>
    <p:extLst>
      <p:ext uri="{BB962C8B-B14F-4D97-AF65-F5344CB8AC3E}">
        <p14:creationId xmlns:p14="http://schemas.microsoft.com/office/powerpoint/2010/main" val="1322843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par>
                                <p:cTn id="8" presetID="22" presetClass="entr" presetSubtype="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up)">
                                      <p:cBhvr>
                                        <p:cTn id="10" dur="500"/>
                                        <p:tgtEl>
                                          <p:spTgt spid="3"/>
                                        </p:tgtEl>
                                      </p:cBhvr>
                                    </p:animEffect>
                                  </p:childTnLst>
                                </p:cTn>
                              </p:par>
                            </p:childTnLst>
                          </p:cTn>
                        </p:par>
                        <p:par>
                          <p:cTn id="11" fill="hold">
                            <p:stCondLst>
                              <p:cond delay="500"/>
                            </p:stCondLst>
                            <p:childTnLst>
                              <p:par>
                                <p:cTn id="12" presetID="42" presetClass="entr" presetSubtype="0"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anim calcmode="lin" valueType="num">
                                      <p:cBhvr>
                                        <p:cTn id="15" dur="500" fill="hold"/>
                                        <p:tgtEl>
                                          <p:spTgt spid="4"/>
                                        </p:tgtEl>
                                        <p:attrNameLst>
                                          <p:attrName>ppt_x</p:attrName>
                                        </p:attrNameLst>
                                      </p:cBhvr>
                                      <p:tavLst>
                                        <p:tav tm="0">
                                          <p:val>
                                            <p:strVal val="#ppt_x"/>
                                          </p:val>
                                        </p:tav>
                                        <p:tav tm="100000">
                                          <p:val>
                                            <p:strVal val="#ppt_x"/>
                                          </p:val>
                                        </p:tav>
                                      </p:tavLst>
                                    </p:anim>
                                    <p:anim calcmode="lin" valueType="num">
                                      <p:cBhvr>
                                        <p:cTn id="16" dur="500" fill="hold"/>
                                        <p:tgtEl>
                                          <p:spTgt spid="4"/>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anim calcmode="lin" valueType="num">
                                      <p:cBhvr>
                                        <p:cTn id="21" dur="500" fill="hold"/>
                                        <p:tgtEl>
                                          <p:spTgt spid="13"/>
                                        </p:tgtEl>
                                        <p:attrNameLst>
                                          <p:attrName>ppt_x</p:attrName>
                                        </p:attrNameLst>
                                      </p:cBhvr>
                                      <p:tavLst>
                                        <p:tav tm="0">
                                          <p:val>
                                            <p:strVal val="#ppt_x"/>
                                          </p:val>
                                        </p:tav>
                                        <p:tav tm="100000">
                                          <p:val>
                                            <p:strVal val="#ppt_x"/>
                                          </p:val>
                                        </p:tav>
                                      </p:tavLst>
                                    </p:anim>
                                    <p:anim calcmode="lin" valueType="num">
                                      <p:cBhvr>
                                        <p:cTn id="22" dur="500" fill="hold"/>
                                        <p:tgtEl>
                                          <p:spTgt spid="13"/>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nodeType="after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fade">
                                      <p:cBhvr>
                                        <p:cTn id="26" dur="500"/>
                                        <p:tgtEl>
                                          <p:spTgt spid="22"/>
                                        </p:tgtEl>
                                      </p:cBhvr>
                                    </p:animEffect>
                                    <p:anim calcmode="lin" valueType="num">
                                      <p:cBhvr>
                                        <p:cTn id="27" dur="500" fill="hold"/>
                                        <p:tgtEl>
                                          <p:spTgt spid="22"/>
                                        </p:tgtEl>
                                        <p:attrNameLst>
                                          <p:attrName>ppt_x</p:attrName>
                                        </p:attrNameLst>
                                      </p:cBhvr>
                                      <p:tavLst>
                                        <p:tav tm="0">
                                          <p:val>
                                            <p:strVal val="#ppt_x"/>
                                          </p:val>
                                        </p:tav>
                                        <p:tav tm="100000">
                                          <p:val>
                                            <p:strVal val="#ppt_x"/>
                                          </p:val>
                                        </p:tav>
                                      </p:tavLst>
                                    </p:anim>
                                    <p:anim calcmode="lin" valueType="num">
                                      <p:cBhvr>
                                        <p:cTn id="28" dur="500" fill="hold"/>
                                        <p:tgtEl>
                                          <p:spTgt spid="22"/>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nodeType="after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fade">
                                      <p:cBhvr>
                                        <p:cTn id="32" dur="500"/>
                                        <p:tgtEl>
                                          <p:spTgt spid="31"/>
                                        </p:tgtEl>
                                      </p:cBhvr>
                                    </p:animEffect>
                                    <p:anim calcmode="lin" valueType="num">
                                      <p:cBhvr>
                                        <p:cTn id="33" dur="500" fill="hold"/>
                                        <p:tgtEl>
                                          <p:spTgt spid="31"/>
                                        </p:tgtEl>
                                        <p:attrNameLst>
                                          <p:attrName>ppt_x</p:attrName>
                                        </p:attrNameLst>
                                      </p:cBhvr>
                                      <p:tavLst>
                                        <p:tav tm="0">
                                          <p:val>
                                            <p:strVal val="#ppt_x"/>
                                          </p:val>
                                        </p:tav>
                                        <p:tav tm="100000">
                                          <p:val>
                                            <p:strVal val="#ppt_x"/>
                                          </p:val>
                                        </p:tav>
                                      </p:tavLst>
                                    </p:anim>
                                    <p:anim calcmode="lin" valueType="num">
                                      <p:cBhvr>
                                        <p:cTn id="34" dur="5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nodeType="clickEffect">
                                  <p:stCondLst>
                                    <p:cond delay="0"/>
                                  </p:stCondLst>
                                  <p:childTnLst>
                                    <p:set>
                                      <p:cBhvr>
                                        <p:cTn id="38" dur="1" fill="hold">
                                          <p:stCondLst>
                                            <p:cond delay="0"/>
                                          </p:stCondLst>
                                        </p:cTn>
                                        <p:tgtEl>
                                          <p:spTgt spid="40"/>
                                        </p:tgtEl>
                                        <p:attrNameLst>
                                          <p:attrName>style.visibility</p:attrName>
                                        </p:attrNameLst>
                                      </p:cBhvr>
                                      <p:to>
                                        <p:strVal val="visible"/>
                                      </p:to>
                                    </p:set>
                                    <p:anim calcmode="lin" valueType="num">
                                      <p:cBhvr>
                                        <p:cTn id="39" dur="500" fill="hold"/>
                                        <p:tgtEl>
                                          <p:spTgt spid="40"/>
                                        </p:tgtEl>
                                        <p:attrNameLst>
                                          <p:attrName>ppt_w</p:attrName>
                                        </p:attrNameLst>
                                      </p:cBhvr>
                                      <p:tavLst>
                                        <p:tav tm="0">
                                          <p:val>
                                            <p:fltVal val="0"/>
                                          </p:val>
                                        </p:tav>
                                        <p:tav tm="100000">
                                          <p:val>
                                            <p:strVal val="#ppt_w"/>
                                          </p:val>
                                        </p:tav>
                                      </p:tavLst>
                                    </p:anim>
                                    <p:anim calcmode="lin" valueType="num">
                                      <p:cBhvr>
                                        <p:cTn id="40" dur="500" fill="hold"/>
                                        <p:tgtEl>
                                          <p:spTgt spid="40"/>
                                        </p:tgtEl>
                                        <p:attrNameLst>
                                          <p:attrName>ppt_h</p:attrName>
                                        </p:attrNameLst>
                                      </p:cBhvr>
                                      <p:tavLst>
                                        <p:tav tm="0">
                                          <p:val>
                                            <p:fltVal val="0"/>
                                          </p:val>
                                        </p:tav>
                                        <p:tav tm="100000">
                                          <p:val>
                                            <p:strVal val="#ppt_h"/>
                                          </p:val>
                                        </p:tav>
                                      </p:tavLst>
                                    </p:anim>
                                    <p:animEffect transition="in" filter="fade">
                                      <p:cBhvr>
                                        <p:cTn id="41"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78" name="Rectangle 77">
            <a:extLst>
              <a:ext uri="{FF2B5EF4-FFF2-40B4-BE49-F238E27FC236}">
                <a16:creationId xmlns:a16="http://schemas.microsoft.com/office/drawing/2014/main" id="{4BAC74D2-2680-115B-B2E3-69FC6C552526}"/>
              </a:ext>
            </a:extLst>
          </p:cNvPr>
          <p:cNvSpPr/>
          <p:nvPr/>
        </p:nvSpPr>
        <p:spPr>
          <a:xfrm>
            <a:off x="198895" y="1609756"/>
            <a:ext cx="11794209" cy="2796920"/>
          </a:xfrm>
          <a:prstGeom prst="rect">
            <a:avLst/>
          </a:prstGeom>
        </p:spPr>
        <p:txBody>
          <a:bodyPr wrap="square">
            <a:spAutoFit/>
          </a:bodyPr>
          <a:lstStyle/>
          <a:p>
            <a:pPr marR="20321" algn="just" defTabSz="609630">
              <a:lnSpc>
                <a:spcPct val="150000"/>
              </a:lnSpc>
              <a:buClrTx/>
              <a:buFontTx/>
              <a:buNone/>
            </a:pPr>
            <a:r>
              <a:rPr lang="fr-FR" sz="2000" b="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Câu</a:t>
            </a:r>
            <a:r>
              <a:rPr lang="fr-FR" sz="2000" b="1" kern="1200" dirty="0">
                <a:solidFill>
                  <a:schemeClr val="tx1"/>
                </a:solidFill>
                <a:latin typeface="UTM Avo" panose="02040603050506020204" pitchFamily="18"/>
                <a:ea typeface="Times New Roman" panose="02020603050405020304" pitchFamily="18" charset="0"/>
                <a:cs typeface="Arial" panose="020B0604020202020204" pitchFamily="34" charset="0"/>
              </a:rPr>
              <a:t> 3: </a:t>
            </a:r>
            <a:r>
              <a:rPr lang="fr-FR"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Trong</a:t>
            </a:r>
            <a:r>
              <a:rPr lang="fr-FR"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cuộc</a:t>
            </a:r>
            <a:r>
              <a:rPr lang="fr-FR"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khảo</a:t>
            </a:r>
            <a:r>
              <a:rPr lang="fr-FR"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sát</a:t>
            </a:r>
            <a:r>
              <a:rPr lang="fr-FR"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tìm</a:t>
            </a:r>
            <a:r>
              <a:rPr lang="fr-FR"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hiểu</a:t>
            </a:r>
            <a:r>
              <a:rPr lang="fr-FR"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về</a:t>
            </a:r>
            <a:r>
              <a:rPr lang="fr-FR"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cách</a:t>
            </a:r>
            <a:r>
              <a:rPr lang="fr-FR"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học</a:t>
            </a:r>
            <a:r>
              <a:rPr lang="fr-FR"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của</a:t>
            </a:r>
            <a:r>
              <a:rPr lang="fr-FR"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học</a:t>
            </a:r>
            <a:r>
              <a:rPr lang="fr-FR"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sinh</a:t>
            </a:r>
            <a:r>
              <a:rPr lang="fr-FR"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khối</a:t>
            </a:r>
            <a:r>
              <a:rPr lang="fr-FR"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8 </a:t>
            </a:r>
            <a:r>
              <a:rPr lang="fr-FR"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được</a:t>
            </a:r>
            <a:r>
              <a:rPr lang="fr-FR"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kết</a:t>
            </a:r>
            <a:r>
              <a:rPr lang="fr-FR"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quả</a:t>
            </a:r>
            <a:r>
              <a:rPr lang="fr-FR"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như</a:t>
            </a:r>
            <a:r>
              <a:rPr lang="fr-FR"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sau</a:t>
            </a:r>
            <a:r>
              <a:rPr lang="fr-FR"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a:t>
            </a:r>
            <a:endParaRPr lang="en-US" sz="2000" kern="1200" dirty="0">
              <a:solidFill>
                <a:schemeClr val="tx1"/>
              </a:solidFill>
              <a:latin typeface="UTM Avo" panose="02040603050506020204" pitchFamily="18"/>
              <a:ea typeface="Times New Roman" panose="02020603050405020304" pitchFamily="18" charset="0"/>
              <a:cs typeface="Arial" panose="020B0604020202020204" pitchFamily="34" charset="0"/>
            </a:endParaRPr>
          </a:p>
          <a:p>
            <a:pPr marR="20321" algn="just" defTabSz="609630">
              <a:lnSpc>
                <a:spcPct val="150000"/>
              </a:lnSpc>
              <a:buClrTx/>
              <a:buFontTx/>
              <a:buNone/>
            </a:pPr>
            <a:r>
              <a:rPr lang="fr-FR"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Có</a:t>
            </a:r>
            <a:r>
              <a:rPr lang="fr-FR" sz="2000" i="1" kern="1200" dirty="0">
                <a:solidFill>
                  <a:schemeClr val="tx1"/>
                </a:solidFill>
                <a:latin typeface="UTM Avo" panose="02040603050506020204" pitchFamily="18"/>
                <a:ea typeface="Times New Roman" panose="02020603050405020304" pitchFamily="18" charset="0"/>
                <a:cs typeface="Arial" panose="020B0604020202020204" pitchFamily="34" charset="0"/>
              </a:rPr>
              <a:t> 50 % </a:t>
            </a:r>
            <a:r>
              <a:rPr lang="fr-FR"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học</a:t>
            </a:r>
            <a:r>
              <a:rPr lang="fr-FR" sz="2000" i="1"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sinh</a:t>
            </a:r>
            <a:r>
              <a:rPr lang="fr-FR" sz="2000" i="1"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học</a:t>
            </a:r>
            <a:r>
              <a:rPr lang="fr-FR" sz="2000" i="1" kern="1200" dirty="0">
                <a:solidFill>
                  <a:schemeClr val="tx1"/>
                </a:solidFill>
                <a:latin typeface="UTM Avo" panose="02040603050506020204" pitchFamily="18"/>
                <a:ea typeface="Times New Roman" panose="02020603050405020304" pitchFamily="18" charset="0"/>
                <a:cs typeface="Arial" panose="020B0604020202020204" pitchFamily="34" charset="0"/>
              </a:rPr>
              <a:t> qua </a:t>
            </a:r>
            <a:r>
              <a:rPr lang="fr-FR"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đọc</a:t>
            </a:r>
            <a:r>
              <a:rPr lang="fr-FR" sz="2000" i="1"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viết</a:t>
            </a:r>
            <a:r>
              <a:rPr lang="fr-FR" sz="2000" i="1" kern="1200" dirty="0">
                <a:solidFill>
                  <a:schemeClr val="tx1"/>
                </a:solidFill>
                <a:latin typeface="UTM Avo" panose="02040603050506020204" pitchFamily="18"/>
                <a:ea typeface="Times New Roman" panose="02020603050405020304" pitchFamily="18" charset="0"/>
                <a:cs typeface="Arial" panose="020B0604020202020204" pitchFamily="34" charset="0"/>
              </a:rPr>
              <a:t>.</a:t>
            </a:r>
            <a:endParaRPr lang="en-US" sz="2000" kern="1200" dirty="0">
              <a:solidFill>
                <a:schemeClr val="tx1"/>
              </a:solidFill>
              <a:latin typeface="UTM Avo" panose="02040603050506020204" pitchFamily="18"/>
              <a:ea typeface="Times New Roman" panose="02020603050405020304" pitchFamily="18" charset="0"/>
              <a:cs typeface="Arial" panose="020B0604020202020204" pitchFamily="34" charset="0"/>
            </a:endParaRPr>
          </a:p>
          <a:p>
            <a:pPr marR="20321" algn="just" defTabSz="609630">
              <a:lnSpc>
                <a:spcPct val="150000"/>
              </a:lnSpc>
              <a:buClrTx/>
              <a:buFontTx/>
              <a:buNone/>
            </a:pPr>
            <a:r>
              <a:rPr lang="fr-FR"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Có</a:t>
            </a:r>
            <a:r>
              <a:rPr lang="fr-FR" sz="2000" i="1" kern="1200" dirty="0">
                <a:solidFill>
                  <a:schemeClr val="tx1"/>
                </a:solidFill>
                <a:latin typeface="UTM Avo" panose="02040603050506020204" pitchFamily="18"/>
                <a:ea typeface="Times New Roman" panose="02020603050405020304" pitchFamily="18" charset="0"/>
                <a:cs typeface="Arial" panose="020B0604020202020204" pitchFamily="34" charset="0"/>
              </a:rPr>
              <a:t> 35 % </a:t>
            </a:r>
            <a:r>
              <a:rPr lang="fr-FR"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học</a:t>
            </a:r>
            <a:r>
              <a:rPr lang="fr-FR" sz="2000" i="1"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sinh</a:t>
            </a:r>
            <a:r>
              <a:rPr lang="fr-FR" sz="2000" i="1"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học</a:t>
            </a:r>
            <a:r>
              <a:rPr lang="fr-FR" sz="2000" i="1" kern="1200" dirty="0">
                <a:solidFill>
                  <a:schemeClr val="tx1"/>
                </a:solidFill>
                <a:latin typeface="UTM Avo" panose="02040603050506020204" pitchFamily="18"/>
                <a:ea typeface="Times New Roman" panose="02020603050405020304" pitchFamily="18" charset="0"/>
                <a:cs typeface="Arial" panose="020B0604020202020204" pitchFamily="34" charset="0"/>
              </a:rPr>
              <a:t> qua </a:t>
            </a:r>
            <a:r>
              <a:rPr lang="fr-FR"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nghe</a:t>
            </a:r>
            <a:endParaRPr lang="en-US" sz="2000" kern="1200" dirty="0">
              <a:solidFill>
                <a:schemeClr val="tx1"/>
              </a:solidFill>
              <a:latin typeface="UTM Avo" panose="02040603050506020204" pitchFamily="18"/>
              <a:ea typeface="Times New Roman" panose="02020603050405020304" pitchFamily="18" charset="0"/>
              <a:cs typeface="Arial" panose="020B0604020202020204" pitchFamily="34" charset="0"/>
            </a:endParaRPr>
          </a:p>
          <a:p>
            <a:pPr marR="20321" algn="just" defTabSz="609630">
              <a:lnSpc>
                <a:spcPct val="150000"/>
              </a:lnSpc>
              <a:buClrTx/>
              <a:buFontTx/>
              <a:buNone/>
            </a:pPr>
            <a:r>
              <a:rPr lang="fr-FR"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Có</a:t>
            </a:r>
            <a:r>
              <a:rPr lang="fr-FR" sz="2000" i="1" kern="1200" dirty="0">
                <a:solidFill>
                  <a:schemeClr val="tx1"/>
                </a:solidFill>
                <a:latin typeface="UTM Avo" panose="02040603050506020204" pitchFamily="18"/>
                <a:ea typeface="Times New Roman" panose="02020603050405020304" pitchFamily="18" charset="0"/>
                <a:cs typeface="Arial" panose="020B0604020202020204" pitchFamily="34" charset="0"/>
              </a:rPr>
              <a:t> 10 % </a:t>
            </a:r>
            <a:r>
              <a:rPr lang="fr-FR"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học</a:t>
            </a:r>
            <a:r>
              <a:rPr lang="fr-FR" sz="2000" i="1"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sinh</a:t>
            </a:r>
            <a:r>
              <a:rPr lang="fr-FR" sz="2000" i="1"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học</a:t>
            </a:r>
            <a:r>
              <a:rPr lang="fr-FR" sz="2000" i="1" kern="1200" dirty="0">
                <a:solidFill>
                  <a:schemeClr val="tx1"/>
                </a:solidFill>
                <a:latin typeface="UTM Avo" panose="02040603050506020204" pitchFamily="18"/>
                <a:ea typeface="Times New Roman" panose="02020603050405020304" pitchFamily="18" charset="0"/>
                <a:cs typeface="Arial" panose="020B0604020202020204" pitchFamily="34" charset="0"/>
              </a:rPr>
              <a:t> qua </a:t>
            </a:r>
            <a:r>
              <a:rPr lang="fr-FR"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vận</a:t>
            </a:r>
            <a:r>
              <a:rPr lang="fr-FR" sz="2000" i="1"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fr-FR"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động</a:t>
            </a:r>
            <a:r>
              <a:rPr lang="fr-FR" sz="2000" i="1" kern="1200" dirty="0">
                <a:solidFill>
                  <a:schemeClr val="tx1"/>
                </a:solidFill>
                <a:latin typeface="UTM Avo" panose="02040603050506020204" pitchFamily="18"/>
                <a:ea typeface="Times New Roman" panose="02020603050405020304" pitchFamily="18" charset="0"/>
                <a:cs typeface="Arial" panose="020B0604020202020204" pitchFamily="34" charset="0"/>
              </a:rPr>
              <a:t>.</a:t>
            </a:r>
            <a:endParaRPr lang="en-US" sz="2000" kern="1200" dirty="0">
              <a:solidFill>
                <a:schemeClr val="tx1"/>
              </a:solidFill>
              <a:latin typeface="UTM Avo" panose="02040603050506020204" pitchFamily="18"/>
              <a:ea typeface="Times New Roman" panose="02020603050405020304" pitchFamily="18" charset="0"/>
              <a:cs typeface="Arial" panose="020B0604020202020204" pitchFamily="34" charset="0"/>
            </a:endParaRPr>
          </a:p>
          <a:p>
            <a:pPr marR="20321" algn="just" defTabSz="609630">
              <a:lnSpc>
                <a:spcPct val="150000"/>
              </a:lnSpc>
              <a:buClrTx/>
              <a:buFontTx/>
              <a:buNone/>
            </a:pPr>
            <a:r>
              <a:rPr lang="en-US"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Có</a:t>
            </a:r>
            <a:r>
              <a:rPr lang="en-US" sz="2000" i="1" kern="1200" dirty="0">
                <a:solidFill>
                  <a:schemeClr val="tx1"/>
                </a:solidFill>
                <a:latin typeface="UTM Avo" panose="02040603050506020204" pitchFamily="18"/>
                <a:ea typeface="Times New Roman" panose="02020603050405020304" pitchFamily="18" charset="0"/>
                <a:cs typeface="Arial" panose="020B0604020202020204" pitchFamily="34" charset="0"/>
              </a:rPr>
              <a:t> 5 % </a:t>
            </a:r>
            <a:r>
              <a:rPr lang="en-US"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học</a:t>
            </a:r>
            <a:r>
              <a:rPr lang="en-US" sz="2000" i="1"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en-US"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sinh</a:t>
            </a:r>
            <a:r>
              <a:rPr lang="en-US" sz="2000" i="1"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en-US"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học</a:t>
            </a:r>
            <a:r>
              <a:rPr lang="en-US" sz="2000" i="1" kern="1200" dirty="0">
                <a:solidFill>
                  <a:schemeClr val="tx1"/>
                </a:solidFill>
                <a:latin typeface="UTM Avo" panose="02040603050506020204" pitchFamily="18"/>
                <a:ea typeface="Times New Roman" panose="02020603050405020304" pitchFamily="18" charset="0"/>
                <a:cs typeface="Arial" panose="020B0604020202020204" pitchFamily="34" charset="0"/>
              </a:rPr>
              <a:t> qua </a:t>
            </a:r>
            <a:r>
              <a:rPr lang="en-US"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quan</a:t>
            </a:r>
            <a:r>
              <a:rPr lang="en-US" sz="2000" i="1"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en-US" sz="2000" i="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sát</a:t>
            </a:r>
            <a:r>
              <a:rPr lang="en-US" sz="2000" i="1" kern="1200" dirty="0">
                <a:solidFill>
                  <a:schemeClr val="tx1"/>
                </a:solidFill>
                <a:latin typeface="UTM Avo" panose="02040603050506020204" pitchFamily="18"/>
                <a:ea typeface="Times New Roman" panose="02020603050405020304" pitchFamily="18" charset="0"/>
                <a:cs typeface="Arial" panose="020B0604020202020204" pitchFamily="34" charset="0"/>
              </a:rPr>
              <a:t>.</a:t>
            </a:r>
            <a:endParaRPr lang="en-US" sz="2000" kern="1200" dirty="0">
              <a:solidFill>
                <a:schemeClr val="tx1"/>
              </a:solidFill>
              <a:latin typeface="UTM Avo" panose="02040603050506020204" pitchFamily="18"/>
              <a:ea typeface="Times New Roman" panose="02020603050405020304" pitchFamily="18" charset="0"/>
              <a:cs typeface="Arial" panose="020B0604020202020204" pitchFamily="34" charset="0"/>
            </a:endParaRPr>
          </a:p>
          <a:p>
            <a:pPr marR="20321" algn="just" defTabSz="609630">
              <a:lnSpc>
                <a:spcPct val="150000"/>
              </a:lnSpc>
              <a:buClrTx/>
              <a:buFontTx/>
              <a:buNone/>
            </a:pPr>
            <a:r>
              <a:rPr lang="en-US"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Khẳng</a:t>
            </a:r>
            <a:r>
              <a:rPr lang="en-US"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en-US"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định</a:t>
            </a:r>
            <a:r>
              <a:rPr lang="en-US"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en-US"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nào</a:t>
            </a:r>
            <a:r>
              <a:rPr lang="en-US"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en-US"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sau</a:t>
            </a:r>
            <a:r>
              <a:rPr lang="en-US"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en-US"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đây</a:t>
            </a:r>
            <a:r>
              <a:rPr lang="en-US"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en-US"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là</a:t>
            </a:r>
            <a:r>
              <a:rPr lang="en-US"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r>
              <a:rPr lang="en-US" sz="2000" kern="1200" dirty="0" err="1">
                <a:solidFill>
                  <a:schemeClr val="tx1"/>
                </a:solidFill>
                <a:latin typeface="UTM Avo" panose="02040603050506020204" pitchFamily="18"/>
                <a:ea typeface="Times New Roman" panose="02020603050405020304" pitchFamily="18" charset="0"/>
                <a:cs typeface="Arial" panose="020B0604020202020204" pitchFamily="34" charset="0"/>
              </a:rPr>
              <a:t>đúng</a:t>
            </a:r>
            <a:r>
              <a:rPr lang="en-US" sz="2000" kern="1200" dirty="0">
                <a:solidFill>
                  <a:schemeClr val="tx1"/>
                </a:solidFill>
                <a:latin typeface="UTM Avo" panose="02040603050506020204" pitchFamily="18"/>
                <a:ea typeface="Times New Roman" panose="02020603050405020304" pitchFamily="18" charset="0"/>
                <a:cs typeface="Arial" panose="020B0604020202020204" pitchFamily="34" charset="0"/>
              </a:rPr>
              <a:t> ?</a:t>
            </a:r>
          </a:p>
        </p:txBody>
      </p:sp>
      <p:grpSp>
        <p:nvGrpSpPr>
          <p:cNvPr id="79" name="Group 78">
            <a:extLst>
              <a:ext uri="{FF2B5EF4-FFF2-40B4-BE49-F238E27FC236}">
                <a16:creationId xmlns:a16="http://schemas.microsoft.com/office/drawing/2014/main" id="{404ABE5F-42B9-8067-09D1-E7985365A0A1}"/>
              </a:ext>
            </a:extLst>
          </p:cNvPr>
          <p:cNvGrpSpPr/>
          <p:nvPr/>
        </p:nvGrpSpPr>
        <p:grpSpPr>
          <a:xfrm>
            <a:off x="863909" y="4430930"/>
            <a:ext cx="4775685" cy="1058169"/>
            <a:chOff x="507541" y="3413410"/>
            <a:chExt cx="6149546" cy="3230759"/>
          </a:xfrm>
        </p:grpSpPr>
        <p:grpSp>
          <p:nvGrpSpPr>
            <p:cNvPr id="80" name="Group 8">
              <a:extLst>
                <a:ext uri="{FF2B5EF4-FFF2-40B4-BE49-F238E27FC236}">
                  <a16:creationId xmlns:a16="http://schemas.microsoft.com/office/drawing/2014/main" id="{2F804122-6D2A-86EB-A904-98C0499C2F22}"/>
                </a:ext>
              </a:extLst>
            </p:cNvPr>
            <p:cNvGrpSpPr/>
            <p:nvPr/>
          </p:nvGrpSpPr>
          <p:grpSpPr>
            <a:xfrm>
              <a:off x="1028700" y="3413410"/>
              <a:ext cx="5628387" cy="3230759"/>
              <a:chOff x="0" y="-38100"/>
              <a:chExt cx="1482374" cy="850900"/>
            </a:xfrm>
          </p:grpSpPr>
          <p:sp>
            <p:nvSpPr>
              <p:cNvPr id="86" name="Freeform 9">
                <a:extLst>
                  <a:ext uri="{FF2B5EF4-FFF2-40B4-BE49-F238E27FC236}">
                    <a16:creationId xmlns:a16="http://schemas.microsoft.com/office/drawing/2014/main" id="{88AAF49D-7627-021F-0BE2-FB651A49FCD8}"/>
                  </a:ext>
                </a:extLst>
              </p:cNvPr>
              <p:cNvSpPr/>
              <p:nvPr/>
            </p:nvSpPr>
            <p:spPr>
              <a:xfrm>
                <a:off x="0" y="0"/>
                <a:ext cx="1482374" cy="711284"/>
              </a:xfrm>
              <a:custGeom>
                <a:avLst/>
                <a:gdLst/>
                <a:ahLst/>
                <a:cxnLst/>
                <a:rect l="l" t="t" r="r" b="b"/>
                <a:pathLst>
                  <a:path w="1997518" h="711284">
                    <a:moveTo>
                      <a:pt x="52060" y="0"/>
                    </a:moveTo>
                    <a:lnTo>
                      <a:pt x="1945458" y="0"/>
                    </a:lnTo>
                    <a:cubicBezTo>
                      <a:pt x="1974210" y="0"/>
                      <a:pt x="1997518" y="23308"/>
                      <a:pt x="1997518" y="52060"/>
                    </a:cubicBezTo>
                    <a:lnTo>
                      <a:pt x="1997518" y="659224"/>
                    </a:lnTo>
                    <a:cubicBezTo>
                      <a:pt x="1997518" y="673031"/>
                      <a:pt x="1992033" y="686273"/>
                      <a:pt x="1982270" y="696036"/>
                    </a:cubicBezTo>
                    <a:cubicBezTo>
                      <a:pt x="1972507" y="705799"/>
                      <a:pt x="1959265" y="711284"/>
                      <a:pt x="1945458" y="711284"/>
                    </a:cubicBezTo>
                    <a:lnTo>
                      <a:pt x="52060" y="711284"/>
                    </a:lnTo>
                    <a:cubicBezTo>
                      <a:pt x="38253" y="711284"/>
                      <a:pt x="25011" y="705799"/>
                      <a:pt x="15248" y="696036"/>
                    </a:cubicBezTo>
                    <a:cubicBezTo>
                      <a:pt x="5485" y="686273"/>
                      <a:pt x="0" y="673031"/>
                      <a:pt x="0" y="659224"/>
                    </a:cubicBezTo>
                    <a:lnTo>
                      <a:pt x="0" y="52060"/>
                    </a:lnTo>
                    <a:cubicBezTo>
                      <a:pt x="0" y="38253"/>
                      <a:pt x="5485" y="25011"/>
                      <a:pt x="15248" y="15248"/>
                    </a:cubicBezTo>
                    <a:cubicBezTo>
                      <a:pt x="25011" y="5485"/>
                      <a:pt x="38253" y="0"/>
                      <a:pt x="52060" y="0"/>
                    </a:cubicBezTo>
                    <a:close/>
                  </a:path>
                </a:pathLst>
              </a:custGeom>
              <a:solidFill>
                <a:srgbClr val="F8CF53"/>
              </a:solidFill>
            </p:spPr>
          </p:sp>
          <p:sp>
            <p:nvSpPr>
              <p:cNvPr id="87" name="TextBox 10">
                <a:extLst>
                  <a:ext uri="{FF2B5EF4-FFF2-40B4-BE49-F238E27FC236}">
                    <a16:creationId xmlns:a16="http://schemas.microsoft.com/office/drawing/2014/main" id="{A9067EBB-EC95-B1F3-882E-B1BCB815DA86}"/>
                  </a:ext>
                </a:extLst>
              </p:cNvPr>
              <p:cNvSpPr txBox="1"/>
              <p:nvPr/>
            </p:nvSpPr>
            <p:spPr>
              <a:xfrm>
                <a:off x="0" y="-38100"/>
                <a:ext cx="812800" cy="850900"/>
              </a:xfrm>
              <a:prstGeom prst="rect">
                <a:avLst/>
              </a:prstGeom>
            </p:spPr>
            <p:txBody>
              <a:bodyPr lIns="33867" tIns="33867" rIns="33867" bIns="33867" rtlCol="0" anchor="ctr"/>
              <a:lstStyle/>
              <a:p>
                <a:pPr algn="ctr" defTabSz="609630">
                  <a:lnSpc>
                    <a:spcPts val="1773"/>
                  </a:lnSpc>
                  <a:spcBef>
                    <a:spcPct val="0"/>
                  </a:spcBef>
                  <a:buClrTx/>
                  <a:buFontTx/>
                  <a:buNone/>
                  <a:defRPr/>
                </a:pPr>
                <a:endParaRPr sz="2400" kern="1200">
                  <a:solidFill>
                    <a:schemeClr val="tx1"/>
                  </a:solidFill>
                  <a:latin typeface="UTM Avo" panose="02040603050506020204" pitchFamily="18"/>
                  <a:ea typeface="+mn-ea"/>
                  <a:cs typeface="Arial" panose="020B0604020202020204" pitchFamily="34" charset="0"/>
                </a:endParaRPr>
              </a:p>
            </p:txBody>
          </p:sp>
        </p:grpSp>
        <p:grpSp>
          <p:nvGrpSpPr>
            <p:cNvPr id="81" name="Group 14">
              <a:extLst>
                <a:ext uri="{FF2B5EF4-FFF2-40B4-BE49-F238E27FC236}">
                  <a16:creationId xmlns:a16="http://schemas.microsoft.com/office/drawing/2014/main" id="{56B4F593-783F-66CE-13DB-3F60ED4CF32A}"/>
                </a:ext>
              </a:extLst>
            </p:cNvPr>
            <p:cNvGrpSpPr/>
            <p:nvPr/>
          </p:nvGrpSpPr>
          <p:grpSpPr>
            <a:xfrm>
              <a:off x="507541" y="4098292"/>
              <a:ext cx="1042316" cy="1839687"/>
              <a:chOff x="76200" y="-106875"/>
              <a:chExt cx="660400" cy="1165605"/>
            </a:xfrm>
          </p:grpSpPr>
          <p:sp>
            <p:nvSpPr>
              <p:cNvPr id="84" name="Freeform 15">
                <a:extLst>
                  <a:ext uri="{FF2B5EF4-FFF2-40B4-BE49-F238E27FC236}">
                    <a16:creationId xmlns:a16="http://schemas.microsoft.com/office/drawing/2014/main" id="{B1806638-713E-8908-869F-3391EC20E0C7}"/>
                  </a:ext>
                </a:extLst>
              </p:cNvPr>
              <p:cNvSpPr/>
              <p:nvPr/>
            </p:nvSpPr>
            <p:spPr>
              <a:xfrm>
                <a:off x="159487" y="-106875"/>
                <a:ext cx="520983" cy="1165605"/>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FF5E48"/>
              </a:solidFill>
            </p:spPr>
          </p:sp>
          <p:sp>
            <p:nvSpPr>
              <p:cNvPr id="85" name="TextBox 16">
                <a:extLst>
                  <a:ext uri="{FF2B5EF4-FFF2-40B4-BE49-F238E27FC236}">
                    <a16:creationId xmlns:a16="http://schemas.microsoft.com/office/drawing/2014/main" id="{7938E1BA-A59C-6676-C99D-8F589B749E80}"/>
                  </a:ext>
                </a:extLst>
              </p:cNvPr>
              <p:cNvSpPr txBox="1"/>
              <p:nvPr/>
            </p:nvSpPr>
            <p:spPr>
              <a:xfrm>
                <a:off x="76200" y="38100"/>
                <a:ext cx="660400" cy="698500"/>
              </a:xfrm>
              <a:prstGeom prst="rect">
                <a:avLst/>
              </a:prstGeom>
            </p:spPr>
            <p:txBody>
              <a:bodyPr lIns="33867" tIns="33867" rIns="33867" bIns="33867" rtlCol="0" anchor="ctr"/>
              <a:lstStyle/>
              <a:p>
                <a:pPr algn="ctr" defTabSz="609630">
                  <a:lnSpc>
                    <a:spcPts val="1773"/>
                  </a:lnSpc>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p:sp>
          <p:nvSpPr>
            <p:cNvPr id="82" name="TextBox 32">
              <a:extLst>
                <a:ext uri="{FF2B5EF4-FFF2-40B4-BE49-F238E27FC236}">
                  <a16:creationId xmlns:a16="http://schemas.microsoft.com/office/drawing/2014/main" id="{889794AC-C653-C8BE-7D15-71FBD7C56F47}"/>
                </a:ext>
              </a:extLst>
            </p:cNvPr>
            <p:cNvSpPr txBox="1"/>
            <p:nvPr/>
          </p:nvSpPr>
          <p:spPr>
            <a:xfrm>
              <a:off x="658687" y="4076770"/>
              <a:ext cx="740026" cy="1453194"/>
            </a:xfrm>
            <a:prstGeom prst="rect">
              <a:avLst/>
            </a:prstGeom>
          </p:spPr>
          <p:txBody>
            <a:bodyPr lIns="0" tIns="0" rIns="0" bIns="0" rtlCol="0" anchor="t">
              <a:spAutoFit/>
            </a:bodyPr>
            <a:lstStyle/>
            <a:p>
              <a:pPr algn="ctr" defTabSz="609630">
                <a:lnSpc>
                  <a:spcPts val="4200"/>
                </a:lnSpc>
                <a:buClrTx/>
                <a:buFontTx/>
                <a:buNone/>
                <a:defRPr/>
              </a:pPr>
              <a:r>
                <a:rPr lang="vi-VN" sz="2400" b="1" kern="1200" dirty="0">
                  <a:solidFill>
                    <a:schemeClr val="tx1"/>
                  </a:solidFill>
                  <a:latin typeface="UTM Avo" panose="02040603050506020204" pitchFamily="18"/>
                  <a:ea typeface="+mn-ea"/>
                  <a:cs typeface="Arial" panose="020B0604020202020204" pitchFamily="34" charset="0"/>
                </a:rPr>
                <a:t>A</a:t>
              </a:r>
              <a:endParaRPr lang="en-US" sz="2400" b="1" kern="1200" dirty="0">
                <a:solidFill>
                  <a:schemeClr val="tx1"/>
                </a:solidFill>
                <a:latin typeface="UTM Avo" panose="02040603050506020204" pitchFamily="18"/>
                <a:ea typeface="+mn-ea"/>
                <a:cs typeface="Arial" panose="020B0604020202020204" pitchFamily="34" charset="0"/>
              </a:endParaRPr>
            </a:p>
          </p:txBody>
        </p:sp>
        <p:sp>
          <p:nvSpPr>
            <p:cNvPr id="83" name="Rectangle 82">
              <a:extLst>
                <a:ext uri="{FF2B5EF4-FFF2-40B4-BE49-F238E27FC236}">
                  <a16:creationId xmlns:a16="http://schemas.microsoft.com/office/drawing/2014/main" id="{31FC6B5F-96FA-3D01-3564-627F865E39F9}"/>
                </a:ext>
              </a:extLst>
            </p:cNvPr>
            <p:cNvSpPr/>
            <p:nvPr/>
          </p:nvSpPr>
          <p:spPr>
            <a:xfrm>
              <a:off x="1880165" y="3725079"/>
              <a:ext cx="4575979" cy="2586109"/>
            </a:xfrm>
            <a:prstGeom prst="rect">
              <a:avLst/>
            </a:prstGeom>
          </p:spPr>
          <p:txBody>
            <a:bodyPr wrap="square">
              <a:spAutoFit/>
            </a:bodyPr>
            <a:lstStyle/>
            <a:p>
              <a:pPr defTabSz="609630">
                <a:lnSpc>
                  <a:spcPct val="130000"/>
                </a:lnSpc>
                <a:buClrTx/>
                <a:buFontTx/>
                <a:buNone/>
                <a:defRPr/>
              </a:pPr>
              <a:r>
                <a:rPr lang="en-US" sz="2000" kern="1200" dirty="0" err="1">
                  <a:solidFill>
                    <a:schemeClr val="tx1"/>
                  </a:solidFill>
                  <a:latin typeface="UTM Avo" panose="02040603050506020204" pitchFamily="18"/>
                  <a:ea typeface="Arial" panose="020B0604020202020204" pitchFamily="34" charset="0"/>
                  <a:cs typeface="Arial" panose="020B0604020202020204" pitchFamily="34" charset="0"/>
                </a:rPr>
                <a:t>Kết</a:t>
              </a:r>
              <a:r>
                <a:rPr lang="en-US" sz="2000" kern="1200" dirty="0">
                  <a:solidFill>
                    <a:schemeClr val="tx1"/>
                  </a:solidFill>
                  <a:latin typeface="UTM Avo" panose="02040603050506020204" pitchFamily="18"/>
                  <a:ea typeface="Arial" panose="020B0604020202020204" pitchFamily="34" charset="0"/>
                  <a:cs typeface="Arial" panose="020B0604020202020204" pitchFamily="34" charset="0"/>
                </a:rPr>
                <a:t> </a:t>
              </a:r>
              <a:r>
                <a:rPr lang="en-US" sz="2000" kern="1200" dirty="0" err="1">
                  <a:solidFill>
                    <a:schemeClr val="tx1"/>
                  </a:solidFill>
                  <a:latin typeface="UTM Avo" panose="02040603050506020204" pitchFamily="18"/>
                  <a:ea typeface="Arial" panose="020B0604020202020204" pitchFamily="34" charset="0"/>
                  <a:cs typeface="Arial" panose="020B0604020202020204" pitchFamily="34" charset="0"/>
                </a:rPr>
                <a:t>quả</a:t>
              </a:r>
              <a:r>
                <a:rPr lang="en-US" sz="2000" kern="1200" dirty="0">
                  <a:solidFill>
                    <a:schemeClr val="tx1"/>
                  </a:solidFill>
                  <a:latin typeface="UTM Avo" panose="02040603050506020204" pitchFamily="18"/>
                  <a:ea typeface="Arial" panose="020B0604020202020204" pitchFamily="34" charset="0"/>
                  <a:cs typeface="Arial" panose="020B0604020202020204" pitchFamily="34" charset="0"/>
                </a:rPr>
                <a:t> </a:t>
              </a:r>
              <a:r>
                <a:rPr lang="en-US" sz="2000" kern="1200" dirty="0" err="1">
                  <a:solidFill>
                    <a:schemeClr val="tx1"/>
                  </a:solidFill>
                  <a:latin typeface="UTM Avo" panose="02040603050506020204" pitchFamily="18"/>
                  <a:ea typeface="Arial" panose="020B0604020202020204" pitchFamily="34" charset="0"/>
                  <a:cs typeface="Arial" panose="020B0604020202020204" pitchFamily="34" charset="0"/>
                </a:rPr>
                <a:t>thu</a:t>
              </a:r>
              <a:r>
                <a:rPr lang="en-US" sz="2000" kern="1200" dirty="0">
                  <a:solidFill>
                    <a:schemeClr val="tx1"/>
                  </a:solidFill>
                  <a:latin typeface="UTM Avo" panose="02040603050506020204" pitchFamily="18"/>
                  <a:ea typeface="Arial" panose="020B0604020202020204" pitchFamily="34" charset="0"/>
                  <a:cs typeface="Arial" panose="020B0604020202020204" pitchFamily="34" charset="0"/>
                </a:rPr>
                <a:t> </a:t>
              </a:r>
              <a:r>
                <a:rPr lang="en-US" sz="2000" kern="1200" dirty="0" err="1">
                  <a:solidFill>
                    <a:schemeClr val="tx1"/>
                  </a:solidFill>
                  <a:latin typeface="UTM Avo" panose="02040603050506020204" pitchFamily="18"/>
                  <a:ea typeface="Arial" panose="020B0604020202020204" pitchFamily="34" charset="0"/>
                  <a:cs typeface="Arial" panose="020B0604020202020204" pitchFamily="34" charset="0"/>
                </a:rPr>
                <a:t>thập</a:t>
              </a:r>
              <a:r>
                <a:rPr lang="en-US" sz="2000" kern="1200" dirty="0">
                  <a:solidFill>
                    <a:schemeClr val="tx1"/>
                  </a:solidFill>
                  <a:latin typeface="UTM Avo" panose="02040603050506020204" pitchFamily="18"/>
                  <a:ea typeface="Arial" panose="020B0604020202020204" pitchFamily="34" charset="0"/>
                  <a:cs typeface="Arial" panose="020B0604020202020204" pitchFamily="34" charset="0"/>
                </a:rPr>
                <a:t> </a:t>
              </a:r>
              <a:r>
                <a:rPr lang="en-US" sz="2000" kern="1200" dirty="0" err="1">
                  <a:solidFill>
                    <a:schemeClr val="tx1"/>
                  </a:solidFill>
                  <a:latin typeface="UTM Avo" panose="02040603050506020204" pitchFamily="18"/>
                  <a:ea typeface="Arial" panose="020B0604020202020204" pitchFamily="34" charset="0"/>
                  <a:cs typeface="Arial" panose="020B0604020202020204" pitchFamily="34" charset="0"/>
                </a:rPr>
                <a:t>trên</a:t>
              </a:r>
              <a:r>
                <a:rPr lang="en-US" sz="2000" kern="1200" dirty="0">
                  <a:solidFill>
                    <a:schemeClr val="tx1"/>
                  </a:solidFill>
                  <a:latin typeface="UTM Avo" panose="02040603050506020204" pitchFamily="18"/>
                  <a:ea typeface="Arial" panose="020B0604020202020204" pitchFamily="34" charset="0"/>
                  <a:cs typeface="Arial" panose="020B0604020202020204" pitchFamily="34" charset="0"/>
                </a:rPr>
                <a:t> </a:t>
              </a:r>
              <a:r>
                <a:rPr lang="en-US" sz="2000" kern="1200" dirty="0" err="1">
                  <a:solidFill>
                    <a:schemeClr val="tx1"/>
                  </a:solidFill>
                  <a:latin typeface="UTM Avo" panose="02040603050506020204" pitchFamily="18"/>
                  <a:ea typeface="Arial" panose="020B0604020202020204" pitchFamily="34" charset="0"/>
                  <a:cs typeface="Arial" panose="020B0604020202020204" pitchFamily="34" charset="0"/>
                </a:rPr>
                <a:t>là</a:t>
              </a:r>
              <a:r>
                <a:rPr lang="en-US" sz="2000" kern="1200" dirty="0">
                  <a:solidFill>
                    <a:schemeClr val="tx1"/>
                  </a:solidFill>
                  <a:latin typeface="UTM Avo" panose="02040603050506020204" pitchFamily="18"/>
                  <a:ea typeface="Arial" panose="020B0604020202020204" pitchFamily="34" charset="0"/>
                  <a:cs typeface="Arial" panose="020B0604020202020204" pitchFamily="34" charset="0"/>
                </a:rPr>
                <a:t> </a:t>
              </a:r>
              <a:r>
                <a:rPr lang="en-US" sz="2000" kern="1200" dirty="0" err="1">
                  <a:solidFill>
                    <a:schemeClr val="tx1"/>
                  </a:solidFill>
                  <a:latin typeface="UTM Avo" panose="02040603050506020204" pitchFamily="18"/>
                  <a:ea typeface="Arial" panose="020B0604020202020204" pitchFamily="34" charset="0"/>
                  <a:cs typeface="Arial" panose="020B0604020202020204" pitchFamily="34" charset="0"/>
                </a:rPr>
                <a:t>dữ</a:t>
              </a:r>
              <a:r>
                <a:rPr lang="en-US" sz="2000" kern="1200" dirty="0">
                  <a:solidFill>
                    <a:schemeClr val="tx1"/>
                  </a:solidFill>
                  <a:latin typeface="UTM Avo" panose="02040603050506020204" pitchFamily="18"/>
                  <a:ea typeface="Arial" panose="020B0604020202020204" pitchFamily="34" charset="0"/>
                  <a:cs typeface="Arial" panose="020B0604020202020204" pitchFamily="34" charset="0"/>
                </a:rPr>
                <a:t> </a:t>
              </a:r>
              <a:r>
                <a:rPr lang="en-US" sz="2000" kern="1200" dirty="0" err="1">
                  <a:solidFill>
                    <a:schemeClr val="tx1"/>
                  </a:solidFill>
                  <a:latin typeface="UTM Avo" panose="02040603050506020204" pitchFamily="18"/>
                  <a:ea typeface="Arial" panose="020B0604020202020204" pitchFamily="34" charset="0"/>
                  <a:cs typeface="Arial" panose="020B0604020202020204" pitchFamily="34" charset="0"/>
                </a:rPr>
                <a:t>liệu</a:t>
              </a:r>
              <a:r>
                <a:rPr lang="en-US" sz="2000" kern="1200" dirty="0">
                  <a:solidFill>
                    <a:schemeClr val="tx1"/>
                  </a:solidFill>
                  <a:latin typeface="UTM Avo" panose="02040603050506020204" pitchFamily="18"/>
                  <a:ea typeface="Arial" panose="020B0604020202020204" pitchFamily="34" charset="0"/>
                  <a:cs typeface="Arial" panose="020B0604020202020204" pitchFamily="34" charset="0"/>
                </a:rPr>
                <a:t> </a:t>
              </a:r>
              <a:r>
                <a:rPr lang="en-US" sz="2000" kern="1200" dirty="0" err="1">
                  <a:solidFill>
                    <a:schemeClr val="tx1"/>
                  </a:solidFill>
                  <a:latin typeface="UTM Avo" panose="02040603050506020204" pitchFamily="18"/>
                  <a:ea typeface="Arial" panose="020B0604020202020204" pitchFamily="34" charset="0"/>
                  <a:cs typeface="Arial" panose="020B0604020202020204" pitchFamily="34" charset="0"/>
                </a:rPr>
                <a:t>định</a:t>
              </a:r>
              <a:r>
                <a:rPr lang="en-US" sz="2000" kern="1200" dirty="0">
                  <a:solidFill>
                    <a:schemeClr val="tx1"/>
                  </a:solidFill>
                  <a:latin typeface="UTM Avo" panose="02040603050506020204" pitchFamily="18"/>
                  <a:ea typeface="Arial" panose="020B0604020202020204" pitchFamily="34" charset="0"/>
                  <a:cs typeface="Arial" panose="020B0604020202020204" pitchFamily="34" charset="0"/>
                </a:rPr>
                <a:t> </a:t>
              </a:r>
              <a:r>
                <a:rPr lang="en-US" sz="2000" kern="1200" dirty="0" err="1">
                  <a:solidFill>
                    <a:schemeClr val="tx1"/>
                  </a:solidFill>
                  <a:latin typeface="UTM Avo" panose="02040603050506020204" pitchFamily="18"/>
                  <a:ea typeface="Arial" panose="020B0604020202020204" pitchFamily="34" charset="0"/>
                  <a:cs typeface="Arial" panose="020B0604020202020204" pitchFamily="34" charset="0"/>
                </a:rPr>
                <a:t>tính</a:t>
              </a:r>
              <a:endParaRPr lang="en-US" sz="2000" b="1" kern="1200" dirty="0">
                <a:solidFill>
                  <a:schemeClr val="tx1"/>
                </a:solidFill>
                <a:latin typeface="UTM Avo" panose="02040603050506020204" pitchFamily="18"/>
                <a:ea typeface="+mn-ea"/>
                <a:cs typeface="Arial" panose="020B0604020202020204" pitchFamily="34" charset="0"/>
              </a:endParaRPr>
            </a:p>
          </p:txBody>
        </p:sp>
      </p:grpSp>
      <p:grpSp>
        <p:nvGrpSpPr>
          <p:cNvPr id="88" name="Group 87">
            <a:extLst>
              <a:ext uri="{FF2B5EF4-FFF2-40B4-BE49-F238E27FC236}">
                <a16:creationId xmlns:a16="http://schemas.microsoft.com/office/drawing/2014/main" id="{361E028E-951A-6334-350C-21BA7FD7B8E3}"/>
              </a:ext>
            </a:extLst>
          </p:cNvPr>
          <p:cNvGrpSpPr/>
          <p:nvPr/>
        </p:nvGrpSpPr>
        <p:grpSpPr>
          <a:xfrm>
            <a:off x="867453" y="5622031"/>
            <a:ext cx="4775685" cy="1058169"/>
            <a:chOff x="507541" y="3413410"/>
            <a:chExt cx="6149546" cy="3230759"/>
          </a:xfrm>
        </p:grpSpPr>
        <p:grpSp>
          <p:nvGrpSpPr>
            <p:cNvPr id="89" name="Group 8">
              <a:extLst>
                <a:ext uri="{FF2B5EF4-FFF2-40B4-BE49-F238E27FC236}">
                  <a16:creationId xmlns:a16="http://schemas.microsoft.com/office/drawing/2014/main" id="{05A4C0C7-BE87-A192-7618-A6CA03071CD0}"/>
                </a:ext>
              </a:extLst>
            </p:cNvPr>
            <p:cNvGrpSpPr/>
            <p:nvPr/>
          </p:nvGrpSpPr>
          <p:grpSpPr>
            <a:xfrm>
              <a:off x="1028700" y="3413410"/>
              <a:ext cx="5628387" cy="3230759"/>
              <a:chOff x="0" y="-38100"/>
              <a:chExt cx="1482374" cy="850900"/>
            </a:xfrm>
          </p:grpSpPr>
          <p:sp>
            <p:nvSpPr>
              <p:cNvPr id="95" name="Freeform 9">
                <a:extLst>
                  <a:ext uri="{FF2B5EF4-FFF2-40B4-BE49-F238E27FC236}">
                    <a16:creationId xmlns:a16="http://schemas.microsoft.com/office/drawing/2014/main" id="{DFD042C5-2AD1-4418-6B3C-CA885DB795FC}"/>
                  </a:ext>
                </a:extLst>
              </p:cNvPr>
              <p:cNvSpPr/>
              <p:nvPr/>
            </p:nvSpPr>
            <p:spPr>
              <a:xfrm>
                <a:off x="0" y="0"/>
                <a:ext cx="1482374" cy="711284"/>
              </a:xfrm>
              <a:custGeom>
                <a:avLst/>
                <a:gdLst/>
                <a:ahLst/>
                <a:cxnLst/>
                <a:rect l="l" t="t" r="r" b="b"/>
                <a:pathLst>
                  <a:path w="1997518" h="711284">
                    <a:moveTo>
                      <a:pt x="52060" y="0"/>
                    </a:moveTo>
                    <a:lnTo>
                      <a:pt x="1945458" y="0"/>
                    </a:lnTo>
                    <a:cubicBezTo>
                      <a:pt x="1974210" y="0"/>
                      <a:pt x="1997518" y="23308"/>
                      <a:pt x="1997518" y="52060"/>
                    </a:cubicBezTo>
                    <a:lnTo>
                      <a:pt x="1997518" y="659224"/>
                    </a:lnTo>
                    <a:cubicBezTo>
                      <a:pt x="1997518" y="673031"/>
                      <a:pt x="1992033" y="686273"/>
                      <a:pt x="1982270" y="696036"/>
                    </a:cubicBezTo>
                    <a:cubicBezTo>
                      <a:pt x="1972507" y="705799"/>
                      <a:pt x="1959265" y="711284"/>
                      <a:pt x="1945458" y="711284"/>
                    </a:cubicBezTo>
                    <a:lnTo>
                      <a:pt x="52060" y="711284"/>
                    </a:lnTo>
                    <a:cubicBezTo>
                      <a:pt x="38253" y="711284"/>
                      <a:pt x="25011" y="705799"/>
                      <a:pt x="15248" y="696036"/>
                    </a:cubicBezTo>
                    <a:cubicBezTo>
                      <a:pt x="5485" y="686273"/>
                      <a:pt x="0" y="673031"/>
                      <a:pt x="0" y="659224"/>
                    </a:cubicBezTo>
                    <a:lnTo>
                      <a:pt x="0" y="52060"/>
                    </a:lnTo>
                    <a:cubicBezTo>
                      <a:pt x="0" y="38253"/>
                      <a:pt x="5485" y="25011"/>
                      <a:pt x="15248" y="15248"/>
                    </a:cubicBezTo>
                    <a:cubicBezTo>
                      <a:pt x="25011" y="5485"/>
                      <a:pt x="38253" y="0"/>
                      <a:pt x="52060" y="0"/>
                    </a:cubicBezTo>
                    <a:close/>
                  </a:path>
                </a:pathLst>
              </a:custGeom>
              <a:solidFill>
                <a:srgbClr val="F8CF53"/>
              </a:solidFill>
            </p:spPr>
          </p:sp>
          <p:sp>
            <p:nvSpPr>
              <p:cNvPr id="96" name="TextBox 10">
                <a:extLst>
                  <a:ext uri="{FF2B5EF4-FFF2-40B4-BE49-F238E27FC236}">
                    <a16:creationId xmlns:a16="http://schemas.microsoft.com/office/drawing/2014/main" id="{CA3205EC-6557-BB43-08F1-30F91B5D251A}"/>
                  </a:ext>
                </a:extLst>
              </p:cNvPr>
              <p:cNvSpPr txBox="1"/>
              <p:nvPr/>
            </p:nvSpPr>
            <p:spPr>
              <a:xfrm>
                <a:off x="0" y="-38100"/>
                <a:ext cx="812800" cy="850900"/>
              </a:xfrm>
              <a:prstGeom prst="rect">
                <a:avLst/>
              </a:prstGeom>
            </p:spPr>
            <p:txBody>
              <a:bodyPr lIns="33867" tIns="33867" rIns="33867" bIns="33867" rtlCol="0" anchor="ctr"/>
              <a:lstStyle/>
              <a:p>
                <a:pPr algn="ctr" defTabSz="609630">
                  <a:lnSpc>
                    <a:spcPts val="1773"/>
                  </a:lnSpc>
                  <a:spcBef>
                    <a:spcPct val="0"/>
                  </a:spcBef>
                  <a:buClrTx/>
                  <a:buFontTx/>
                  <a:buNone/>
                  <a:defRPr/>
                </a:pPr>
                <a:endParaRPr sz="2400" kern="1200">
                  <a:solidFill>
                    <a:schemeClr val="tx1"/>
                  </a:solidFill>
                  <a:latin typeface="UTM Avo" panose="02040603050506020204" pitchFamily="18"/>
                  <a:ea typeface="+mn-ea"/>
                  <a:cs typeface="Arial" panose="020B0604020202020204" pitchFamily="34" charset="0"/>
                </a:endParaRPr>
              </a:p>
            </p:txBody>
          </p:sp>
        </p:grpSp>
        <p:grpSp>
          <p:nvGrpSpPr>
            <p:cNvPr id="90" name="Group 14">
              <a:extLst>
                <a:ext uri="{FF2B5EF4-FFF2-40B4-BE49-F238E27FC236}">
                  <a16:creationId xmlns:a16="http://schemas.microsoft.com/office/drawing/2014/main" id="{81878821-9F8A-6BA6-D6D1-15457E725B79}"/>
                </a:ext>
              </a:extLst>
            </p:cNvPr>
            <p:cNvGrpSpPr/>
            <p:nvPr/>
          </p:nvGrpSpPr>
          <p:grpSpPr>
            <a:xfrm>
              <a:off x="507541" y="4098292"/>
              <a:ext cx="1042316" cy="1839687"/>
              <a:chOff x="76200" y="-106875"/>
              <a:chExt cx="660400" cy="1165605"/>
            </a:xfrm>
          </p:grpSpPr>
          <p:sp>
            <p:nvSpPr>
              <p:cNvPr id="93" name="Freeform 15">
                <a:extLst>
                  <a:ext uri="{FF2B5EF4-FFF2-40B4-BE49-F238E27FC236}">
                    <a16:creationId xmlns:a16="http://schemas.microsoft.com/office/drawing/2014/main" id="{F0083C2D-B6CF-0DB2-25CE-AAC50CE9DBF2}"/>
                  </a:ext>
                </a:extLst>
              </p:cNvPr>
              <p:cNvSpPr/>
              <p:nvPr/>
            </p:nvSpPr>
            <p:spPr>
              <a:xfrm>
                <a:off x="159487" y="-106875"/>
                <a:ext cx="520983" cy="1165605"/>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FF5E48"/>
              </a:solidFill>
            </p:spPr>
          </p:sp>
          <p:sp>
            <p:nvSpPr>
              <p:cNvPr id="94" name="TextBox 16">
                <a:extLst>
                  <a:ext uri="{FF2B5EF4-FFF2-40B4-BE49-F238E27FC236}">
                    <a16:creationId xmlns:a16="http://schemas.microsoft.com/office/drawing/2014/main" id="{67BB90AB-506D-A0C7-61C8-96B9BEC3775A}"/>
                  </a:ext>
                </a:extLst>
              </p:cNvPr>
              <p:cNvSpPr txBox="1"/>
              <p:nvPr/>
            </p:nvSpPr>
            <p:spPr>
              <a:xfrm>
                <a:off x="76200" y="38100"/>
                <a:ext cx="660400" cy="698500"/>
              </a:xfrm>
              <a:prstGeom prst="rect">
                <a:avLst/>
              </a:prstGeom>
            </p:spPr>
            <p:txBody>
              <a:bodyPr lIns="33867" tIns="33867" rIns="33867" bIns="33867" rtlCol="0" anchor="ctr"/>
              <a:lstStyle/>
              <a:p>
                <a:pPr algn="ctr" defTabSz="609630">
                  <a:lnSpc>
                    <a:spcPts val="1773"/>
                  </a:lnSpc>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p:sp>
          <p:nvSpPr>
            <p:cNvPr id="91" name="TextBox 32">
              <a:extLst>
                <a:ext uri="{FF2B5EF4-FFF2-40B4-BE49-F238E27FC236}">
                  <a16:creationId xmlns:a16="http://schemas.microsoft.com/office/drawing/2014/main" id="{FEA3DD08-FE9A-8DE7-760E-71D9CE4DA3A2}"/>
                </a:ext>
              </a:extLst>
            </p:cNvPr>
            <p:cNvSpPr txBox="1"/>
            <p:nvPr/>
          </p:nvSpPr>
          <p:spPr>
            <a:xfrm>
              <a:off x="658687" y="4076770"/>
              <a:ext cx="740026" cy="1453194"/>
            </a:xfrm>
            <a:prstGeom prst="rect">
              <a:avLst/>
            </a:prstGeom>
          </p:spPr>
          <p:txBody>
            <a:bodyPr lIns="0" tIns="0" rIns="0" bIns="0" rtlCol="0" anchor="t">
              <a:spAutoFit/>
            </a:bodyPr>
            <a:lstStyle/>
            <a:p>
              <a:pPr algn="ctr" defTabSz="609630">
                <a:lnSpc>
                  <a:spcPts val="4200"/>
                </a:lnSpc>
                <a:buClrTx/>
                <a:buFontTx/>
                <a:buNone/>
                <a:defRPr/>
              </a:pPr>
              <a:r>
                <a:rPr lang="en-US" sz="2400" b="1" kern="1200">
                  <a:solidFill>
                    <a:schemeClr val="tx1"/>
                  </a:solidFill>
                  <a:latin typeface="UTM Avo" panose="02040603050506020204" pitchFamily="18"/>
                  <a:ea typeface="+mn-ea"/>
                  <a:cs typeface="Arial" panose="020B0604020202020204" pitchFamily="34" charset="0"/>
                </a:rPr>
                <a:t>B</a:t>
              </a:r>
              <a:endParaRPr lang="en-US" sz="2400" b="1" kern="1200" dirty="0">
                <a:solidFill>
                  <a:schemeClr val="tx1"/>
                </a:solidFill>
                <a:latin typeface="UTM Avo" panose="02040603050506020204" pitchFamily="18"/>
                <a:ea typeface="+mn-ea"/>
                <a:cs typeface="Arial" panose="020B0604020202020204" pitchFamily="34" charset="0"/>
              </a:endParaRPr>
            </a:p>
          </p:txBody>
        </p:sp>
        <p:sp>
          <p:nvSpPr>
            <p:cNvPr id="92" name="Rectangle 91">
              <a:extLst>
                <a:ext uri="{FF2B5EF4-FFF2-40B4-BE49-F238E27FC236}">
                  <a16:creationId xmlns:a16="http://schemas.microsoft.com/office/drawing/2014/main" id="{CE853494-E83C-49E8-FA5B-979E42708B87}"/>
                </a:ext>
              </a:extLst>
            </p:cNvPr>
            <p:cNvSpPr/>
            <p:nvPr/>
          </p:nvSpPr>
          <p:spPr>
            <a:xfrm>
              <a:off x="1875753" y="3585275"/>
              <a:ext cx="4575979" cy="2586109"/>
            </a:xfrm>
            <a:prstGeom prst="rect">
              <a:avLst/>
            </a:prstGeom>
          </p:spPr>
          <p:txBody>
            <a:bodyPr wrap="square">
              <a:spAutoFit/>
            </a:bodyPr>
            <a:lstStyle/>
            <a:p>
              <a:pPr defTabSz="609630">
                <a:lnSpc>
                  <a:spcPct val="130000"/>
                </a:lnSpc>
                <a:buClrTx/>
                <a:buFontTx/>
                <a:buNone/>
                <a:defRPr/>
              </a:pPr>
              <a:r>
                <a:rPr lang="vi-VN" sz="2000" kern="1200" dirty="0">
                  <a:solidFill>
                    <a:schemeClr val="tx1"/>
                  </a:solidFill>
                  <a:latin typeface="UTM Avo" panose="02040603050506020204" pitchFamily="18"/>
                  <a:ea typeface="Arial" panose="020B0604020202020204" pitchFamily="34" charset="0"/>
                  <a:cs typeface="Arial" panose="020B0604020202020204" pitchFamily="34" charset="0"/>
                </a:rPr>
                <a:t>Kết quả thu thập trên là dữ liệu định lượng</a:t>
              </a:r>
              <a:endParaRPr lang="en-US" sz="2000" b="1" kern="1200" dirty="0">
                <a:solidFill>
                  <a:schemeClr val="tx1"/>
                </a:solidFill>
                <a:latin typeface="UTM Avo" panose="02040603050506020204" pitchFamily="18"/>
                <a:ea typeface="+mn-ea"/>
                <a:cs typeface="Arial" panose="020B0604020202020204" pitchFamily="34" charset="0"/>
              </a:endParaRPr>
            </a:p>
          </p:txBody>
        </p:sp>
      </p:grpSp>
      <p:grpSp>
        <p:nvGrpSpPr>
          <p:cNvPr id="97" name="Group 96">
            <a:extLst>
              <a:ext uri="{FF2B5EF4-FFF2-40B4-BE49-F238E27FC236}">
                <a16:creationId xmlns:a16="http://schemas.microsoft.com/office/drawing/2014/main" id="{6C05B90B-77F6-808D-9485-6BF90BD5365B}"/>
              </a:ext>
            </a:extLst>
          </p:cNvPr>
          <p:cNvGrpSpPr/>
          <p:nvPr/>
        </p:nvGrpSpPr>
        <p:grpSpPr>
          <a:xfrm>
            <a:off x="6401109" y="4417008"/>
            <a:ext cx="5334484" cy="1058169"/>
            <a:chOff x="507541" y="3413410"/>
            <a:chExt cx="6869099" cy="3230759"/>
          </a:xfrm>
        </p:grpSpPr>
        <p:grpSp>
          <p:nvGrpSpPr>
            <p:cNvPr id="98" name="Group 8">
              <a:extLst>
                <a:ext uri="{FF2B5EF4-FFF2-40B4-BE49-F238E27FC236}">
                  <a16:creationId xmlns:a16="http://schemas.microsoft.com/office/drawing/2014/main" id="{115C566A-C7A1-92C1-B1B7-0CB44D5AB52E}"/>
                </a:ext>
              </a:extLst>
            </p:cNvPr>
            <p:cNvGrpSpPr/>
            <p:nvPr/>
          </p:nvGrpSpPr>
          <p:grpSpPr>
            <a:xfrm>
              <a:off x="1028700" y="3413410"/>
              <a:ext cx="6347940" cy="3230759"/>
              <a:chOff x="0" y="-38100"/>
              <a:chExt cx="1671886" cy="850900"/>
            </a:xfrm>
          </p:grpSpPr>
          <p:sp>
            <p:nvSpPr>
              <p:cNvPr id="104" name="Freeform 9">
                <a:extLst>
                  <a:ext uri="{FF2B5EF4-FFF2-40B4-BE49-F238E27FC236}">
                    <a16:creationId xmlns:a16="http://schemas.microsoft.com/office/drawing/2014/main" id="{BF679C98-CF34-0F2C-F29E-AFC6217D1E2C}"/>
                  </a:ext>
                </a:extLst>
              </p:cNvPr>
              <p:cNvSpPr/>
              <p:nvPr/>
            </p:nvSpPr>
            <p:spPr>
              <a:xfrm>
                <a:off x="0" y="0"/>
                <a:ext cx="1671886" cy="711284"/>
              </a:xfrm>
              <a:custGeom>
                <a:avLst/>
                <a:gdLst/>
                <a:ahLst/>
                <a:cxnLst/>
                <a:rect l="l" t="t" r="r" b="b"/>
                <a:pathLst>
                  <a:path w="1997518" h="711284">
                    <a:moveTo>
                      <a:pt x="52060" y="0"/>
                    </a:moveTo>
                    <a:lnTo>
                      <a:pt x="1945458" y="0"/>
                    </a:lnTo>
                    <a:cubicBezTo>
                      <a:pt x="1974210" y="0"/>
                      <a:pt x="1997518" y="23308"/>
                      <a:pt x="1997518" y="52060"/>
                    </a:cubicBezTo>
                    <a:lnTo>
                      <a:pt x="1997518" y="659224"/>
                    </a:lnTo>
                    <a:cubicBezTo>
                      <a:pt x="1997518" y="673031"/>
                      <a:pt x="1992033" y="686273"/>
                      <a:pt x="1982270" y="696036"/>
                    </a:cubicBezTo>
                    <a:cubicBezTo>
                      <a:pt x="1972507" y="705799"/>
                      <a:pt x="1959265" y="711284"/>
                      <a:pt x="1945458" y="711284"/>
                    </a:cubicBezTo>
                    <a:lnTo>
                      <a:pt x="52060" y="711284"/>
                    </a:lnTo>
                    <a:cubicBezTo>
                      <a:pt x="38253" y="711284"/>
                      <a:pt x="25011" y="705799"/>
                      <a:pt x="15248" y="696036"/>
                    </a:cubicBezTo>
                    <a:cubicBezTo>
                      <a:pt x="5485" y="686273"/>
                      <a:pt x="0" y="673031"/>
                      <a:pt x="0" y="659224"/>
                    </a:cubicBezTo>
                    <a:lnTo>
                      <a:pt x="0" y="52060"/>
                    </a:lnTo>
                    <a:cubicBezTo>
                      <a:pt x="0" y="38253"/>
                      <a:pt x="5485" y="25011"/>
                      <a:pt x="15248" y="15248"/>
                    </a:cubicBezTo>
                    <a:cubicBezTo>
                      <a:pt x="25011" y="5485"/>
                      <a:pt x="38253" y="0"/>
                      <a:pt x="52060" y="0"/>
                    </a:cubicBezTo>
                    <a:close/>
                  </a:path>
                </a:pathLst>
              </a:custGeom>
              <a:solidFill>
                <a:srgbClr val="F8CF53"/>
              </a:solidFill>
            </p:spPr>
          </p:sp>
          <p:sp>
            <p:nvSpPr>
              <p:cNvPr id="105" name="TextBox 10">
                <a:extLst>
                  <a:ext uri="{FF2B5EF4-FFF2-40B4-BE49-F238E27FC236}">
                    <a16:creationId xmlns:a16="http://schemas.microsoft.com/office/drawing/2014/main" id="{5FCAB939-6428-07F8-A36F-D2AEE22F533E}"/>
                  </a:ext>
                </a:extLst>
              </p:cNvPr>
              <p:cNvSpPr txBox="1"/>
              <p:nvPr/>
            </p:nvSpPr>
            <p:spPr>
              <a:xfrm>
                <a:off x="0" y="-38100"/>
                <a:ext cx="812800" cy="850900"/>
              </a:xfrm>
              <a:prstGeom prst="rect">
                <a:avLst/>
              </a:prstGeom>
            </p:spPr>
            <p:txBody>
              <a:bodyPr lIns="33867" tIns="33867" rIns="33867" bIns="33867" rtlCol="0" anchor="ctr"/>
              <a:lstStyle/>
              <a:p>
                <a:pPr algn="ctr" defTabSz="609630">
                  <a:lnSpc>
                    <a:spcPts val="1773"/>
                  </a:lnSpc>
                  <a:spcBef>
                    <a:spcPct val="0"/>
                  </a:spcBef>
                  <a:buClrTx/>
                  <a:buFontTx/>
                  <a:buNone/>
                  <a:defRPr/>
                </a:pPr>
                <a:endParaRPr sz="2400" kern="1200">
                  <a:solidFill>
                    <a:schemeClr val="tx1"/>
                  </a:solidFill>
                  <a:latin typeface="UTM Avo" panose="02040603050506020204" pitchFamily="18"/>
                  <a:ea typeface="+mn-ea"/>
                  <a:cs typeface="Arial" panose="020B0604020202020204" pitchFamily="34" charset="0"/>
                </a:endParaRPr>
              </a:p>
            </p:txBody>
          </p:sp>
        </p:grpSp>
        <p:grpSp>
          <p:nvGrpSpPr>
            <p:cNvPr id="99" name="Group 14">
              <a:extLst>
                <a:ext uri="{FF2B5EF4-FFF2-40B4-BE49-F238E27FC236}">
                  <a16:creationId xmlns:a16="http://schemas.microsoft.com/office/drawing/2014/main" id="{C046FF04-6644-B37D-9B6C-033A96C6B523}"/>
                </a:ext>
              </a:extLst>
            </p:cNvPr>
            <p:cNvGrpSpPr/>
            <p:nvPr/>
          </p:nvGrpSpPr>
          <p:grpSpPr>
            <a:xfrm>
              <a:off x="507541" y="4098292"/>
              <a:ext cx="1042316" cy="1839687"/>
              <a:chOff x="76200" y="-106875"/>
              <a:chExt cx="660400" cy="1165605"/>
            </a:xfrm>
          </p:grpSpPr>
          <p:sp>
            <p:nvSpPr>
              <p:cNvPr id="102" name="Freeform 15">
                <a:extLst>
                  <a:ext uri="{FF2B5EF4-FFF2-40B4-BE49-F238E27FC236}">
                    <a16:creationId xmlns:a16="http://schemas.microsoft.com/office/drawing/2014/main" id="{EDF8E9E5-4238-5596-AB3C-9B0310F55392}"/>
                  </a:ext>
                </a:extLst>
              </p:cNvPr>
              <p:cNvSpPr/>
              <p:nvPr/>
            </p:nvSpPr>
            <p:spPr>
              <a:xfrm>
                <a:off x="159487" y="-106875"/>
                <a:ext cx="520983" cy="1165605"/>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FF5E48"/>
              </a:solidFill>
            </p:spPr>
          </p:sp>
          <p:sp>
            <p:nvSpPr>
              <p:cNvPr id="103" name="TextBox 16">
                <a:extLst>
                  <a:ext uri="{FF2B5EF4-FFF2-40B4-BE49-F238E27FC236}">
                    <a16:creationId xmlns:a16="http://schemas.microsoft.com/office/drawing/2014/main" id="{E148709A-7C48-BC27-98F8-7E1FA35886F0}"/>
                  </a:ext>
                </a:extLst>
              </p:cNvPr>
              <p:cNvSpPr txBox="1"/>
              <p:nvPr/>
            </p:nvSpPr>
            <p:spPr>
              <a:xfrm>
                <a:off x="76200" y="38100"/>
                <a:ext cx="660400" cy="698500"/>
              </a:xfrm>
              <a:prstGeom prst="rect">
                <a:avLst/>
              </a:prstGeom>
            </p:spPr>
            <p:txBody>
              <a:bodyPr lIns="33867" tIns="33867" rIns="33867" bIns="33867" rtlCol="0" anchor="ctr"/>
              <a:lstStyle/>
              <a:p>
                <a:pPr algn="ctr" defTabSz="609630">
                  <a:lnSpc>
                    <a:spcPts val="1773"/>
                  </a:lnSpc>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p:sp>
          <p:nvSpPr>
            <p:cNvPr id="100" name="TextBox 32">
              <a:extLst>
                <a:ext uri="{FF2B5EF4-FFF2-40B4-BE49-F238E27FC236}">
                  <a16:creationId xmlns:a16="http://schemas.microsoft.com/office/drawing/2014/main" id="{74967841-4128-45A2-A7C3-1C03059DB498}"/>
                </a:ext>
              </a:extLst>
            </p:cNvPr>
            <p:cNvSpPr txBox="1"/>
            <p:nvPr/>
          </p:nvSpPr>
          <p:spPr>
            <a:xfrm>
              <a:off x="658686" y="4191865"/>
              <a:ext cx="740026" cy="1453194"/>
            </a:xfrm>
            <a:prstGeom prst="rect">
              <a:avLst/>
            </a:prstGeom>
          </p:spPr>
          <p:txBody>
            <a:bodyPr lIns="0" tIns="0" rIns="0" bIns="0" rtlCol="0" anchor="t">
              <a:spAutoFit/>
            </a:bodyPr>
            <a:lstStyle/>
            <a:p>
              <a:pPr algn="ctr" defTabSz="609630">
                <a:lnSpc>
                  <a:spcPts val="4200"/>
                </a:lnSpc>
                <a:buClrTx/>
                <a:buFontTx/>
                <a:buNone/>
                <a:defRPr/>
              </a:pPr>
              <a:r>
                <a:rPr lang="en-US" sz="2400" b="1" kern="1200" dirty="0">
                  <a:solidFill>
                    <a:schemeClr val="tx1"/>
                  </a:solidFill>
                  <a:latin typeface="UTM Avo" panose="02040603050506020204" pitchFamily="18"/>
                  <a:ea typeface="+mn-ea"/>
                  <a:cs typeface="Arial" panose="020B0604020202020204" pitchFamily="34" charset="0"/>
                </a:rPr>
                <a:t>C</a:t>
              </a:r>
            </a:p>
          </p:txBody>
        </p:sp>
        <p:sp>
          <p:nvSpPr>
            <p:cNvPr id="101" name="Rectangle 100">
              <a:extLst>
                <a:ext uri="{FF2B5EF4-FFF2-40B4-BE49-F238E27FC236}">
                  <a16:creationId xmlns:a16="http://schemas.microsoft.com/office/drawing/2014/main" id="{3BA077A5-847A-0369-F902-799FE13F9EA5}"/>
                </a:ext>
              </a:extLst>
            </p:cNvPr>
            <p:cNvSpPr/>
            <p:nvPr/>
          </p:nvSpPr>
          <p:spPr>
            <a:xfrm>
              <a:off x="1526908" y="3633152"/>
              <a:ext cx="5849731" cy="2586109"/>
            </a:xfrm>
            <a:prstGeom prst="rect">
              <a:avLst/>
            </a:prstGeom>
          </p:spPr>
          <p:txBody>
            <a:bodyPr wrap="square">
              <a:spAutoFit/>
            </a:bodyPr>
            <a:lstStyle/>
            <a:p>
              <a:pPr defTabSz="609630">
                <a:lnSpc>
                  <a:spcPct val="130000"/>
                </a:lnSpc>
                <a:buClrTx/>
                <a:buFontTx/>
                <a:buNone/>
                <a:defRPr/>
              </a:pPr>
              <a:r>
                <a:rPr lang="vi-VN" sz="2000" kern="1200" dirty="0">
                  <a:solidFill>
                    <a:schemeClr val="tx1"/>
                  </a:solidFill>
                  <a:latin typeface="UTM Avo" panose="02040603050506020204" pitchFamily="18"/>
                  <a:ea typeface="Arial" panose="020B0604020202020204" pitchFamily="34" charset="0"/>
                  <a:cs typeface="Arial" panose="020B0604020202020204" pitchFamily="34" charset="0"/>
                </a:rPr>
                <a:t>Kết quả trên gồm cả dữ liệu định tính và dữ liệu định lượng</a:t>
              </a:r>
              <a:endParaRPr lang="en-US" sz="2000" b="1" kern="1200" dirty="0">
                <a:solidFill>
                  <a:schemeClr val="tx1"/>
                </a:solidFill>
                <a:latin typeface="UTM Avo" panose="02040603050506020204" pitchFamily="18"/>
                <a:ea typeface="+mn-ea"/>
                <a:cs typeface="Arial" panose="020B0604020202020204" pitchFamily="34" charset="0"/>
              </a:endParaRPr>
            </a:p>
          </p:txBody>
        </p:sp>
      </p:grpSp>
      <p:grpSp>
        <p:nvGrpSpPr>
          <p:cNvPr id="106" name="Group 105">
            <a:extLst>
              <a:ext uri="{FF2B5EF4-FFF2-40B4-BE49-F238E27FC236}">
                <a16:creationId xmlns:a16="http://schemas.microsoft.com/office/drawing/2014/main" id="{CF1A5CE0-0B8F-FCA4-134B-1CF2D303C5EA}"/>
              </a:ext>
            </a:extLst>
          </p:cNvPr>
          <p:cNvGrpSpPr/>
          <p:nvPr/>
        </p:nvGrpSpPr>
        <p:grpSpPr>
          <a:xfrm>
            <a:off x="6401109" y="5600965"/>
            <a:ext cx="5334484" cy="1058168"/>
            <a:chOff x="507541" y="3413410"/>
            <a:chExt cx="6869099" cy="3230759"/>
          </a:xfrm>
        </p:grpSpPr>
        <p:grpSp>
          <p:nvGrpSpPr>
            <p:cNvPr id="107" name="Group 8">
              <a:extLst>
                <a:ext uri="{FF2B5EF4-FFF2-40B4-BE49-F238E27FC236}">
                  <a16:creationId xmlns:a16="http://schemas.microsoft.com/office/drawing/2014/main" id="{A3BC1459-B3E1-9F5B-2226-E95A9971FE69}"/>
                </a:ext>
              </a:extLst>
            </p:cNvPr>
            <p:cNvGrpSpPr/>
            <p:nvPr/>
          </p:nvGrpSpPr>
          <p:grpSpPr>
            <a:xfrm>
              <a:off x="1028700" y="3413410"/>
              <a:ext cx="6347940" cy="3230759"/>
              <a:chOff x="0" y="-38100"/>
              <a:chExt cx="1671886" cy="850900"/>
            </a:xfrm>
          </p:grpSpPr>
          <p:sp>
            <p:nvSpPr>
              <p:cNvPr id="113" name="Freeform 9">
                <a:extLst>
                  <a:ext uri="{FF2B5EF4-FFF2-40B4-BE49-F238E27FC236}">
                    <a16:creationId xmlns:a16="http://schemas.microsoft.com/office/drawing/2014/main" id="{0B4C0995-3062-20CB-B7AC-60CFA275259A}"/>
                  </a:ext>
                </a:extLst>
              </p:cNvPr>
              <p:cNvSpPr/>
              <p:nvPr/>
            </p:nvSpPr>
            <p:spPr>
              <a:xfrm>
                <a:off x="0" y="0"/>
                <a:ext cx="1671886" cy="711284"/>
              </a:xfrm>
              <a:custGeom>
                <a:avLst/>
                <a:gdLst/>
                <a:ahLst/>
                <a:cxnLst/>
                <a:rect l="l" t="t" r="r" b="b"/>
                <a:pathLst>
                  <a:path w="1997518" h="711284">
                    <a:moveTo>
                      <a:pt x="52060" y="0"/>
                    </a:moveTo>
                    <a:lnTo>
                      <a:pt x="1945458" y="0"/>
                    </a:lnTo>
                    <a:cubicBezTo>
                      <a:pt x="1974210" y="0"/>
                      <a:pt x="1997518" y="23308"/>
                      <a:pt x="1997518" y="52060"/>
                    </a:cubicBezTo>
                    <a:lnTo>
                      <a:pt x="1997518" y="659224"/>
                    </a:lnTo>
                    <a:cubicBezTo>
                      <a:pt x="1997518" y="673031"/>
                      <a:pt x="1992033" y="686273"/>
                      <a:pt x="1982270" y="696036"/>
                    </a:cubicBezTo>
                    <a:cubicBezTo>
                      <a:pt x="1972507" y="705799"/>
                      <a:pt x="1959265" y="711284"/>
                      <a:pt x="1945458" y="711284"/>
                    </a:cubicBezTo>
                    <a:lnTo>
                      <a:pt x="52060" y="711284"/>
                    </a:lnTo>
                    <a:cubicBezTo>
                      <a:pt x="38253" y="711284"/>
                      <a:pt x="25011" y="705799"/>
                      <a:pt x="15248" y="696036"/>
                    </a:cubicBezTo>
                    <a:cubicBezTo>
                      <a:pt x="5485" y="686273"/>
                      <a:pt x="0" y="673031"/>
                      <a:pt x="0" y="659224"/>
                    </a:cubicBezTo>
                    <a:lnTo>
                      <a:pt x="0" y="52060"/>
                    </a:lnTo>
                    <a:cubicBezTo>
                      <a:pt x="0" y="38253"/>
                      <a:pt x="5485" y="25011"/>
                      <a:pt x="15248" y="15248"/>
                    </a:cubicBezTo>
                    <a:cubicBezTo>
                      <a:pt x="25011" y="5485"/>
                      <a:pt x="38253" y="0"/>
                      <a:pt x="52060" y="0"/>
                    </a:cubicBezTo>
                    <a:close/>
                  </a:path>
                </a:pathLst>
              </a:custGeom>
              <a:solidFill>
                <a:srgbClr val="F8CF53"/>
              </a:solidFill>
            </p:spPr>
          </p:sp>
          <p:sp>
            <p:nvSpPr>
              <p:cNvPr id="114" name="TextBox 10">
                <a:extLst>
                  <a:ext uri="{FF2B5EF4-FFF2-40B4-BE49-F238E27FC236}">
                    <a16:creationId xmlns:a16="http://schemas.microsoft.com/office/drawing/2014/main" id="{95C21549-DAE4-8B28-75B3-3D55BD7A982A}"/>
                  </a:ext>
                </a:extLst>
              </p:cNvPr>
              <p:cNvSpPr txBox="1"/>
              <p:nvPr/>
            </p:nvSpPr>
            <p:spPr>
              <a:xfrm>
                <a:off x="0" y="-38100"/>
                <a:ext cx="812800" cy="850900"/>
              </a:xfrm>
              <a:prstGeom prst="rect">
                <a:avLst/>
              </a:prstGeom>
            </p:spPr>
            <p:txBody>
              <a:bodyPr lIns="33867" tIns="33867" rIns="33867" bIns="33867" rtlCol="0" anchor="ctr"/>
              <a:lstStyle/>
              <a:p>
                <a:pPr algn="ctr" defTabSz="609630">
                  <a:lnSpc>
                    <a:spcPts val="1773"/>
                  </a:lnSpc>
                  <a:spcBef>
                    <a:spcPct val="0"/>
                  </a:spcBef>
                  <a:buClrTx/>
                  <a:buFontTx/>
                  <a:buNone/>
                  <a:defRPr/>
                </a:pPr>
                <a:endParaRPr sz="2400" kern="1200">
                  <a:solidFill>
                    <a:schemeClr val="tx1"/>
                  </a:solidFill>
                  <a:latin typeface="UTM Avo" panose="02040603050506020204" pitchFamily="18"/>
                  <a:ea typeface="+mn-ea"/>
                  <a:cs typeface="Arial" panose="020B0604020202020204" pitchFamily="34" charset="0"/>
                </a:endParaRPr>
              </a:p>
            </p:txBody>
          </p:sp>
        </p:grpSp>
        <p:grpSp>
          <p:nvGrpSpPr>
            <p:cNvPr id="108" name="Group 14">
              <a:extLst>
                <a:ext uri="{FF2B5EF4-FFF2-40B4-BE49-F238E27FC236}">
                  <a16:creationId xmlns:a16="http://schemas.microsoft.com/office/drawing/2014/main" id="{512F80B8-FF89-66B1-3A62-A77A90FCEFCE}"/>
                </a:ext>
              </a:extLst>
            </p:cNvPr>
            <p:cNvGrpSpPr/>
            <p:nvPr/>
          </p:nvGrpSpPr>
          <p:grpSpPr>
            <a:xfrm>
              <a:off x="507541" y="4098292"/>
              <a:ext cx="1042316" cy="1839687"/>
              <a:chOff x="76200" y="-106875"/>
              <a:chExt cx="660400" cy="1165605"/>
            </a:xfrm>
          </p:grpSpPr>
          <p:sp>
            <p:nvSpPr>
              <p:cNvPr id="111" name="Freeform 15">
                <a:extLst>
                  <a:ext uri="{FF2B5EF4-FFF2-40B4-BE49-F238E27FC236}">
                    <a16:creationId xmlns:a16="http://schemas.microsoft.com/office/drawing/2014/main" id="{F864E6E6-73C8-90B7-636E-F3D70B7133C4}"/>
                  </a:ext>
                </a:extLst>
              </p:cNvPr>
              <p:cNvSpPr/>
              <p:nvPr/>
            </p:nvSpPr>
            <p:spPr>
              <a:xfrm>
                <a:off x="159487" y="-106875"/>
                <a:ext cx="520983" cy="1165605"/>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FF5E48"/>
              </a:solidFill>
            </p:spPr>
          </p:sp>
          <p:sp>
            <p:nvSpPr>
              <p:cNvPr id="112" name="TextBox 16">
                <a:extLst>
                  <a:ext uri="{FF2B5EF4-FFF2-40B4-BE49-F238E27FC236}">
                    <a16:creationId xmlns:a16="http://schemas.microsoft.com/office/drawing/2014/main" id="{1D5F3406-9839-3BC5-9BBE-9F915F67FF55}"/>
                  </a:ext>
                </a:extLst>
              </p:cNvPr>
              <p:cNvSpPr txBox="1"/>
              <p:nvPr/>
            </p:nvSpPr>
            <p:spPr>
              <a:xfrm>
                <a:off x="76200" y="38100"/>
                <a:ext cx="660400" cy="698500"/>
              </a:xfrm>
              <a:prstGeom prst="rect">
                <a:avLst/>
              </a:prstGeom>
            </p:spPr>
            <p:txBody>
              <a:bodyPr lIns="33867" tIns="33867" rIns="33867" bIns="33867" rtlCol="0" anchor="ctr"/>
              <a:lstStyle/>
              <a:p>
                <a:pPr algn="ctr" defTabSz="609630">
                  <a:lnSpc>
                    <a:spcPts val="1773"/>
                  </a:lnSpc>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p:sp>
          <p:nvSpPr>
            <p:cNvPr id="109" name="TextBox 32">
              <a:extLst>
                <a:ext uri="{FF2B5EF4-FFF2-40B4-BE49-F238E27FC236}">
                  <a16:creationId xmlns:a16="http://schemas.microsoft.com/office/drawing/2014/main" id="{7559450F-1D81-BA30-68D3-8653BFC42721}"/>
                </a:ext>
              </a:extLst>
            </p:cNvPr>
            <p:cNvSpPr txBox="1"/>
            <p:nvPr/>
          </p:nvSpPr>
          <p:spPr>
            <a:xfrm>
              <a:off x="680117" y="4132179"/>
              <a:ext cx="740026" cy="1453196"/>
            </a:xfrm>
            <a:prstGeom prst="rect">
              <a:avLst/>
            </a:prstGeom>
          </p:spPr>
          <p:txBody>
            <a:bodyPr lIns="0" tIns="0" rIns="0" bIns="0" rtlCol="0" anchor="t">
              <a:spAutoFit/>
            </a:bodyPr>
            <a:lstStyle/>
            <a:p>
              <a:pPr algn="ctr" defTabSz="609630">
                <a:lnSpc>
                  <a:spcPts val="4200"/>
                </a:lnSpc>
                <a:buClrTx/>
                <a:buFontTx/>
                <a:buNone/>
                <a:defRPr/>
              </a:pPr>
              <a:r>
                <a:rPr lang="en-US" sz="2400" b="1" kern="1200" dirty="0">
                  <a:solidFill>
                    <a:schemeClr val="tx1"/>
                  </a:solidFill>
                  <a:latin typeface="UTM Avo" panose="02040603050506020204" pitchFamily="18"/>
                  <a:ea typeface="+mn-ea"/>
                  <a:cs typeface="Arial" panose="020B0604020202020204" pitchFamily="34" charset="0"/>
                </a:rPr>
                <a:t>D</a:t>
              </a:r>
            </a:p>
          </p:txBody>
        </p:sp>
        <p:sp>
          <p:nvSpPr>
            <p:cNvPr id="110" name="Rectangle 109">
              <a:extLst>
                <a:ext uri="{FF2B5EF4-FFF2-40B4-BE49-F238E27FC236}">
                  <a16:creationId xmlns:a16="http://schemas.microsoft.com/office/drawing/2014/main" id="{4490E19D-1433-47FF-FF59-9A819D760044}"/>
                </a:ext>
              </a:extLst>
            </p:cNvPr>
            <p:cNvSpPr/>
            <p:nvPr/>
          </p:nvSpPr>
          <p:spPr>
            <a:xfrm>
              <a:off x="1549857" y="3523514"/>
              <a:ext cx="5772358" cy="2586111"/>
            </a:xfrm>
            <a:prstGeom prst="rect">
              <a:avLst/>
            </a:prstGeom>
          </p:spPr>
          <p:txBody>
            <a:bodyPr wrap="square">
              <a:spAutoFit/>
            </a:bodyPr>
            <a:lstStyle/>
            <a:p>
              <a:pPr defTabSz="609630">
                <a:lnSpc>
                  <a:spcPct val="130000"/>
                </a:lnSpc>
                <a:buClrTx/>
                <a:buFontTx/>
                <a:buNone/>
                <a:defRPr/>
              </a:pPr>
              <a:r>
                <a:rPr lang="en-US" sz="2000" kern="1200" dirty="0" err="1">
                  <a:solidFill>
                    <a:schemeClr val="tx1"/>
                  </a:solidFill>
                  <a:latin typeface="UTM Avo" panose="02040603050506020204" pitchFamily="18"/>
                  <a:ea typeface="Arial" panose="020B0604020202020204" pitchFamily="34" charset="0"/>
                  <a:cs typeface="Arial" panose="020B0604020202020204" pitchFamily="34" charset="0"/>
                </a:rPr>
                <a:t>Kết</a:t>
              </a:r>
              <a:r>
                <a:rPr lang="en-US" sz="2000" kern="1200" dirty="0">
                  <a:solidFill>
                    <a:schemeClr val="tx1"/>
                  </a:solidFill>
                  <a:latin typeface="UTM Avo" panose="02040603050506020204" pitchFamily="18"/>
                  <a:ea typeface="Arial" panose="020B0604020202020204" pitchFamily="34" charset="0"/>
                  <a:cs typeface="Arial" panose="020B0604020202020204" pitchFamily="34" charset="0"/>
                </a:rPr>
                <a:t> </a:t>
              </a:r>
              <a:r>
                <a:rPr lang="en-US" sz="2000" kern="1200" dirty="0" err="1">
                  <a:solidFill>
                    <a:schemeClr val="tx1"/>
                  </a:solidFill>
                  <a:latin typeface="UTM Avo" panose="02040603050506020204" pitchFamily="18"/>
                  <a:ea typeface="Arial" panose="020B0604020202020204" pitchFamily="34" charset="0"/>
                  <a:cs typeface="Arial" panose="020B0604020202020204" pitchFamily="34" charset="0"/>
                </a:rPr>
                <a:t>quả</a:t>
              </a:r>
              <a:r>
                <a:rPr lang="en-US" sz="2000" kern="1200" dirty="0">
                  <a:solidFill>
                    <a:schemeClr val="tx1"/>
                  </a:solidFill>
                  <a:latin typeface="UTM Avo" panose="02040603050506020204" pitchFamily="18"/>
                  <a:ea typeface="Arial" panose="020B0604020202020204" pitchFamily="34" charset="0"/>
                  <a:cs typeface="Arial" panose="020B0604020202020204" pitchFamily="34" charset="0"/>
                </a:rPr>
                <a:t> </a:t>
              </a:r>
              <a:r>
                <a:rPr lang="en-US" sz="2000" kern="1200" dirty="0" err="1">
                  <a:solidFill>
                    <a:schemeClr val="tx1"/>
                  </a:solidFill>
                  <a:latin typeface="UTM Avo" panose="02040603050506020204" pitchFamily="18"/>
                  <a:ea typeface="Arial" panose="020B0604020202020204" pitchFamily="34" charset="0"/>
                  <a:cs typeface="Arial" panose="020B0604020202020204" pitchFamily="34" charset="0"/>
                </a:rPr>
                <a:t>trên</a:t>
              </a:r>
              <a:r>
                <a:rPr lang="en-US" sz="2000" kern="1200" dirty="0">
                  <a:solidFill>
                    <a:schemeClr val="tx1"/>
                  </a:solidFill>
                  <a:latin typeface="UTM Avo" panose="02040603050506020204" pitchFamily="18"/>
                  <a:ea typeface="Arial" panose="020B0604020202020204" pitchFamily="34" charset="0"/>
                  <a:cs typeface="Arial" panose="020B0604020202020204" pitchFamily="34" charset="0"/>
                </a:rPr>
                <a:t> </a:t>
              </a:r>
              <a:r>
                <a:rPr lang="en-US" sz="2000" kern="1200" dirty="0" err="1">
                  <a:solidFill>
                    <a:schemeClr val="tx1"/>
                  </a:solidFill>
                  <a:latin typeface="UTM Avo" panose="02040603050506020204" pitchFamily="18"/>
                  <a:ea typeface="Arial" panose="020B0604020202020204" pitchFamily="34" charset="0"/>
                  <a:cs typeface="Arial" panose="020B0604020202020204" pitchFamily="34" charset="0"/>
                </a:rPr>
                <a:t>dữ</a:t>
              </a:r>
              <a:r>
                <a:rPr lang="en-US" sz="2000" kern="1200" dirty="0">
                  <a:solidFill>
                    <a:schemeClr val="tx1"/>
                  </a:solidFill>
                  <a:latin typeface="UTM Avo" panose="02040603050506020204" pitchFamily="18"/>
                  <a:ea typeface="Arial" panose="020B0604020202020204" pitchFamily="34" charset="0"/>
                  <a:cs typeface="Arial" panose="020B0604020202020204" pitchFamily="34" charset="0"/>
                </a:rPr>
                <a:t> </a:t>
              </a:r>
              <a:r>
                <a:rPr lang="en-US" sz="2000" kern="1200" dirty="0" err="1">
                  <a:solidFill>
                    <a:schemeClr val="tx1"/>
                  </a:solidFill>
                  <a:latin typeface="UTM Avo" panose="02040603050506020204" pitchFamily="18"/>
                  <a:ea typeface="Arial" panose="020B0604020202020204" pitchFamily="34" charset="0"/>
                  <a:cs typeface="Arial" panose="020B0604020202020204" pitchFamily="34" charset="0"/>
                </a:rPr>
                <a:t>liệu</a:t>
              </a:r>
              <a:r>
                <a:rPr lang="en-US" sz="2000" kern="1200" dirty="0">
                  <a:solidFill>
                    <a:schemeClr val="tx1"/>
                  </a:solidFill>
                  <a:latin typeface="UTM Avo" panose="02040603050506020204" pitchFamily="18"/>
                  <a:ea typeface="Arial" panose="020B0604020202020204" pitchFamily="34" charset="0"/>
                  <a:cs typeface="Arial" panose="020B0604020202020204" pitchFamily="34" charset="0"/>
                </a:rPr>
                <a:t> </a:t>
              </a:r>
              <a:r>
                <a:rPr lang="en-US" sz="2000" kern="1200" dirty="0" err="1">
                  <a:solidFill>
                    <a:schemeClr val="tx1"/>
                  </a:solidFill>
                  <a:latin typeface="UTM Avo" panose="02040603050506020204" pitchFamily="18"/>
                  <a:ea typeface="Arial" panose="020B0604020202020204" pitchFamily="34" charset="0"/>
                  <a:cs typeface="Arial" panose="020B0604020202020204" pitchFamily="34" charset="0"/>
                </a:rPr>
                <a:t>phần</a:t>
              </a:r>
              <a:r>
                <a:rPr lang="en-US" sz="2000" kern="1200" dirty="0">
                  <a:solidFill>
                    <a:schemeClr val="tx1"/>
                  </a:solidFill>
                  <a:latin typeface="UTM Avo" panose="02040603050506020204" pitchFamily="18"/>
                  <a:ea typeface="Arial" panose="020B0604020202020204" pitchFamily="34" charset="0"/>
                  <a:cs typeface="Arial" panose="020B0604020202020204" pitchFamily="34" charset="0"/>
                </a:rPr>
                <a:t> </a:t>
              </a:r>
              <a:r>
                <a:rPr lang="en-US" sz="2000" kern="1200" dirty="0" err="1">
                  <a:solidFill>
                    <a:schemeClr val="tx1"/>
                  </a:solidFill>
                  <a:latin typeface="UTM Avo" panose="02040603050506020204" pitchFamily="18"/>
                  <a:ea typeface="Arial" panose="020B0604020202020204" pitchFamily="34" charset="0"/>
                  <a:cs typeface="Arial" panose="020B0604020202020204" pitchFamily="34" charset="0"/>
                </a:rPr>
                <a:t>trăm</a:t>
              </a:r>
              <a:r>
                <a:rPr lang="en-US" sz="2000" kern="1200" dirty="0">
                  <a:solidFill>
                    <a:schemeClr val="tx1"/>
                  </a:solidFill>
                  <a:latin typeface="UTM Avo" panose="02040603050506020204" pitchFamily="18"/>
                  <a:ea typeface="Arial" panose="020B0604020202020204" pitchFamily="34" charset="0"/>
                  <a:cs typeface="Arial" panose="020B0604020202020204" pitchFamily="34" charset="0"/>
                </a:rPr>
                <a:t> </a:t>
              </a:r>
              <a:r>
                <a:rPr lang="en-US" sz="2000" kern="1200" dirty="0" err="1">
                  <a:solidFill>
                    <a:schemeClr val="tx1"/>
                  </a:solidFill>
                  <a:latin typeface="UTM Avo" panose="02040603050506020204" pitchFamily="18"/>
                  <a:ea typeface="Arial" panose="020B0604020202020204" pitchFamily="34" charset="0"/>
                  <a:cs typeface="Arial" panose="020B0604020202020204" pitchFamily="34" charset="0"/>
                </a:rPr>
                <a:t>là</a:t>
              </a:r>
              <a:r>
                <a:rPr lang="en-US" sz="2000" kern="1200" dirty="0">
                  <a:solidFill>
                    <a:schemeClr val="tx1"/>
                  </a:solidFill>
                  <a:latin typeface="UTM Avo" panose="02040603050506020204" pitchFamily="18"/>
                  <a:ea typeface="Arial" panose="020B0604020202020204" pitchFamily="34" charset="0"/>
                  <a:cs typeface="Arial" panose="020B0604020202020204" pitchFamily="34" charset="0"/>
                </a:rPr>
                <a:t> </a:t>
              </a:r>
              <a:r>
                <a:rPr lang="en-US" sz="2000" kern="1200" dirty="0" err="1">
                  <a:solidFill>
                    <a:schemeClr val="tx1"/>
                  </a:solidFill>
                  <a:latin typeface="UTM Avo" panose="02040603050506020204" pitchFamily="18"/>
                  <a:ea typeface="Arial" panose="020B0604020202020204" pitchFamily="34" charset="0"/>
                  <a:cs typeface="Arial" panose="020B0604020202020204" pitchFamily="34" charset="0"/>
                </a:rPr>
                <a:t>dữ</a:t>
              </a:r>
              <a:r>
                <a:rPr lang="en-US" sz="2000" kern="1200" dirty="0">
                  <a:solidFill>
                    <a:schemeClr val="tx1"/>
                  </a:solidFill>
                  <a:latin typeface="UTM Avo" panose="02040603050506020204" pitchFamily="18"/>
                  <a:ea typeface="Arial" panose="020B0604020202020204" pitchFamily="34" charset="0"/>
                  <a:cs typeface="Arial" panose="020B0604020202020204" pitchFamily="34" charset="0"/>
                </a:rPr>
                <a:t> </a:t>
              </a:r>
              <a:r>
                <a:rPr lang="en-US" sz="2000" kern="1200" dirty="0" err="1">
                  <a:solidFill>
                    <a:schemeClr val="tx1"/>
                  </a:solidFill>
                  <a:latin typeface="UTM Avo" panose="02040603050506020204" pitchFamily="18"/>
                  <a:ea typeface="Arial" panose="020B0604020202020204" pitchFamily="34" charset="0"/>
                  <a:cs typeface="Arial" panose="020B0604020202020204" pitchFamily="34" charset="0"/>
                </a:rPr>
                <a:t>liệu</a:t>
              </a:r>
              <a:r>
                <a:rPr lang="en-US" sz="2000" kern="1200" dirty="0">
                  <a:solidFill>
                    <a:schemeClr val="tx1"/>
                  </a:solidFill>
                  <a:latin typeface="UTM Avo" panose="02040603050506020204" pitchFamily="18"/>
                  <a:ea typeface="Arial" panose="020B0604020202020204" pitchFamily="34" charset="0"/>
                  <a:cs typeface="Arial" panose="020B0604020202020204" pitchFamily="34" charset="0"/>
                </a:rPr>
                <a:t> </a:t>
              </a:r>
              <a:r>
                <a:rPr lang="en-US" sz="2000" kern="1200" dirty="0" err="1">
                  <a:solidFill>
                    <a:schemeClr val="tx1"/>
                  </a:solidFill>
                  <a:latin typeface="UTM Avo" panose="02040603050506020204" pitchFamily="18"/>
                  <a:ea typeface="Arial" panose="020B0604020202020204" pitchFamily="34" charset="0"/>
                  <a:cs typeface="Arial" panose="020B0604020202020204" pitchFamily="34" charset="0"/>
                </a:rPr>
                <a:t>định</a:t>
              </a:r>
              <a:r>
                <a:rPr lang="en-US" sz="2000" kern="1200" dirty="0">
                  <a:solidFill>
                    <a:schemeClr val="tx1"/>
                  </a:solidFill>
                  <a:latin typeface="UTM Avo" panose="02040603050506020204" pitchFamily="18"/>
                  <a:ea typeface="Arial" panose="020B0604020202020204" pitchFamily="34" charset="0"/>
                  <a:cs typeface="Arial" panose="020B0604020202020204" pitchFamily="34" charset="0"/>
                </a:rPr>
                <a:t> </a:t>
              </a:r>
              <a:r>
                <a:rPr lang="en-US" sz="2000" kern="1200" dirty="0" err="1">
                  <a:solidFill>
                    <a:schemeClr val="tx1"/>
                  </a:solidFill>
                  <a:latin typeface="UTM Avo" panose="02040603050506020204" pitchFamily="18"/>
                  <a:ea typeface="Arial" panose="020B0604020202020204" pitchFamily="34" charset="0"/>
                  <a:cs typeface="Arial" panose="020B0604020202020204" pitchFamily="34" charset="0"/>
                </a:rPr>
                <a:t>tính</a:t>
              </a:r>
              <a:endParaRPr lang="en-US" sz="2000" b="1" kern="1200" dirty="0">
                <a:solidFill>
                  <a:schemeClr val="tx1"/>
                </a:solidFill>
                <a:latin typeface="UTM Avo" panose="02040603050506020204" pitchFamily="18"/>
                <a:ea typeface="+mn-ea"/>
                <a:cs typeface="Arial" panose="020B0604020202020204" pitchFamily="34" charset="0"/>
              </a:endParaRPr>
            </a:p>
          </p:txBody>
        </p:sp>
      </p:grpSp>
      <p:pic>
        <p:nvPicPr>
          <p:cNvPr id="115" name="Picture 114">
            <a:extLst>
              <a:ext uri="{FF2B5EF4-FFF2-40B4-BE49-F238E27FC236}">
                <a16:creationId xmlns:a16="http://schemas.microsoft.com/office/drawing/2014/main" id="{8949D6E7-C352-D72A-725C-FCA35A541A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38968" y="4516694"/>
            <a:ext cx="883975" cy="892047"/>
          </a:xfrm>
          <a:prstGeom prst="rect">
            <a:avLst/>
          </a:prstGeom>
          <a:effectLst>
            <a:outerShdw blurRad="50800" dist="38100" dir="13500000" algn="br" rotWithShape="0">
              <a:prstClr val="black">
                <a:alpha val="40000"/>
              </a:prstClr>
            </a:outerShdw>
          </a:effectLst>
        </p:spPr>
      </p:pic>
    </p:spTree>
    <p:extLst>
      <p:ext uri="{BB962C8B-B14F-4D97-AF65-F5344CB8AC3E}">
        <p14:creationId xmlns:p14="http://schemas.microsoft.com/office/powerpoint/2010/main" val="3815759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randombar(horizontal)">
                                      <p:cBhvr>
                                        <p:cTn id="7" dur="500"/>
                                        <p:tgtEl>
                                          <p:spTgt spid="7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9"/>
                                        </p:tgtEl>
                                        <p:attrNameLst>
                                          <p:attrName>style.visibility</p:attrName>
                                        </p:attrNameLst>
                                      </p:cBhvr>
                                      <p:to>
                                        <p:strVal val="visible"/>
                                      </p:to>
                                    </p:set>
                                    <p:animEffect transition="in" filter="fade">
                                      <p:cBhvr>
                                        <p:cTn id="11" dur="500"/>
                                        <p:tgtEl>
                                          <p:spTgt spid="79"/>
                                        </p:tgtEl>
                                      </p:cBhvr>
                                    </p:animEffect>
                                    <p:anim calcmode="lin" valueType="num">
                                      <p:cBhvr>
                                        <p:cTn id="12" dur="500" fill="hold"/>
                                        <p:tgtEl>
                                          <p:spTgt spid="79"/>
                                        </p:tgtEl>
                                        <p:attrNameLst>
                                          <p:attrName>ppt_x</p:attrName>
                                        </p:attrNameLst>
                                      </p:cBhvr>
                                      <p:tavLst>
                                        <p:tav tm="0">
                                          <p:val>
                                            <p:strVal val="#ppt_x"/>
                                          </p:val>
                                        </p:tav>
                                        <p:tav tm="100000">
                                          <p:val>
                                            <p:strVal val="#ppt_x"/>
                                          </p:val>
                                        </p:tav>
                                      </p:tavLst>
                                    </p:anim>
                                    <p:anim calcmode="lin" valueType="num">
                                      <p:cBhvr>
                                        <p:cTn id="13" dur="500" fill="hold"/>
                                        <p:tgtEl>
                                          <p:spTgt spid="79"/>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88"/>
                                        </p:tgtEl>
                                        <p:attrNameLst>
                                          <p:attrName>style.visibility</p:attrName>
                                        </p:attrNameLst>
                                      </p:cBhvr>
                                      <p:to>
                                        <p:strVal val="visible"/>
                                      </p:to>
                                    </p:set>
                                    <p:animEffect transition="in" filter="fade">
                                      <p:cBhvr>
                                        <p:cTn id="17" dur="500"/>
                                        <p:tgtEl>
                                          <p:spTgt spid="88"/>
                                        </p:tgtEl>
                                      </p:cBhvr>
                                    </p:animEffect>
                                    <p:anim calcmode="lin" valueType="num">
                                      <p:cBhvr>
                                        <p:cTn id="18" dur="500" fill="hold"/>
                                        <p:tgtEl>
                                          <p:spTgt spid="88"/>
                                        </p:tgtEl>
                                        <p:attrNameLst>
                                          <p:attrName>ppt_x</p:attrName>
                                        </p:attrNameLst>
                                      </p:cBhvr>
                                      <p:tavLst>
                                        <p:tav tm="0">
                                          <p:val>
                                            <p:strVal val="#ppt_x"/>
                                          </p:val>
                                        </p:tav>
                                        <p:tav tm="100000">
                                          <p:val>
                                            <p:strVal val="#ppt_x"/>
                                          </p:val>
                                        </p:tav>
                                      </p:tavLst>
                                    </p:anim>
                                    <p:anim calcmode="lin" valueType="num">
                                      <p:cBhvr>
                                        <p:cTn id="19" dur="500" fill="hold"/>
                                        <p:tgtEl>
                                          <p:spTgt spid="88"/>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nodeType="afterEffect">
                                  <p:stCondLst>
                                    <p:cond delay="0"/>
                                  </p:stCondLst>
                                  <p:childTnLst>
                                    <p:set>
                                      <p:cBhvr>
                                        <p:cTn id="22" dur="1" fill="hold">
                                          <p:stCondLst>
                                            <p:cond delay="0"/>
                                          </p:stCondLst>
                                        </p:cTn>
                                        <p:tgtEl>
                                          <p:spTgt spid="97"/>
                                        </p:tgtEl>
                                        <p:attrNameLst>
                                          <p:attrName>style.visibility</p:attrName>
                                        </p:attrNameLst>
                                      </p:cBhvr>
                                      <p:to>
                                        <p:strVal val="visible"/>
                                      </p:to>
                                    </p:set>
                                    <p:animEffect transition="in" filter="fade">
                                      <p:cBhvr>
                                        <p:cTn id="23" dur="500"/>
                                        <p:tgtEl>
                                          <p:spTgt spid="97"/>
                                        </p:tgtEl>
                                      </p:cBhvr>
                                    </p:animEffect>
                                    <p:anim calcmode="lin" valueType="num">
                                      <p:cBhvr>
                                        <p:cTn id="24" dur="500" fill="hold"/>
                                        <p:tgtEl>
                                          <p:spTgt spid="97"/>
                                        </p:tgtEl>
                                        <p:attrNameLst>
                                          <p:attrName>ppt_x</p:attrName>
                                        </p:attrNameLst>
                                      </p:cBhvr>
                                      <p:tavLst>
                                        <p:tav tm="0">
                                          <p:val>
                                            <p:strVal val="#ppt_x"/>
                                          </p:val>
                                        </p:tav>
                                        <p:tav tm="100000">
                                          <p:val>
                                            <p:strVal val="#ppt_x"/>
                                          </p:val>
                                        </p:tav>
                                      </p:tavLst>
                                    </p:anim>
                                    <p:anim calcmode="lin" valueType="num">
                                      <p:cBhvr>
                                        <p:cTn id="25" dur="500" fill="hold"/>
                                        <p:tgtEl>
                                          <p:spTgt spid="97"/>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nodeType="afterEffect">
                                  <p:stCondLst>
                                    <p:cond delay="0"/>
                                  </p:stCondLst>
                                  <p:childTnLst>
                                    <p:set>
                                      <p:cBhvr>
                                        <p:cTn id="28" dur="1" fill="hold">
                                          <p:stCondLst>
                                            <p:cond delay="0"/>
                                          </p:stCondLst>
                                        </p:cTn>
                                        <p:tgtEl>
                                          <p:spTgt spid="106"/>
                                        </p:tgtEl>
                                        <p:attrNameLst>
                                          <p:attrName>style.visibility</p:attrName>
                                        </p:attrNameLst>
                                      </p:cBhvr>
                                      <p:to>
                                        <p:strVal val="visible"/>
                                      </p:to>
                                    </p:set>
                                    <p:animEffect transition="in" filter="fade">
                                      <p:cBhvr>
                                        <p:cTn id="29" dur="500"/>
                                        <p:tgtEl>
                                          <p:spTgt spid="106"/>
                                        </p:tgtEl>
                                      </p:cBhvr>
                                    </p:animEffect>
                                    <p:anim calcmode="lin" valueType="num">
                                      <p:cBhvr>
                                        <p:cTn id="30" dur="500" fill="hold"/>
                                        <p:tgtEl>
                                          <p:spTgt spid="106"/>
                                        </p:tgtEl>
                                        <p:attrNameLst>
                                          <p:attrName>ppt_x</p:attrName>
                                        </p:attrNameLst>
                                      </p:cBhvr>
                                      <p:tavLst>
                                        <p:tav tm="0">
                                          <p:val>
                                            <p:strVal val="#ppt_x"/>
                                          </p:val>
                                        </p:tav>
                                        <p:tav tm="100000">
                                          <p:val>
                                            <p:strVal val="#ppt_x"/>
                                          </p:val>
                                        </p:tav>
                                      </p:tavLst>
                                    </p:anim>
                                    <p:anim calcmode="lin" valueType="num">
                                      <p:cBhvr>
                                        <p:cTn id="31" dur="500" fill="hold"/>
                                        <p:tgtEl>
                                          <p:spTgt spid="106"/>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nodeType="clickEffect">
                                  <p:stCondLst>
                                    <p:cond delay="0"/>
                                  </p:stCondLst>
                                  <p:childTnLst>
                                    <p:set>
                                      <p:cBhvr>
                                        <p:cTn id="35" dur="1" fill="hold">
                                          <p:stCondLst>
                                            <p:cond delay="0"/>
                                          </p:stCondLst>
                                        </p:cTn>
                                        <p:tgtEl>
                                          <p:spTgt spid="115"/>
                                        </p:tgtEl>
                                        <p:attrNameLst>
                                          <p:attrName>style.visibility</p:attrName>
                                        </p:attrNameLst>
                                      </p:cBhvr>
                                      <p:to>
                                        <p:strVal val="visible"/>
                                      </p:to>
                                    </p:set>
                                    <p:anim calcmode="lin" valueType="num">
                                      <p:cBhvr>
                                        <p:cTn id="36" dur="500" fill="hold"/>
                                        <p:tgtEl>
                                          <p:spTgt spid="115"/>
                                        </p:tgtEl>
                                        <p:attrNameLst>
                                          <p:attrName>ppt_w</p:attrName>
                                        </p:attrNameLst>
                                      </p:cBhvr>
                                      <p:tavLst>
                                        <p:tav tm="0">
                                          <p:val>
                                            <p:fltVal val="0"/>
                                          </p:val>
                                        </p:tav>
                                        <p:tav tm="100000">
                                          <p:val>
                                            <p:strVal val="#ppt_w"/>
                                          </p:val>
                                        </p:tav>
                                      </p:tavLst>
                                    </p:anim>
                                    <p:anim calcmode="lin" valueType="num">
                                      <p:cBhvr>
                                        <p:cTn id="37" dur="500" fill="hold"/>
                                        <p:tgtEl>
                                          <p:spTgt spid="115"/>
                                        </p:tgtEl>
                                        <p:attrNameLst>
                                          <p:attrName>ppt_h</p:attrName>
                                        </p:attrNameLst>
                                      </p:cBhvr>
                                      <p:tavLst>
                                        <p:tav tm="0">
                                          <p:val>
                                            <p:fltVal val="0"/>
                                          </p:val>
                                        </p:tav>
                                        <p:tav tm="100000">
                                          <p:val>
                                            <p:strVal val="#ppt_h"/>
                                          </p:val>
                                        </p:tav>
                                      </p:tavLst>
                                    </p:anim>
                                    <p:animEffect transition="in" filter="fade">
                                      <p:cBhvr>
                                        <p:cTn id="38" dur="500"/>
                                        <p:tgtEl>
                                          <p:spTgt spid="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78" name="Rectangle 77">
                <a:extLst>
                  <a:ext uri="{FF2B5EF4-FFF2-40B4-BE49-F238E27FC236}">
                    <a16:creationId xmlns:a16="http://schemas.microsoft.com/office/drawing/2014/main" id="{4BAC74D2-2680-115B-B2E3-69FC6C552526}"/>
                  </a:ext>
                </a:extLst>
              </p:cNvPr>
              <p:cNvSpPr/>
              <p:nvPr/>
            </p:nvSpPr>
            <p:spPr>
              <a:xfrm>
                <a:off x="372295" y="91516"/>
                <a:ext cx="10481425" cy="2229841"/>
              </a:xfrm>
              <a:prstGeom prst="rect">
                <a:avLst/>
              </a:prstGeom>
            </p:spPr>
            <p:txBody>
              <a:bodyPr wrap="square">
                <a:spAutoFit/>
              </a:bodyPr>
              <a:lstStyle/>
              <a:p>
                <a:pPr marR="20321" algn="just">
                  <a:lnSpc>
                    <a:spcPct val="150000"/>
                  </a:lnSpc>
                  <a:spcBef>
                    <a:spcPts val="400"/>
                  </a:spcBef>
                  <a:spcAft>
                    <a:spcPts val="400"/>
                  </a:spcAft>
                </a:pPr>
                <a:r>
                  <a:rPr lang="fr-FR" sz="2400" b="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Câu</a:t>
                </a:r>
                <a:r>
                  <a:rPr lang="fr-FR" sz="2400" b="1" kern="1200" dirty="0">
                    <a:solidFill>
                      <a:schemeClr val="tx1"/>
                    </a:solidFill>
                    <a:latin typeface="UTM Avo" panose="02040603050506020204" pitchFamily="18"/>
                    <a:ea typeface="Times New Roman" panose="02020603050405020304" pitchFamily="18" charset="0"/>
                    <a:cs typeface="Arial" panose="020B0604020202020204" pitchFamily="34" charset="0"/>
                  </a:rPr>
                  <a:t> 4: </a:t>
                </a:r>
                <a:r>
                  <a:rPr lang="vi-VN" sz="2400" dirty="0">
                    <a:latin typeface="UTM Avo" panose="02040603050506020204" pitchFamily="18"/>
                    <a:ea typeface="Times New Roman" panose="02020603050405020304" pitchFamily="18" charset="0"/>
                    <a:cs typeface="Times New Roman" panose="02020603050405020304" pitchFamily="18" charset="0"/>
                  </a:rPr>
                  <a:t>Một hộp có 30 thẻ cùng loại, mỗi thẻ được ghi một trong các số </a:t>
                </a:r>
                <a14:m>
                  <m:oMath xmlns:m="http://schemas.openxmlformats.org/officeDocument/2006/math">
                    <m:r>
                      <m:rPr>
                        <m:nor/>
                      </m:rPr>
                      <a:rPr lang="vi-VN" sz="2400">
                        <a:latin typeface="UTM Avo" panose="02040603050506020204" pitchFamily="18"/>
                        <a:ea typeface="Times New Roman" panose="02020603050405020304" pitchFamily="18" charset="0"/>
                        <a:cs typeface="Times New Roman" panose="02020603050405020304" pitchFamily="18" charset="0"/>
                      </a:rPr>
                      <m:t>1; 2; 3; 4; 5;…..; 29; 30</m:t>
                    </m:r>
                  </m:oMath>
                </a14:m>
                <a:r>
                  <a:rPr lang="vi-VN" sz="2400" dirty="0">
                    <a:latin typeface="UTM Avo" panose="02040603050506020204" pitchFamily="18"/>
                    <a:ea typeface="Times New Roman" panose="02020603050405020304" pitchFamily="18" charset="0"/>
                    <a:cs typeface="Times New Roman" panose="02020603050405020304" pitchFamily="18" charset="0"/>
                  </a:rPr>
                  <a:t>. Hai thẻ khác nhau thì ghi số khác nhau. Rút ngẫu nhiên một thẻ trong hộp. Xác suất của biến cố “Số xuất hiện trên thẻ được rút ra là số chia hết cho 5” là:</a:t>
                </a:r>
                <a:endParaRPr lang="en-US" sz="2400" dirty="0">
                  <a:latin typeface="UTM Avo" panose="02040603050506020204" pitchFamily="18" charset="0"/>
                  <a:ea typeface="Times New Roman" panose="02020603050405020304" pitchFamily="18" charset="0"/>
                </a:endParaRPr>
              </a:p>
            </p:txBody>
          </p:sp>
        </mc:Choice>
        <mc:Fallback>
          <p:sp>
            <p:nvSpPr>
              <p:cNvPr id="78" name="Rectangle 77">
                <a:extLst>
                  <a:ext uri="{FF2B5EF4-FFF2-40B4-BE49-F238E27FC236}">
                    <a16:creationId xmlns:a16="http://schemas.microsoft.com/office/drawing/2014/main" id="{4BAC74D2-2680-115B-B2E3-69FC6C552526}"/>
                  </a:ext>
                </a:extLst>
              </p:cNvPr>
              <p:cNvSpPr>
                <a:spLocks noRot="1" noChangeAspect="1" noMove="1" noResize="1" noEditPoints="1" noAdjustHandles="1" noChangeArrowheads="1" noChangeShapeType="1" noTextEdit="1"/>
              </p:cNvSpPr>
              <p:nvPr/>
            </p:nvSpPr>
            <p:spPr>
              <a:xfrm>
                <a:off x="372295" y="91516"/>
                <a:ext cx="10481425" cy="2229841"/>
              </a:xfrm>
              <a:prstGeom prst="rect">
                <a:avLst/>
              </a:prstGeom>
              <a:blipFill>
                <a:blip r:embed="rId3"/>
                <a:stretch>
                  <a:fillRect l="-873" r="-756" b="-6284"/>
                </a:stretch>
              </a:blipFill>
            </p:spPr>
            <p:txBody>
              <a:bodyPr/>
              <a:lstStyle/>
              <a:p>
                <a:r>
                  <a:rPr lang="en-US">
                    <a:noFill/>
                  </a:rPr>
                  <a:t> </a:t>
                </a:r>
              </a:p>
            </p:txBody>
          </p:sp>
        </mc:Fallback>
      </mc:AlternateContent>
      <p:grpSp>
        <p:nvGrpSpPr>
          <p:cNvPr id="75" name="Group 74">
            <a:extLst>
              <a:ext uri="{FF2B5EF4-FFF2-40B4-BE49-F238E27FC236}">
                <a16:creationId xmlns:a16="http://schemas.microsoft.com/office/drawing/2014/main" id="{DDB4B309-6ACB-DE61-2D8F-4C2599773CBF}"/>
              </a:ext>
            </a:extLst>
          </p:cNvPr>
          <p:cNvGrpSpPr/>
          <p:nvPr/>
        </p:nvGrpSpPr>
        <p:grpSpPr>
          <a:xfrm>
            <a:off x="2083594" y="3887782"/>
            <a:ext cx="3296573" cy="1386636"/>
            <a:chOff x="558969" y="2791196"/>
            <a:chExt cx="8212232" cy="3304802"/>
          </a:xfrm>
        </p:grpSpPr>
        <p:grpSp>
          <p:nvGrpSpPr>
            <p:cNvPr id="76" name="Group 8">
              <a:extLst>
                <a:ext uri="{FF2B5EF4-FFF2-40B4-BE49-F238E27FC236}">
                  <a16:creationId xmlns:a16="http://schemas.microsoft.com/office/drawing/2014/main" id="{F4232E65-2E3B-83E0-A317-49ABFA497783}"/>
                </a:ext>
              </a:extLst>
            </p:cNvPr>
            <p:cNvGrpSpPr/>
            <p:nvPr/>
          </p:nvGrpSpPr>
          <p:grpSpPr>
            <a:xfrm>
              <a:off x="1186877" y="2865239"/>
              <a:ext cx="7584324" cy="3230759"/>
              <a:chOff x="-8513" y="-38100"/>
              <a:chExt cx="1997518" cy="850900"/>
            </a:xfrm>
          </p:grpSpPr>
          <p:sp>
            <p:nvSpPr>
              <p:cNvPr id="120" name="Freeform 9">
                <a:extLst>
                  <a:ext uri="{FF2B5EF4-FFF2-40B4-BE49-F238E27FC236}">
                    <a16:creationId xmlns:a16="http://schemas.microsoft.com/office/drawing/2014/main" id="{FE3559D9-A3D9-7CC6-1CAD-E7E3141649AC}"/>
                  </a:ext>
                </a:extLst>
              </p:cNvPr>
              <p:cNvSpPr/>
              <p:nvPr/>
            </p:nvSpPr>
            <p:spPr>
              <a:xfrm>
                <a:off x="-8513" y="4911"/>
                <a:ext cx="1997518" cy="638654"/>
              </a:xfrm>
              <a:custGeom>
                <a:avLst/>
                <a:gdLst/>
                <a:ahLst/>
                <a:cxnLst/>
                <a:rect l="l" t="t" r="r" b="b"/>
                <a:pathLst>
                  <a:path w="1997518" h="711284">
                    <a:moveTo>
                      <a:pt x="52060" y="0"/>
                    </a:moveTo>
                    <a:lnTo>
                      <a:pt x="1945458" y="0"/>
                    </a:lnTo>
                    <a:cubicBezTo>
                      <a:pt x="1974210" y="0"/>
                      <a:pt x="1997518" y="23308"/>
                      <a:pt x="1997518" y="52060"/>
                    </a:cubicBezTo>
                    <a:lnTo>
                      <a:pt x="1997518" y="659224"/>
                    </a:lnTo>
                    <a:cubicBezTo>
                      <a:pt x="1997518" y="673031"/>
                      <a:pt x="1992033" y="686273"/>
                      <a:pt x="1982270" y="696036"/>
                    </a:cubicBezTo>
                    <a:cubicBezTo>
                      <a:pt x="1972507" y="705799"/>
                      <a:pt x="1959265" y="711284"/>
                      <a:pt x="1945458" y="711284"/>
                    </a:cubicBezTo>
                    <a:lnTo>
                      <a:pt x="52060" y="711284"/>
                    </a:lnTo>
                    <a:cubicBezTo>
                      <a:pt x="38253" y="711284"/>
                      <a:pt x="25011" y="705799"/>
                      <a:pt x="15248" y="696036"/>
                    </a:cubicBezTo>
                    <a:cubicBezTo>
                      <a:pt x="5485" y="686273"/>
                      <a:pt x="0" y="673031"/>
                      <a:pt x="0" y="659224"/>
                    </a:cubicBezTo>
                    <a:lnTo>
                      <a:pt x="0" y="52060"/>
                    </a:lnTo>
                    <a:cubicBezTo>
                      <a:pt x="0" y="38253"/>
                      <a:pt x="5485" y="25011"/>
                      <a:pt x="15248" y="15248"/>
                    </a:cubicBezTo>
                    <a:cubicBezTo>
                      <a:pt x="25011" y="5485"/>
                      <a:pt x="38253" y="0"/>
                      <a:pt x="52060" y="0"/>
                    </a:cubicBezTo>
                    <a:close/>
                  </a:path>
                </a:pathLst>
              </a:custGeom>
              <a:solidFill>
                <a:schemeClr val="accent2">
                  <a:lumMod val="40000"/>
                  <a:lumOff val="60000"/>
                </a:schemeClr>
              </a:solidFill>
            </p:spPr>
          </p:sp>
          <p:sp>
            <p:nvSpPr>
              <p:cNvPr id="121" name="TextBox 10">
                <a:extLst>
                  <a:ext uri="{FF2B5EF4-FFF2-40B4-BE49-F238E27FC236}">
                    <a16:creationId xmlns:a16="http://schemas.microsoft.com/office/drawing/2014/main" id="{74CAFBCC-D047-CF18-3136-E6D08D26445F}"/>
                  </a:ext>
                </a:extLst>
              </p:cNvPr>
              <p:cNvSpPr txBox="1"/>
              <p:nvPr/>
            </p:nvSpPr>
            <p:spPr>
              <a:xfrm>
                <a:off x="0" y="-38100"/>
                <a:ext cx="812800" cy="850900"/>
              </a:xfrm>
              <a:prstGeom prst="rect">
                <a:avLst/>
              </a:prstGeom>
            </p:spPr>
            <p:txBody>
              <a:bodyPr lIns="33867" tIns="33867" rIns="33867" bIns="33867" rtlCol="0" anchor="ctr"/>
              <a:lstStyle/>
              <a:p>
                <a:pPr algn="ctr" defTabSz="609630">
                  <a:lnSpc>
                    <a:spcPts val="1773"/>
                  </a:lnSpc>
                  <a:spcBef>
                    <a:spcPct val="0"/>
                  </a:spcBef>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p:grpSp>
          <p:nvGrpSpPr>
            <p:cNvPr id="77" name="Group 14">
              <a:extLst>
                <a:ext uri="{FF2B5EF4-FFF2-40B4-BE49-F238E27FC236}">
                  <a16:creationId xmlns:a16="http://schemas.microsoft.com/office/drawing/2014/main" id="{07145ACD-1769-8137-5A9F-DB5E2C295187}"/>
                </a:ext>
              </a:extLst>
            </p:cNvPr>
            <p:cNvGrpSpPr/>
            <p:nvPr/>
          </p:nvGrpSpPr>
          <p:grpSpPr>
            <a:xfrm>
              <a:off x="558969" y="3558513"/>
              <a:ext cx="1600327" cy="1439800"/>
              <a:chOff x="-11915" y="-101557"/>
              <a:chExt cx="1013949" cy="912241"/>
            </a:xfrm>
          </p:grpSpPr>
          <p:sp>
            <p:nvSpPr>
              <p:cNvPr id="118" name="Freeform 15">
                <a:extLst>
                  <a:ext uri="{FF2B5EF4-FFF2-40B4-BE49-F238E27FC236}">
                    <a16:creationId xmlns:a16="http://schemas.microsoft.com/office/drawing/2014/main" id="{27B07E38-C189-2B5C-A505-33638F8F6A02}"/>
                  </a:ext>
                </a:extLst>
              </p:cNvPr>
              <p:cNvSpPr/>
              <p:nvPr/>
            </p:nvSpPr>
            <p:spPr>
              <a:xfrm>
                <a:off x="-11915" y="-101557"/>
                <a:ext cx="1013949" cy="912241"/>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FF5E48"/>
              </a:solidFill>
            </p:spPr>
          </p:sp>
          <p:sp>
            <p:nvSpPr>
              <p:cNvPr id="119" name="TextBox 16">
                <a:extLst>
                  <a:ext uri="{FF2B5EF4-FFF2-40B4-BE49-F238E27FC236}">
                    <a16:creationId xmlns:a16="http://schemas.microsoft.com/office/drawing/2014/main" id="{916716EA-73D2-D462-3939-7A157C54FC7A}"/>
                  </a:ext>
                </a:extLst>
              </p:cNvPr>
              <p:cNvSpPr txBox="1"/>
              <p:nvPr/>
            </p:nvSpPr>
            <p:spPr>
              <a:xfrm>
                <a:off x="76200" y="38100"/>
                <a:ext cx="660400" cy="698500"/>
              </a:xfrm>
              <a:prstGeom prst="rect">
                <a:avLst/>
              </a:prstGeom>
            </p:spPr>
            <p:txBody>
              <a:bodyPr lIns="33867" tIns="33867" rIns="33867" bIns="33867" rtlCol="0" anchor="ctr"/>
              <a:lstStyle/>
              <a:p>
                <a:pPr algn="ctr" defTabSz="609630">
                  <a:lnSpc>
                    <a:spcPts val="1773"/>
                  </a:lnSpc>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mc:AlternateContent xmlns:mc="http://schemas.openxmlformats.org/markup-compatibility/2006" xmlns:a14="http://schemas.microsoft.com/office/drawing/2010/main">
          <mc:Choice Requires="a14">
            <p:sp>
              <p:nvSpPr>
                <p:cNvPr id="116" name="TextBox 31">
                  <a:extLst>
                    <a:ext uri="{FF2B5EF4-FFF2-40B4-BE49-F238E27FC236}">
                      <a16:creationId xmlns:a16="http://schemas.microsoft.com/office/drawing/2014/main" id="{CC02B88A-F7AD-E21B-7DA8-AFFAB791E777}"/>
                    </a:ext>
                  </a:extLst>
                </p:cNvPr>
                <p:cNvSpPr txBox="1"/>
                <p:nvPr/>
              </p:nvSpPr>
              <p:spPr>
                <a:xfrm>
                  <a:off x="1697700" y="2791196"/>
                  <a:ext cx="6192862" cy="2558955"/>
                </a:xfrm>
                <a:prstGeom prst="rect">
                  <a:avLst/>
                </a:prstGeom>
              </p:spPr>
              <p:txBody>
                <a:bodyPr wrap="square" lIns="0" tIns="0" rIns="0" bIns="0" rtlCol="0" anchor="t">
                  <a:spAutoFit/>
                </a:bodyPr>
                <a:lstStyle/>
                <a:p>
                  <a:pPr algn="just" defTabSz="609630">
                    <a:lnSpc>
                      <a:spcPct val="150000"/>
                    </a:lnSpc>
                    <a:buClrTx/>
                    <a:buFontTx/>
                    <a:buNone/>
                  </a:pPr>
                  <a14:m>
                    <m:oMathPara xmlns:m="http://schemas.openxmlformats.org/officeDocument/2006/math">
                      <m:oMathParaPr>
                        <m:jc m:val="centerGroup"/>
                      </m:oMathParaPr>
                      <m:oMath xmlns:m="http://schemas.openxmlformats.org/officeDocument/2006/math">
                        <m:f>
                          <m:fPr>
                            <m:ctrlPr>
                              <a:rPr lang="en-US" sz="2400" i="1" smtClean="0">
                                <a:solidFill>
                                  <a:schemeClr val="tx1"/>
                                </a:solidFill>
                                <a:latin typeface="Cambria Math" panose="02040503050406030204" pitchFamily="18" charset="0"/>
                                <a:cs typeface="Times New Roman" panose="02020603050405020304" pitchFamily="18" charset="0"/>
                              </a:rPr>
                            </m:ctrlPr>
                          </m:fPr>
                          <m:num>
                            <m:r>
                              <m:rPr>
                                <m:nor/>
                              </m:rPr>
                              <a:rPr lang="en-US" sz="2400" i="0">
                                <a:solidFill>
                                  <a:schemeClr val="tx1"/>
                                </a:solidFill>
                                <a:latin typeface="UTM Avo" panose="02040603050506020204" pitchFamily="18" charset="0"/>
                                <a:cs typeface="Times New Roman" panose="02020603050405020304" pitchFamily="18" charset="0"/>
                              </a:rPr>
                              <m:t>1</m:t>
                            </m:r>
                          </m:num>
                          <m:den>
                            <m:r>
                              <m:rPr>
                                <m:nor/>
                              </m:rPr>
                              <a:rPr lang="en-US" sz="2400" i="0">
                                <a:solidFill>
                                  <a:schemeClr val="tx1"/>
                                </a:solidFill>
                                <a:latin typeface="UTM Avo" panose="02040603050506020204" pitchFamily="18" charset="0"/>
                                <a:ea typeface="Arial" panose="020B0604020202020204" pitchFamily="34" charset="0"/>
                                <a:cs typeface="Times New Roman" panose="02020603050405020304" pitchFamily="18" charset="0"/>
                              </a:rPr>
                              <m:t>3</m:t>
                            </m:r>
                          </m:den>
                        </m:f>
                      </m:oMath>
                    </m:oMathPara>
                  </a14:m>
                  <a:endParaRPr lang="en-US" sz="2400" b="1" kern="1200" dirty="0">
                    <a:solidFill>
                      <a:schemeClr val="tx1"/>
                    </a:solidFill>
                    <a:latin typeface="UTM Avo" panose="02040603050506020204" pitchFamily="18" charset="0"/>
                    <a:ea typeface="+mn-ea"/>
                    <a:cs typeface="Arial" panose="020B0604020202020204" pitchFamily="34" charset="0"/>
                  </a:endParaRPr>
                </a:p>
              </p:txBody>
            </p:sp>
          </mc:Choice>
          <mc:Fallback xmlns="">
            <p:sp>
              <p:nvSpPr>
                <p:cNvPr id="116" name="TextBox 31">
                  <a:extLst>
                    <a:ext uri="{FF2B5EF4-FFF2-40B4-BE49-F238E27FC236}">
                      <a16:creationId xmlns:a16="http://schemas.microsoft.com/office/drawing/2014/main" id="{CC02B88A-F7AD-E21B-7DA8-AFFAB791E777}"/>
                    </a:ext>
                  </a:extLst>
                </p:cNvPr>
                <p:cNvSpPr txBox="1">
                  <a:spLocks noRot="1" noChangeAspect="1" noMove="1" noResize="1" noEditPoints="1" noAdjustHandles="1" noChangeArrowheads="1" noChangeShapeType="1" noTextEdit="1"/>
                </p:cNvSpPr>
                <p:nvPr/>
              </p:nvSpPr>
              <p:spPr>
                <a:xfrm>
                  <a:off x="1697700" y="2791196"/>
                  <a:ext cx="6192862" cy="2558955"/>
                </a:xfrm>
                <a:prstGeom prst="rect">
                  <a:avLst/>
                </a:prstGeom>
                <a:blipFill>
                  <a:blip r:embed="rId5"/>
                  <a:stretch>
                    <a:fillRect/>
                  </a:stretch>
                </a:blipFill>
              </p:spPr>
              <p:txBody>
                <a:bodyPr/>
                <a:lstStyle/>
                <a:p>
                  <a:r>
                    <a:rPr lang="en-US">
                      <a:noFill/>
                    </a:rPr>
                    <a:t> </a:t>
                  </a:r>
                </a:p>
              </p:txBody>
            </p:sp>
          </mc:Fallback>
        </mc:AlternateContent>
        <p:sp>
          <p:nvSpPr>
            <p:cNvPr id="117" name="TextBox 32">
              <a:extLst>
                <a:ext uri="{FF2B5EF4-FFF2-40B4-BE49-F238E27FC236}">
                  <a16:creationId xmlns:a16="http://schemas.microsoft.com/office/drawing/2014/main" id="{BAF21B17-D2D8-23DC-7845-2AF73253A47E}"/>
                </a:ext>
              </a:extLst>
            </p:cNvPr>
            <p:cNvSpPr txBox="1"/>
            <p:nvPr/>
          </p:nvSpPr>
          <p:spPr>
            <a:xfrm>
              <a:off x="953382" y="3574361"/>
              <a:ext cx="740026" cy="1138962"/>
            </a:xfrm>
            <a:prstGeom prst="rect">
              <a:avLst/>
            </a:prstGeom>
          </p:spPr>
          <p:txBody>
            <a:bodyPr lIns="0" tIns="0" rIns="0" bIns="0" rtlCol="0" anchor="t">
              <a:spAutoFit/>
            </a:bodyPr>
            <a:lstStyle/>
            <a:p>
              <a:pPr algn="ctr" defTabSz="609630">
                <a:lnSpc>
                  <a:spcPts val="4200"/>
                </a:lnSpc>
                <a:buClrTx/>
                <a:buFontTx/>
                <a:buNone/>
                <a:defRPr/>
              </a:pPr>
              <a:r>
                <a:rPr lang="vi-VN" sz="2400" b="1" kern="1200" dirty="0">
                  <a:solidFill>
                    <a:schemeClr val="tx1"/>
                  </a:solidFill>
                  <a:latin typeface="UTM Avo" panose="02040603050506020204" pitchFamily="18"/>
                  <a:ea typeface="+mn-ea"/>
                  <a:cs typeface="Arial" panose="020B0604020202020204" pitchFamily="34" charset="0"/>
                </a:rPr>
                <a:t>A</a:t>
              </a:r>
              <a:endParaRPr lang="en-US" sz="2400" b="1" kern="1200" dirty="0">
                <a:solidFill>
                  <a:schemeClr val="tx1"/>
                </a:solidFill>
                <a:latin typeface="UTM Avo" panose="02040603050506020204" pitchFamily="18"/>
                <a:ea typeface="+mn-ea"/>
                <a:cs typeface="Arial" panose="020B0604020202020204" pitchFamily="34" charset="0"/>
              </a:endParaRPr>
            </a:p>
          </p:txBody>
        </p:sp>
      </p:grpSp>
      <p:grpSp>
        <p:nvGrpSpPr>
          <p:cNvPr id="122" name="Group 121">
            <a:extLst>
              <a:ext uri="{FF2B5EF4-FFF2-40B4-BE49-F238E27FC236}">
                <a16:creationId xmlns:a16="http://schemas.microsoft.com/office/drawing/2014/main" id="{90E9325C-1089-EB8A-0264-0B7352E3A40B}"/>
              </a:ext>
            </a:extLst>
          </p:cNvPr>
          <p:cNvGrpSpPr/>
          <p:nvPr/>
        </p:nvGrpSpPr>
        <p:grpSpPr>
          <a:xfrm>
            <a:off x="2076246" y="5570164"/>
            <a:ext cx="3296573" cy="1389436"/>
            <a:chOff x="558969" y="2784523"/>
            <a:chExt cx="8212232" cy="3311475"/>
          </a:xfrm>
        </p:grpSpPr>
        <p:grpSp>
          <p:nvGrpSpPr>
            <p:cNvPr id="123" name="Group 8">
              <a:extLst>
                <a:ext uri="{FF2B5EF4-FFF2-40B4-BE49-F238E27FC236}">
                  <a16:creationId xmlns:a16="http://schemas.microsoft.com/office/drawing/2014/main" id="{D8D3955C-CC04-5796-7F72-1F55987FD9DB}"/>
                </a:ext>
              </a:extLst>
            </p:cNvPr>
            <p:cNvGrpSpPr/>
            <p:nvPr/>
          </p:nvGrpSpPr>
          <p:grpSpPr>
            <a:xfrm>
              <a:off x="1186877" y="2865239"/>
              <a:ext cx="7584324" cy="3230759"/>
              <a:chOff x="-8513" y="-38100"/>
              <a:chExt cx="1997518" cy="850900"/>
            </a:xfrm>
          </p:grpSpPr>
          <p:sp>
            <p:nvSpPr>
              <p:cNvPr id="129" name="Freeform 9">
                <a:extLst>
                  <a:ext uri="{FF2B5EF4-FFF2-40B4-BE49-F238E27FC236}">
                    <a16:creationId xmlns:a16="http://schemas.microsoft.com/office/drawing/2014/main" id="{FB293B1E-A25F-C077-4763-DFE4E1B21CA0}"/>
                  </a:ext>
                </a:extLst>
              </p:cNvPr>
              <p:cNvSpPr/>
              <p:nvPr/>
            </p:nvSpPr>
            <p:spPr>
              <a:xfrm>
                <a:off x="-8513" y="4911"/>
                <a:ext cx="1997518" cy="638654"/>
              </a:xfrm>
              <a:custGeom>
                <a:avLst/>
                <a:gdLst/>
                <a:ahLst/>
                <a:cxnLst/>
                <a:rect l="l" t="t" r="r" b="b"/>
                <a:pathLst>
                  <a:path w="1997518" h="711284">
                    <a:moveTo>
                      <a:pt x="52060" y="0"/>
                    </a:moveTo>
                    <a:lnTo>
                      <a:pt x="1945458" y="0"/>
                    </a:lnTo>
                    <a:cubicBezTo>
                      <a:pt x="1974210" y="0"/>
                      <a:pt x="1997518" y="23308"/>
                      <a:pt x="1997518" y="52060"/>
                    </a:cubicBezTo>
                    <a:lnTo>
                      <a:pt x="1997518" y="659224"/>
                    </a:lnTo>
                    <a:cubicBezTo>
                      <a:pt x="1997518" y="673031"/>
                      <a:pt x="1992033" y="686273"/>
                      <a:pt x="1982270" y="696036"/>
                    </a:cubicBezTo>
                    <a:cubicBezTo>
                      <a:pt x="1972507" y="705799"/>
                      <a:pt x="1959265" y="711284"/>
                      <a:pt x="1945458" y="711284"/>
                    </a:cubicBezTo>
                    <a:lnTo>
                      <a:pt x="52060" y="711284"/>
                    </a:lnTo>
                    <a:cubicBezTo>
                      <a:pt x="38253" y="711284"/>
                      <a:pt x="25011" y="705799"/>
                      <a:pt x="15248" y="696036"/>
                    </a:cubicBezTo>
                    <a:cubicBezTo>
                      <a:pt x="5485" y="686273"/>
                      <a:pt x="0" y="673031"/>
                      <a:pt x="0" y="659224"/>
                    </a:cubicBezTo>
                    <a:lnTo>
                      <a:pt x="0" y="52060"/>
                    </a:lnTo>
                    <a:cubicBezTo>
                      <a:pt x="0" y="38253"/>
                      <a:pt x="5485" y="25011"/>
                      <a:pt x="15248" y="15248"/>
                    </a:cubicBezTo>
                    <a:cubicBezTo>
                      <a:pt x="25011" y="5485"/>
                      <a:pt x="38253" y="0"/>
                      <a:pt x="52060" y="0"/>
                    </a:cubicBezTo>
                    <a:close/>
                  </a:path>
                </a:pathLst>
              </a:custGeom>
              <a:solidFill>
                <a:schemeClr val="accent2">
                  <a:lumMod val="40000"/>
                  <a:lumOff val="60000"/>
                </a:schemeClr>
              </a:solidFill>
            </p:spPr>
          </p:sp>
          <p:sp>
            <p:nvSpPr>
              <p:cNvPr id="130" name="TextBox 10">
                <a:extLst>
                  <a:ext uri="{FF2B5EF4-FFF2-40B4-BE49-F238E27FC236}">
                    <a16:creationId xmlns:a16="http://schemas.microsoft.com/office/drawing/2014/main" id="{DC65BD54-55C8-D0B5-B6A5-6D68B859BB49}"/>
                  </a:ext>
                </a:extLst>
              </p:cNvPr>
              <p:cNvSpPr txBox="1"/>
              <p:nvPr/>
            </p:nvSpPr>
            <p:spPr>
              <a:xfrm>
                <a:off x="0" y="-38100"/>
                <a:ext cx="812800" cy="850900"/>
              </a:xfrm>
              <a:prstGeom prst="rect">
                <a:avLst/>
              </a:prstGeom>
            </p:spPr>
            <p:txBody>
              <a:bodyPr lIns="33867" tIns="33867" rIns="33867" bIns="33867" rtlCol="0" anchor="ctr"/>
              <a:lstStyle/>
              <a:p>
                <a:pPr algn="ctr" defTabSz="609630">
                  <a:lnSpc>
                    <a:spcPts val="1773"/>
                  </a:lnSpc>
                  <a:spcBef>
                    <a:spcPct val="0"/>
                  </a:spcBef>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p:grpSp>
          <p:nvGrpSpPr>
            <p:cNvPr id="124" name="Group 14">
              <a:extLst>
                <a:ext uri="{FF2B5EF4-FFF2-40B4-BE49-F238E27FC236}">
                  <a16:creationId xmlns:a16="http://schemas.microsoft.com/office/drawing/2014/main" id="{1CE7C731-3B58-4EFC-07AE-9831E4CED974}"/>
                </a:ext>
              </a:extLst>
            </p:cNvPr>
            <p:cNvGrpSpPr/>
            <p:nvPr/>
          </p:nvGrpSpPr>
          <p:grpSpPr>
            <a:xfrm>
              <a:off x="558969" y="3558513"/>
              <a:ext cx="1600327" cy="1439800"/>
              <a:chOff x="-11915" y="-101557"/>
              <a:chExt cx="1013949" cy="912241"/>
            </a:xfrm>
          </p:grpSpPr>
          <p:sp>
            <p:nvSpPr>
              <p:cNvPr id="127" name="Freeform 15">
                <a:extLst>
                  <a:ext uri="{FF2B5EF4-FFF2-40B4-BE49-F238E27FC236}">
                    <a16:creationId xmlns:a16="http://schemas.microsoft.com/office/drawing/2014/main" id="{00D70B4E-0381-B960-2E13-446CC99354AA}"/>
                  </a:ext>
                </a:extLst>
              </p:cNvPr>
              <p:cNvSpPr/>
              <p:nvPr/>
            </p:nvSpPr>
            <p:spPr>
              <a:xfrm>
                <a:off x="-11915" y="-101557"/>
                <a:ext cx="1013949" cy="912241"/>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FF5E48"/>
              </a:solidFill>
            </p:spPr>
          </p:sp>
          <p:sp>
            <p:nvSpPr>
              <p:cNvPr id="128" name="TextBox 16">
                <a:extLst>
                  <a:ext uri="{FF2B5EF4-FFF2-40B4-BE49-F238E27FC236}">
                    <a16:creationId xmlns:a16="http://schemas.microsoft.com/office/drawing/2014/main" id="{3A9A3C3D-6261-A81C-F43C-699EB185B9E7}"/>
                  </a:ext>
                </a:extLst>
              </p:cNvPr>
              <p:cNvSpPr txBox="1"/>
              <p:nvPr/>
            </p:nvSpPr>
            <p:spPr>
              <a:xfrm>
                <a:off x="76200" y="38100"/>
                <a:ext cx="660400" cy="698500"/>
              </a:xfrm>
              <a:prstGeom prst="rect">
                <a:avLst/>
              </a:prstGeom>
            </p:spPr>
            <p:txBody>
              <a:bodyPr lIns="33867" tIns="33867" rIns="33867" bIns="33867" rtlCol="0" anchor="ctr"/>
              <a:lstStyle/>
              <a:p>
                <a:pPr algn="ctr" defTabSz="609630">
                  <a:lnSpc>
                    <a:spcPts val="1773"/>
                  </a:lnSpc>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mc:AlternateContent xmlns:mc="http://schemas.openxmlformats.org/markup-compatibility/2006" xmlns:a14="http://schemas.microsoft.com/office/drawing/2010/main">
          <mc:Choice Requires="a14">
            <p:sp>
              <p:nvSpPr>
                <p:cNvPr id="125" name="TextBox 31">
                  <a:extLst>
                    <a:ext uri="{FF2B5EF4-FFF2-40B4-BE49-F238E27FC236}">
                      <a16:creationId xmlns:a16="http://schemas.microsoft.com/office/drawing/2014/main" id="{A935545F-ADF6-22CD-F357-51CD395B3BB5}"/>
                    </a:ext>
                  </a:extLst>
                </p:cNvPr>
                <p:cNvSpPr txBox="1"/>
                <p:nvPr/>
              </p:nvSpPr>
              <p:spPr>
                <a:xfrm>
                  <a:off x="1711713" y="2784523"/>
                  <a:ext cx="6192862" cy="2544436"/>
                </a:xfrm>
                <a:prstGeom prst="rect">
                  <a:avLst/>
                </a:prstGeom>
              </p:spPr>
              <p:txBody>
                <a:bodyPr wrap="square" lIns="0" tIns="0" rIns="0" bIns="0" rtlCol="0" anchor="t">
                  <a:spAutoFit/>
                </a:bodyPr>
                <a:lstStyle/>
                <a:p>
                  <a:pPr algn="just" defTabSz="609630">
                    <a:lnSpc>
                      <a:spcPct val="150000"/>
                    </a:lnSpc>
                    <a:buClrTx/>
                    <a:buFontTx/>
                    <a:buNone/>
                  </a:pPr>
                  <a14:m>
                    <m:oMathPara xmlns:m="http://schemas.openxmlformats.org/officeDocument/2006/math">
                      <m:oMathParaPr>
                        <m:jc m:val="centerGroup"/>
                      </m:oMathParaPr>
                      <m:oMath xmlns:m="http://schemas.openxmlformats.org/officeDocument/2006/math">
                        <m:f>
                          <m:fPr>
                            <m:ctrlPr>
                              <a:rPr lang="en-US" sz="240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ctrlPr>
                          </m:fPr>
                          <m:num>
                            <m:r>
                              <m:rPr>
                                <m:nor/>
                              </m:rPr>
                              <a:rPr lang="en-US" sz="2400" i="0">
                                <a:solidFill>
                                  <a:schemeClr val="tx1"/>
                                </a:solidFill>
                                <a:latin typeface="UTM Avo" panose="02040603050506020204" pitchFamily="18" charset="0"/>
                                <a:ea typeface="Times New Roman" panose="02020603050405020304" pitchFamily="18" charset="0"/>
                                <a:cs typeface="Times New Roman" panose="02020603050405020304" pitchFamily="18" charset="0"/>
                              </a:rPr>
                              <m:t>1</m:t>
                            </m:r>
                          </m:num>
                          <m:den>
                            <m:r>
                              <m:rPr>
                                <m:nor/>
                              </m:rPr>
                              <a:rPr lang="en-US" sz="2400" i="0">
                                <a:solidFill>
                                  <a:schemeClr val="tx1"/>
                                </a:solidFill>
                                <a:latin typeface="UTM Avo" panose="02040603050506020204" pitchFamily="18" charset="0"/>
                                <a:ea typeface="Times New Roman" panose="02020603050405020304" pitchFamily="18" charset="0"/>
                                <a:cs typeface="Times New Roman" panose="02020603050405020304" pitchFamily="18" charset="0"/>
                              </a:rPr>
                              <m:t>4</m:t>
                            </m:r>
                          </m:den>
                        </m:f>
                      </m:oMath>
                    </m:oMathPara>
                  </a14:m>
                  <a:endParaRPr lang="en-US" sz="2400" b="1" kern="1200" dirty="0">
                    <a:solidFill>
                      <a:schemeClr val="tx1"/>
                    </a:solidFill>
                    <a:latin typeface="UTM Avo" panose="02040603050506020204" pitchFamily="18" charset="0"/>
                    <a:ea typeface="+mn-ea"/>
                    <a:cs typeface="Arial" panose="020B0604020202020204" pitchFamily="34" charset="0"/>
                  </a:endParaRPr>
                </a:p>
              </p:txBody>
            </p:sp>
          </mc:Choice>
          <mc:Fallback xmlns="">
            <p:sp>
              <p:nvSpPr>
                <p:cNvPr id="125" name="TextBox 31">
                  <a:extLst>
                    <a:ext uri="{FF2B5EF4-FFF2-40B4-BE49-F238E27FC236}">
                      <a16:creationId xmlns:a16="http://schemas.microsoft.com/office/drawing/2014/main" id="{A935545F-ADF6-22CD-F357-51CD395B3BB5}"/>
                    </a:ext>
                  </a:extLst>
                </p:cNvPr>
                <p:cNvSpPr txBox="1">
                  <a:spLocks noRot="1" noChangeAspect="1" noMove="1" noResize="1" noEditPoints="1" noAdjustHandles="1" noChangeArrowheads="1" noChangeShapeType="1" noTextEdit="1"/>
                </p:cNvSpPr>
                <p:nvPr/>
              </p:nvSpPr>
              <p:spPr>
                <a:xfrm>
                  <a:off x="1711713" y="2784523"/>
                  <a:ext cx="6192862" cy="2544436"/>
                </a:xfrm>
                <a:prstGeom prst="rect">
                  <a:avLst/>
                </a:prstGeom>
                <a:blipFill>
                  <a:blip r:embed="rId6"/>
                  <a:stretch>
                    <a:fillRect/>
                  </a:stretch>
                </a:blipFill>
              </p:spPr>
              <p:txBody>
                <a:bodyPr/>
                <a:lstStyle/>
                <a:p>
                  <a:r>
                    <a:rPr lang="en-US">
                      <a:noFill/>
                    </a:rPr>
                    <a:t> </a:t>
                  </a:r>
                </a:p>
              </p:txBody>
            </p:sp>
          </mc:Fallback>
        </mc:AlternateContent>
        <p:sp>
          <p:nvSpPr>
            <p:cNvPr id="126" name="TextBox 32">
              <a:extLst>
                <a:ext uri="{FF2B5EF4-FFF2-40B4-BE49-F238E27FC236}">
                  <a16:creationId xmlns:a16="http://schemas.microsoft.com/office/drawing/2014/main" id="{9CF22DE0-6121-1B2A-C3DF-B400D0CB5CD9}"/>
                </a:ext>
              </a:extLst>
            </p:cNvPr>
            <p:cNvSpPr txBox="1"/>
            <p:nvPr/>
          </p:nvSpPr>
          <p:spPr>
            <a:xfrm>
              <a:off x="953382" y="3574361"/>
              <a:ext cx="740026" cy="1138962"/>
            </a:xfrm>
            <a:prstGeom prst="rect">
              <a:avLst/>
            </a:prstGeom>
          </p:spPr>
          <p:txBody>
            <a:bodyPr lIns="0" tIns="0" rIns="0" bIns="0" rtlCol="0" anchor="t">
              <a:spAutoFit/>
            </a:bodyPr>
            <a:lstStyle/>
            <a:p>
              <a:pPr algn="ctr" defTabSz="609630">
                <a:lnSpc>
                  <a:spcPts val="4200"/>
                </a:lnSpc>
                <a:buClrTx/>
                <a:buFontTx/>
                <a:buNone/>
                <a:defRPr/>
              </a:pPr>
              <a:r>
                <a:rPr lang="en-US" sz="2400" b="1" kern="1200">
                  <a:solidFill>
                    <a:schemeClr val="tx1"/>
                  </a:solidFill>
                  <a:latin typeface="UTM Avo" panose="02040603050506020204" pitchFamily="18"/>
                  <a:ea typeface="+mn-ea"/>
                  <a:cs typeface="Arial" panose="020B0604020202020204" pitchFamily="34" charset="0"/>
                </a:rPr>
                <a:t>B</a:t>
              </a:r>
              <a:endParaRPr lang="en-US" sz="2400" b="1" kern="1200" dirty="0">
                <a:solidFill>
                  <a:schemeClr val="tx1"/>
                </a:solidFill>
                <a:latin typeface="UTM Avo" panose="02040603050506020204" pitchFamily="18"/>
                <a:ea typeface="+mn-ea"/>
                <a:cs typeface="Arial" panose="020B0604020202020204" pitchFamily="34" charset="0"/>
              </a:endParaRPr>
            </a:p>
          </p:txBody>
        </p:sp>
      </p:grpSp>
      <p:grpSp>
        <p:nvGrpSpPr>
          <p:cNvPr id="131" name="Group 130">
            <a:extLst>
              <a:ext uri="{FF2B5EF4-FFF2-40B4-BE49-F238E27FC236}">
                <a16:creationId xmlns:a16="http://schemas.microsoft.com/office/drawing/2014/main" id="{E916CFE3-8FCB-49FD-2F68-C697F7123E28}"/>
              </a:ext>
            </a:extLst>
          </p:cNvPr>
          <p:cNvGrpSpPr/>
          <p:nvPr/>
        </p:nvGrpSpPr>
        <p:grpSpPr>
          <a:xfrm>
            <a:off x="6720736" y="3878617"/>
            <a:ext cx="3296573" cy="1411215"/>
            <a:chOff x="558969" y="2732617"/>
            <a:chExt cx="8212232" cy="3363381"/>
          </a:xfrm>
        </p:grpSpPr>
        <p:grpSp>
          <p:nvGrpSpPr>
            <p:cNvPr id="132" name="Group 8">
              <a:extLst>
                <a:ext uri="{FF2B5EF4-FFF2-40B4-BE49-F238E27FC236}">
                  <a16:creationId xmlns:a16="http://schemas.microsoft.com/office/drawing/2014/main" id="{E38EC258-ECFD-09A4-F23E-96CC251CBFA5}"/>
                </a:ext>
              </a:extLst>
            </p:cNvPr>
            <p:cNvGrpSpPr/>
            <p:nvPr/>
          </p:nvGrpSpPr>
          <p:grpSpPr>
            <a:xfrm>
              <a:off x="1186877" y="2865239"/>
              <a:ext cx="7584324" cy="3230759"/>
              <a:chOff x="-8513" y="-38100"/>
              <a:chExt cx="1997518" cy="850900"/>
            </a:xfrm>
          </p:grpSpPr>
          <p:sp>
            <p:nvSpPr>
              <p:cNvPr id="138" name="Freeform 9">
                <a:extLst>
                  <a:ext uri="{FF2B5EF4-FFF2-40B4-BE49-F238E27FC236}">
                    <a16:creationId xmlns:a16="http://schemas.microsoft.com/office/drawing/2014/main" id="{4F0639E5-C6DA-F8D6-A32D-ED17C32F8495}"/>
                  </a:ext>
                </a:extLst>
              </p:cNvPr>
              <p:cNvSpPr/>
              <p:nvPr/>
            </p:nvSpPr>
            <p:spPr>
              <a:xfrm>
                <a:off x="-8513" y="4911"/>
                <a:ext cx="1997518" cy="638654"/>
              </a:xfrm>
              <a:custGeom>
                <a:avLst/>
                <a:gdLst/>
                <a:ahLst/>
                <a:cxnLst/>
                <a:rect l="l" t="t" r="r" b="b"/>
                <a:pathLst>
                  <a:path w="1997518" h="711284">
                    <a:moveTo>
                      <a:pt x="52060" y="0"/>
                    </a:moveTo>
                    <a:lnTo>
                      <a:pt x="1945458" y="0"/>
                    </a:lnTo>
                    <a:cubicBezTo>
                      <a:pt x="1974210" y="0"/>
                      <a:pt x="1997518" y="23308"/>
                      <a:pt x="1997518" y="52060"/>
                    </a:cubicBezTo>
                    <a:lnTo>
                      <a:pt x="1997518" y="659224"/>
                    </a:lnTo>
                    <a:cubicBezTo>
                      <a:pt x="1997518" y="673031"/>
                      <a:pt x="1992033" y="686273"/>
                      <a:pt x="1982270" y="696036"/>
                    </a:cubicBezTo>
                    <a:cubicBezTo>
                      <a:pt x="1972507" y="705799"/>
                      <a:pt x="1959265" y="711284"/>
                      <a:pt x="1945458" y="711284"/>
                    </a:cubicBezTo>
                    <a:lnTo>
                      <a:pt x="52060" y="711284"/>
                    </a:lnTo>
                    <a:cubicBezTo>
                      <a:pt x="38253" y="711284"/>
                      <a:pt x="25011" y="705799"/>
                      <a:pt x="15248" y="696036"/>
                    </a:cubicBezTo>
                    <a:cubicBezTo>
                      <a:pt x="5485" y="686273"/>
                      <a:pt x="0" y="673031"/>
                      <a:pt x="0" y="659224"/>
                    </a:cubicBezTo>
                    <a:lnTo>
                      <a:pt x="0" y="52060"/>
                    </a:lnTo>
                    <a:cubicBezTo>
                      <a:pt x="0" y="38253"/>
                      <a:pt x="5485" y="25011"/>
                      <a:pt x="15248" y="15248"/>
                    </a:cubicBezTo>
                    <a:cubicBezTo>
                      <a:pt x="25011" y="5485"/>
                      <a:pt x="38253" y="0"/>
                      <a:pt x="52060" y="0"/>
                    </a:cubicBezTo>
                    <a:close/>
                  </a:path>
                </a:pathLst>
              </a:custGeom>
              <a:solidFill>
                <a:schemeClr val="accent2">
                  <a:lumMod val="40000"/>
                  <a:lumOff val="60000"/>
                </a:schemeClr>
              </a:solidFill>
            </p:spPr>
          </p:sp>
          <p:sp>
            <p:nvSpPr>
              <p:cNvPr id="139" name="TextBox 10">
                <a:extLst>
                  <a:ext uri="{FF2B5EF4-FFF2-40B4-BE49-F238E27FC236}">
                    <a16:creationId xmlns:a16="http://schemas.microsoft.com/office/drawing/2014/main" id="{F7454E13-F6F4-B75E-7BA6-0D15DF0A9B49}"/>
                  </a:ext>
                </a:extLst>
              </p:cNvPr>
              <p:cNvSpPr txBox="1"/>
              <p:nvPr/>
            </p:nvSpPr>
            <p:spPr>
              <a:xfrm>
                <a:off x="0" y="-38100"/>
                <a:ext cx="812800" cy="850900"/>
              </a:xfrm>
              <a:prstGeom prst="rect">
                <a:avLst/>
              </a:prstGeom>
            </p:spPr>
            <p:txBody>
              <a:bodyPr lIns="33867" tIns="33867" rIns="33867" bIns="33867" rtlCol="0" anchor="ctr"/>
              <a:lstStyle/>
              <a:p>
                <a:pPr algn="ctr" defTabSz="609630">
                  <a:lnSpc>
                    <a:spcPts val="1773"/>
                  </a:lnSpc>
                  <a:spcBef>
                    <a:spcPct val="0"/>
                  </a:spcBef>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p:grpSp>
          <p:nvGrpSpPr>
            <p:cNvPr id="133" name="Group 14">
              <a:extLst>
                <a:ext uri="{FF2B5EF4-FFF2-40B4-BE49-F238E27FC236}">
                  <a16:creationId xmlns:a16="http://schemas.microsoft.com/office/drawing/2014/main" id="{5BE3FA52-7966-2999-6736-40EA7B1F0F1D}"/>
                </a:ext>
              </a:extLst>
            </p:cNvPr>
            <p:cNvGrpSpPr/>
            <p:nvPr/>
          </p:nvGrpSpPr>
          <p:grpSpPr>
            <a:xfrm>
              <a:off x="558969" y="3558513"/>
              <a:ext cx="1600327" cy="1439800"/>
              <a:chOff x="-11915" y="-101557"/>
              <a:chExt cx="1013949" cy="912241"/>
            </a:xfrm>
          </p:grpSpPr>
          <p:sp>
            <p:nvSpPr>
              <p:cNvPr id="136" name="Freeform 15">
                <a:extLst>
                  <a:ext uri="{FF2B5EF4-FFF2-40B4-BE49-F238E27FC236}">
                    <a16:creationId xmlns:a16="http://schemas.microsoft.com/office/drawing/2014/main" id="{D64EB345-9405-793B-A574-027861CECFAD}"/>
                  </a:ext>
                </a:extLst>
              </p:cNvPr>
              <p:cNvSpPr/>
              <p:nvPr/>
            </p:nvSpPr>
            <p:spPr>
              <a:xfrm>
                <a:off x="-11915" y="-101557"/>
                <a:ext cx="1013949" cy="912241"/>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FF5E48"/>
              </a:solidFill>
            </p:spPr>
          </p:sp>
          <p:sp>
            <p:nvSpPr>
              <p:cNvPr id="137" name="TextBox 16">
                <a:extLst>
                  <a:ext uri="{FF2B5EF4-FFF2-40B4-BE49-F238E27FC236}">
                    <a16:creationId xmlns:a16="http://schemas.microsoft.com/office/drawing/2014/main" id="{DFD593A2-0384-740A-863F-84FF211B6F9C}"/>
                  </a:ext>
                </a:extLst>
              </p:cNvPr>
              <p:cNvSpPr txBox="1"/>
              <p:nvPr/>
            </p:nvSpPr>
            <p:spPr>
              <a:xfrm>
                <a:off x="76200" y="38100"/>
                <a:ext cx="660400" cy="698500"/>
              </a:xfrm>
              <a:prstGeom prst="rect">
                <a:avLst/>
              </a:prstGeom>
            </p:spPr>
            <p:txBody>
              <a:bodyPr lIns="33867" tIns="33867" rIns="33867" bIns="33867" rtlCol="0" anchor="ctr"/>
              <a:lstStyle/>
              <a:p>
                <a:pPr algn="ctr" defTabSz="609630">
                  <a:lnSpc>
                    <a:spcPts val="1773"/>
                  </a:lnSpc>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mc:AlternateContent xmlns:mc="http://schemas.openxmlformats.org/markup-compatibility/2006" xmlns:a14="http://schemas.microsoft.com/office/drawing/2010/main">
          <mc:Choice Requires="a14">
            <p:sp>
              <p:nvSpPr>
                <p:cNvPr id="134" name="TextBox 31">
                  <a:extLst>
                    <a:ext uri="{FF2B5EF4-FFF2-40B4-BE49-F238E27FC236}">
                      <a16:creationId xmlns:a16="http://schemas.microsoft.com/office/drawing/2014/main" id="{5D3A4446-F109-AA2F-FA88-AB807870BCED}"/>
                    </a:ext>
                  </a:extLst>
                </p:cNvPr>
                <p:cNvSpPr txBox="1"/>
                <p:nvPr/>
              </p:nvSpPr>
              <p:spPr>
                <a:xfrm>
                  <a:off x="1764876" y="2732617"/>
                  <a:ext cx="6192862" cy="2480558"/>
                </a:xfrm>
                <a:prstGeom prst="rect">
                  <a:avLst/>
                </a:prstGeom>
              </p:spPr>
              <p:txBody>
                <a:bodyPr wrap="square" lIns="0" tIns="0" rIns="0" bIns="0" rtlCol="0" anchor="t">
                  <a:spAutoFit/>
                </a:bodyPr>
                <a:lstStyle/>
                <a:p>
                  <a:pPr algn="just" defTabSz="609630">
                    <a:lnSpc>
                      <a:spcPct val="150000"/>
                    </a:lnSpc>
                    <a:buClrTx/>
                    <a:buFontTx/>
                    <a:buNone/>
                  </a:pPr>
                  <a14:m>
                    <m:oMathPara xmlns:m="http://schemas.openxmlformats.org/officeDocument/2006/math">
                      <m:oMathParaPr>
                        <m:jc m:val="centerGroup"/>
                      </m:oMathParaPr>
                      <m:oMath xmlns:m="http://schemas.openxmlformats.org/officeDocument/2006/math">
                        <m:f>
                          <m:fPr>
                            <m:ctrlPr>
                              <a:rPr lang="en-US" sz="2400" i="1" smtClean="0">
                                <a:solidFill>
                                  <a:schemeClr val="tx1"/>
                                </a:solidFill>
                                <a:latin typeface="Cambria Math" panose="02040503050406030204" pitchFamily="18" charset="0"/>
                                <a:cs typeface="Times New Roman" panose="02020603050405020304" pitchFamily="18" charset="0"/>
                              </a:rPr>
                            </m:ctrlPr>
                          </m:fPr>
                          <m:num>
                            <m:r>
                              <m:rPr>
                                <m:nor/>
                              </m:rPr>
                              <a:rPr lang="vi-VN" sz="2400" i="0">
                                <a:solidFill>
                                  <a:schemeClr val="tx1"/>
                                </a:solidFill>
                                <a:latin typeface="Cambria Math" panose="02040503050406030204" pitchFamily="18" charset="0"/>
                                <a:ea typeface="Arial" panose="020B0604020202020204" pitchFamily="34" charset="0"/>
                                <a:cs typeface="Times New Roman" panose="02020603050405020304" pitchFamily="18" charset="0"/>
                              </a:rPr>
                              <m:t>1</m:t>
                            </m:r>
                          </m:num>
                          <m:den>
                            <m:r>
                              <m:rPr>
                                <m:nor/>
                              </m:rPr>
                              <a:rPr lang="en-US" sz="2400" i="0">
                                <a:solidFill>
                                  <a:schemeClr val="tx1"/>
                                </a:solidFill>
                                <a:latin typeface="UTM Avo" panose="02040603050506020204" pitchFamily="18" charset="0"/>
                                <a:ea typeface="Arial" panose="020B0604020202020204" pitchFamily="34" charset="0"/>
                                <a:cs typeface="Times New Roman" panose="02020603050405020304" pitchFamily="18" charset="0"/>
                              </a:rPr>
                              <m:t>5</m:t>
                            </m:r>
                          </m:den>
                        </m:f>
                      </m:oMath>
                    </m:oMathPara>
                  </a14:m>
                  <a:endParaRPr lang="en-US" sz="2400" b="1" kern="1200" dirty="0">
                    <a:solidFill>
                      <a:schemeClr val="tx1"/>
                    </a:solidFill>
                    <a:latin typeface="UTM Avo" panose="02040603050506020204" pitchFamily="18" charset="0"/>
                    <a:ea typeface="+mn-ea"/>
                    <a:cs typeface="Arial" panose="020B0604020202020204" pitchFamily="34" charset="0"/>
                  </a:endParaRPr>
                </a:p>
              </p:txBody>
            </p:sp>
          </mc:Choice>
          <mc:Fallback xmlns="">
            <p:sp>
              <p:nvSpPr>
                <p:cNvPr id="134" name="TextBox 31">
                  <a:extLst>
                    <a:ext uri="{FF2B5EF4-FFF2-40B4-BE49-F238E27FC236}">
                      <a16:creationId xmlns:a16="http://schemas.microsoft.com/office/drawing/2014/main" id="{5D3A4446-F109-AA2F-FA88-AB807870BCED}"/>
                    </a:ext>
                  </a:extLst>
                </p:cNvPr>
                <p:cNvSpPr txBox="1">
                  <a:spLocks noRot="1" noChangeAspect="1" noMove="1" noResize="1" noEditPoints="1" noAdjustHandles="1" noChangeArrowheads="1" noChangeShapeType="1" noTextEdit="1"/>
                </p:cNvSpPr>
                <p:nvPr/>
              </p:nvSpPr>
              <p:spPr>
                <a:xfrm>
                  <a:off x="1764876" y="2732617"/>
                  <a:ext cx="6192862" cy="2480558"/>
                </a:xfrm>
                <a:prstGeom prst="rect">
                  <a:avLst/>
                </a:prstGeom>
                <a:blipFill>
                  <a:blip r:embed="rId7"/>
                  <a:stretch>
                    <a:fillRect/>
                  </a:stretch>
                </a:blipFill>
              </p:spPr>
              <p:txBody>
                <a:bodyPr/>
                <a:lstStyle/>
                <a:p>
                  <a:r>
                    <a:rPr lang="en-US">
                      <a:noFill/>
                    </a:rPr>
                    <a:t> </a:t>
                  </a:r>
                </a:p>
              </p:txBody>
            </p:sp>
          </mc:Fallback>
        </mc:AlternateContent>
        <p:sp>
          <p:nvSpPr>
            <p:cNvPr id="135" name="TextBox 32">
              <a:extLst>
                <a:ext uri="{FF2B5EF4-FFF2-40B4-BE49-F238E27FC236}">
                  <a16:creationId xmlns:a16="http://schemas.microsoft.com/office/drawing/2014/main" id="{96FD46B5-AB31-2891-A4E0-1C3BE69D467D}"/>
                </a:ext>
              </a:extLst>
            </p:cNvPr>
            <p:cNvSpPr txBox="1"/>
            <p:nvPr/>
          </p:nvSpPr>
          <p:spPr>
            <a:xfrm>
              <a:off x="953382" y="3574361"/>
              <a:ext cx="740026" cy="1138962"/>
            </a:xfrm>
            <a:prstGeom prst="rect">
              <a:avLst/>
            </a:prstGeom>
          </p:spPr>
          <p:txBody>
            <a:bodyPr lIns="0" tIns="0" rIns="0" bIns="0" rtlCol="0" anchor="t">
              <a:spAutoFit/>
            </a:bodyPr>
            <a:lstStyle/>
            <a:p>
              <a:pPr algn="ctr" defTabSz="609630">
                <a:lnSpc>
                  <a:spcPts val="4200"/>
                </a:lnSpc>
                <a:buClrTx/>
                <a:buFontTx/>
                <a:buNone/>
                <a:defRPr/>
              </a:pPr>
              <a:r>
                <a:rPr lang="en-US" sz="2400" b="1" kern="1200">
                  <a:solidFill>
                    <a:schemeClr val="tx1"/>
                  </a:solidFill>
                  <a:latin typeface="UTM Avo" panose="02040603050506020204" pitchFamily="18"/>
                  <a:ea typeface="+mn-ea"/>
                  <a:cs typeface="Arial" panose="020B0604020202020204" pitchFamily="34" charset="0"/>
                </a:rPr>
                <a:t>C</a:t>
              </a:r>
              <a:endParaRPr lang="en-US" sz="2400" b="1" kern="1200" dirty="0">
                <a:solidFill>
                  <a:schemeClr val="tx1"/>
                </a:solidFill>
                <a:latin typeface="UTM Avo" panose="02040603050506020204" pitchFamily="18"/>
                <a:ea typeface="+mn-ea"/>
                <a:cs typeface="Arial" panose="020B0604020202020204" pitchFamily="34" charset="0"/>
              </a:endParaRPr>
            </a:p>
          </p:txBody>
        </p:sp>
      </p:grpSp>
      <p:grpSp>
        <p:nvGrpSpPr>
          <p:cNvPr id="140" name="Group 139">
            <a:extLst>
              <a:ext uri="{FF2B5EF4-FFF2-40B4-BE49-F238E27FC236}">
                <a16:creationId xmlns:a16="http://schemas.microsoft.com/office/drawing/2014/main" id="{983AF003-9577-685A-62D6-14D4478B78F0}"/>
              </a:ext>
            </a:extLst>
          </p:cNvPr>
          <p:cNvGrpSpPr/>
          <p:nvPr/>
        </p:nvGrpSpPr>
        <p:grpSpPr>
          <a:xfrm>
            <a:off x="6730578" y="5566573"/>
            <a:ext cx="3296573" cy="1393027"/>
            <a:chOff x="558969" y="2775964"/>
            <a:chExt cx="8212232" cy="3320034"/>
          </a:xfrm>
        </p:grpSpPr>
        <p:grpSp>
          <p:nvGrpSpPr>
            <p:cNvPr id="141" name="Group 8">
              <a:extLst>
                <a:ext uri="{FF2B5EF4-FFF2-40B4-BE49-F238E27FC236}">
                  <a16:creationId xmlns:a16="http://schemas.microsoft.com/office/drawing/2014/main" id="{F724D6DF-62B1-306E-DAA7-81B16EF99472}"/>
                </a:ext>
              </a:extLst>
            </p:cNvPr>
            <p:cNvGrpSpPr/>
            <p:nvPr/>
          </p:nvGrpSpPr>
          <p:grpSpPr>
            <a:xfrm>
              <a:off x="1186877" y="2865239"/>
              <a:ext cx="7584324" cy="3230759"/>
              <a:chOff x="-8513" y="-38100"/>
              <a:chExt cx="1997518" cy="850900"/>
            </a:xfrm>
          </p:grpSpPr>
          <p:sp>
            <p:nvSpPr>
              <p:cNvPr id="147" name="Freeform 9">
                <a:extLst>
                  <a:ext uri="{FF2B5EF4-FFF2-40B4-BE49-F238E27FC236}">
                    <a16:creationId xmlns:a16="http://schemas.microsoft.com/office/drawing/2014/main" id="{153B93C5-4ADA-BFC4-FFB9-BAEDCCC9B2D3}"/>
                  </a:ext>
                </a:extLst>
              </p:cNvPr>
              <p:cNvSpPr/>
              <p:nvPr/>
            </p:nvSpPr>
            <p:spPr>
              <a:xfrm>
                <a:off x="-8513" y="4911"/>
                <a:ext cx="1997518" cy="638654"/>
              </a:xfrm>
              <a:custGeom>
                <a:avLst/>
                <a:gdLst/>
                <a:ahLst/>
                <a:cxnLst/>
                <a:rect l="l" t="t" r="r" b="b"/>
                <a:pathLst>
                  <a:path w="1997518" h="711284">
                    <a:moveTo>
                      <a:pt x="52060" y="0"/>
                    </a:moveTo>
                    <a:lnTo>
                      <a:pt x="1945458" y="0"/>
                    </a:lnTo>
                    <a:cubicBezTo>
                      <a:pt x="1974210" y="0"/>
                      <a:pt x="1997518" y="23308"/>
                      <a:pt x="1997518" y="52060"/>
                    </a:cubicBezTo>
                    <a:lnTo>
                      <a:pt x="1997518" y="659224"/>
                    </a:lnTo>
                    <a:cubicBezTo>
                      <a:pt x="1997518" y="673031"/>
                      <a:pt x="1992033" y="686273"/>
                      <a:pt x="1982270" y="696036"/>
                    </a:cubicBezTo>
                    <a:cubicBezTo>
                      <a:pt x="1972507" y="705799"/>
                      <a:pt x="1959265" y="711284"/>
                      <a:pt x="1945458" y="711284"/>
                    </a:cubicBezTo>
                    <a:lnTo>
                      <a:pt x="52060" y="711284"/>
                    </a:lnTo>
                    <a:cubicBezTo>
                      <a:pt x="38253" y="711284"/>
                      <a:pt x="25011" y="705799"/>
                      <a:pt x="15248" y="696036"/>
                    </a:cubicBezTo>
                    <a:cubicBezTo>
                      <a:pt x="5485" y="686273"/>
                      <a:pt x="0" y="673031"/>
                      <a:pt x="0" y="659224"/>
                    </a:cubicBezTo>
                    <a:lnTo>
                      <a:pt x="0" y="52060"/>
                    </a:lnTo>
                    <a:cubicBezTo>
                      <a:pt x="0" y="38253"/>
                      <a:pt x="5485" y="25011"/>
                      <a:pt x="15248" y="15248"/>
                    </a:cubicBezTo>
                    <a:cubicBezTo>
                      <a:pt x="25011" y="5485"/>
                      <a:pt x="38253" y="0"/>
                      <a:pt x="52060" y="0"/>
                    </a:cubicBezTo>
                    <a:close/>
                  </a:path>
                </a:pathLst>
              </a:custGeom>
              <a:solidFill>
                <a:schemeClr val="accent2">
                  <a:lumMod val="40000"/>
                  <a:lumOff val="60000"/>
                </a:schemeClr>
              </a:solidFill>
            </p:spPr>
          </p:sp>
          <p:sp>
            <p:nvSpPr>
              <p:cNvPr id="148" name="TextBox 10">
                <a:extLst>
                  <a:ext uri="{FF2B5EF4-FFF2-40B4-BE49-F238E27FC236}">
                    <a16:creationId xmlns:a16="http://schemas.microsoft.com/office/drawing/2014/main" id="{B552599F-7DA3-4145-D535-8A1AB05ABB41}"/>
                  </a:ext>
                </a:extLst>
              </p:cNvPr>
              <p:cNvSpPr txBox="1"/>
              <p:nvPr/>
            </p:nvSpPr>
            <p:spPr>
              <a:xfrm>
                <a:off x="0" y="-38100"/>
                <a:ext cx="812800" cy="850900"/>
              </a:xfrm>
              <a:prstGeom prst="rect">
                <a:avLst/>
              </a:prstGeom>
            </p:spPr>
            <p:txBody>
              <a:bodyPr lIns="33867" tIns="33867" rIns="33867" bIns="33867" rtlCol="0" anchor="ctr"/>
              <a:lstStyle/>
              <a:p>
                <a:pPr algn="ctr" defTabSz="609630">
                  <a:lnSpc>
                    <a:spcPts val="1773"/>
                  </a:lnSpc>
                  <a:spcBef>
                    <a:spcPct val="0"/>
                  </a:spcBef>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p:grpSp>
          <p:nvGrpSpPr>
            <p:cNvPr id="142" name="Group 14">
              <a:extLst>
                <a:ext uri="{FF2B5EF4-FFF2-40B4-BE49-F238E27FC236}">
                  <a16:creationId xmlns:a16="http://schemas.microsoft.com/office/drawing/2014/main" id="{F78A5089-DD06-D71E-A800-4E148ADD6DAF}"/>
                </a:ext>
              </a:extLst>
            </p:cNvPr>
            <p:cNvGrpSpPr/>
            <p:nvPr/>
          </p:nvGrpSpPr>
          <p:grpSpPr>
            <a:xfrm>
              <a:off x="558969" y="3558513"/>
              <a:ext cx="1600327" cy="1439800"/>
              <a:chOff x="-11915" y="-101557"/>
              <a:chExt cx="1013949" cy="912241"/>
            </a:xfrm>
          </p:grpSpPr>
          <p:sp>
            <p:nvSpPr>
              <p:cNvPr id="145" name="Freeform 15">
                <a:extLst>
                  <a:ext uri="{FF2B5EF4-FFF2-40B4-BE49-F238E27FC236}">
                    <a16:creationId xmlns:a16="http://schemas.microsoft.com/office/drawing/2014/main" id="{C86F818D-D24E-38B2-B562-6817AA18B1F5}"/>
                  </a:ext>
                </a:extLst>
              </p:cNvPr>
              <p:cNvSpPr/>
              <p:nvPr/>
            </p:nvSpPr>
            <p:spPr>
              <a:xfrm>
                <a:off x="-11915" y="-101557"/>
                <a:ext cx="1013949" cy="912241"/>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FF5E48"/>
              </a:solidFill>
            </p:spPr>
          </p:sp>
          <p:sp>
            <p:nvSpPr>
              <p:cNvPr id="146" name="TextBox 16">
                <a:extLst>
                  <a:ext uri="{FF2B5EF4-FFF2-40B4-BE49-F238E27FC236}">
                    <a16:creationId xmlns:a16="http://schemas.microsoft.com/office/drawing/2014/main" id="{768DAF9F-5D85-1F4C-5AF5-0E81A0E3835A}"/>
                  </a:ext>
                </a:extLst>
              </p:cNvPr>
              <p:cNvSpPr txBox="1"/>
              <p:nvPr/>
            </p:nvSpPr>
            <p:spPr>
              <a:xfrm>
                <a:off x="76200" y="38100"/>
                <a:ext cx="660400" cy="698500"/>
              </a:xfrm>
              <a:prstGeom prst="rect">
                <a:avLst/>
              </a:prstGeom>
            </p:spPr>
            <p:txBody>
              <a:bodyPr lIns="33867" tIns="33867" rIns="33867" bIns="33867" rtlCol="0" anchor="ctr"/>
              <a:lstStyle/>
              <a:p>
                <a:pPr algn="ctr" defTabSz="609630">
                  <a:lnSpc>
                    <a:spcPts val="1773"/>
                  </a:lnSpc>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mc:AlternateContent xmlns:mc="http://schemas.openxmlformats.org/markup-compatibility/2006" xmlns:a14="http://schemas.microsoft.com/office/drawing/2010/main">
          <mc:Choice Requires="a14">
            <p:sp>
              <p:nvSpPr>
                <p:cNvPr id="143" name="TextBox 31">
                  <a:extLst>
                    <a:ext uri="{FF2B5EF4-FFF2-40B4-BE49-F238E27FC236}">
                      <a16:creationId xmlns:a16="http://schemas.microsoft.com/office/drawing/2014/main" id="{BD4DEDA0-F0A0-A553-9806-EC3943FF878F}"/>
                    </a:ext>
                  </a:extLst>
                </p:cNvPr>
                <p:cNvSpPr txBox="1"/>
                <p:nvPr/>
              </p:nvSpPr>
              <p:spPr>
                <a:xfrm>
                  <a:off x="1714859" y="2775964"/>
                  <a:ext cx="6192862" cy="2558955"/>
                </a:xfrm>
                <a:prstGeom prst="rect">
                  <a:avLst/>
                </a:prstGeom>
              </p:spPr>
              <p:txBody>
                <a:bodyPr wrap="square" lIns="0" tIns="0" rIns="0" bIns="0" rtlCol="0" anchor="t">
                  <a:spAutoFit/>
                </a:bodyPr>
                <a:lstStyle/>
                <a:p>
                  <a:pPr algn="just" defTabSz="609630">
                    <a:lnSpc>
                      <a:spcPct val="150000"/>
                    </a:lnSpc>
                    <a:buClrTx/>
                    <a:buFontTx/>
                    <a:buNone/>
                  </a:pPr>
                  <a14:m>
                    <m:oMathPara xmlns:m="http://schemas.openxmlformats.org/officeDocument/2006/math">
                      <m:oMathParaPr>
                        <m:jc m:val="centerGroup"/>
                      </m:oMathParaPr>
                      <m:oMath xmlns:m="http://schemas.openxmlformats.org/officeDocument/2006/math">
                        <m:f>
                          <m:fPr>
                            <m:ctrlPr>
                              <a:rPr lang="en-US" sz="240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ctrlPr>
                          </m:fPr>
                          <m:num>
                            <m:r>
                              <m:rPr>
                                <m:nor/>
                              </m:rPr>
                              <a:rPr lang="en-US" sz="2400" i="0">
                                <a:solidFill>
                                  <a:schemeClr val="tx1"/>
                                </a:solidFill>
                                <a:latin typeface="UTM Avo" panose="02040603050506020204" pitchFamily="18" charset="0"/>
                                <a:ea typeface="Times New Roman" panose="02020603050405020304" pitchFamily="18" charset="0"/>
                                <a:cs typeface="Times New Roman" panose="02020603050405020304" pitchFamily="18" charset="0"/>
                              </a:rPr>
                              <m:t>1</m:t>
                            </m:r>
                          </m:num>
                          <m:den>
                            <m:r>
                              <m:rPr>
                                <m:nor/>
                              </m:rPr>
                              <a:rPr lang="en-US" sz="2400" i="0">
                                <a:solidFill>
                                  <a:schemeClr val="tx1"/>
                                </a:solidFill>
                                <a:latin typeface="UTM Avo" panose="02040603050506020204" pitchFamily="18" charset="0"/>
                                <a:ea typeface="Times New Roman" panose="02020603050405020304" pitchFamily="18" charset="0"/>
                                <a:cs typeface="Times New Roman" panose="02020603050405020304" pitchFamily="18" charset="0"/>
                              </a:rPr>
                              <m:t>6</m:t>
                            </m:r>
                          </m:den>
                        </m:f>
                      </m:oMath>
                    </m:oMathPara>
                  </a14:m>
                  <a:endParaRPr lang="en-US" sz="2400" b="1" kern="1200" dirty="0">
                    <a:solidFill>
                      <a:schemeClr val="tx1"/>
                    </a:solidFill>
                    <a:latin typeface="UTM Avo" panose="02040603050506020204" pitchFamily="18" charset="0"/>
                    <a:ea typeface="+mn-ea"/>
                    <a:cs typeface="Arial" panose="020B0604020202020204" pitchFamily="34" charset="0"/>
                  </a:endParaRPr>
                </a:p>
              </p:txBody>
            </p:sp>
          </mc:Choice>
          <mc:Fallback xmlns="">
            <p:sp>
              <p:nvSpPr>
                <p:cNvPr id="143" name="TextBox 31">
                  <a:extLst>
                    <a:ext uri="{FF2B5EF4-FFF2-40B4-BE49-F238E27FC236}">
                      <a16:creationId xmlns:a16="http://schemas.microsoft.com/office/drawing/2014/main" id="{BD4DEDA0-F0A0-A553-9806-EC3943FF878F}"/>
                    </a:ext>
                  </a:extLst>
                </p:cNvPr>
                <p:cNvSpPr txBox="1">
                  <a:spLocks noRot="1" noChangeAspect="1" noMove="1" noResize="1" noEditPoints="1" noAdjustHandles="1" noChangeArrowheads="1" noChangeShapeType="1" noTextEdit="1"/>
                </p:cNvSpPr>
                <p:nvPr/>
              </p:nvSpPr>
              <p:spPr>
                <a:xfrm>
                  <a:off x="1714859" y="2775964"/>
                  <a:ext cx="6192862" cy="2558955"/>
                </a:xfrm>
                <a:prstGeom prst="rect">
                  <a:avLst/>
                </a:prstGeom>
                <a:blipFill>
                  <a:blip r:embed="rId8"/>
                  <a:stretch>
                    <a:fillRect/>
                  </a:stretch>
                </a:blipFill>
              </p:spPr>
              <p:txBody>
                <a:bodyPr/>
                <a:lstStyle/>
                <a:p>
                  <a:r>
                    <a:rPr lang="en-US">
                      <a:noFill/>
                    </a:rPr>
                    <a:t> </a:t>
                  </a:r>
                </a:p>
              </p:txBody>
            </p:sp>
          </mc:Fallback>
        </mc:AlternateContent>
        <p:sp>
          <p:nvSpPr>
            <p:cNvPr id="144" name="TextBox 32">
              <a:extLst>
                <a:ext uri="{FF2B5EF4-FFF2-40B4-BE49-F238E27FC236}">
                  <a16:creationId xmlns:a16="http://schemas.microsoft.com/office/drawing/2014/main" id="{86700902-BC0D-1A2E-514F-B1BDA6C182A7}"/>
                </a:ext>
              </a:extLst>
            </p:cNvPr>
            <p:cNvSpPr txBox="1"/>
            <p:nvPr/>
          </p:nvSpPr>
          <p:spPr>
            <a:xfrm>
              <a:off x="953382" y="3574361"/>
              <a:ext cx="740026" cy="1138962"/>
            </a:xfrm>
            <a:prstGeom prst="rect">
              <a:avLst/>
            </a:prstGeom>
          </p:spPr>
          <p:txBody>
            <a:bodyPr lIns="0" tIns="0" rIns="0" bIns="0" rtlCol="0" anchor="t">
              <a:spAutoFit/>
            </a:bodyPr>
            <a:lstStyle/>
            <a:p>
              <a:pPr algn="ctr" defTabSz="609630">
                <a:lnSpc>
                  <a:spcPts val="4200"/>
                </a:lnSpc>
                <a:buClrTx/>
                <a:buFontTx/>
                <a:buNone/>
                <a:defRPr/>
              </a:pPr>
              <a:r>
                <a:rPr lang="en-US" sz="2400" b="1" kern="1200">
                  <a:solidFill>
                    <a:schemeClr val="tx1"/>
                  </a:solidFill>
                  <a:latin typeface="UTM Avo" panose="02040603050506020204" pitchFamily="18"/>
                  <a:ea typeface="+mn-ea"/>
                  <a:cs typeface="Arial" panose="020B0604020202020204" pitchFamily="34" charset="0"/>
                </a:rPr>
                <a:t>D</a:t>
              </a:r>
              <a:endParaRPr lang="en-US" sz="2400" b="1" kern="1200" dirty="0">
                <a:solidFill>
                  <a:schemeClr val="tx1"/>
                </a:solidFill>
                <a:latin typeface="UTM Avo" panose="02040603050506020204" pitchFamily="18"/>
                <a:ea typeface="+mn-ea"/>
                <a:cs typeface="Arial" panose="020B0604020202020204" pitchFamily="34" charset="0"/>
              </a:endParaRPr>
            </a:p>
          </p:txBody>
        </p:sp>
      </p:grpSp>
      <p:pic>
        <p:nvPicPr>
          <p:cNvPr id="149" name="Picture 148">
            <a:extLst>
              <a:ext uri="{FF2B5EF4-FFF2-40B4-BE49-F238E27FC236}">
                <a16:creationId xmlns:a16="http://schemas.microsoft.com/office/drawing/2014/main" id="{2B07B3E9-6E19-3A9D-0FD9-CB4078C805A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348615" y="3896906"/>
            <a:ext cx="1081171" cy="1091045"/>
          </a:xfrm>
          <a:prstGeom prst="rect">
            <a:avLst/>
          </a:prstGeom>
          <a:effectLst>
            <a:outerShdw blurRad="50800" dist="38100" dir="13500000" algn="br" rotWithShape="0">
              <a:prstClr val="black">
                <a:alpha val="40000"/>
              </a:prstClr>
            </a:outerShdw>
          </a:effectLst>
        </p:spPr>
      </p:pic>
    </p:spTree>
    <p:extLst>
      <p:ext uri="{BB962C8B-B14F-4D97-AF65-F5344CB8AC3E}">
        <p14:creationId xmlns:p14="http://schemas.microsoft.com/office/powerpoint/2010/main" val="2634674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randombar(horizontal)">
                                      <p:cBhvr>
                                        <p:cTn id="7" dur="500"/>
                                        <p:tgtEl>
                                          <p:spTgt spid="7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fade">
                                      <p:cBhvr>
                                        <p:cTn id="11" dur="500"/>
                                        <p:tgtEl>
                                          <p:spTgt spid="75"/>
                                        </p:tgtEl>
                                      </p:cBhvr>
                                    </p:animEffect>
                                    <p:anim calcmode="lin" valueType="num">
                                      <p:cBhvr>
                                        <p:cTn id="12" dur="500" fill="hold"/>
                                        <p:tgtEl>
                                          <p:spTgt spid="75"/>
                                        </p:tgtEl>
                                        <p:attrNameLst>
                                          <p:attrName>ppt_x</p:attrName>
                                        </p:attrNameLst>
                                      </p:cBhvr>
                                      <p:tavLst>
                                        <p:tav tm="0">
                                          <p:val>
                                            <p:strVal val="#ppt_x"/>
                                          </p:val>
                                        </p:tav>
                                        <p:tav tm="100000">
                                          <p:val>
                                            <p:strVal val="#ppt_x"/>
                                          </p:val>
                                        </p:tav>
                                      </p:tavLst>
                                    </p:anim>
                                    <p:anim calcmode="lin" valueType="num">
                                      <p:cBhvr>
                                        <p:cTn id="13" dur="500" fill="hold"/>
                                        <p:tgtEl>
                                          <p:spTgt spid="75"/>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122"/>
                                        </p:tgtEl>
                                        <p:attrNameLst>
                                          <p:attrName>style.visibility</p:attrName>
                                        </p:attrNameLst>
                                      </p:cBhvr>
                                      <p:to>
                                        <p:strVal val="visible"/>
                                      </p:to>
                                    </p:set>
                                    <p:animEffect transition="in" filter="fade">
                                      <p:cBhvr>
                                        <p:cTn id="17" dur="500"/>
                                        <p:tgtEl>
                                          <p:spTgt spid="122"/>
                                        </p:tgtEl>
                                      </p:cBhvr>
                                    </p:animEffect>
                                    <p:anim calcmode="lin" valueType="num">
                                      <p:cBhvr>
                                        <p:cTn id="18" dur="500" fill="hold"/>
                                        <p:tgtEl>
                                          <p:spTgt spid="122"/>
                                        </p:tgtEl>
                                        <p:attrNameLst>
                                          <p:attrName>ppt_x</p:attrName>
                                        </p:attrNameLst>
                                      </p:cBhvr>
                                      <p:tavLst>
                                        <p:tav tm="0">
                                          <p:val>
                                            <p:strVal val="#ppt_x"/>
                                          </p:val>
                                        </p:tav>
                                        <p:tav tm="100000">
                                          <p:val>
                                            <p:strVal val="#ppt_x"/>
                                          </p:val>
                                        </p:tav>
                                      </p:tavLst>
                                    </p:anim>
                                    <p:anim calcmode="lin" valueType="num">
                                      <p:cBhvr>
                                        <p:cTn id="19" dur="500" fill="hold"/>
                                        <p:tgtEl>
                                          <p:spTgt spid="122"/>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nodeType="afterEffect">
                                  <p:stCondLst>
                                    <p:cond delay="0"/>
                                  </p:stCondLst>
                                  <p:childTnLst>
                                    <p:set>
                                      <p:cBhvr>
                                        <p:cTn id="22" dur="1" fill="hold">
                                          <p:stCondLst>
                                            <p:cond delay="0"/>
                                          </p:stCondLst>
                                        </p:cTn>
                                        <p:tgtEl>
                                          <p:spTgt spid="131"/>
                                        </p:tgtEl>
                                        <p:attrNameLst>
                                          <p:attrName>style.visibility</p:attrName>
                                        </p:attrNameLst>
                                      </p:cBhvr>
                                      <p:to>
                                        <p:strVal val="visible"/>
                                      </p:to>
                                    </p:set>
                                    <p:animEffect transition="in" filter="fade">
                                      <p:cBhvr>
                                        <p:cTn id="23" dur="500"/>
                                        <p:tgtEl>
                                          <p:spTgt spid="131"/>
                                        </p:tgtEl>
                                      </p:cBhvr>
                                    </p:animEffect>
                                    <p:anim calcmode="lin" valueType="num">
                                      <p:cBhvr>
                                        <p:cTn id="24" dur="500" fill="hold"/>
                                        <p:tgtEl>
                                          <p:spTgt spid="131"/>
                                        </p:tgtEl>
                                        <p:attrNameLst>
                                          <p:attrName>ppt_x</p:attrName>
                                        </p:attrNameLst>
                                      </p:cBhvr>
                                      <p:tavLst>
                                        <p:tav tm="0">
                                          <p:val>
                                            <p:strVal val="#ppt_x"/>
                                          </p:val>
                                        </p:tav>
                                        <p:tav tm="100000">
                                          <p:val>
                                            <p:strVal val="#ppt_x"/>
                                          </p:val>
                                        </p:tav>
                                      </p:tavLst>
                                    </p:anim>
                                    <p:anim calcmode="lin" valueType="num">
                                      <p:cBhvr>
                                        <p:cTn id="25" dur="500" fill="hold"/>
                                        <p:tgtEl>
                                          <p:spTgt spid="131"/>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nodeType="afterEffect">
                                  <p:stCondLst>
                                    <p:cond delay="0"/>
                                  </p:stCondLst>
                                  <p:childTnLst>
                                    <p:set>
                                      <p:cBhvr>
                                        <p:cTn id="28" dur="1" fill="hold">
                                          <p:stCondLst>
                                            <p:cond delay="0"/>
                                          </p:stCondLst>
                                        </p:cTn>
                                        <p:tgtEl>
                                          <p:spTgt spid="140"/>
                                        </p:tgtEl>
                                        <p:attrNameLst>
                                          <p:attrName>style.visibility</p:attrName>
                                        </p:attrNameLst>
                                      </p:cBhvr>
                                      <p:to>
                                        <p:strVal val="visible"/>
                                      </p:to>
                                    </p:set>
                                    <p:animEffect transition="in" filter="fade">
                                      <p:cBhvr>
                                        <p:cTn id="29" dur="500"/>
                                        <p:tgtEl>
                                          <p:spTgt spid="140"/>
                                        </p:tgtEl>
                                      </p:cBhvr>
                                    </p:animEffect>
                                    <p:anim calcmode="lin" valueType="num">
                                      <p:cBhvr>
                                        <p:cTn id="30" dur="500" fill="hold"/>
                                        <p:tgtEl>
                                          <p:spTgt spid="140"/>
                                        </p:tgtEl>
                                        <p:attrNameLst>
                                          <p:attrName>ppt_x</p:attrName>
                                        </p:attrNameLst>
                                      </p:cBhvr>
                                      <p:tavLst>
                                        <p:tav tm="0">
                                          <p:val>
                                            <p:strVal val="#ppt_x"/>
                                          </p:val>
                                        </p:tav>
                                        <p:tav tm="100000">
                                          <p:val>
                                            <p:strVal val="#ppt_x"/>
                                          </p:val>
                                        </p:tav>
                                      </p:tavLst>
                                    </p:anim>
                                    <p:anim calcmode="lin" valueType="num">
                                      <p:cBhvr>
                                        <p:cTn id="31" dur="500" fill="hold"/>
                                        <p:tgtEl>
                                          <p:spTgt spid="140"/>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nodeType="clickEffect">
                                  <p:stCondLst>
                                    <p:cond delay="0"/>
                                  </p:stCondLst>
                                  <p:childTnLst>
                                    <p:set>
                                      <p:cBhvr>
                                        <p:cTn id="35" dur="1" fill="hold">
                                          <p:stCondLst>
                                            <p:cond delay="0"/>
                                          </p:stCondLst>
                                        </p:cTn>
                                        <p:tgtEl>
                                          <p:spTgt spid="149"/>
                                        </p:tgtEl>
                                        <p:attrNameLst>
                                          <p:attrName>style.visibility</p:attrName>
                                        </p:attrNameLst>
                                      </p:cBhvr>
                                      <p:to>
                                        <p:strVal val="visible"/>
                                      </p:to>
                                    </p:set>
                                    <p:anim calcmode="lin" valueType="num">
                                      <p:cBhvr>
                                        <p:cTn id="36" dur="500" fill="hold"/>
                                        <p:tgtEl>
                                          <p:spTgt spid="149"/>
                                        </p:tgtEl>
                                        <p:attrNameLst>
                                          <p:attrName>ppt_w</p:attrName>
                                        </p:attrNameLst>
                                      </p:cBhvr>
                                      <p:tavLst>
                                        <p:tav tm="0">
                                          <p:val>
                                            <p:fltVal val="0"/>
                                          </p:val>
                                        </p:tav>
                                        <p:tav tm="100000">
                                          <p:val>
                                            <p:strVal val="#ppt_w"/>
                                          </p:val>
                                        </p:tav>
                                      </p:tavLst>
                                    </p:anim>
                                    <p:anim calcmode="lin" valueType="num">
                                      <p:cBhvr>
                                        <p:cTn id="37" dur="500" fill="hold"/>
                                        <p:tgtEl>
                                          <p:spTgt spid="149"/>
                                        </p:tgtEl>
                                        <p:attrNameLst>
                                          <p:attrName>ppt_h</p:attrName>
                                        </p:attrNameLst>
                                      </p:cBhvr>
                                      <p:tavLst>
                                        <p:tav tm="0">
                                          <p:val>
                                            <p:fltVal val="0"/>
                                          </p:val>
                                        </p:tav>
                                        <p:tav tm="100000">
                                          <p:val>
                                            <p:strVal val="#ppt_h"/>
                                          </p:val>
                                        </p:tav>
                                      </p:tavLst>
                                    </p:anim>
                                    <p:animEffect transition="in" filter="fade">
                                      <p:cBhvr>
                                        <p:cTn id="38" dur="500"/>
                                        <p:tgtEl>
                                          <p:spTgt spid="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78" name="Rectangle 77">
                <a:extLst>
                  <a:ext uri="{FF2B5EF4-FFF2-40B4-BE49-F238E27FC236}">
                    <a16:creationId xmlns:a16="http://schemas.microsoft.com/office/drawing/2014/main" id="{4BAC74D2-2680-115B-B2E3-69FC6C552526}"/>
                  </a:ext>
                </a:extLst>
              </p:cNvPr>
              <p:cNvSpPr/>
              <p:nvPr/>
            </p:nvSpPr>
            <p:spPr>
              <a:xfrm>
                <a:off x="810985" y="123877"/>
                <a:ext cx="10481425" cy="2248693"/>
              </a:xfrm>
              <a:prstGeom prst="rect">
                <a:avLst/>
              </a:prstGeom>
            </p:spPr>
            <p:txBody>
              <a:bodyPr wrap="square">
                <a:spAutoFit/>
              </a:bodyPr>
              <a:lstStyle/>
              <a:p>
                <a:pPr marR="20321" algn="just">
                  <a:lnSpc>
                    <a:spcPct val="150000"/>
                  </a:lnSpc>
                  <a:spcBef>
                    <a:spcPts val="400"/>
                  </a:spcBef>
                  <a:spcAft>
                    <a:spcPts val="400"/>
                  </a:spcAft>
                </a:pPr>
                <a:r>
                  <a:rPr lang="fr-FR" sz="2400" b="1" kern="1200" dirty="0" err="1">
                    <a:solidFill>
                      <a:schemeClr val="tx1"/>
                    </a:solidFill>
                    <a:latin typeface="UTM Avo" panose="02040603050506020204" pitchFamily="18"/>
                    <a:ea typeface="Times New Roman" panose="02020603050405020304" pitchFamily="18" charset="0"/>
                    <a:cs typeface="Arial" panose="020B0604020202020204" pitchFamily="34" charset="0"/>
                  </a:rPr>
                  <a:t>Câu</a:t>
                </a:r>
                <a:r>
                  <a:rPr lang="fr-FR" sz="2400" b="1" kern="1200" dirty="0">
                    <a:solidFill>
                      <a:schemeClr val="tx1"/>
                    </a:solidFill>
                    <a:latin typeface="UTM Avo" panose="02040603050506020204" pitchFamily="18"/>
                    <a:ea typeface="Times New Roman" panose="02020603050405020304" pitchFamily="18" charset="0"/>
                    <a:cs typeface="Arial" panose="020B0604020202020204" pitchFamily="34" charset="0"/>
                  </a:rPr>
                  <a:t> 5: </a:t>
                </a:r>
                <a:r>
                  <a:rPr lang="vi-VN" sz="2400" dirty="0">
                    <a:solidFill>
                      <a:schemeClr val="tx1"/>
                    </a:solidFill>
                    <a:latin typeface="UTM Avo" panose="02040603050506020204" pitchFamily="18"/>
                    <a:ea typeface="Times New Roman" panose="02020603050405020304" pitchFamily="18" charset="0"/>
                    <a:cs typeface="Times New Roman" panose="02020603050405020304" pitchFamily="18" charset="0"/>
                  </a:rPr>
                  <a:t>Một hộp có 30 thẻ cùng loại, mỗi thẻ được ghi một trong các số </a:t>
                </a:r>
                <a14:m>
                  <m:oMath xmlns:m="http://schemas.openxmlformats.org/officeDocument/2006/math">
                    <m:r>
                      <a:rPr lang="vi-VN"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 2; 3; 4; 5;…..; 29; 30</m:t>
                    </m:r>
                  </m:oMath>
                </a14:m>
                <a:r>
                  <a:rPr lang="vi-VN" sz="2400" dirty="0">
                    <a:solidFill>
                      <a:schemeClr val="tx1"/>
                    </a:solidFill>
                    <a:latin typeface="UTM Avo" panose="02040603050506020204" pitchFamily="18"/>
                    <a:ea typeface="Times New Roman" panose="02020603050405020304" pitchFamily="18" charset="0"/>
                    <a:cs typeface="Times New Roman" panose="02020603050405020304" pitchFamily="18" charset="0"/>
                  </a:rPr>
                  <a:t>. Hai thẻ khác nhau thì ghi số khác nhau. Rút ngẫu nhiên một thẻ trong hộp. Xác suất của biến cố “Số xuất hiện trên thẻ  được rút ra là số chia hết cho cả 2 và 5” là:</a:t>
                </a:r>
                <a:endParaRPr lang="en-US" sz="2400" dirty="0">
                  <a:solidFill>
                    <a:schemeClr val="tx1"/>
                  </a:solidFill>
                  <a:latin typeface="UTM Avo" panose="02040603050506020204" pitchFamily="18"/>
                  <a:ea typeface="Times New Roman" panose="02020603050405020304" pitchFamily="18" charset="0"/>
                </a:endParaRPr>
              </a:p>
            </p:txBody>
          </p:sp>
        </mc:Choice>
        <mc:Fallback>
          <p:sp>
            <p:nvSpPr>
              <p:cNvPr id="78" name="Rectangle 77">
                <a:extLst>
                  <a:ext uri="{FF2B5EF4-FFF2-40B4-BE49-F238E27FC236}">
                    <a16:creationId xmlns:a16="http://schemas.microsoft.com/office/drawing/2014/main" id="{4BAC74D2-2680-115B-B2E3-69FC6C552526}"/>
                  </a:ext>
                </a:extLst>
              </p:cNvPr>
              <p:cNvSpPr>
                <a:spLocks noRot="1" noChangeAspect="1" noMove="1" noResize="1" noEditPoints="1" noAdjustHandles="1" noChangeArrowheads="1" noChangeShapeType="1" noTextEdit="1"/>
              </p:cNvSpPr>
              <p:nvPr/>
            </p:nvSpPr>
            <p:spPr>
              <a:xfrm>
                <a:off x="810985" y="123877"/>
                <a:ext cx="10481425" cy="2248693"/>
              </a:xfrm>
              <a:prstGeom prst="rect">
                <a:avLst/>
              </a:prstGeom>
              <a:blipFill>
                <a:blip r:embed="rId3"/>
                <a:stretch>
                  <a:fillRect l="-873" r="-756" b="-5420"/>
                </a:stretch>
              </a:blipFill>
            </p:spPr>
            <p:txBody>
              <a:bodyPr/>
              <a:lstStyle/>
              <a:p>
                <a:r>
                  <a:rPr lang="en-US">
                    <a:noFill/>
                  </a:rPr>
                  <a:t> </a:t>
                </a:r>
              </a:p>
            </p:txBody>
          </p:sp>
        </mc:Fallback>
      </mc:AlternateContent>
      <p:grpSp>
        <p:nvGrpSpPr>
          <p:cNvPr id="75" name="Group 74">
            <a:extLst>
              <a:ext uri="{FF2B5EF4-FFF2-40B4-BE49-F238E27FC236}">
                <a16:creationId xmlns:a16="http://schemas.microsoft.com/office/drawing/2014/main" id="{DDB4B309-6ACB-DE61-2D8F-4C2599773CBF}"/>
              </a:ext>
            </a:extLst>
          </p:cNvPr>
          <p:cNvGrpSpPr/>
          <p:nvPr/>
        </p:nvGrpSpPr>
        <p:grpSpPr>
          <a:xfrm>
            <a:off x="2083594" y="3887782"/>
            <a:ext cx="3296573" cy="1386636"/>
            <a:chOff x="558969" y="2791196"/>
            <a:chExt cx="8212232" cy="3304802"/>
          </a:xfrm>
        </p:grpSpPr>
        <p:grpSp>
          <p:nvGrpSpPr>
            <p:cNvPr id="76" name="Group 8">
              <a:extLst>
                <a:ext uri="{FF2B5EF4-FFF2-40B4-BE49-F238E27FC236}">
                  <a16:creationId xmlns:a16="http://schemas.microsoft.com/office/drawing/2014/main" id="{F4232E65-2E3B-83E0-A317-49ABFA497783}"/>
                </a:ext>
              </a:extLst>
            </p:cNvPr>
            <p:cNvGrpSpPr/>
            <p:nvPr/>
          </p:nvGrpSpPr>
          <p:grpSpPr>
            <a:xfrm>
              <a:off x="1186877" y="2865239"/>
              <a:ext cx="7584324" cy="3230759"/>
              <a:chOff x="-8513" y="-38100"/>
              <a:chExt cx="1997518" cy="850900"/>
            </a:xfrm>
          </p:grpSpPr>
          <p:sp>
            <p:nvSpPr>
              <p:cNvPr id="120" name="Freeform 9">
                <a:extLst>
                  <a:ext uri="{FF2B5EF4-FFF2-40B4-BE49-F238E27FC236}">
                    <a16:creationId xmlns:a16="http://schemas.microsoft.com/office/drawing/2014/main" id="{FE3559D9-A3D9-7CC6-1CAD-E7E3141649AC}"/>
                  </a:ext>
                </a:extLst>
              </p:cNvPr>
              <p:cNvSpPr/>
              <p:nvPr/>
            </p:nvSpPr>
            <p:spPr>
              <a:xfrm>
                <a:off x="-8513" y="4911"/>
                <a:ext cx="1997518" cy="638654"/>
              </a:xfrm>
              <a:custGeom>
                <a:avLst/>
                <a:gdLst/>
                <a:ahLst/>
                <a:cxnLst/>
                <a:rect l="l" t="t" r="r" b="b"/>
                <a:pathLst>
                  <a:path w="1997518" h="711284">
                    <a:moveTo>
                      <a:pt x="52060" y="0"/>
                    </a:moveTo>
                    <a:lnTo>
                      <a:pt x="1945458" y="0"/>
                    </a:lnTo>
                    <a:cubicBezTo>
                      <a:pt x="1974210" y="0"/>
                      <a:pt x="1997518" y="23308"/>
                      <a:pt x="1997518" y="52060"/>
                    </a:cubicBezTo>
                    <a:lnTo>
                      <a:pt x="1997518" y="659224"/>
                    </a:lnTo>
                    <a:cubicBezTo>
                      <a:pt x="1997518" y="673031"/>
                      <a:pt x="1992033" y="686273"/>
                      <a:pt x="1982270" y="696036"/>
                    </a:cubicBezTo>
                    <a:cubicBezTo>
                      <a:pt x="1972507" y="705799"/>
                      <a:pt x="1959265" y="711284"/>
                      <a:pt x="1945458" y="711284"/>
                    </a:cubicBezTo>
                    <a:lnTo>
                      <a:pt x="52060" y="711284"/>
                    </a:lnTo>
                    <a:cubicBezTo>
                      <a:pt x="38253" y="711284"/>
                      <a:pt x="25011" y="705799"/>
                      <a:pt x="15248" y="696036"/>
                    </a:cubicBezTo>
                    <a:cubicBezTo>
                      <a:pt x="5485" y="686273"/>
                      <a:pt x="0" y="673031"/>
                      <a:pt x="0" y="659224"/>
                    </a:cubicBezTo>
                    <a:lnTo>
                      <a:pt x="0" y="52060"/>
                    </a:lnTo>
                    <a:cubicBezTo>
                      <a:pt x="0" y="38253"/>
                      <a:pt x="5485" y="25011"/>
                      <a:pt x="15248" y="15248"/>
                    </a:cubicBezTo>
                    <a:cubicBezTo>
                      <a:pt x="25011" y="5485"/>
                      <a:pt x="38253" y="0"/>
                      <a:pt x="52060" y="0"/>
                    </a:cubicBezTo>
                    <a:close/>
                  </a:path>
                </a:pathLst>
              </a:custGeom>
              <a:solidFill>
                <a:srgbClr val="F8CF54"/>
              </a:solidFill>
            </p:spPr>
          </p:sp>
          <p:sp>
            <p:nvSpPr>
              <p:cNvPr id="121" name="TextBox 10">
                <a:extLst>
                  <a:ext uri="{FF2B5EF4-FFF2-40B4-BE49-F238E27FC236}">
                    <a16:creationId xmlns:a16="http://schemas.microsoft.com/office/drawing/2014/main" id="{74CAFBCC-D047-CF18-3136-E6D08D26445F}"/>
                  </a:ext>
                </a:extLst>
              </p:cNvPr>
              <p:cNvSpPr txBox="1"/>
              <p:nvPr/>
            </p:nvSpPr>
            <p:spPr>
              <a:xfrm>
                <a:off x="0" y="-38100"/>
                <a:ext cx="812800" cy="850900"/>
              </a:xfrm>
              <a:prstGeom prst="rect">
                <a:avLst/>
              </a:prstGeom>
            </p:spPr>
            <p:txBody>
              <a:bodyPr lIns="33867" tIns="33867" rIns="33867" bIns="33867" rtlCol="0" anchor="ctr"/>
              <a:lstStyle/>
              <a:p>
                <a:pPr algn="ctr" defTabSz="609630">
                  <a:lnSpc>
                    <a:spcPts val="1773"/>
                  </a:lnSpc>
                  <a:spcBef>
                    <a:spcPct val="0"/>
                  </a:spcBef>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p:grpSp>
          <p:nvGrpSpPr>
            <p:cNvPr id="77" name="Group 14">
              <a:extLst>
                <a:ext uri="{FF2B5EF4-FFF2-40B4-BE49-F238E27FC236}">
                  <a16:creationId xmlns:a16="http://schemas.microsoft.com/office/drawing/2014/main" id="{07145ACD-1769-8137-5A9F-DB5E2C295187}"/>
                </a:ext>
              </a:extLst>
            </p:cNvPr>
            <p:cNvGrpSpPr/>
            <p:nvPr/>
          </p:nvGrpSpPr>
          <p:grpSpPr>
            <a:xfrm>
              <a:off x="558969" y="3558513"/>
              <a:ext cx="1600327" cy="1439800"/>
              <a:chOff x="-11915" y="-101557"/>
              <a:chExt cx="1013949" cy="912241"/>
            </a:xfrm>
          </p:grpSpPr>
          <p:sp>
            <p:nvSpPr>
              <p:cNvPr id="118" name="Freeform 15">
                <a:extLst>
                  <a:ext uri="{FF2B5EF4-FFF2-40B4-BE49-F238E27FC236}">
                    <a16:creationId xmlns:a16="http://schemas.microsoft.com/office/drawing/2014/main" id="{27B07E38-C189-2B5C-A505-33638F8F6A02}"/>
                  </a:ext>
                </a:extLst>
              </p:cNvPr>
              <p:cNvSpPr/>
              <p:nvPr/>
            </p:nvSpPr>
            <p:spPr>
              <a:xfrm>
                <a:off x="-11915" y="-101557"/>
                <a:ext cx="1013949" cy="912241"/>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FF5E48"/>
              </a:solidFill>
            </p:spPr>
          </p:sp>
          <p:sp>
            <p:nvSpPr>
              <p:cNvPr id="119" name="TextBox 16">
                <a:extLst>
                  <a:ext uri="{FF2B5EF4-FFF2-40B4-BE49-F238E27FC236}">
                    <a16:creationId xmlns:a16="http://schemas.microsoft.com/office/drawing/2014/main" id="{916716EA-73D2-D462-3939-7A157C54FC7A}"/>
                  </a:ext>
                </a:extLst>
              </p:cNvPr>
              <p:cNvSpPr txBox="1"/>
              <p:nvPr/>
            </p:nvSpPr>
            <p:spPr>
              <a:xfrm>
                <a:off x="76200" y="38100"/>
                <a:ext cx="660400" cy="698500"/>
              </a:xfrm>
              <a:prstGeom prst="rect">
                <a:avLst/>
              </a:prstGeom>
            </p:spPr>
            <p:txBody>
              <a:bodyPr lIns="33867" tIns="33867" rIns="33867" bIns="33867" rtlCol="0" anchor="ctr"/>
              <a:lstStyle/>
              <a:p>
                <a:pPr algn="ctr" defTabSz="609630">
                  <a:lnSpc>
                    <a:spcPts val="1773"/>
                  </a:lnSpc>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mc:AlternateContent xmlns:mc="http://schemas.openxmlformats.org/markup-compatibility/2006" xmlns:a14="http://schemas.microsoft.com/office/drawing/2010/main">
          <mc:Choice Requires="a14">
            <p:sp>
              <p:nvSpPr>
                <p:cNvPr id="116" name="TextBox 31">
                  <a:extLst>
                    <a:ext uri="{FF2B5EF4-FFF2-40B4-BE49-F238E27FC236}">
                      <a16:creationId xmlns:a16="http://schemas.microsoft.com/office/drawing/2014/main" id="{CC02B88A-F7AD-E21B-7DA8-AFFAB791E777}"/>
                    </a:ext>
                  </a:extLst>
                </p:cNvPr>
                <p:cNvSpPr txBox="1"/>
                <p:nvPr/>
              </p:nvSpPr>
              <p:spPr>
                <a:xfrm>
                  <a:off x="1697700" y="2791196"/>
                  <a:ext cx="6192862" cy="2480558"/>
                </a:xfrm>
                <a:prstGeom prst="rect">
                  <a:avLst/>
                </a:prstGeom>
              </p:spPr>
              <p:txBody>
                <a:bodyPr wrap="square" lIns="0" tIns="0" rIns="0" bIns="0" rtlCol="0" anchor="t">
                  <a:spAutoFit/>
                </a:bodyPr>
                <a:lstStyle/>
                <a:p>
                  <a:pPr algn="just" defTabSz="609630">
                    <a:lnSpc>
                      <a:spcPct val="150000"/>
                    </a:lnSpc>
                    <a:buClrTx/>
                    <a:buFontTx/>
                    <a:buNone/>
                  </a:pPr>
                  <a14:m>
                    <m:oMathPara xmlns:m="http://schemas.openxmlformats.org/officeDocument/2006/math">
                      <m:oMathParaPr>
                        <m:jc m:val="centerGroup"/>
                      </m:oMathParaPr>
                      <m:oMath xmlns:m="http://schemas.openxmlformats.org/officeDocument/2006/math">
                        <m:f>
                          <m:fPr>
                            <m:ctrlPr>
                              <a:rPr lang="en-US" sz="2400" i="1" smtClean="0">
                                <a:solidFill>
                                  <a:schemeClr val="tx1"/>
                                </a:solidFill>
                                <a:latin typeface="Cambria Math" panose="02040503050406030204" pitchFamily="18" charset="0"/>
                                <a:cs typeface="Times New Roman" panose="02020603050405020304" pitchFamily="18" charset="0"/>
                              </a:rPr>
                            </m:ctrlPr>
                          </m:fPr>
                          <m:num>
                            <m:r>
                              <a:rPr lang="vi-VN" sz="2400" b="0" i="1" smtClean="0">
                                <a:solidFill>
                                  <a:schemeClr val="tx1"/>
                                </a:solidFill>
                                <a:latin typeface="Cambria Math" panose="02040503050406030204" pitchFamily="18" charset="0"/>
                                <a:cs typeface="Times New Roman" panose="02020603050405020304" pitchFamily="18" charset="0"/>
                              </a:rPr>
                              <m:t>2</m:t>
                            </m:r>
                          </m:num>
                          <m:den>
                            <m:r>
                              <a:rPr lang="en-US" sz="2400" i="1">
                                <a:solidFill>
                                  <a:schemeClr val="tx1"/>
                                </a:solidFill>
                                <a:latin typeface="Cambria Math" panose="02040503050406030204" pitchFamily="18" charset="0"/>
                                <a:ea typeface="Arial" panose="020B0604020202020204" pitchFamily="34" charset="0"/>
                                <a:cs typeface="Times New Roman" panose="02020603050405020304" pitchFamily="18" charset="0"/>
                              </a:rPr>
                              <m:t>3</m:t>
                            </m:r>
                          </m:den>
                        </m:f>
                      </m:oMath>
                    </m:oMathPara>
                  </a14:m>
                  <a:endParaRPr lang="en-US" sz="2400" b="1" kern="1200" dirty="0">
                    <a:solidFill>
                      <a:schemeClr val="tx1"/>
                    </a:solidFill>
                    <a:latin typeface="UTM Avo" panose="02040603050506020204" pitchFamily="18"/>
                    <a:ea typeface="+mn-ea"/>
                    <a:cs typeface="Arial" panose="020B0604020202020204" pitchFamily="34" charset="0"/>
                  </a:endParaRPr>
                </a:p>
              </p:txBody>
            </p:sp>
          </mc:Choice>
          <mc:Fallback xmlns="">
            <p:sp>
              <p:nvSpPr>
                <p:cNvPr id="116" name="TextBox 31">
                  <a:extLst>
                    <a:ext uri="{FF2B5EF4-FFF2-40B4-BE49-F238E27FC236}">
                      <a16:creationId xmlns:a16="http://schemas.microsoft.com/office/drawing/2014/main" id="{CC02B88A-F7AD-E21B-7DA8-AFFAB791E777}"/>
                    </a:ext>
                  </a:extLst>
                </p:cNvPr>
                <p:cNvSpPr txBox="1">
                  <a:spLocks noRot="1" noChangeAspect="1" noMove="1" noResize="1" noEditPoints="1" noAdjustHandles="1" noChangeArrowheads="1" noChangeShapeType="1" noTextEdit="1"/>
                </p:cNvSpPr>
                <p:nvPr/>
              </p:nvSpPr>
              <p:spPr>
                <a:xfrm>
                  <a:off x="1697700" y="2791196"/>
                  <a:ext cx="6192862" cy="2480558"/>
                </a:xfrm>
                <a:prstGeom prst="rect">
                  <a:avLst/>
                </a:prstGeom>
                <a:blipFill>
                  <a:blip r:embed="rId5"/>
                  <a:stretch>
                    <a:fillRect b="-1220"/>
                  </a:stretch>
                </a:blipFill>
              </p:spPr>
              <p:txBody>
                <a:bodyPr/>
                <a:lstStyle/>
                <a:p>
                  <a:r>
                    <a:rPr lang="en-VN">
                      <a:noFill/>
                    </a:rPr>
                    <a:t> </a:t>
                  </a:r>
                </a:p>
              </p:txBody>
            </p:sp>
          </mc:Fallback>
        </mc:AlternateContent>
        <p:sp>
          <p:nvSpPr>
            <p:cNvPr id="117" name="TextBox 32">
              <a:extLst>
                <a:ext uri="{FF2B5EF4-FFF2-40B4-BE49-F238E27FC236}">
                  <a16:creationId xmlns:a16="http://schemas.microsoft.com/office/drawing/2014/main" id="{BAF21B17-D2D8-23DC-7845-2AF73253A47E}"/>
                </a:ext>
              </a:extLst>
            </p:cNvPr>
            <p:cNvSpPr txBox="1"/>
            <p:nvPr/>
          </p:nvSpPr>
          <p:spPr>
            <a:xfrm>
              <a:off x="953382" y="3574361"/>
              <a:ext cx="740026" cy="1138962"/>
            </a:xfrm>
            <a:prstGeom prst="rect">
              <a:avLst/>
            </a:prstGeom>
          </p:spPr>
          <p:txBody>
            <a:bodyPr lIns="0" tIns="0" rIns="0" bIns="0" rtlCol="0" anchor="t">
              <a:spAutoFit/>
            </a:bodyPr>
            <a:lstStyle/>
            <a:p>
              <a:pPr algn="ctr" defTabSz="609630">
                <a:lnSpc>
                  <a:spcPts val="4200"/>
                </a:lnSpc>
                <a:buClrTx/>
                <a:buFontTx/>
                <a:buNone/>
                <a:defRPr/>
              </a:pPr>
              <a:r>
                <a:rPr lang="vi-VN" sz="2400" b="1" kern="1200" dirty="0">
                  <a:solidFill>
                    <a:schemeClr val="tx1"/>
                  </a:solidFill>
                  <a:latin typeface="UTM Avo" panose="02040603050506020204" pitchFamily="18"/>
                  <a:ea typeface="+mn-ea"/>
                  <a:cs typeface="Arial" panose="020B0604020202020204" pitchFamily="34" charset="0"/>
                </a:rPr>
                <a:t>A</a:t>
              </a:r>
              <a:endParaRPr lang="en-US" sz="2400" b="1" kern="1200" dirty="0">
                <a:solidFill>
                  <a:schemeClr val="tx1"/>
                </a:solidFill>
                <a:latin typeface="UTM Avo" panose="02040603050506020204" pitchFamily="18"/>
                <a:ea typeface="+mn-ea"/>
                <a:cs typeface="Arial" panose="020B0604020202020204" pitchFamily="34" charset="0"/>
              </a:endParaRPr>
            </a:p>
          </p:txBody>
        </p:sp>
      </p:grpSp>
      <p:grpSp>
        <p:nvGrpSpPr>
          <p:cNvPr id="122" name="Group 121">
            <a:extLst>
              <a:ext uri="{FF2B5EF4-FFF2-40B4-BE49-F238E27FC236}">
                <a16:creationId xmlns:a16="http://schemas.microsoft.com/office/drawing/2014/main" id="{90E9325C-1089-EB8A-0264-0B7352E3A40B}"/>
              </a:ext>
            </a:extLst>
          </p:cNvPr>
          <p:cNvGrpSpPr/>
          <p:nvPr/>
        </p:nvGrpSpPr>
        <p:grpSpPr>
          <a:xfrm>
            <a:off x="2076246" y="5570164"/>
            <a:ext cx="3296573" cy="1389436"/>
            <a:chOff x="558969" y="2784523"/>
            <a:chExt cx="8212232" cy="3311475"/>
          </a:xfrm>
        </p:grpSpPr>
        <p:grpSp>
          <p:nvGrpSpPr>
            <p:cNvPr id="123" name="Group 8">
              <a:extLst>
                <a:ext uri="{FF2B5EF4-FFF2-40B4-BE49-F238E27FC236}">
                  <a16:creationId xmlns:a16="http://schemas.microsoft.com/office/drawing/2014/main" id="{D8D3955C-CC04-5796-7F72-1F55987FD9DB}"/>
                </a:ext>
              </a:extLst>
            </p:cNvPr>
            <p:cNvGrpSpPr/>
            <p:nvPr/>
          </p:nvGrpSpPr>
          <p:grpSpPr>
            <a:xfrm>
              <a:off x="1186877" y="2865239"/>
              <a:ext cx="7584324" cy="3230759"/>
              <a:chOff x="-8513" y="-38100"/>
              <a:chExt cx="1997518" cy="850900"/>
            </a:xfrm>
          </p:grpSpPr>
          <p:sp>
            <p:nvSpPr>
              <p:cNvPr id="129" name="Freeform 9">
                <a:extLst>
                  <a:ext uri="{FF2B5EF4-FFF2-40B4-BE49-F238E27FC236}">
                    <a16:creationId xmlns:a16="http://schemas.microsoft.com/office/drawing/2014/main" id="{FB293B1E-A25F-C077-4763-DFE4E1B21CA0}"/>
                  </a:ext>
                </a:extLst>
              </p:cNvPr>
              <p:cNvSpPr/>
              <p:nvPr/>
            </p:nvSpPr>
            <p:spPr>
              <a:xfrm>
                <a:off x="-8513" y="4911"/>
                <a:ext cx="1997518" cy="638654"/>
              </a:xfrm>
              <a:custGeom>
                <a:avLst/>
                <a:gdLst/>
                <a:ahLst/>
                <a:cxnLst/>
                <a:rect l="l" t="t" r="r" b="b"/>
                <a:pathLst>
                  <a:path w="1997518" h="711284">
                    <a:moveTo>
                      <a:pt x="52060" y="0"/>
                    </a:moveTo>
                    <a:lnTo>
                      <a:pt x="1945458" y="0"/>
                    </a:lnTo>
                    <a:cubicBezTo>
                      <a:pt x="1974210" y="0"/>
                      <a:pt x="1997518" y="23308"/>
                      <a:pt x="1997518" y="52060"/>
                    </a:cubicBezTo>
                    <a:lnTo>
                      <a:pt x="1997518" y="659224"/>
                    </a:lnTo>
                    <a:cubicBezTo>
                      <a:pt x="1997518" y="673031"/>
                      <a:pt x="1992033" y="686273"/>
                      <a:pt x="1982270" y="696036"/>
                    </a:cubicBezTo>
                    <a:cubicBezTo>
                      <a:pt x="1972507" y="705799"/>
                      <a:pt x="1959265" y="711284"/>
                      <a:pt x="1945458" y="711284"/>
                    </a:cubicBezTo>
                    <a:lnTo>
                      <a:pt x="52060" y="711284"/>
                    </a:lnTo>
                    <a:cubicBezTo>
                      <a:pt x="38253" y="711284"/>
                      <a:pt x="25011" y="705799"/>
                      <a:pt x="15248" y="696036"/>
                    </a:cubicBezTo>
                    <a:cubicBezTo>
                      <a:pt x="5485" y="686273"/>
                      <a:pt x="0" y="673031"/>
                      <a:pt x="0" y="659224"/>
                    </a:cubicBezTo>
                    <a:lnTo>
                      <a:pt x="0" y="52060"/>
                    </a:lnTo>
                    <a:cubicBezTo>
                      <a:pt x="0" y="38253"/>
                      <a:pt x="5485" y="25011"/>
                      <a:pt x="15248" y="15248"/>
                    </a:cubicBezTo>
                    <a:cubicBezTo>
                      <a:pt x="25011" y="5485"/>
                      <a:pt x="38253" y="0"/>
                      <a:pt x="52060" y="0"/>
                    </a:cubicBezTo>
                    <a:close/>
                  </a:path>
                </a:pathLst>
              </a:custGeom>
              <a:solidFill>
                <a:srgbClr val="F8CF54"/>
              </a:solidFill>
            </p:spPr>
          </p:sp>
          <p:sp>
            <p:nvSpPr>
              <p:cNvPr id="130" name="TextBox 10">
                <a:extLst>
                  <a:ext uri="{FF2B5EF4-FFF2-40B4-BE49-F238E27FC236}">
                    <a16:creationId xmlns:a16="http://schemas.microsoft.com/office/drawing/2014/main" id="{DC65BD54-55C8-D0B5-B6A5-6D68B859BB49}"/>
                  </a:ext>
                </a:extLst>
              </p:cNvPr>
              <p:cNvSpPr txBox="1"/>
              <p:nvPr/>
            </p:nvSpPr>
            <p:spPr>
              <a:xfrm>
                <a:off x="0" y="-38100"/>
                <a:ext cx="812800" cy="850900"/>
              </a:xfrm>
              <a:prstGeom prst="rect">
                <a:avLst/>
              </a:prstGeom>
            </p:spPr>
            <p:txBody>
              <a:bodyPr lIns="33867" tIns="33867" rIns="33867" bIns="33867" rtlCol="0" anchor="ctr"/>
              <a:lstStyle/>
              <a:p>
                <a:pPr algn="ctr" defTabSz="609630">
                  <a:lnSpc>
                    <a:spcPts val="1773"/>
                  </a:lnSpc>
                  <a:spcBef>
                    <a:spcPct val="0"/>
                  </a:spcBef>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p:grpSp>
          <p:nvGrpSpPr>
            <p:cNvPr id="124" name="Group 14">
              <a:extLst>
                <a:ext uri="{FF2B5EF4-FFF2-40B4-BE49-F238E27FC236}">
                  <a16:creationId xmlns:a16="http://schemas.microsoft.com/office/drawing/2014/main" id="{1CE7C731-3B58-4EFC-07AE-9831E4CED974}"/>
                </a:ext>
              </a:extLst>
            </p:cNvPr>
            <p:cNvGrpSpPr/>
            <p:nvPr/>
          </p:nvGrpSpPr>
          <p:grpSpPr>
            <a:xfrm>
              <a:off x="558969" y="3558513"/>
              <a:ext cx="1600327" cy="1439800"/>
              <a:chOff x="-11915" y="-101557"/>
              <a:chExt cx="1013949" cy="912241"/>
            </a:xfrm>
          </p:grpSpPr>
          <p:sp>
            <p:nvSpPr>
              <p:cNvPr id="127" name="Freeform 15">
                <a:extLst>
                  <a:ext uri="{FF2B5EF4-FFF2-40B4-BE49-F238E27FC236}">
                    <a16:creationId xmlns:a16="http://schemas.microsoft.com/office/drawing/2014/main" id="{00D70B4E-0381-B960-2E13-446CC99354AA}"/>
                  </a:ext>
                </a:extLst>
              </p:cNvPr>
              <p:cNvSpPr/>
              <p:nvPr/>
            </p:nvSpPr>
            <p:spPr>
              <a:xfrm>
                <a:off x="-11915" y="-101557"/>
                <a:ext cx="1013949" cy="912241"/>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FF5E48"/>
              </a:solidFill>
            </p:spPr>
          </p:sp>
          <p:sp>
            <p:nvSpPr>
              <p:cNvPr id="128" name="TextBox 16">
                <a:extLst>
                  <a:ext uri="{FF2B5EF4-FFF2-40B4-BE49-F238E27FC236}">
                    <a16:creationId xmlns:a16="http://schemas.microsoft.com/office/drawing/2014/main" id="{3A9A3C3D-6261-A81C-F43C-699EB185B9E7}"/>
                  </a:ext>
                </a:extLst>
              </p:cNvPr>
              <p:cNvSpPr txBox="1"/>
              <p:nvPr/>
            </p:nvSpPr>
            <p:spPr>
              <a:xfrm>
                <a:off x="76200" y="38100"/>
                <a:ext cx="660400" cy="698500"/>
              </a:xfrm>
              <a:prstGeom prst="rect">
                <a:avLst/>
              </a:prstGeom>
            </p:spPr>
            <p:txBody>
              <a:bodyPr lIns="33867" tIns="33867" rIns="33867" bIns="33867" rtlCol="0" anchor="ctr"/>
              <a:lstStyle/>
              <a:p>
                <a:pPr algn="ctr" defTabSz="609630">
                  <a:lnSpc>
                    <a:spcPts val="1773"/>
                  </a:lnSpc>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mc:AlternateContent xmlns:mc="http://schemas.openxmlformats.org/markup-compatibility/2006" xmlns:a14="http://schemas.microsoft.com/office/drawing/2010/main">
          <mc:Choice Requires="a14">
            <p:sp>
              <p:nvSpPr>
                <p:cNvPr id="125" name="TextBox 31">
                  <a:extLst>
                    <a:ext uri="{FF2B5EF4-FFF2-40B4-BE49-F238E27FC236}">
                      <a16:creationId xmlns:a16="http://schemas.microsoft.com/office/drawing/2014/main" id="{A935545F-ADF6-22CD-F357-51CD395B3BB5}"/>
                    </a:ext>
                  </a:extLst>
                </p:cNvPr>
                <p:cNvSpPr txBox="1"/>
                <p:nvPr/>
              </p:nvSpPr>
              <p:spPr>
                <a:xfrm>
                  <a:off x="1711713" y="2784523"/>
                  <a:ext cx="6192862" cy="2471999"/>
                </a:xfrm>
                <a:prstGeom prst="rect">
                  <a:avLst/>
                </a:prstGeom>
              </p:spPr>
              <p:txBody>
                <a:bodyPr wrap="square" lIns="0" tIns="0" rIns="0" bIns="0" rtlCol="0" anchor="t">
                  <a:spAutoFit/>
                </a:bodyPr>
                <a:lstStyle/>
                <a:p>
                  <a:pPr algn="just" defTabSz="609630">
                    <a:lnSpc>
                      <a:spcPct val="150000"/>
                    </a:lnSpc>
                    <a:buClrTx/>
                    <a:buFontTx/>
                    <a:buNone/>
                  </a:pPr>
                  <a14:m>
                    <m:oMathPara xmlns:m="http://schemas.openxmlformats.org/officeDocument/2006/math">
                      <m:oMathParaPr>
                        <m:jc m:val="centerGroup"/>
                      </m:oMathParaPr>
                      <m:oMath xmlns:m="http://schemas.openxmlformats.org/officeDocument/2006/math">
                        <m:f>
                          <m:fPr>
                            <m:ctrlPr>
                              <a:rPr lang="en-US" sz="240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m:t>
                            </m:r>
                          </m:num>
                          <m:den>
                            <m:r>
                              <a:rPr lang="vi-VN" sz="2400" b="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10</m:t>
                            </m:r>
                          </m:den>
                        </m:f>
                      </m:oMath>
                    </m:oMathPara>
                  </a14:m>
                  <a:endParaRPr lang="en-US" sz="2400" b="1" kern="1200" dirty="0">
                    <a:solidFill>
                      <a:schemeClr val="tx1"/>
                    </a:solidFill>
                    <a:latin typeface="UTM Avo" panose="02040603050506020204" pitchFamily="18"/>
                    <a:ea typeface="+mn-ea"/>
                    <a:cs typeface="Arial" panose="020B0604020202020204" pitchFamily="34" charset="0"/>
                  </a:endParaRPr>
                </a:p>
              </p:txBody>
            </p:sp>
          </mc:Choice>
          <mc:Fallback xmlns="">
            <p:sp>
              <p:nvSpPr>
                <p:cNvPr id="125" name="TextBox 31">
                  <a:extLst>
                    <a:ext uri="{FF2B5EF4-FFF2-40B4-BE49-F238E27FC236}">
                      <a16:creationId xmlns:a16="http://schemas.microsoft.com/office/drawing/2014/main" id="{A935545F-ADF6-22CD-F357-51CD395B3BB5}"/>
                    </a:ext>
                  </a:extLst>
                </p:cNvPr>
                <p:cNvSpPr txBox="1">
                  <a:spLocks noRot="1" noChangeAspect="1" noMove="1" noResize="1" noEditPoints="1" noAdjustHandles="1" noChangeArrowheads="1" noChangeShapeType="1" noTextEdit="1"/>
                </p:cNvSpPr>
                <p:nvPr/>
              </p:nvSpPr>
              <p:spPr>
                <a:xfrm>
                  <a:off x="1711713" y="2784523"/>
                  <a:ext cx="6192862" cy="2471999"/>
                </a:xfrm>
                <a:prstGeom prst="rect">
                  <a:avLst/>
                </a:prstGeom>
                <a:blipFill>
                  <a:blip r:embed="rId6"/>
                  <a:stretch>
                    <a:fillRect/>
                  </a:stretch>
                </a:blipFill>
              </p:spPr>
              <p:txBody>
                <a:bodyPr/>
                <a:lstStyle/>
                <a:p>
                  <a:r>
                    <a:rPr lang="en-VN">
                      <a:noFill/>
                    </a:rPr>
                    <a:t> </a:t>
                  </a:r>
                </a:p>
              </p:txBody>
            </p:sp>
          </mc:Fallback>
        </mc:AlternateContent>
        <p:sp>
          <p:nvSpPr>
            <p:cNvPr id="126" name="TextBox 32">
              <a:extLst>
                <a:ext uri="{FF2B5EF4-FFF2-40B4-BE49-F238E27FC236}">
                  <a16:creationId xmlns:a16="http://schemas.microsoft.com/office/drawing/2014/main" id="{9CF22DE0-6121-1B2A-C3DF-B400D0CB5CD9}"/>
                </a:ext>
              </a:extLst>
            </p:cNvPr>
            <p:cNvSpPr txBox="1"/>
            <p:nvPr/>
          </p:nvSpPr>
          <p:spPr>
            <a:xfrm>
              <a:off x="953382" y="3574361"/>
              <a:ext cx="740026" cy="1138962"/>
            </a:xfrm>
            <a:prstGeom prst="rect">
              <a:avLst/>
            </a:prstGeom>
          </p:spPr>
          <p:txBody>
            <a:bodyPr lIns="0" tIns="0" rIns="0" bIns="0" rtlCol="0" anchor="t">
              <a:spAutoFit/>
            </a:bodyPr>
            <a:lstStyle/>
            <a:p>
              <a:pPr algn="ctr" defTabSz="609630">
                <a:lnSpc>
                  <a:spcPts val="4200"/>
                </a:lnSpc>
                <a:buClrTx/>
                <a:buFontTx/>
                <a:buNone/>
                <a:defRPr/>
              </a:pPr>
              <a:r>
                <a:rPr lang="en-US" sz="2400" b="1" kern="1200">
                  <a:solidFill>
                    <a:schemeClr val="tx1"/>
                  </a:solidFill>
                  <a:latin typeface="UTM Avo" panose="02040603050506020204" pitchFamily="18"/>
                  <a:ea typeface="+mn-ea"/>
                  <a:cs typeface="Arial" panose="020B0604020202020204" pitchFamily="34" charset="0"/>
                </a:rPr>
                <a:t>B</a:t>
              </a:r>
              <a:endParaRPr lang="en-US" sz="2400" b="1" kern="1200" dirty="0">
                <a:solidFill>
                  <a:schemeClr val="tx1"/>
                </a:solidFill>
                <a:latin typeface="UTM Avo" panose="02040603050506020204" pitchFamily="18"/>
                <a:ea typeface="+mn-ea"/>
                <a:cs typeface="Arial" panose="020B0604020202020204" pitchFamily="34" charset="0"/>
              </a:endParaRPr>
            </a:p>
          </p:txBody>
        </p:sp>
      </p:grpSp>
      <p:grpSp>
        <p:nvGrpSpPr>
          <p:cNvPr id="131" name="Group 130">
            <a:extLst>
              <a:ext uri="{FF2B5EF4-FFF2-40B4-BE49-F238E27FC236}">
                <a16:creationId xmlns:a16="http://schemas.microsoft.com/office/drawing/2014/main" id="{E916CFE3-8FCB-49FD-2F68-C697F7123E28}"/>
              </a:ext>
            </a:extLst>
          </p:cNvPr>
          <p:cNvGrpSpPr/>
          <p:nvPr/>
        </p:nvGrpSpPr>
        <p:grpSpPr>
          <a:xfrm>
            <a:off x="6720736" y="3878617"/>
            <a:ext cx="3296573" cy="1411215"/>
            <a:chOff x="558969" y="2732617"/>
            <a:chExt cx="8212232" cy="3363381"/>
          </a:xfrm>
        </p:grpSpPr>
        <p:grpSp>
          <p:nvGrpSpPr>
            <p:cNvPr id="132" name="Group 8">
              <a:extLst>
                <a:ext uri="{FF2B5EF4-FFF2-40B4-BE49-F238E27FC236}">
                  <a16:creationId xmlns:a16="http://schemas.microsoft.com/office/drawing/2014/main" id="{E38EC258-ECFD-09A4-F23E-96CC251CBFA5}"/>
                </a:ext>
              </a:extLst>
            </p:cNvPr>
            <p:cNvGrpSpPr/>
            <p:nvPr/>
          </p:nvGrpSpPr>
          <p:grpSpPr>
            <a:xfrm>
              <a:off x="1186877" y="2865239"/>
              <a:ext cx="7584324" cy="3230759"/>
              <a:chOff x="-8513" y="-38100"/>
              <a:chExt cx="1997518" cy="850900"/>
            </a:xfrm>
          </p:grpSpPr>
          <p:sp>
            <p:nvSpPr>
              <p:cNvPr id="138" name="Freeform 9">
                <a:extLst>
                  <a:ext uri="{FF2B5EF4-FFF2-40B4-BE49-F238E27FC236}">
                    <a16:creationId xmlns:a16="http://schemas.microsoft.com/office/drawing/2014/main" id="{4F0639E5-C6DA-F8D6-A32D-ED17C32F8495}"/>
                  </a:ext>
                </a:extLst>
              </p:cNvPr>
              <p:cNvSpPr/>
              <p:nvPr/>
            </p:nvSpPr>
            <p:spPr>
              <a:xfrm>
                <a:off x="-8513" y="4911"/>
                <a:ext cx="1997518" cy="638654"/>
              </a:xfrm>
              <a:custGeom>
                <a:avLst/>
                <a:gdLst/>
                <a:ahLst/>
                <a:cxnLst/>
                <a:rect l="l" t="t" r="r" b="b"/>
                <a:pathLst>
                  <a:path w="1997518" h="711284">
                    <a:moveTo>
                      <a:pt x="52060" y="0"/>
                    </a:moveTo>
                    <a:lnTo>
                      <a:pt x="1945458" y="0"/>
                    </a:lnTo>
                    <a:cubicBezTo>
                      <a:pt x="1974210" y="0"/>
                      <a:pt x="1997518" y="23308"/>
                      <a:pt x="1997518" y="52060"/>
                    </a:cubicBezTo>
                    <a:lnTo>
                      <a:pt x="1997518" y="659224"/>
                    </a:lnTo>
                    <a:cubicBezTo>
                      <a:pt x="1997518" y="673031"/>
                      <a:pt x="1992033" y="686273"/>
                      <a:pt x="1982270" y="696036"/>
                    </a:cubicBezTo>
                    <a:cubicBezTo>
                      <a:pt x="1972507" y="705799"/>
                      <a:pt x="1959265" y="711284"/>
                      <a:pt x="1945458" y="711284"/>
                    </a:cubicBezTo>
                    <a:lnTo>
                      <a:pt x="52060" y="711284"/>
                    </a:lnTo>
                    <a:cubicBezTo>
                      <a:pt x="38253" y="711284"/>
                      <a:pt x="25011" y="705799"/>
                      <a:pt x="15248" y="696036"/>
                    </a:cubicBezTo>
                    <a:cubicBezTo>
                      <a:pt x="5485" y="686273"/>
                      <a:pt x="0" y="673031"/>
                      <a:pt x="0" y="659224"/>
                    </a:cubicBezTo>
                    <a:lnTo>
                      <a:pt x="0" y="52060"/>
                    </a:lnTo>
                    <a:cubicBezTo>
                      <a:pt x="0" y="38253"/>
                      <a:pt x="5485" y="25011"/>
                      <a:pt x="15248" y="15248"/>
                    </a:cubicBezTo>
                    <a:cubicBezTo>
                      <a:pt x="25011" y="5485"/>
                      <a:pt x="38253" y="0"/>
                      <a:pt x="52060" y="0"/>
                    </a:cubicBezTo>
                    <a:close/>
                  </a:path>
                </a:pathLst>
              </a:custGeom>
              <a:solidFill>
                <a:srgbClr val="F8CF54"/>
              </a:solidFill>
            </p:spPr>
          </p:sp>
          <p:sp>
            <p:nvSpPr>
              <p:cNvPr id="139" name="TextBox 10">
                <a:extLst>
                  <a:ext uri="{FF2B5EF4-FFF2-40B4-BE49-F238E27FC236}">
                    <a16:creationId xmlns:a16="http://schemas.microsoft.com/office/drawing/2014/main" id="{F7454E13-F6F4-B75E-7BA6-0D15DF0A9B49}"/>
                  </a:ext>
                </a:extLst>
              </p:cNvPr>
              <p:cNvSpPr txBox="1"/>
              <p:nvPr/>
            </p:nvSpPr>
            <p:spPr>
              <a:xfrm>
                <a:off x="0" y="-38100"/>
                <a:ext cx="812800" cy="850900"/>
              </a:xfrm>
              <a:prstGeom prst="rect">
                <a:avLst/>
              </a:prstGeom>
            </p:spPr>
            <p:txBody>
              <a:bodyPr lIns="33867" tIns="33867" rIns="33867" bIns="33867" rtlCol="0" anchor="ctr"/>
              <a:lstStyle/>
              <a:p>
                <a:pPr algn="ctr" defTabSz="609630">
                  <a:lnSpc>
                    <a:spcPts val="1773"/>
                  </a:lnSpc>
                  <a:spcBef>
                    <a:spcPct val="0"/>
                  </a:spcBef>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p:grpSp>
          <p:nvGrpSpPr>
            <p:cNvPr id="133" name="Group 14">
              <a:extLst>
                <a:ext uri="{FF2B5EF4-FFF2-40B4-BE49-F238E27FC236}">
                  <a16:creationId xmlns:a16="http://schemas.microsoft.com/office/drawing/2014/main" id="{5BE3FA52-7966-2999-6736-40EA7B1F0F1D}"/>
                </a:ext>
              </a:extLst>
            </p:cNvPr>
            <p:cNvGrpSpPr/>
            <p:nvPr/>
          </p:nvGrpSpPr>
          <p:grpSpPr>
            <a:xfrm>
              <a:off x="558969" y="3558513"/>
              <a:ext cx="1600327" cy="1439800"/>
              <a:chOff x="-11915" y="-101557"/>
              <a:chExt cx="1013949" cy="912241"/>
            </a:xfrm>
          </p:grpSpPr>
          <p:sp>
            <p:nvSpPr>
              <p:cNvPr id="136" name="Freeform 15">
                <a:extLst>
                  <a:ext uri="{FF2B5EF4-FFF2-40B4-BE49-F238E27FC236}">
                    <a16:creationId xmlns:a16="http://schemas.microsoft.com/office/drawing/2014/main" id="{D64EB345-9405-793B-A574-027861CECFAD}"/>
                  </a:ext>
                </a:extLst>
              </p:cNvPr>
              <p:cNvSpPr/>
              <p:nvPr/>
            </p:nvSpPr>
            <p:spPr>
              <a:xfrm>
                <a:off x="-11915" y="-101557"/>
                <a:ext cx="1013949" cy="912241"/>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FF5E48"/>
              </a:solidFill>
            </p:spPr>
          </p:sp>
          <p:sp>
            <p:nvSpPr>
              <p:cNvPr id="137" name="TextBox 16">
                <a:extLst>
                  <a:ext uri="{FF2B5EF4-FFF2-40B4-BE49-F238E27FC236}">
                    <a16:creationId xmlns:a16="http://schemas.microsoft.com/office/drawing/2014/main" id="{DFD593A2-0384-740A-863F-84FF211B6F9C}"/>
                  </a:ext>
                </a:extLst>
              </p:cNvPr>
              <p:cNvSpPr txBox="1"/>
              <p:nvPr/>
            </p:nvSpPr>
            <p:spPr>
              <a:xfrm>
                <a:off x="76200" y="38100"/>
                <a:ext cx="660400" cy="698500"/>
              </a:xfrm>
              <a:prstGeom prst="rect">
                <a:avLst/>
              </a:prstGeom>
            </p:spPr>
            <p:txBody>
              <a:bodyPr lIns="33867" tIns="33867" rIns="33867" bIns="33867" rtlCol="0" anchor="ctr"/>
              <a:lstStyle/>
              <a:p>
                <a:pPr algn="ctr" defTabSz="609630">
                  <a:lnSpc>
                    <a:spcPts val="1773"/>
                  </a:lnSpc>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mc:AlternateContent xmlns:mc="http://schemas.openxmlformats.org/markup-compatibility/2006" xmlns:a14="http://schemas.microsoft.com/office/drawing/2010/main">
          <mc:Choice Requires="a14">
            <p:sp>
              <p:nvSpPr>
                <p:cNvPr id="134" name="TextBox 31">
                  <a:extLst>
                    <a:ext uri="{FF2B5EF4-FFF2-40B4-BE49-F238E27FC236}">
                      <a16:creationId xmlns:a16="http://schemas.microsoft.com/office/drawing/2014/main" id="{5D3A4446-F109-AA2F-FA88-AB807870BCED}"/>
                    </a:ext>
                  </a:extLst>
                </p:cNvPr>
                <p:cNvSpPr txBox="1"/>
                <p:nvPr/>
              </p:nvSpPr>
              <p:spPr>
                <a:xfrm>
                  <a:off x="1764876" y="2732617"/>
                  <a:ext cx="6192862" cy="2480558"/>
                </a:xfrm>
                <a:prstGeom prst="rect">
                  <a:avLst/>
                </a:prstGeom>
              </p:spPr>
              <p:txBody>
                <a:bodyPr wrap="square" lIns="0" tIns="0" rIns="0" bIns="0" rtlCol="0" anchor="t">
                  <a:spAutoFit/>
                </a:bodyPr>
                <a:lstStyle/>
                <a:p>
                  <a:pPr algn="just" defTabSz="609630">
                    <a:lnSpc>
                      <a:spcPct val="150000"/>
                    </a:lnSpc>
                    <a:buClrTx/>
                    <a:buFontTx/>
                    <a:buNone/>
                  </a:pPr>
                  <a14:m>
                    <m:oMathPara xmlns:m="http://schemas.openxmlformats.org/officeDocument/2006/math">
                      <m:oMathParaPr>
                        <m:jc m:val="centerGroup"/>
                      </m:oMathParaPr>
                      <m:oMath xmlns:m="http://schemas.openxmlformats.org/officeDocument/2006/math">
                        <m:f>
                          <m:fPr>
                            <m:ctrlPr>
                              <a:rPr lang="en-US" sz="2400" i="1" smtClean="0">
                                <a:solidFill>
                                  <a:schemeClr val="tx1"/>
                                </a:solidFill>
                                <a:latin typeface="Cambria Math" panose="02040503050406030204" pitchFamily="18" charset="0"/>
                                <a:cs typeface="Times New Roman" panose="02020603050405020304" pitchFamily="18" charset="0"/>
                              </a:rPr>
                            </m:ctrlPr>
                          </m:fPr>
                          <m:num>
                            <m:r>
                              <a:rPr lang="vi-VN" sz="2400" b="0" i="1" smtClean="0">
                                <a:solidFill>
                                  <a:schemeClr val="tx1"/>
                                </a:solidFill>
                                <a:latin typeface="Cambria Math" panose="02040503050406030204" pitchFamily="18" charset="0"/>
                                <a:ea typeface="Arial" panose="020B0604020202020204" pitchFamily="34" charset="0"/>
                                <a:cs typeface="Times New Roman" panose="02020603050405020304" pitchFamily="18" charset="0"/>
                              </a:rPr>
                              <m:t>4</m:t>
                            </m:r>
                          </m:num>
                          <m:den>
                            <m:r>
                              <a:rPr lang="en-US" sz="2400" i="1">
                                <a:solidFill>
                                  <a:schemeClr val="tx1"/>
                                </a:solidFill>
                                <a:latin typeface="Cambria Math" panose="02040503050406030204" pitchFamily="18" charset="0"/>
                                <a:ea typeface="Arial" panose="020B0604020202020204" pitchFamily="34" charset="0"/>
                                <a:cs typeface="Times New Roman" panose="02020603050405020304" pitchFamily="18" charset="0"/>
                              </a:rPr>
                              <m:t>5</m:t>
                            </m:r>
                          </m:den>
                        </m:f>
                      </m:oMath>
                    </m:oMathPara>
                  </a14:m>
                  <a:endParaRPr lang="en-US" sz="2400" b="1" kern="1200" dirty="0">
                    <a:solidFill>
                      <a:schemeClr val="tx1"/>
                    </a:solidFill>
                    <a:latin typeface="UTM Avo" panose="02040603050506020204" pitchFamily="18"/>
                    <a:ea typeface="+mn-ea"/>
                    <a:cs typeface="Arial" panose="020B0604020202020204" pitchFamily="34" charset="0"/>
                  </a:endParaRPr>
                </a:p>
              </p:txBody>
            </p:sp>
          </mc:Choice>
          <mc:Fallback xmlns="">
            <p:sp>
              <p:nvSpPr>
                <p:cNvPr id="134" name="TextBox 31">
                  <a:extLst>
                    <a:ext uri="{FF2B5EF4-FFF2-40B4-BE49-F238E27FC236}">
                      <a16:creationId xmlns:a16="http://schemas.microsoft.com/office/drawing/2014/main" id="{5D3A4446-F109-AA2F-FA88-AB807870BCED}"/>
                    </a:ext>
                  </a:extLst>
                </p:cNvPr>
                <p:cNvSpPr txBox="1">
                  <a:spLocks noRot="1" noChangeAspect="1" noMove="1" noResize="1" noEditPoints="1" noAdjustHandles="1" noChangeArrowheads="1" noChangeShapeType="1" noTextEdit="1"/>
                </p:cNvSpPr>
                <p:nvPr/>
              </p:nvSpPr>
              <p:spPr>
                <a:xfrm>
                  <a:off x="1764876" y="2732617"/>
                  <a:ext cx="6192862" cy="2480558"/>
                </a:xfrm>
                <a:prstGeom prst="rect">
                  <a:avLst/>
                </a:prstGeom>
                <a:blipFill>
                  <a:blip r:embed="rId7"/>
                  <a:stretch>
                    <a:fillRect b="-1205"/>
                  </a:stretch>
                </a:blipFill>
              </p:spPr>
              <p:txBody>
                <a:bodyPr/>
                <a:lstStyle/>
                <a:p>
                  <a:r>
                    <a:rPr lang="en-VN">
                      <a:noFill/>
                    </a:rPr>
                    <a:t> </a:t>
                  </a:r>
                </a:p>
              </p:txBody>
            </p:sp>
          </mc:Fallback>
        </mc:AlternateContent>
        <p:sp>
          <p:nvSpPr>
            <p:cNvPr id="135" name="TextBox 32">
              <a:extLst>
                <a:ext uri="{FF2B5EF4-FFF2-40B4-BE49-F238E27FC236}">
                  <a16:creationId xmlns:a16="http://schemas.microsoft.com/office/drawing/2014/main" id="{96FD46B5-AB31-2891-A4E0-1C3BE69D467D}"/>
                </a:ext>
              </a:extLst>
            </p:cNvPr>
            <p:cNvSpPr txBox="1"/>
            <p:nvPr/>
          </p:nvSpPr>
          <p:spPr>
            <a:xfrm>
              <a:off x="953382" y="3574361"/>
              <a:ext cx="740026" cy="1138962"/>
            </a:xfrm>
            <a:prstGeom prst="rect">
              <a:avLst/>
            </a:prstGeom>
          </p:spPr>
          <p:txBody>
            <a:bodyPr lIns="0" tIns="0" rIns="0" bIns="0" rtlCol="0" anchor="t">
              <a:spAutoFit/>
            </a:bodyPr>
            <a:lstStyle/>
            <a:p>
              <a:pPr algn="ctr" defTabSz="609630">
                <a:lnSpc>
                  <a:spcPts val="4200"/>
                </a:lnSpc>
                <a:buClrTx/>
                <a:buFontTx/>
                <a:buNone/>
                <a:defRPr/>
              </a:pPr>
              <a:r>
                <a:rPr lang="en-US" sz="2400" b="1" kern="1200">
                  <a:solidFill>
                    <a:schemeClr val="tx1"/>
                  </a:solidFill>
                  <a:latin typeface="UTM Avo" panose="02040603050506020204" pitchFamily="18"/>
                  <a:ea typeface="+mn-ea"/>
                  <a:cs typeface="Arial" panose="020B0604020202020204" pitchFamily="34" charset="0"/>
                </a:rPr>
                <a:t>C</a:t>
              </a:r>
              <a:endParaRPr lang="en-US" sz="2400" b="1" kern="1200" dirty="0">
                <a:solidFill>
                  <a:schemeClr val="tx1"/>
                </a:solidFill>
                <a:latin typeface="UTM Avo" panose="02040603050506020204" pitchFamily="18"/>
                <a:ea typeface="+mn-ea"/>
                <a:cs typeface="Arial" panose="020B0604020202020204" pitchFamily="34" charset="0"/>
              </a:endParaRPr>
            </a:p>
          </p:txBody>
        </p:sp>
      </p:grpSp>
      <p:grpSp>
        <p:nvGrpSpPr>
          <p:cNvPr id="140" name="Group 139">
            <a:extLst>
              <a:ext uri="{FF2B5EF4-FFF2-40B4-BE49-F238E27FC236}">
                <a16:creationId xmlns:a16="http://schemas.microsoft.com/office/drawing/2014/main" id="{983AF003-9577-685A-62D6-14D4478B78F0}"/>
              </a:ext>
            </a:extLst>
          </p:cNvPr>
          <p:cNvGrpSpPr/>
          <p:nvPr/>
        </p:nvGrpSpPr>
        <p:grpSpPr>
          <a:xfrm>
            <a:off x="6730578" y="5566573"/>
            <a:ext cx="3296573" cy="1393027"/>
            <a:chOff x="558969" y="2775964"/>
            <a:chExt cx="8212232" cy="3320034"/>
          </a:xfrm>
        </p:grpSpPr>
        <p:grpSp>
          <p:nvGrpSpPr>
            <p:cNvPr id="141" name="Group 8">
              <a:extLst>
                <a:ext uri="{FF2B5EF4-FFF2-40B4-BE49-F238E27FC236}">
                  <a16:creationId xmlns:a16="http://schemas.microsoft.com/office/drawing/2014/main" id="{F724D6DF-62B1-306E-DAA7-81B16EF99472}"/>
                </a:ext>
              </a:extLst>
            </p:cNvPr>
            <p:cNvGrpSpPr/>
            <p:nvPr/>
          </p:nvGrpSpPr>
          <p:grpSpPr>
            <a:xfrm>
              <a:off x="1186877" y="2865239"/>
              <a:ext cx="7584324" cy="3230759"/>
              <a:chOff x="-8513" y="-38100"/>
              <a:chExt cx="1997518" cy="850900"/>
            </a:xfrm>
          </p:grpSpPr>
          <p:sp>
            <p:nvSpPr>
              <p:cNvPr id="147" name="Freeform 9">
                <a:extLst>
                  <a:ext uri="{FF2B5EF4-FFF2-40B4-BE49-F238E27FC236}">
                    <a16:creationId xmlns:a16="http://schemas.microsoft.com/office/drawing/2014/main" id="{153B93C5-4ADA-BFC4-FFB9-BAEDCCC9B2D3}"/>
                  </a:ext>
                </a:extLst>
              </p:cNvPr>
              <p:cNvSpPr/>
              <p:nvPr/>
            </p:nvSpPr>
            <p:spPr>
              <a:xfrm>
                <a:off x="-8513" y="4911"/>
                <a:ext cx="1997518" cy="638654"/>
              </a:xfrm>
              <a:custGeom>
                <a:avLst/>
                <a:gdLst/>
                <a:ahLst/>
                <a:cxnLst/>
                <a:rect l="l" t="t" r="r" b="b"/>
                <a:pathLst>
                  <a:path w="1997518" h="711284">
                    <a:moveTo>
                      <a:pt x="52060" y="0"/>
                    </a:moveTo>
                    <a:lnTo>
                      <a:pt x="1945458" y="0"/>
                    </a:lnTo>
                    <a:cubicBezTo>
                      <a:pt x="1974210" y="0"/>
                      <a:pt x="1997518" y="23308"/>
                      <a:pt x="1997518" y="52060"/>
                    </a:cubicBezTo>
                    <a:lnTo>
                      <a:pt x="1997518" y="659224"/>
                    </a:lnTo>
                    <a:cubicBezTo>
                      <a:pt x="1997518" y="673031"/>
                      <a:pt x="1992033" y="686273"/>
                      <a:pt x="1982270" y="696036"/>
                    </a:cubicBezTo>
                    <a:cubicBezTo>
                      <a:pt x="1972507" y="705799"/>
                      <a:pt x="1959265" y="711284"/>
                      <a:pt x="1945458" y="711284"/>
                    </a:cubicBezTo>
                    <a:lnTo>
                      <a:pt x="52060" y="711284"/>
                    </a:lnTo>
                    <a:cubicBezTo>
                      <a:pt x="38253" y="711284"/>
                      <a:pt x="25011" y="705799"/>
                      <a:pt x="15248" y="696036"/>
                    </a:cubicBezTo>
                    <a:cubicBezTo>
                      <a:pt x="5485" y="686273"/>
                      <a:pt x="0" y="673031"/>
                      <a:pt x="0" y="659224"/>
                    </a:cubicBezTo>
                    <a:lnTo>
                      <a:pt x="0" y="52060"/>
                    </a:lnTo>
                    <a:cubicBezTo>
                      <a:pt x="0" y="38253"/>
                      <a:pt x="5485" y="25011"/>
                      <a:pt x="15248" y="15248"/>
                    </a:cubicBezTo>
                    <a:cubicBezTo>
                      <a:pt x="25011" y="5485"/>
                      <a:pt x="38253" y="0"/>
                      <a:pt x="52060" y="0"/>
                    </a:cubicBezTo>
                    <a:close/>
                  </a:path>
                </a:pathLst>
              </a:custGeom>
              <a:solidFill>
                <a:srgbClr val="F8CF54"/>
              </a:solidFill>
            </p:spPr>
          </p:sp>
          <p:sp>
            <p:nvSpPr>
              <p:cNvPr id="148" name="TextBox 10">
                <a:extLst>
                  <a:ext uri="{FF2B5EF4-FFF2-40B4-BE49-F238E27FC236}">
                    <a16:creationId xmlns:a16="http://schemas.microsoft.com/office/drawing/2014/main" id="{B552599F-7DA3-4145-D535-8A1AB05ABB41}"/>
                  </a:ext>
                </a:extLst>
              </p:cNvPr>
              <p:cNvSpPr txBox="1"/>
              <p:nvPr/>
            </p:nvSpPr>
            <p:spPr>
              <a:xfrm>
                <a:off x="0" y="-38100"/>
                <a:ext cx="812800" cy="850900"/>
              </a:xfrm>
              <a:prstGeom prst="rect">
                <a:avLst/>
              </a:prstGeom>
            </p:spPr>
            <p:txBody>
              <a:bodyPr lIns="33867" tIns="33867" rIns="33867" bIns="33867" rtlCol="0" anchor="ctr"/>
              <a:lstStyle/>
              <a:p>
                <a:pPr algn="ctr" defTabSz="609630">
                  <a:lnSpc>
                    <a:spcPts val="1773"/>
                  </a:lnSpc>
                  <a:spcBef>
                    <a:spcPct val="0"/>
                  </a:spcBef>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p:grpSp>
          <p:nvGrpSpPr>
            <p:cNvPr id="142" name="Group 14">
              <a:extLst>
                <a:ext uri="{FF2B5EF4-FFF2-40B4-BE49-F238E27FC236}">
                  <a16:creationId xmlns:a16="http://schemas.microsoft.com/office/drawing/2014/main" id="{F78A5089-DD06-D71E-A800-4E148ADD6DAF}"/>
                </a:ext>
              </a:extLst>
            </p:cNvPr>
            <p:cNvGrpSpPr/>
            <p:nvPr/>
          </p:nvGrpSpPr>
          <p:grpSpPr>
            <a:xfrm>
              <a:off x="558969" y="3558513"/>
              <a:ext cx="1600327" cy="1439800"/>
              <a:chOff x="-11915" y="-101557"/>
              <a:chExt cx="1013949" cy="912241"/>
            </a:xfrm>
          </p:grpSpPr>
          <p:sp>
            <p:nvSpPr>
              <p:cNvPr id="145" name="Freeform 15">
                <a:extLst>
                  <a:ext uri="{FF2B5EF4-FFF2-40B4-BE49-F238E27FC236}">
                    <a16:creationId xmlns:a16="http://schemas.microsoft.com/office/drawing/2014/main" id="{C86F818D-D24E-38B2-B562-6817AA18B1F5}"/>
                  </a:ext>
                </a:extLst>
              </p:cNvPr>
              <p:cNvSpPr/>
              <p:nvPr/>
            </p:nvSpPr>
            <p:spPr>
              <a:xfrm>
                <a:off x="-11915" y="-101557"/>
                <a:ext cx="1013949" cy="912241"/>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FF5E48"/>
              </a:solidFill>
            </p:spPr>
          </p:sp>
          <p:sp>
            <p:nvSpPr>
              <p:cNvPr id="146" name="TextBox 16">
                <a:extLst>
                  <a:ext uri="{FF2B5EF4-FFF2-40B4-BE49-F238E27FC236}">
                    <a16:creationId xmlns:a16="http://schemas.microsoft.com/office/drawing/2014/main" id="{768DAF9F-5D85-1F4C-5AF5-0E81A0E3835A}"/>
                  </a:ext>
                </a:extLst>
              </p:cNvPr>
              <p:cNvSpPr txBox="1"/>
              <p:nvPr/>
            </p:nvSpPr>
            <p:spPr>
              <a:xfrm>
                <a:off x="76200" y="38100"/>
                <a:ext cx="660400" cy="698500"/>
              </a:xfrm>
              <a:prstGeom prst="rect">
                <a:avLst/>
              </a:prstGeom>
            </p:spPr>
            <p:txBody>
              <a:bodyPr lIns="33867" tIns="33867" rIns="33867" bIns="33867" rtlCol="0" anchor="ctr"/>
              <a:lstStyle/>
              <a:p>
                <a:pPr algn="ctr" defTabSz="609630">
                  <a:lnSpc>
                    <a:spcPts val="1773"/>
                  </a:lnSpc>
                  <a:buClrTx/>
                  <a:buFontTx/>
                  <a:buNone/>
                  <a:defRPr/>
                </a:pPr>
                <a:endParaRPr sz="2400" b="1" kern="1200">
                  <a:solidFill>
                    <a:schemeClr val="tx1"/>
                  </a:solidFill>
                  <a:latin typeface="UTM Avo" panose="02040603050506020204" pitchFamily="18"/>
                  <a:ea typeface="+mn-ea"/>
                  <a:cs typeface="Arial" panose="020B0604020202020204" pitchFamily="34" charset="0"/>
                </a:endParaRPr>
              </a:p>
            </p:txBody>
          </p:sp>
        </p:grpSp>
        <mc:AlternateContent xmlns:mc="http://schemas.openxmlformats.org/markup-compatibility/2006" xmlns:a14="http://schemas.microsoft.com/office/drawing/2010/main">
          <mc:Choice Requires="a14">
            <p:sp>
              <p:nvSpPr>
                <p:cNvPr id="143" name="TextBox 31">
                  <a:extLst>
                    <a:ext uri="{FF2B5EF4-FFF2-40B4-BE49-F238E27FC236}">
                      <a16:creationId xmlns:a16="http://schemas.microsoft.com/office/drawing/2014/main" id="{BD4DEDA0-F0A0-A553-9806-EC3943FF878F}"/>
                    </a:ext>
                  </a:extLst>
                </p:cNvPr>
                <p:cNvSpPr txBox="1"/>
                <p:nvPr/>
              </p:nvSpPr>
              <p:spPr>
                <a:xfrm>
                  <a:off x="1714859" y="2775964"/>
                  <a:ext cx="6192862" cy="2507302"/>
                </a:xfrm>
                <a:prstGeom prst="rect">
                  <a:avLst/>
                </a:prstGeom>
              </p:spPr>
              <p:txBody>
                <a:bodyPr wrap="square" lIns="0" tIns="0" rIns="0" bIns="0" rtlCol="0" anchor="t">
                  <a:spAutoFit/>
                </a:bodyPr>
                <a:lstStyle/>
                <a:p>
                  <a:pPr algn="just" defTabSz="609630">
                    <a:lnSpc>
                      <a:spcPct val="150000"/>
                    </a:lnSpc>
                    <a:buClrTx/>
                    <a:buFontTx/>
                    <a:buNone/>
                  </a:pPr>
                  <a14:m>
                    <m:oMathPara xmlns:m="http://schemas.openxmlformats.org/officeDocument/2006/math">
                      <m:oMathParaPr>
                        <m:jc m:val="centerGroup"/>
                      </m:oMathParaPr>
                      <m:oMath xmlns:m="http://schemas.openxmlformats.org/officeDocument/2006/math">
                        <m:f>
                          <m:fPr>
                            <m:ctrlPr>
                              <a:rPr lang="en-US" sz="240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ctrlPr>
                          </m:fPr>
                          <m:num>
                            <m:r>
                              <a:rPr lang="vi-VN" sz="2400" b="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5</m:t>
                            </m:r>
                          </m:num>
                          <m:den>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6</m:t>
                            </m:r>
                          </m:den>
                        </m:f>
                      </m:oMath>
                    </m:oMathPara>
                  </a14:m>
                  <a:endParaRPr lang="en-US" sz="2400" b="1" kern="1200" dirty="0">
                    <a:solidFill>
                      <a:schemeClr val="tx1"/>
                    </a:solidFill>
                    <a:latin typeface="UTM Avo" panose="02040603050506020204" pitchFamily="18"/>
                    <a:ea typeface="+mn-ea"/>
                    <a:cs typeface="Arial" panose="020B0604020202020204" pitchFamily="34" charset="0"/>
                  </a:endParaRPr>
                </a:p>
              </p:txBody>
            </p:sp>
          </mc:Choice>
          <mc:Fallback xmlns="">
            <p:sp>
              <p:nvSpPr>
                <p:cNvPr id="143" name="TextBox 31">
                  <a:extLst>
                    <a:ext uri="{FF2B5EF4-FFF2-40B4-BE49-F238E27FC236}">
                      <a16:creationId xmlns:a16="http://schemas.microsoft.com/office/drawing/2014/main" id="{BD4DEDA0-F0A0-A553-9806-EC3943FF878F}"/>
                    </a:ext>
                  </a:extLst>
                </p:cNvPr>
                <p:cNvSpPr txBox="1">
                  <a:spLocks noRot="1" noChangeAspect="1" noMove="1" noResize="1" noEditPoints="1" noAdjustHandles="1" noChangeArrowheads="1" noChangeShapeType="1" noTextEdit="1"/>
                </p:cNvSpPr>
                <p:nvPr/>
              </p:nvSpPr>
              <p:spPr>
                <a:xfrm>
                  <a:off x="1714859" y="2775964"/>
                  <a:ext cx="6192862" cy="2507302"/>
                </a:xfrm>
                <a:prstGeom prst="rect">
                  <a:avLst/>
                </a:prstGeom>
                <a:blipFill>
                  <a:blip r:embed="rId8"/>
                  <a:stretch>
                    <a:fillRect/>
                  </a:stretch>
                </a:blipFill>
              </p:spPr>
              <p:txBody>
                <a:bodyPr/>
                <a:lstStyle/>
                <a:p>
                  <a:r>
                    <a:rPr lang="en-VN">
                      <a:noFill/>
                    </a:rPr>
                    <a:t> </a:t>
                  </a:r>
                </a:p>
              </p:txBody>
            </p:sp>
          </mc:Fallback>
        </mc:AlternateContent>
        <p:sp>
          <p:nvSpPr>
            <p:cNvPr id="144" name="TextBox 32">
              <a:extLst>
                <a:ext uri="{FF2B5EF4-FFF2-40B4-BE49-F238E27FC236}">
                  <a16:creationId xmlns:a16="http://schemas.microsoft.com/office/drawing/2014/main" id="{86700902-BC0D-1A2E-514F-B1BDA6C182A7}"/>
                </a:ext>
              </a:extLst>
            </p:cNvPr>
            <p:cNvSpPr txBox="1"/>
            <p:nvPr/>
          </p:nvSpPr>
          <p:spPr>
            <a:xfrm>
              <a:off x="953382" y="3574361"/>
              <a:ext cx="740026" cy="1138962"/>
            </a:xfrm>
            <a:prstGeom prst="rect">
              <a:avLst/>
            </a:prstGeom>
          </p:spPr>
          <p:txBody>
            <a:bodyPr lIns="0" tIns="0" rIns="0" bIns="0" rtlCol="0" anchor="t">
              <a:spAutoFit/>
            </a:bodyPr>
            <a:lstStyle/>
            <a:p>
              <a:pPr algn="ctr" defTabSz="609630">
                <a:lnSpc>
                  <a:spcPts val="4200"/>
                </a:lnSpc>
                <a:buClrTx/>
                <a:buFontTx/>
                <a:buNone/>
                <a:defRPr/>
              </a:pPr>
              <a:r>
                <a:rPr lang="en-US" sz="2400" b="1" kern="1200">
                  <a:solidFill>
                    <a:schemeClr val="tx1"/>
                  </a:solidFill>
                  <a:latin typeface="UTM Avo" panose="02040603050506020204" pitchFamily="18"/>
                  <a:ea typeface="+mn-ea"/>
                  <a:cs typeface="Arial" panose="020B0604020202020204" pitchFamily="34" charset="0"/>
                </a:rPr>
                <a:t>D</a:t>
              </a:r>
              <a:endParaRPr lang="en-US" sz="2400" b="1" kern="1200" dirty="0">
                <a:solidFill>
                  <a:schemeClr val="tx1"/>
                </a:solidFill>
                <a:latin typeface="UTM Avo" panose="02040603050506020204" pitchFamily="18"/>
                <a:ea typeface="+mn-ea"/>
                <a:cs typeface="Arial" panose="020B0604020202020204" pitchFamily="34" charset="0"/>
              </a:endParaRPr>
            </a:p>
          </p:txBody>
        </p:sp>
      </p:grpSp>
      <p:pic>
        <p:nvPicPr>
          <p:cNvPr id="149" name="Picture 148">
            <a:extLst>
              <a:ext uri="{FF2B5EF4-FFF2-40B4-BE49-F238E27FC236}">
                <a16:creationId xmlns:a16="http://schemas.microsoft.com/office/drawing/2014/main" id="{2B07B3E9-6E19-3A9D-0FD9-CB4078C805A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970527" y="5651450"/>
            <a:ext cx="1081171" cy="1091045"/>
          </a:xfrm>
          <a:prstGeom prst="rect">
            <a:avLst/>
          </a:prstGeom>
          <a:effectLst>
            <a:outerShdw blurRad="50800" dist="38100" dir="13500000" algn="br" rotWithShape="0">
              <a:prstClr val="black">
                <a:alpha val="40000"/>
              </a:prstClr>
            </a:outerShdw>
          </a:effectLst>
        </p:spPr>
      </p:pic>
    </p:spTree>
    <p:extLst>
      <p:ext uri="{BB962C8B-B14F-4D97-AF65-F5344CB8AC3E}">
        <p14:creationId xmlns:p14="http://schemas.microsoft.com/office/powerpoint/2010/main" val="1867915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randombar(horizontal)">
                                      <p:cBhvr>
                                        <p:cTn id="7" dur="500"/>
                                        <p:tgtEl>
                                          <p:spTgt spid="7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fade">
                                      <p:cBhvr>
                                        <p:cTn id="11" dur="500"/>
                                        <p:tgtEl>
                                          <p:spTgt spid="75"/>
                                        </p:tgtEl>
                                      </p:cBhvr>
                                    </p:animEffect>
                                    <p:anim calcmode="lin" valueType="num">
                                      <p:cBhvr>
                                        <p:cTn id="12" dur="500" fill="hold"/>
                                        <p:tgtEl>
                                          <p:spTgt spid="75"/>
                                        </p:tgtEl>
                                        <p:attrNameLst>
                                          <p:attrName>ppt_x</p:attrName>
                                        </p:attrNameLst>
                                      </p:cBhvr>
                                      <p:tavLst>
                                        <p:tav tm="0">
                                          <p:val>
                                            <p:strVal val="#ppt_x"/>
                                          </p:val>
                                        </p:tav>
                                        <p:tav tm="100000">
                                          <p:val>
                                            <p:strVal val="#ppt_x"/>
                                          </p:val>
                                        </p:tav>
                                      </p:tavLst>
                                    </p:anim>
                                    <p:anim calcmode="lin" valueType="num">
                                      <p:cBhvr>
                                        <p:cTn id="13" dur="500" fill="hold"/>
                                        <p:tgtEl>
                                          <p:spTgt spid="75"/>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122"/>
                                        </p:tgtEl>
                                        <p:attrNameLst>
                                          <p:attrName>style.visibility</p:attrName>
                                        </p:attrNameLst>
                                      </p:cBhvr>
                                      <p:to>
                                        <p:strVal val="visible"/>
                                      </p:to>
                                    </p:set>
                                    <p:animEffect transition="in" filter="fade">
                                      <p:cBhvr>
                                        <p:cTn id="17" dur="500"/>
                                        <p:tgtEl>
                                          <p:spTgt spid="122"/>
                                        </p:tgtEl>
                                      </p:cBhvr>
                                    </p:animEffect>
                                    <p:anim calcmode="lin" valueType="num">
                                      <p:cBhvr>
                                        <p:cTn id="18" dur="500" fill="hold"/>
                                        <p:tgtEl>
                                          <p:spTgt spid="122"/>
                                        </p:tgtEl>
                                        <p:attrNameLst>
                                          <p:attrName>ppt_x</p:attrName>
                                        </p:attrNameLst>
                                      </p:cBhvr>
                                      <p:tavLst>
                                        <p:tav tm="0">
                                          <p:val>
                                            <p:strVal val="#ppt_x"/>
                                          </p:val>
                                        </p:tav>
                                        <p:tav tm="100000">
                                          <p:val>
                                            <p:strVal val="#ppt_x"/>
                                          </p:val>
                                        </p:tav>
                                      </p:tavLst>
                                    </p:anim>
                                    <p:anim calcmode="lin" valueType="num">
                                      <p:cBhvr>
                                        <p:cTn id="19" dur="500" fill="hold"/>
                                        <p:tgtEl>
                                          <p:spTgt spid="122"/>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nodeType="afterEffect">
                                  <p:stCondLst>
                                    <p:cond delay="0"/>
                                  </p:stCondLst>
                                  <p:childTnLst>
                                    <p:set>
                                      <p:cBhvr>
                                        <p:cTn id="22" dur="1" fill="hold">
                                          <p:stCondLst>
                                            <p:cond delay="0"/>
                                          </p:stCondLst>
                                        </p:cTn>
                                        <p:tgtEl>
                                          <p:spTgt spid="131"/>
                                        </p:tgtEl>
                                        <p:attrNameLst>
                                          <p:attrName>style.visibility</p:attrName>
                                        </p:attrNameLst>
                                      </p:cBhvr>
                                      <p:to>
                                        <p:strVal val="visible"/>
                                      </p:to>
                                    </p:set>
                                    <p:animEffect transition="in" filter="fade">
                                      <p:cBhvr>
                                        <p:cTn id="23" dur="500"/>
                                        <p:tgtEl>
                                          <p:spTgt spid="131"/>
                                        </p:tgtEl>
                                      </p:cBhvr>
                                    </p:animEffect>
                                    <p:anim calcmode="lin" valueType="num">
                                      <p:cBhvr>
                                        <p:cTn id="24" dur="500" fill="hold"/>
                                        <p:tgtEl>
                                          <p:spTgt spid="131"/>
                                        </p:tgtEl>
                                        <p:attrNameLst>
                                          <p:attrName>ppt_x</p:attrName>
                                        </p:attrNameLst>
                                      </p:cBhvr>
                                      <p:tavLst>
                                        <p:tav tm="0">
                                          <p:val>
                                            <p:strVal val="#ppt_x"/>
                                          </p:val>
                                        </p:tav>
                                        <p:tav tm="100000">
                                          <p:val>
                                            <p:strVal val="#ppt_x"/>
                                          </p:val>
                                        </p:tav>
                                      </p:tavLst>
                                    </p:anim>
                                    <p:anim calcmode="lin" valueType="num">
                                      <p:cBhvr>
                                        <p:cTn id="25" dur="500" fill="hold"/>
                                        <p:tgtEl>
                                          <p:spTgt spid="131"/>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nodeType="afterEffect">
                                  <p:stCondLst>
                                    <p:cond delay="0"/>
                                  </p:stCondLst>
                                  <p:childTnLst>
                                    <p:set>
                                      <p:cBhvr>
                                        <p:cTn id="28" dur="1" fill="hold">
                                          <p:stCondLst>
                                            <p:cond delay="0"/>
                                          </p:stCondLst>
                                        </p:cTn>
                                        <p:tgtEl>
                                          <p:spTgt spid="140"/>
                                        </p:tgtEl>
                                        <p:attrNameLst>
                                          <p:attrName>style.visibility</p:attrName>
                                        </p:attrNameLst>
                                      </p:cBhvr>
                                      <p:to>
                                        <p:strVal val="visible"/>
                                      </p:to>
                                    </p:set>
                                    <p:animEffect transition="in" filter="fade">
                                      <p:cBhvr>
                                        <p:cTn id="29" dur="500"/>
                                        <p:tgtEl>
                                          <p:spTgt spid="140"/>
                                        </p:tgtEl>
                                      </p:cBhvr>
                                    </p:animEffect>
                                    <p:anim calcmode="lin" valueType="num">
                                      <p:cBhvr>
                                        <p:cTn id="30" dur="500" fill="hold"/>
                                        <p:tgtEl>
                                          <p:spTgt spid="140"/>
                                        </p:tgtEl>
                                        <p:attrNameLst>
                                          <p:attrName>ppt_x</p:attrName>
                                        </p:attrNameLst>
                                      </p:cBhvr>
                                      <p:tavLst>
                                        <p:tav tm="0">
                                          <p:val>
                                            <p:strVal val="#ppt_x"/>
                                          </p:val>
                                        </p:tav>
                                        <p:tav tm="100000">
                                          <p:val>
                                            <p:strVal val="#ppt_x"/>
                                          </p:val>
                                        </p:tav>
                                      </p:tavLst>
                                    </p:anim>
                                    <p:anim calcmode="lin" valueType="num">
                                      <p:cBhvr>
                                        <p:cTn id="31" dur="500" fill="hold"/>
                                        <p:tgtEl>
                                          <p:spTgt spid="140"/>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nodeType="clickEffect">
                                  <p:stCondLst>
                                    <p:cond delay="0"/>
                                  </p:stCondLst>
                                  <p:childTnLst>
                                    <p:set>
                                      <p:cBhvr>
                                        <p:cTn id="35" dur="1" fill="hold">
                                          <p:stCondLst>
                                            <p:cond delay="0"/>
                                          </p:stCondLst>
                                        </p:cTn>
                                        <p:tgtEl>
                                          <p:spTgt spid="149"/>
                                        </p:tgtEl>
                                        <p:attrNameLst>
                                          <p:attrName>style.visibility</p:attrName>
                                        </p:attrNameLst>
                                      </p:cBhvr>
                                      <p:to>
                                        <p:strVal val="visible"/>
                                      </p:to>
                                    </p:set>
                                    <p:anim calcmode="lin" valueType="num">
                                      <p:cBhvr>
                                        <p:cTn id="36" dur="500" fill="hold"/>
                                        <p:tgtEl>
                                          <p:spTgt spid="149"/>
                                        </p:tgtEl>
                                        <p:attrNameLst>
                                          <p:attrName>ppt_w</p:attrName>
                                        </p:attrNameLst>
                                      </p:cBhvr>
                                      <p:tavLst>
                                        <p:tav tm="0">
                                          <p:val>
                                            <p:fltVal val="0"/>
                                          </p:val>
                                        </p:tav>
                                        <p:tav tm="100000">
                                          <p:val>
                                            <p:strVal val="#ppt_w"/>
                                          </p:val>
                                        </p:tav>
                                      </p:tavLst>
                                    </p:anim>
                                    <p:anim calcmode="lin" valueType="num">
                                      <p:cBhvr>
                                        <p:cTn id="37" dur="500" fill="hold"/>
                                        <p:tgtEl>
                                          <p:spTgt spid="149"/>
                                        </p:tgtEl>
                                        <p:attrNameLst>
                                          <p:attrName>ppt_h</p:attrName>
                                        </p:attrNameLst>
                                      </p:cBhvr>
                                      <p:tavLst>
                                        <p:tav tm="0">
                                          <p:val>
                                            <p:fltVal val="0"/>
                                          </p:val>
                                        </p:tav>
                                        <p:tav tm="100000">
                                          <p:val>
                                            <p:strVal val="#ppt_h"/>
                                          </p:val>
                                        </p:tav>
                                      </p:tavLst>
                                    </p:anim>
                                    <p:animEffect transition="in" filter="fade">
                                      <p:cBhvr>
                                        <p:cTn id="38" dur="500"/>
                                        <p:tgtEl>
                                          <p:spTgt spid="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grpSp>
        <p:nvGrpSpPr>
          <p:cNvPr id="2" name="Group 1">
            <a:extLst>
              <a:ext uri="{FF2B5EF4-FFF2-40B4-BE49-F238E27FC236}">
                <a16:creationId xmlns:a16="http://schemas.microsoft.com/office/drawing/2014/main" id="{ECBA33ED-DC30-BB5E-599E-37A32CE98C38}"/>
              </a:ext>
            </a:extLst>
          </p:cNvPr>
          <p:cNvGrpSpPr/>
          <p:nvPr/>
        </p:nvGrpSpPr>
        <p:grpSpPr>
          <a:xfrm>
            <a:off x="736598" y="2311400"/>
            <a:ext cx="3352800" cy="3505200"/>
            <a:chOff x="10238971" y="925371"/>
            <a:chExt cx="6703869" cy="7662971"/>
          </a:xfrm>
        </p:grpSpPr>
        <p:grpSp>
          <p:nvGrpSpPr>
            <p:cNvPr id="3" name="Group 9">
              <a:extLst>
                <a:ext uri="{FF2B5EF4-FFF2-40B4-BE49-F238E27FC236}">
                  <a16:creationId xmlns:a16="http://schemas.microsoft.com/office/drawing/2014/main" id="{2919E32C-36CB-DE7F-97E7-C0F05013FB11}"/>
                </a:ext>
              </a:extLst>
            </p:cNvPr>
            <p:cNvGrpSpPr/>
            <p:nvPr/>
          </p:nvGrpSpPr>
          <p:grpSpPr>
            <a:xfrm>
              <a:off x="10238971" y="1526882"/>
              <a:ext cx="6703869" cy="7061460"/>
              <a:chOff x="0" y="0"/>
              <a:chExt cx="2008343" cy="2115470"/>
            </a:xfrm>
          </p:grpSpPr>
          <p:sp>
            <p:nvSpPr>
              <p:cNvPr id="5" name="Freeform 10">
                <a:extLst>
                  <a:ext uri="{FF2B5EF4-FFF2-40B4-BE49-F238E27FC236}">
                    <a16:creationId xmlns:a16="http://schemas.microsoft.com/office/drawing/2014/main" id="{B560353E-A538-C131-BC70-791A4EC44A2A}"/>
                  </a:ext>
                </a:extLst>
              </p:cNvPr>
              <p:cNvSpPr/>
              <p:nvPr/>
            </p:nvSpPr>
            <p:spPr>
              <a:xfrm>
                <a:off x="41910" y="43180"/>
                <a:ext cx="1960083" cy="2067210"/>
              </a:xfrm>
              <a:custGeom>
                <a:avLst/>
                <a:gdLst/>
                <a:ahLst/>
                <a:cxnLst/>
                <a:rect l="l" t="t" r="r" b="b"/>
                <a:pathLst>
                  <a:path w="1960083" h="2067210">
                    <a:moveTo>
                      <a:pt x="0" y="0"/>
                    </a:moveTo>
                    <a:lnTo>
                      <a:pt x="1960083" y="0"/>
                    </a:lnTo>
                    <a:lnTo>
                      <a:pt x="1960083" y="2067210"/>
                    </a:lnTo>
                    <a:lnTo>
                      <a:pt x="0" y="2067210"/>
                    </a:lnTo>
                    <a:close/>
                  </a:path>
                </a:pathLst>
              </a:custGeom>
              <a:solidFill>
                <a:srgbClr val="1CA379"/>
              </a:solidFill>
            </p:spPr>
          </p:sp>
          <p:sp>
            <p:nvSpPr>
              <p:cNvPr id="6" name="Freeform 11">
                <a:extLst>
                  <a:ext uri="{FF2B5EF4-FFF2-40B4-BE49-F238E27FC236}">
                    <a16:creationId xmlns:a16="http://schemas.microsoft.com/office/drawing/2014/main" id="{F58ECD00-0B4C-931E-0040-1A29F2078A40}"/>
                  </a:ext>
                </a:extLst>
              </p:cNvPr>
              <p:cNvSpPr/>
              <p:nvPr/>
            </p:nvSpPr>
            <p:spPr>
              <a:xfrm>
                <a:off x="35560" y="35560"/>
                <a:ext cx="1972783" cy="2079910"/>
              </a:xfrm>
              <a:custGeom>
                <a:avLst/>
                <a:gdLst/>
                <a:ahLst/>
                <a:cxnLst/>
                <a:rect l="l" t="t" r="r" b="b"/>
                <a:pathLst>
                  <a:path w="1972783" h="2079910">
                    <a:moveTo>
                      <a:pt x="1972783" y="2079910"/>
                    </a:moveTo>
                    <a:lnTo>
                      <a:pt x="0" y="2079910"/>
                    </a:lnTo>
                    <a:lnTo>
                      <a:pt x="0" y="0"/>
                    </a:lnTo>
                    <a:lnTo>
                      <a:pt x="1972783" y="0"/>
                    </a:lnTo>
                    <a:lnTo>
                      <a:pt x="1972783" y="2079910"/>
                    </a:lnTo>
                    <a:close/>
                    <a:moveTo>
                      <a:pt x="12700" y="2067210"/>
                    </a:moveTo>
                    <a:lnTo>
                      <a:pt x="1960083" y="2067210"/>
                    </a:lnTo>
                    <a:lnTo>
                      <a:pt x="1960083" y="12700"/>
                    </a:lnTo>
                    <a:lnTo>
                      <a:pt x="12700" y="12700"/>
                    </a:lnTo>
                    <a:lnTo>
                      <a:pt x="12700" y="2067210"/>
                    </a:lnTo>
                    <a:close/>
                  </a:path>
                </a:pathLst>
              </a:custGeom>
              <a:solidFill>
                <a:srgbClr val="1CA379"/>
              </a:solidFill>
            </p:spPr>
          </p:sp>
          <p:sp>
            <p:nvSpPr>
              <p:cNvPr id="7" name="Freeform 12">
                <a:extLst>
                  <a:ext uri="{FF2B5EF4-FFF2-40B4-BE49-F238E27FC236}">
                    <a16:creationId xmlns:a16="http://schemas.microsoft.com/office/drawing/2014/main" id="{D65C7CEB-2900-8763-664B-947D904DE6F7}"/>
                  </a:ext>
                </a:extLst>
              </p:cNvPr>
              <p:cNvSpPr/>
              <p:nvPr/>
            </p:nvSpPr>
            <p:spPr>
              <a:xfrm>
                <a:off x="0" y="0"/>
                <a:ext cx="1960083" cy="2067210"/>
              </a:xfrm>
              <a:custGeom>
                <a:avLst/>
                <a:gdLst/>
                <a:ahLst/>
                <a:cxnLst/>
                <a:rect l="l" t="t" r="r" b="b"/>
                <a:pathLst>
                  <a:path w="1960083" h="2067210">
                    <a:moveTo>
                      <a:pt x="0" y="0"/>
                    </a:moveTo>
                    <a:lnTo>
                      <a:pt x="1960083" y="0"/>
                    </a:lnTo>
                    <a:lnTo>
                      <a:pt x="1960083" y="2067210"/>
                    </a:lnTo>
                    <a:lnTo>
                      <a:pt x="0" y="2067210"/>
                    </a:lnTo>
                    <a:close/>
                  </a:path>
                </a:pathLst>
              </a:custGeom>
              <a:solidFill>
                <a:srgbClr val="CBE9A2"/>
              </a:solidFill>
            </p:spPr>
          </p:sp>
        </p:grpSp>
        <p:sp>
          <p:nvSpPr>
            <p:cNvPr id="4" name="Freeform 24">
              <a:extLst>
                <a:ext uri="{FF2B5EF4-FFF2-40B4-BE49-F238E27FC236}">
                  <a16:creationId xmlns:a16="http://schemas.microsoft.com/office/drawing/2014/main" id="{252DCE0E-ED9F-B31F-DBA8-2C9A4DA497EB}"/>
                </a:ext>
              </a:extLst>
            </p:cNvPr>
            <p:cNvSpPr/>
            <p:nvPr/>
          </p:nvSpPr>
          <p:spPr>
            <a:xfrm>
              <a:off x="13294001" y="925371"/>
              <a:ext cx="951481" cy="1203022"/>
            </a:xfrm>
            <a:custGeom>
              <a:avLst/>
              <a:gdLst/>
              <a:ahLst/>
              <a:cxnLst/>
              <a:rect l="l" t="t" r="r" b="b"/>
              <a:pathLst>
                <a:path w="951481" h="1203022">
                  <a:moveTo>
                    <a:pt x="0" y="0"/>
                  </a:moveTo>
                  <a:lnTo>
                    <a:pt x="951481" y="0"/>
                  </a:lnTo>
                  <a:lnTo>
                    <a:pt x="951481" y="1203022"/>
                  </a:lnTo>
                  <a:lnTo>
                    <a:pt x="0" y="1203022"/>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grpSp>
      <p:grpSp>
        <p:nvGrpSpPr>
          <p:cNvPr id="8" name="Group 7">
            <a:extLst>
              <a:ext uri="{FF2B5EF4-FFF2-40B4-BE49-F238E27FC236}">
                <a16:creationId xmlns:a16="http://schemas.microsoft.com/office/drawing/2014/main" id="{512C2F15-BF31-D8E9-4D15-595A6A686AE4}"/>
              </a:ext>
            </a:extLst>
          </p:cNvPr>
          <p:cNvGrpSpPr/>
          <p:nvPr/>
        </p:nvGrpSpPr>
        <p:grpSpPr>
          <a:xfrm>
            <a:off x="4432489" y="2302919"/>
            <a:ext cx="3352800" cy="3505200"/>
            <a:chOff x="10238971" y="925371"/>
            <a:chExt cx="6703869" cy="7662971"/>
          </a:xfrm>
        </p:grpSpPr>
        <p:grpSp>
          <p:nvGrpSpPr>
            <p:cNvPr id="9" name="Group 9">
              <a:extLst>
                <a:ext uri="{FF2B5EF4-FFF2-40B4-BE49-F238E27FC236}">
                  <a16:creationId xmlns:a16="http://schemas.microsoft.com/office/drawing/2014/main" id="{644368F2-A557-FCCB-B2A6-82D61DDD9635}"/>
                </a:ext>
              </a:extLst>
            </p:cNvPr>
            <p:cNvGrpSpPr/>
            <p:nvPr/>
          </p:nvGrpSpPr>
          <p:grpSpPr>
            <a:xfrm>
              <a:off x="10238971" y="1526882"/>
              <a:ext cx="6703869" cy="7061460"/>
              <a:chOff x="0" y="0"/>
              <a:chExt cx="2008343" cy="2115470"/>
            </a:xfrm>
          </p:grpSpPr>
          <p:sp>
            <p:nvSpPr>
              <p:cNvPr id="11" name="Freeform 10">
                <a:extLst>
                  <a:ext uri="{FF2B5EF4-FFF2-40B4-BE49-F238E27FC236}">
                    <a16:creationId xmlns:a16="http://schemas.microsoft.com/office/drawing/2014/main" id="{2EF2203E-2E6C-A0A4-4CBA-76B94EF0FE6F}"/>
                  </a:ext>
                </a:extLst>
              </p:cNvPr>
              <p:cNvSpPr/>
              <p:nvPr/>
            </p:nvSpPr>
            <p:spPr>
              <a:xfrm>
                <a:off x="41910" y="43180"/>
                <a:ext cx="1960083" cy="2067210"/>
              </a:xfrm>
              <a:custGeom>
                <a:avLst/>
                <a:gdLst/>
                <a:ahLst/>
                <a:cxnLst/>
                <a:rect l="l" t="t" r="r" b="b"/>
                <a:pathLst>
                  <a:path w="1960083" h="2067210">
                    <a:moveTo>
                      <a:pt x="0" y="0"/>
                    </a:moveTo>
                    <a:lnTo>
                      <a:pt x="1960083" y="0"/>
                    </a:lnTo>
                    <a:lnTo>
                      <a:pt x="1960083" y="2067210"/>
                    </a:lnTo>
                    <a:lnTo>
                      <a:pt x="0" y="2067210"/>
                    </a:lnTo>
                    <a:close/>
                  </a:path>
                </a:pathLst>
              </a:custGeom>
              <a:solidFill>
                <a:srgbClr val="1CA379"/>
              </a:solidFill>
            </p:spPr>
          </p:sp>
          <p:sp>
            <p:nvSpPr>
              <p:cNvPr id="12" name="Freeform 11">
                <a:extLst>
                  <a:ext uri="{FF2B5EF4-FFF2-40B4-BE49-F238E27FC236}">
                    <a16:creationId xmlns:a16="http://schemas.microsoft.com/office/drawing/2014/main" id="{5216CDF7-C522-B5D7-8316-5106BA6BD107}"/>
                  </a:ext>
                </a:extLst>
              </p:cNvPr>
              <p:cNvSpPr/>
              <p:nvPr/>
            </p:nvSpPr>
            <p:spPr>
              <a:xfrm>
                <a:off x="35560" y="35560"/>
                <a:ext cx="1972783" cy="2079910"/>
              </a:xfrm>
              <a:custGeom>
                <a:avLst/>
                <a:gdLst/>
                <a:ahLst/>
                <a:cxnLst/>
                <a:rect l="l" t="t" r="r" b="b"/>
                <a:pathLst>
                  <a:path w="1972783" h="2079910">
                    <a:moveTo>
                      <a:pt x="1972783" y="2079910"/>
                    </a:moveTo>
                    <a:lnTo>
                      <a:pt x="0" y="2079910"/>
                    </a:lnTo>
                    <a:lnTo>
                      <a:pt x="0" y="0"/>
                    </a:lnTo>
                    <a:lnTo>
                      <a:pt x="1972783" y="0"/>
                    </a:lnTo>
                    <a:lnTo>
                      <a:pt x="1972783" y="2079910"/>
                    </a:lnTo>
                    <a:close/>
                    <a:moveTo>
                      <a:pt x="12700" y="2067210"/>
                    </a:moveTo>
                    <a:lnTo>
                      <a:pt x="1960083" y="2067210"/>
                    </a:lnTo>
                    <a:lnTo>
                      <a:pt x="1960083" y="12700"/>
                    </a:lnTo>
                    <a:lnTo>
                      <a:pt x="12700" y="12700"/>
                    </a:lnTo>
                    <a:lnTo>
                      <a:pt x="12700" y="2067210"/>
                    </a:lnTo>
                    <a:close/>
                  </a:path>
                </a:pathLst>
              </a:custGeom>
              <a:solidFill>
                <a:srgbClr val="1CA379"/>
              </a:solidFill>
            </p:spPr>
          </p:sp>
          <p:sp>
            <p:nvSpPr>
              <p:cNvPr id="13" name="Freeform 12">
                <a:extLst>
                  <a:ext uri="{FF2B5EF4-FFF2-40B4-BE49-F238E27FC236}">
                    <a16:creationId xmlns:a16="http://schemas.microsoft.com/office/drawing/2014/main" id="{76D8BED0-FBC1-4134-6DCF-DB06247C00A6}"/>
                  </a:ext>
                </a:extLst>
              </p:cNvPr>
              <p:cNvSpPr/>
              <p:nvPr/>
            </p:nvSpPr>
            <p:spPr>
              <a:xfrm>
                <a:off x="0" y="0"/>
                <a:ext cx="1960083" cy="2067210"/>
              </a:xfrm>
              <a:custGeom>
                <a:avLst/>
                <a:gdLst/>
                <a:ahLst/>
                <a:cxnLst/>
                <a:rect l="l" t="t" r="r" b="b"/>
                <a:pathLst>
                  <a:path w="1960083" h="2067210">
                    <a:moveTo>
                      <a:pt x="0" y="0"/>
                    </a:moveTo>
                    <a:lnTo>
                      <a:pt x="1960083" y="0"/>
                    </a:lnTo>
                    <a:lnTo>
                      <a:pt x="1960083" y="2067210"/>
                    </a:lnTo>
                    <a:lnTo>
                      <a:pt x="0" y="2067210"/>
                    </a:lnTo>
                    <a:close/>
                  </a:path>
                </a:pathLst>
              </a:custGeom>
              <a:solidFill>
                <a:srgbClr val="CBE9A2"/>
              </a:solidFill>
            </p:spPr>
          </p:sp>
        </p:grpSp>
        <p:sp>
          <p:nvSpPr>
            <p:cNvPr id="10" name="Freeform 24">
              <a:extLst>
                <a:ext uri="{FF2B5EF4-FFF2-40B4-BE49-F238E27FC236}">
                  <a16:creationId xmlns:a16="http://schemas.microsoft.com/office/drawing/2014/main" id="{0BE89711-C707-F6A1-6A50-7295CA5B32FA}"/>
                </a:ext>
              </a:extLst>
            </p:cNvPr>
            <p:cNvSpPr/>
            <p:nvPr/>
          </p:nvSpPr>
          <p:spPr>
            <a:xfrm>
              <a:off x="13294001" y="925371"/>
              <a:ext cx="951481" cy="1203022"/>
            </a:xfrm>
            <a:custGeom>
              <a:avLst/>
              <a:gdLst/>
              <a:ahLst/>
              <a:cxnLst/>
              <a:rect l="l" t="t" r="r" b="b"/>
              <a:pathLst>
                <a:path w="951481" h="1203022">
                  <a:moveTo>
                    <a:pt x="0" y="0"/>
                  </a:moveTo>
                  <a:lnTo>
                    <a:pt x="951481" y="0"/>
                  </a:lnTo>
                  <a:lnTo>
                    <a:pt x="951481" y="1203022"/>
                  </a:lnTo>
                  <a:lnTo>
                    <a:pt x="0" y="1203022"/>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grpSp>
      <p:grpSp>
        <p:nvGrpSpPr>
          <p:cNvPr id="14" name="Group 13">
            <a:extLst>
              <a:ext uri="{FF2B5EF4-FFF2-40B4-BE49-F238E27FC236}">
                <a16:creationId xmlns:a16="http://schemas.microsoft.com/office/drawing/2014/main" id="{53F4AECD-211F-4BDD-75D6-596DDA099864}"/>
              </a:ext>
            </a:extLst>
          </p:cNvPr>
          <p:cNvGrpSpPr/>
          <p:nvPr/>
        </p:nvGrpSpPr>
        <p:grpSpPr>
          <a:xfrm>
            <a:off x="8123300" y="2302919"/>
            <a:ext cx="3352800" cy="3505200"/>
            <a:chOff x="10238971" y="925371"/>
            <a:chExt cx="6703869" cy="7662971"/>
          </a:xfrm>
        </p:grpSpPr>
        <p:grpSp>
          <p:nvGrpSpPr>
            <p:cNvPr id="15" name="Group 9">
              <a:extLst>
                <a:ext uri="{FF2B5EF4-FFF2-40B4-BE49-F238E27FC236}">
                  <a16:creationId xmlns:a16="http://schemas.microsoft.com/office/drawing/2014/main" id="{8EC9F493-D691-7EC0-A4E8-EB063389D0AA}"/>
                </a:ext>
              </a:extLst>
            </p:cNvPr>
            <p:cNvGrpSpPr/>
            <p:nvPr/>
          </p:nvGrpSpPr>
          <p:grpSpPr>
            <a:xfrm>
              <a:off x="10238971" y="1526882"/>
              <a:ext cx="6703869" cy="7061460"/>
              <a:chOff x="0" y="0"/>
              <a:chExt cx="2008343" cy="2115470"/>
            </a:xfrm>
          </p:grpSpPr>
          <p:sp>
            <p:nvSpPr>
              <p:cNvPr id="17" name="Freeform 10">
                <a:extLst>
                  <a:ext uri="{FF2B5EF4-FFF2-40B4-BE49-F238E27FC236}">
                    <a16:creationId xmlns:a16="http://schemas.microsoft.com/office/drawing/2014/main" id="{5CFF18F7-3F9B-E8D9-5C27-BA7DA44BBF3A}"/>
                  </a:ext>
                </a:extLst>
              </p:cNvPr>
              <p:cNvSpPr/>
              <p:nvPr/>
            </p:nvSpPr>
            <p:spPr>
              <a:xfrm>
                <a:off x="41910" y="43180"/>
                <a:ext cx="1960083" cy="2067210"/>
              </a:xfrm>
              <a:custGeom>
                <a:avLst/>
                <a:gdLst/>
                <a:ahLst/>
                <a:cxnLst/>
                <a:rect l="l" t="t" r="r" b="b"/>
                <a:pathLst>
                  <a:path w="1960083" h="2067210">
                    <a:moveTo>
                      <a:pt x="0" y="0"/>
                    </a:moveTo>
                    <a:lnTo>
                      <a:pt x="1960083" y="0"/>
                    </a:lnTo>
                    <a:lnTo>
                      <a:pt x="1960083" y="2067210"/>
                    </a:lnTo>
                    <a:lnTo>
                      <a:pt x="0" y="2067210"/>
                    </a:lnTo>
                    <a:close/>
                  </a:path>
                </a:pathLst>
              </a:custGeom>
              <a:solidFill>
                <a:srgbClr val="1CA379"/>
              </a:solidFill>
            </p:spPr>
          </p:sp>
          <p:sp>
            <p:nvSpPr>
              <p:cNvPr id="18" name="Freeform 11">
                <a:extLst>
                  <a:ext uri="{FF2B5EF4-FFF2-40B4-BE49-F238E27FC236}">
                    <a16:creationId xmlns:a16="http://schemas.microsoft.com/office/drawing/2014/main" id="{BB79E4A1-4BBF-BFEE-2F06-735D00D4712E}"/>
                  </a:ext>
                </a:extLst>
              </p:cNvPr>
              <p:cNvSpPr/>
              <p:nvPr/>
            </p:nvSpPr>
            <p:spPr>
              <a:xfrm>
                <a:off x="35560" y="35560"/>
                <a:ext cx="1972783" cy="2079910"/>
              </a:xfrm>
              <a:custGeom>
                <a:avLst/>
                <a:gdLst/>
                <a:ahLst/>
                <a:cxnLst/>
                <a:rect l="l" t="t" r="r" b="b"/>
                <a:pathLst>
                  <a:path w="1972783" h="2079910">
                    <a:moveTo>
                      <a:pt x="1972783" y="2079910"/>
                    </a:moveTo>
                    <a:lnTo>
                      <a:pt x="0" y="2079910"/>
                    </a:lnTo>
                    <a:lnTo>
                      <a:pt x="0" y="0"/>
                    </a:lnTo>
                    <a:lnTo>
                      <a:pt x="1972783" y="0"/>
                    </a:lnTo>
                    <a:lnTo>
                      <a:pt x="1972783" y="2079910"/>
                    </a:lnTo>
                    <a:close/>
                    <a:moveTo>
                      <a:pt x="12700" y="2067210"/>
                    </a:moveTo>
                    <a:lnTo>
                      <a:pt x="1960083" y="2067210"/>
                    </a:lnTo>
                    <a:lnTo>
                      <a:pt x="1960083" y="12700"/>
                    </a:lnTo>
                    <a:lnTo>
                      <a:pt x="12700" y="12700"/>
                    </a:lnTo>
                    <a:lnTo>
                      <a:pt x="12700" y="2067210"/>
                    </a:lnTo>
                    <a:close/>
                  </a:path>
                </a:pathLst>
              </a:custGeom>
              <a:solidFill>
                <a:srgbClr val="1CA379"/>
              </a:solidFill>
            </p:spPr>
          </p:sp>
          <p:sp>
            <p:nvSpPr>
              <p:cNvPr id="19" name="Freeform 12">
                <a:extLst>
                  <a:ext uri="{FF2B5EF4-FFF2-40B4-BE49-F238E27FC236}">
                    <a16:creationId xmlns:a16="http://schemas.microsoft.com/office/drawing/2014/main" id="{6055B350-E6DD-A6E0-3280-29567CBB2BC0}"/>
                  </a:ext>
                </a:extLst>
              </p:cNvPr>
              <p:cNvSpPr/>
              <p:nvPr/>
            </p:nvSpPr>
            <p:spPr>
              <a:xfrm>
                <a:off x="0" y="0"/>
                <a:ext cx="1960083" cy="2067210"/>
              </a:xfrm>
              <a:custGeom>
                <a:avLst/>
                <a:gdLst/>
                <a:ahLst/>
                <a:cxnLst/>
                <a:rect l="l" t="t" r="r" b="b"/>
                <a:pathLst>
                  <a:path w="1960083" h="2067210">
                    <a:moveTo>
                      <a:pt x="0" y="0"/>
                    </a:moveTo>
                    <a:lnTo>
                      <a:pt x="1960083" y="0"/>
                    </a:lnTo>
                    <a:lnTo>
                      <a:pt x="1960083" y="2067210"/>
                    </a:lnTo>
                    <a:lnTo>
                      <a:pt x="0" y="2067210"/>
                    </a:lnTo>
                    <a:close/>
                  </a:path>
                </a:pathLst>
              </a:custGeom>
              <a:solidFill>
                <a:srgbClr val="CBE9A2"/>
              </a:solidFill>
            </p:spPr>
          </p:sp>
        </p:grpSp>
        <p:sp>
          <p:nvSpPr>
            <p:cNvPr id="16" name="Freeform 24">
              <a:extLst>
                <a:ext uri="{FF2B5EF4-FFF2-40B4-BE49-F238E27FC236}">
                  <a16:creationId xmlns:a16="http://schemas.microsoft.com/office/drawing/2014/main" id="{CF892B67-124E-778D-4B61-2285C77F1A87}"/>
                </a:ext>
              </a:extLst>
            </p:cNvPr>
            <p:cNvSpPr/>
            <p:nvPr/>
          </p:nvSpPr>
          <p:spPr>
            <a:xfrm>
              <a:off x="13294001" y="925371"/>
              <a:ext cx="951481" cy="1203022"/>
            </a:xfrm>
            <a:custGeom>
              <a:avLst/>
              <a:gdLst/>
              <a:ahLst/>
              <a:cxnLst/>
              <a:rect l="l" t="t" r="r" b="b"/>
              <a:pathLst>
                <a:path w="951481" h="1203022">
                  <a:moveTo>
                    <a:pt x="0" y="0"/>
                  </a:moveTo>
                  <a:lnTo>
                    <a:pt x="951481" y="0"/>
                  </a:lnTo>
                  <a:lnTo>
                    <a:pt x="951481" y="1203022"/>
                  </a:lnTo>
                  <a:lnTo>
                    <a:pt x="0" y="1203022"/>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grpSp>
      <p:sp>
        <p:nvSpPr>
          <p:cNvPr id="20" name="TextBox 19">
            <a:extLst>
              <a:ext uri="{FF2B5EF4-FFF2-40B4-BE49-F238E27FC236}">
                <a16:creationId xmlns:a16="http://schemas.microsoft.com/office/drawing/2014/main" id="{E2030690-C9F8-097D-1485-7B873A989584}"/>
              </a:ext>
            </a:extLst>
          </p:cNvPr>
          <p:cNvSpPr txBox="1"/>
          <p:nvPr/>
        </p:nvSpPr>
        <p:spPr>
          <a:xfrm>
            <a:off x="891823" y="3250325"/>
            <a:ext cx="3101713" cy="1939826"/>
          </a:xfrm>
          <a:prstGeom prst="rect">
            <a:avLst/>
          </a:prstGeom>
          <a:noFill/>
        </p:spPr>
        <p:txBody>
          <a:bodyPr wrap="square" rtlCol="0">
            <a:spAutoFit/>
          </a:bodyPr>
          <a:lstStyle/>
          <a:p>
            <a:pPr algn="ctr">
              <a:lnSpc>
                <a:spcPct val="150000"/>
              </a:lnSpc>
            </a:pPr>
            <a:r>
              <a:rPr lang="vi-VN" sz="2800" dirty="0">
                <a:latin typeface="UTM Avo" panose="02040603050506020204" pitchFamily="18"/>
                <a:cs typeface="Arial" panose="020B0604020202020204" pitchFamily="34" charset="0"/>
              </a:rPr>
              <a:t>Ôn tập kiến thức đã học trong chương </a:t>
            </a:r>
            <a:r>
              <a:rPr lang="en-US" sz="2800" dirty="0">
                <a:latin typeface="UTM Avo" panose="02040603050506020204" pitchFamily="18"/>
                <a:cs typeface="Arial" panose="020B0604020202020204" pitchFamily="34" charset="0"/>
              </a:rPr>
              <a:t>VI</a:t>
            </a:r>
          </a:p>
        </p:txBody>
      </p:sp>
      <p:sp>
        <p:nvSpPr>
          <p:cNvPr id="21" name="TextBox 20">
            <a:extLst>
              <a:ext uri="{FF2B5EF4-FFF2-40B4-BE49-F238E27FC236}">
                <a16:creationId xmlns:a16="http://schemas.microsoft.com/office/drawing/2014/main" id="{867BAF0E-8C81-6C7D-6A6D-0B3C8927AB1E}"/>
              </a:ext>
            </a:extLst>
          </p:cNvPr>
          <p:cNvSpPr txBox="1"/>
          <p:nvPr/>
        </p:nvSpPr>
        <p:spPr>
          <a:xfrm>
            <a:off x="4672975" y="3503696"/>
            <a:ext cx="2931191" cy="1305101"/>
          </a:xfrm>
          <a:prstGeom prst="rect">
            <a:avLst/>
          </a:prstGeom>
          <a:noFill/>
        </p:spPr>
        <p:txBody>
          <a:bodyPr wrap="square" rtlCol="0">
            <a:spAutoFit/>
          </a:bodyPr>
          <a:lstStyle/>
          <a:p>
            <a:pPr algn="ctr">
              <a:lnSpc>
                <a:spcPct val="150000"/>
              </a:lnSpc>
            </a:pPr>
            <a:r>
              <a:rPr lang="vi-VN" sz="2800" dirty="0">
                <a:latin typeface="UTM Avo" panose="02040603050506020204" pitchFamily="18"/>
                <a:cs typeface="Arial" panose="020B0604020202020204" pitchFamily="34" charset="0"/>
              </a:rPr>
              <a:t>Hoàn thành bài tập trong SBT</a:t>
            </a:r>
            <a:endParaRPr lang="en-US" sz="2800" dirty="0">
              <a:latin typeface="UTM Avo" panose="02040603050506020204" pitchFamily="18"/>
              <a:cs typeface="Arial" panose="020B0604020202020204" pitchFamily="34" charset="0"/>
            </a:endParaRPr>
          </a:p>
        </p:txBody>
      </p:sp>
      <p:sp>
        <p:nvSpPr>
          <p:cNvPr id="22" name="TextBox 21">
            <a:extLst>
              <a:ext uri="{FF2B5EF4-FFF2-40B4-BE49-F238E27FC236}">
                <a16:creationId xmlns:a16="http://schemas.microsoft.com/office/drawing/2014/main" id="{18BCF35A-4AAA-2404-01B4-F83807C37AFC}"/>
              </a:ext>
            </a:extLst>
          </p:cNvPr>
          <p:cNvSpPr txBox="1"/>
          <p:nvPr/>
        </p:nvSpPr>
        <p:spPr>
          <a:xfrm>
            <a:off x="8154030" y="2997631"/>
            <a:ext cx="3210771" cy="2592376"/>
          </a:xfrm>
          <a:prstGeom prst="rect">
            <a:avLst/>
          </a:prstGeom>
          <a:noFill/>
        </p:spPr>
        <p:txBody>
          <a:bodyPr wrap="square" rtlCol="0">
            <a:spAutoFit/>
          </a:bodyPr>
          <a:lstStyle/>
          <a:p>
            <a:pPr algn="ctr">
              <a:lnSpc>
                <a:spcPct val="150000"/>
              </a:lnSpc>
            </a:pPr>
            <a:r>
              <a:rPr lang="vi-VN" sz="2800" dirty="0">
                <a:latin typeface="UTM Avo" panose="02040603050506020204" pitchFamily="18"/>
                <a:cs typeface="Arial" panose="020B0604020202020204" pitchFamily="34" charset="0"/>
              </a:rPr>
              <a:t>Chuẩn bị bài mới </a:t>
            </a:r>
            <a:endParaRPr lang="en-US" sz="2800" dirty="0">
              <a:latin typeface="UTM Avo" panose="02040603050506020204" pitchFamily="18"/>
              <a:cs typeface="Arial" panose="020B0604020202020204" pitchFamily="34" charset="0"/>
            </a:endParaRPr>
          </a:p>
          <a:p>
            <a:pPr algn="ctr">
              <a:lnSpc>
                <a:spcPct val="150000"/>
              </a:lnSpc>
            </a:pPr>
            <a:r>
              <a:rPr lang="en-US" sz="2800" b="1" dirty="0" err="1">
                <a:latin typeface="UTM Avo" panose="02040603050506020204" pitchFamily="18"/>
                <a:cs typeface="Arial" panose="020B0604020202020204" pitchFamily="34" charset="0"/>
              </a:rPr>
              <a:t>Bài</a:t>
            </a:r>
            <a:r>
              <a:rPr lang="en-US" sz="2800" b="1" dirty="0">
                <a:latin typeface="UTM Avo" panose="02040603050506020204" pitchFamily="18"/>
                <a:cs typeface="Arial" panose="020B0604020202020204" pitchFamily="34" charset="0"/>
              </a:rPr>
              <a:t> 1: </a:t>
            </a:r>
            <a:r>
              <a:rPr lang="en-US" sz="2800" b="1" dirty="0" err="1">
                <a:latin typeface="UTM Avo" panose="02040603050506020204" pitchFamily="18"/>
                <a:cs typeface="Arial" panose="020B0604020202020204" pitchFamily="34" charset="0"/>
              </a:rPr>
              <a:t>Phương</a:t>
            </a:r>
            <a:r>
              <a:rPr lang="en-US" sz="2800" b="1" dirty="0">
                <a:latin typeface="UTM Avo" panose="02040603050506020204" pitchFamily="18"/>
                <a:cs typeface="Arial" panose="020B0604020202020204" pitchFamily="34" charset="0"/>
              </a:rPr>
              <a:t> </a:t>
            </a:r>
            <a:r>
              <a:rPr lang="en-US" sz="2800" b="1" dirty="0" err="1">
                <a:latin typeface="UTM Avo" panose="02040603050506020204" pitchFamily="18"/>
                <a:cs typeface="Arial" panose="020B0604020202020204" pitchFamily="34" charset="0"/>
              </a:rPr>
              <a:t>trình</a:t>
            </a:r>
            <a:r>
              <a:rPr lang="en-US" sz="2800" b="1" dirty="0">
                <a:latin typeface="UTM Avo" panose="02040603050506020204" pitchFamily="18"/>
                <a:cs typeface="Arial" panose="020B0604020202020204" pitchFamily="34" charset="0"/>
              </a:rPr>
              <a:t> </a:t>
            </a:r>
            <a:r>
              <a:rPr lang="en-US" sz="2800" b="1" dirty="0" err="1">
                <a:latin typeface="UTM Avo" panose="02040603050506020204" pitchFamily="18"/>
                <a:cs typeface="Arial" panose="020B0604020202020204" pitchFamily="34" charset="0"/>
              </a:rPr>
              <a:t>bậc</a:t>
            </a:r>
            <a:r>
              <a:rPr lang="en-US" sz="2800" b="1" dirty="0">
                <a:latin typeface="UTM Avo" panose="02040603050506020204" pitchFamily="18"/>
                <a:cs typeface="Arial" panose="020B0604020202020204" pitchFamily="34" charset="0"/>
              </a:rPr>
              <a:t> </a:t>
            </a:r>
            <a:r>
              <a:rPr lang="en-US" sz="2800" b="1" dirty="0" err="1">
                <a:latin typeface="UTM Avo" panose="02040603050506020204" pitchFamily="18"/>
                <a:cs typeface="Arial" panose="020B0604020202020204" pitchFamily="34" charset="0"/>
              </a:rPr>
              <a:t>nhất</a:t>
            </a:r>
            <a:r>
              <a:rPr lang="en-US" sz="2800" b="1" dirty="0">
                <a:latin typeface="UTM Avo" panose="02040603050506020204" pitchFamily="18"/>
                <a:cs typeface="Arial" panose="020B0604020202020204" pitchFamily="34" charset="0"/>
              </a:rPr>
              <a:t> </a:t>
            </a:r>
            <a:r>
              <a:rPr lang="en-US" sz="2800" b="1" dirty="0" err="1">
                <a:latin typeface="UTM Avo" panose="02040603050506020204" pitchFamily="18"/>
                <a:cs typeface="Arial" panose="020B0604020202020204" pitchFamily="34" charset="0"/>
              </a:rPr>
              <a:t>một</a:t>
            </a:r>
            <a:r>
              <a:rPr lang="en-US" sz="2800" b="1" dirty="0">
                <a:latin typeface="UTM Avo" panose="02040603050506020204" pitchFamily="18"/>
                <a:cs typeface="Arial" panose="020B0604020202020204" pitchFamily="34" charset="0"/>
              </a:rPr>
              <a:t> </a:t>
            </a:r>
            <a:r>
              <a:rPr lang="en-US" sz="2800" b="1" dirty="0" err="1">
                <a:latin typeface="UTM Avo" panose="02040603050506020204" pitchFamily="18"/>
                <a:cs typeface="Arial" panose="020B0604020202020204" pitchFamily="34" charset="0"/>
              </a:rPr>
              <a:t>ẩn</a:t>
            </a:r>
            <a:endParaRPr lang="en-US" sz="2800" b="1" dirty="0">
              <a:latin typeface="UTM Avo" panose="02040603050506020204" pitchFamily="18"/>
              <a:cs typeface="Arial" panose="020B0604020202020204" pitchFamily="34" charset="0"/>
            </a:endParaRPr>
          </a:p>
        </p:txBody>
      </p:sp>
      <p:grpSp>
        <p:nvGrpSpPr>
          <p:cNvPr id="23" name="Group 22">
            <a:extLst>
              <a:ext uri="{FF2B5EF4-FFF2-40B4-BE49-F238E27FC236}">
                <a16:creationId xmlns:a16="http://schemas.microsoft.com/office/drawing/2014/main" id="{5F5FFAC0-F1D4-7473-9A94-5886F9C4EBB9}"/>
              </a:ext>
            </a:extLst>
          </p:cNvPr>
          <p:cNvGrpSpPr/>
          <p:nvPr/>
        </p:nvGrpSpPr>
        <p:grpSpPr>
          <a:xfrm>
            <a:off x="2740370" y="363029"/>
            <a:ext cx="5789795" cy="1022736"/>
            <a:chOff x="3025744" y="225058"/>
            <a:chExt cx="5789795" cy="1022736"/>
          </a:xfrm>
        </p:grpSpPr>
        <p:sp>
          <p:nvSpPr>
            <p:cNvPr id="24" name="!!4">
              <a:extLst>
                <a:ext uri="{FF2B5EF4-FFF2-40B4-BE49-F238E27FC236}">
                  <a16:creationId xmlns:a16="http://schemas.microsoft.com/office/drawing/2014/main" id="{8683AF9C-BC74-69CA-6796-437C29F66EB5}"/>
                </a:ext>
              </a:extLst>
            </p:cNvPr>
            <p:cNvSpPr/>
            <p:nvPr/>
          </p:nvSpPr>
          <p:spPr>
            <a:xfrm>
              <a:off x="3025744" y="225058"/>
              <a:ext cx="5717294" cy="956117"/>
            </a:xfrm>
            <a:prstGeom prst="roundRect">
              <a:avLst>
                <a:gd name="adj" fmla="val 50000"/>
              </a:avLst>
            </a:prstGeom>
            <a:solidFill>
              <a:srgbClr val="FFF5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a:latin typeface="Times New Roman" panose="02020603050405020304" pitchFamily="18" charset="0"/>
                <a:cs typeface="Times New Roman" panose="02020603050405020304" pitchFamily="18" charset="0"/>
              </a:endParaRPr>
            </a:p>
          </p:txBody>
        </p:sp>
        <p:sp>
          <p:nvSpPr>
            <p:cNvPr id="25" name="!!4">
              <a:extLst>
                <a:ext uri="{FF2B5EF4-FFF2-40B4-BE49-F238E27FC236}">
                  <a16:creationId xmlns:a16="http://schemas.microsoft.com/office/drawing/2014/main" id="{DD794702-5FD5-3A89-2E92-D4572B677907}"/>
                </a:ext>
              </a:extLst>
            </p:cNvPr>
            <p:cNvSpPr/>
            <p:nvPr/>
          </p:nvSpPr>
          <p:spPr>
            <a:xfrm>
              <a:off x="3098245" y="291677"/>
              <a:ext cx="5717294" cy="956117"/>
            </a:xfrm>
            <a:prstGeom prst="roundRect">
              <a:avLst>
                <a:gd name="adj" fmla="val 50000"/>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err="1">
                  <a:solidFill>
                    <a:srgbClr val="FFFF00"/>
                  </a:solidFill>
                  <a:latin typeface="Times New Roman" panose="02020603050405020304" pitchFamily="18" charset="0"/>
                  <a:cs typeface="Times New Roman" panose="02020603050405020304" pitchFamily="18" charset="0"/>
                </a:rPr>
                <a:t>HƯỚNG</a:t>
              </a:r>
              <a:r>
                <a:rPr lang="en-US" sz="2800" b="1">
                  <a:solidFill>
                    <a:srgbClr val="FFFF00"/>
                  </a:solidFill>
                  <a:latin typeface="Times New Roman" panose="02020603050405020304" pitchFamily="18" charset="0"/>
                  <a:cs typeface="Times New Roman" panose="02020603050405020304" pitchFamily="18" charset="0"/>
                </a:rPr>
                <a:t> </a:t>
              </a:r>
              <a:r>
                <a:rPr lang="en-US" sz="2800" b="1" err="1">
                  <a:solidFill>
                    <a:srgbClr val="FFFF00"/>
                  </a:solidFill>
                  <a:latin typeface="Times New Roman" panose="02020603050405020304" pitchFamily="18" charset="0"/>
                  <a:cs typeface="Times New Roman" panose="02020603050405020304" pitchFamily="18" charset="0"/>
                </a:rPr>
                <a:t>DẪN</a:t>
              </a:r>
              <a:r>
                <a:rPr lang="en-US" sz="2800" b="1">
                  <a:solidFill>
                    <a:srgbClr val="FFFF00"/>
                  </a:solidFill>
                  <a:latin typeface="Times New Roman" panose="02020603050405020304" pitchFamily="18" charset="0"/>
                  <a:cs typeface="Times New Roman" panose="02020603050405020304" pitchFamily="18" charset="0"/>
                </a:rPr>
                <a:t> </a:t>
              </a:r>
              <a:r>
                <a:rPr lang="en-US" sz="2800" b="1" err="1">
                  <a:solidFill>
                    <a:srgbClr val="FFFF00"/>
                  </a:solidFill>
                  <a:latin typeface="Times New Roman" panose="02020603050405020304" pitchFamily="18" charset="0"/>
                  <a:cs typeface="Times New Roman" panose="02020603050405020304" pitchFamily="18" charset="0"/>
                </a:rPr>
                <a:t>TỰ</a:t>
              </a:r>
              <a:r>
                <a:rPr lang="en-US" sz="2800" b="1">
                  <a:solidFill>
                    <a:srgbClr val="FFFF00"/>
                  </a:solidFill>
                  <a:latin typeface="Times New Roman" panose="02020603050405020304" pitchFamily="18" charset="0"/>
                  <a:cs typeface="Times New Roman" panose="02020603050405020304" pitchFamily="18" charset="0"/>
                </a:rPr>
                <a:t> </a:t>
              </a:r>
              <a:r>
                <a:rPr lang="en-US" sz="2800" b="1" err="1">
                  <a:solidFill>
                    <a:srgbClr val="FFFF00"/>
                  </a:solidFill>
                  <a:latin typeface="Times New Roman" panose="02020603050405020304" pitchFamily="18" charset="0"/>
                  <a:cs typeface="Times New Roman" panose="02020603050405020304" pitchFamily="18" charset="0"/>
                </a:rPr>
                <a:t>HỌC</a:t>
              </a:r>
              <a:r>
                <a:rPr lang="en-US" sz="2800" b="1">
                  <a:solidFill>
                    <a:srgbClr val="FFFF00"/>
                  </a:solidFill>
                  <a:latin typeface="Times New Roman" panose="02020603050405020304" pitchFamily="18" charset="0"/>
                  <a:cs typeface="Times New Roman" panose="02020603050405020304" pitchFamily="18" charset="0"/>
                </a:rPr>
                <a:t> Ở </a:t>
              </a:r>
              <a:r>
                <a:rPr lang="en-US" sz="2800" b="1" err="1">
                  <a:solidFill>
                    <a:srgbClr val="FFFF00"/>
                  </a:solidFill>
                  <a:latin typeface="Times New Roman" panose="02020603050405020304" pitchFamily="18" charset="0"/>
                  <a:cs typeface="Times New Roman" panose="02020603050405020304" pitchFamily="18" charset="0"/>
                </a:rPr>
                <a:t>NHÀ</a:t>
              </a:r>
              <a:endParaRPr lang="en-US" sz="2800" b="1">
                <a:solidFill>
                  <a:srgbClr val="FFFF00"/>
                </a:solidFill>
                <a:latin typeface="Times New Roman" panose="02020603050405020304" pitchFamily="18" charset="0"/>
                <a:cs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randombar(horizontal)">
                                      <p:cBhvr>
                                        <p:cTn id="7" dur="500"/>
                                        <p:tgtEl>
                                          <p:spTgt spid="20"/>
                                        </p:tgtEl>
                                      </p:cBhvr>
                                    </p:animEffect>
                                  </p:childTnLst>
                                </p:cTn>
                              </p:par>
                              <p:par>
                                <p:cTn id="8" presetID="14" presetClass="entr" presetSubtype="1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randombar(horizontal)">
                                      <p:cBhvr>
                                        <p:cTn id="10" dur="500"/>
                                        <p:tgtEl>
                                          <p:spTgt spid="2"/>
                                        </p:tgtEl>
                                      </p:cBhvr>
                                    </p:animEffect>
                                  </p:childTnLst>
                                </p:cTn>
                              </p:par>
                            </p:childTnLst>
                          </p:cTn>
                        </p:par>
                        <p:par>
                          <p:cTn id="11" fill="hold">
                            <p:stCondLst>
                              <p:cond delay="500"/>
                            </p:stCondLst>
                            <p:childTnLst>
                              <p:par>
                                <p:cTn id="12" presetID="53" presetClass="entr" presetSubtype="16" fill="hold" grpId="0" nodeType="after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fltVal val="0"/>
                                          </p:val>
                                        </p:tav>
                                        <p:tav tm="100000">
                                          <p:val>
                                            <p:strVal val="#ppt_h"/>
                                          </p:val>
                                        </p:tav>
                                      </p:tavLst>
                                    </p:anim>
                                    <p:animEffect transition="in" filter="fade">
                                      <p:cBhvr>
                                        <p:cTn id="16" dur="500"/>
                                        <p:tgtEl>
                                          <p:spTgt spid="21"/>
                                        </p:tgtEl>
                                      </p:cBhvr>
                                    </p:animEffect>
                                  </p:childTnLst>
                                </p:cTn>
                              </p:par>
                              <p:par>
                                <p:cTn id="17" presetID="53" presetClass="entr" presetSubtype="16"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childTnLst>
                          </p:cTn>
                        </p:par>
                        <p:par>
                          <p:cTn id="22" fill="hold">
                            <p:stCondLst>
                              <p:cond delay="1000"/>
                            </p:stCondLst>
                            <p:childTnLst>
                              <p:par>
                                <p:cTn id="23" presetID="22" presetClass="entr" presetSubtype="1"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wipe(up)">
                                      <p:cBhvr>
                                        <p:cTn id="25" dur="500"/>
                                        <p:tgtEl>
                                          <p:spTgt spid="22"/>
                                        </p:tgtEl>
                                      </p:cBhvr>
                                    </p:animEffect>
                                  </p:childTnLst>
                                </p:cTn>
                              </p:par>
                              <p:par>
                                <p:cTn id="26" presetID="22" presetClass="entr" presetSubtype="1" fill="hold"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up)">
                                      <p:cBhvr>
                                        <p:cTn id="2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91E91F16-479B-B9EB-16BA-87C387968D5C}"/>
                  </a:ext>
                </a:extLst>
              </p:cNvPr>
              <p:cNvSpPr/>
              <p:nvPr/>
            </p:nvSpPr>
            <p:spPr>
              <a:xfrm>
                <a:off x="208227" y="161132"/>
                <a:ext cx="11441249" cy="3666838"/>
              </a:xfrm>
              <a:prstGeom prst="rect">
                <a:avLst/>
              </a:prstGeom>
            </p:spPr>
            <p:txBody>
              <a:bodyPr wrap="square">
                <a:spAutoFit/>
              </a:bodyPr>
              <a:lstStyle/>
              <a:p>
                <a:pPr algn="just">
                  <a:lnSpc>
                    <a:spcPct val="150000"/>
                  </a:lnSpc>
                  <a:spcBef>
                    <a:spcPts val="400"/>
                  </a:spcBef>
                  <a:spcAft>
                    <a:spcPts val="400"/>
                  </a:spcAft>
                </a:pP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BÀI TẬP 1: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Một</a:t>
                </a: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hộp</a:t>
                </a: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có</a:t>
                </a: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25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thẻ</a:t>
                </a: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cùng</a:t>
                </a: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loại</a:t>
                </a: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mỗi</a:t>
                </a: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thẻ</a:t>
                </a: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được</a:t>
                </a: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ghi</a:t>
                </a: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một</a:t>
                </a: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trong</a:t>
                </a: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các</a:t>
                </a: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số</a:t>
                </a: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a:t>
                </a:r>
                <a14:m>
                  <m:oMath xmlns:m="http://schemas.openxmlformats.org/officeDocument/2006/math">
                    <m:r>
                      <m:rPr>
                        <m:nor/>
                      </m:rPr>
                      <a:rPr lang="en-US" sz="2400" i="0">
                        <a:solidFill>
                          <a:schemeClr val="tx1"/>
                        </a:solidFill>
                        <a:latin typeface="UTM Avo" panose="02040603050506020204" pitchFamily="18" charset="0"/>
                        <a:ea typeface="Calibri" panose="020F0502020204030204" pitchFamily="34" charset="0"/>
                        <a:cs typeface="Times New Roman" panose="02020603050405020304" pitchFamily="18" charset="0"/>
                      </a:rPr>
                      <m:t>1; 2; 3; 4; 5;…;</m:t>
                    </m:r>
                    <m:r>
                      <m:rPr>
                        <m:nor/>
                      </m:rPr>
                      <a:rPr lang="en-US" sz="2400" b="0" i="0" smtClean="0">
                        <a:solidFill>
                          <a:schemeClr val="tx1"/>
                        </a:solidFill>
                        <a:latin typeface="UTM Avo" panose="02040603050506020204" pitchFamily="18" charset="0"/>
                        <a:ea typeface="Calibri" panose="020F0502020204030204" pitchFamily="34" charset="0"/>
                        <a:cs typeface="Times New Roman" panose="02020603050405020304" pitchFamily="18" charset="0"/>
                      </a:rPr>
                      <m:t> </m:t>
                    </m:r>
                    <m:r>
                      <m:rPr>
                        <m:nor/>
                      </m:rPr>
                      <a:rPr lang="en-US" sz="2400" i="0">
                        <a:solidFill>
                          <a:schemeClr val="tx1"/>
                        </a:solidFill>
                        <a:latin typeface="UTM Avo" panose="02040603050506020204" pitchFamily="18" charset="0"/>
                        <a:ea typeface="Calibri" panose="020F0502020204030204" pitchFamily="34" charset="0"/>
                        <a:cs typeface="Times New Roman" panose="02020603050405020304" pitchFamily="18" charset="0"/>
                      </a:rPr>
                      <m:t>25;</m:t>
                    </m:r>
                  </m:oMath>
                </a14:m>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hai</a:t>
                </a: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thẻ</a:t>
                </a: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khác</a:t>
                </a: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nhau</a:t>
                </a: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thì</a:t>
                </a: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ghi</a:t>
                </a: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số</a:t>
                </a: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khác</a:t>
                </a:r>
                <a:r>
                  <a:rPr lang="en-US" sz="2400" dirty="0">
                    <a:solidFill>
                      <a:schemeClr val="tx1"/>
                    </a:solidFill>
                    <a:latin typeface="UTM Avo" panose="02040603050506020204" pitchFamily="18" charset="0"/>
                    <a:ea typeface="Calibri" panose="020F0502020204030204" pitchFamily="34" charset="0"/>
                    <a:cs typeface="Arial" panose="020B0604020202020204" pitchFamily="34" charset="0"/>
                  </a:rPr>
                  <a:t> </a:t>
                </a:r>
                <a:r>
                  <a:rPr lang="en-US" sz="2400" dirty="0" err="1">
                    <a:solidFill>
                      <a:schemeClr val="tx1"/>
                    </a:solidFill>
                    <a:latin typeface="UTM Avo" panose="02040603050506020204" pitchFamily="18" charset="0"/>
                    <a:ea typeface="Calibri" panose="020F0502020204030204" pitchFamily="34" charset="0"/>
                    <a:cs typeface="Arial" panose="020B0604020202020204" pitchFamily="34" charset="0"/>
                  </a:rPr>
                  <a:t>nhau</a:t>
                </a:r>
                <a:r>
                  <a:rPr lang="vi-VN" sz="2400" dirty="0">
                    <a:solidFill>
                      <a:schemeClr val="tx1"/>
                    </a:solidFill>
                    <a:latin typeface="UTM Avo" panose="02040603050506020204" pitchFamily="18"/>
                    <a:ea typeface="Calibri" panose="020F0502020204030204" pitchFamily="34" charset="0"/>
                    <a:cs typeface="Arial" panose="020B0604020202020204" pitchFamily="34" charset="0"/>
                  </a:rPr>
                  <a:t>. Rút ngẫu nhiên một thẻ trong hộp. Tính xác suất của mỗi biến cố sau :</a:t>
                </a:r>
                <a:endParaRPr lang="en-US" sz="2400" dirty="0">
                  <a:solidFill>
                    <a:schemeClr val="tx1"/>
                  </a:solidFill>
                  <a:latin typeface="UTM Avo" panose="02040603050506020204" pitchFamily="18" charset="0"/>
                  <a:ea typeface="Arial" panose="020B0604020202020204" pitchFamily="34" charset="0"/>
                  <a:cs typeface="Arial" panose="020B0604020202020204" pitchFamily="34" charset="0"/>
                </a:endParaRPr>
              </a:p>
              <a:p>
                <a:pPr algn="just">
                  <a:lnSpc>
                    <a:spcPct val="150000"/>
                  </a:lnSpc>
                  <a:spcBef>
                    <a:spcPts val="400"/>
                  </a:spcBef>
                  <a:spcAft>
                    <a:spcPts val="400"/>
                  </a:spcAft>
                </a:pPr>
                <a:r>
                  <a:rPr lang="vi-VN" sz="2400" dirty="0">
                    <a:solidFill>
                      <a:schemeClr val="tx1"/>
                    </a:solidFill>
                    <a:latin typeface="UTM Avo" panose="02040603050506020204" pitchFamily="18"/>
                    <a:ea typeface="Calibri" panose="020F0502020204030204" pitchFamily="34" charset="0"/>
                    <a:cs typeface="Arial" panose="020B0604020202020204" pitchFamily="34" charset="0"/>
                  </a:rPr>
                  <a:t>a) </a:t>
                </a:r>
                <a:r>
                  <a:rPr lang="vi-VN" sz="2400" i="1" dirty="0">
                    <a:solidFill>
                      <a:schemeClr val="tx1"/>
                    </a:solidFill>
                    <a:latin typeface="UTM Avo" panose="02040603050506020204" pitchFamily="18"/>
                    <a:ea typeface="Calibri" panose="020F0502020204030204" pitchFamily="34" charset="0"/>
                    <a:cs typeface="Arial" panose="020B0604020202020204" pitchFamily="34" charset="0"/>
                  </a:rPr>
                  <a:t>“</a:t>
                </a:r>
                <a:r>
                  <a:rPr lang="vi-VN" sz="2400" dirty="0">
                    <a:solidFill>
                      <a:schemeClr val="tx1"/>
                    </a:solidFill>
                    <a:latin typeface="UTM Avo" panose="02040603050506020204" pitchFamily="18"/>
                    <a:ea typeface="Calibri" panose="020F0502020204030204" pitchFamily="34" charset="0"/>
                    <a:cs typeface="Arial" panose="020B0604020202020204" pitchFamily="34" charset="0"/>
                  </a:rPr>
                  <a:t>Số xuất hiện trên thẻ được rút ra là số chia hết cho 5”;</a:t>
                </a:r>
                <a:endParaRPr lang="en-US" sz="2400" dirty="0">
                  <a:solidFill>
                    <a:schemeClr val="tx1"/>
                  </a:solidFill>
                  <a:latin typeface="UTM Avo" panose="02040603050506020204" pitchFamily="18" charset="0"/>
                  <a:ea typeface="Arial" panose="020B0604020202020204" pitchFamily="34" charset="0"/>
                  <a:cs typeface="Arial" panose="020B0604020202020204" pitchFamily="34" charset="0"/>
                </a:endParaRPr>
              </a:p>
              <a:p>
                <a:pPr algn="just">
                  <a:lnSpc>
                    <a:spcPct val="150000"/>
                  </a:lnSpc>
                  <a:spcBef>
                    <a:spcPts val="400"/>
                  </a:spcBef>
                  <a:spcAft>
                    <a:spcPts val="400"/>
                  </a:spcAft>
                </a:pPr>
                <a:r>
                  <a:rPr lang="vi-VN" sz="2400" dirty="0">
                    <a:solidFill>
                      <a:schemeClr val="tx1"/>
                    </a:solidFill>
                    <a:latin typeface="UTM Avo" panose="02040603050506020204" pitchFamily="18"/>
                    <a:ea typeface="Calibri" panose="020F0502020204030204" pitchFamily="34" charset="0"/>
                    <a:cs typeface="Arial" panose="020B0604020202020204" pitchFamily="34" charset="0"/>
                  </a:rPr>
                  <a:t>b) “Số xuất hiện trên thẻ được rút ra là số có hai chữ số”;</a:t>
                </a:r>
                <a:endParaRPr lang="en-US" sz="2400" dirty="0">
                  <a:solidFill>
                    <a:schemeClr val="tx1"/>
                  </a:solidFill>
                  <a:latin typeface="UTM Avo" panose="02040603050506020204" pitchFamily="18" charset="0"/>
                  <a:ea typeface="Arial" panose="020B0604020202020204" pitchFamily="34" charset="0"/>
                  <a:cs typeface="Arial" panose="020B0604020202020204" pitchFamily="34" charset="0"/>
                </a:endParaRPr>
              </a:p>
              <a:p>
                <a:pPr algn="just">
                  <a:lnSpc>
                    <a:spcPct val="150000"/>
                  </a:lnSpc>
                  <a:spcBef>
                    <a:spcPts val="400"/>
                  </a:spcBef>
                  <a:spcAft>
                    <a:spcPts val="400"/>
                  </a:spcAft>
                </a:pPr>
                <a:r>
                  <a:rPr lang="vi-VN" sz="2400" dirty="0">
                    <a:solidFill>
                      <a:schemeClr val="tx1"/>
                    </a:solidFill>
                    <a:latin typeface="UTM Avo" panose="02040603050506020204" pitchFamily="18"/>
                    <a:ea typeface="Calibri" panose="020F0502020204030204" pitchFamily="34" charset="0"/>
                    <a:cs typeface="Arial" panose="020B0604020202020204" pitchFamily="34" charset="0"/>
                  </a:rPr>
                  <a:t>c) “Số xuất hiện trên thẻ được rút ra là số có hai chữ số và tổng các chữ số bằng 5”.</a:t>
                </a:r>
                <a:endParaRPr lang="en-US" sz="2400" dirty="0">
                  <a:solidFill>
                    <a:schemeClr val="tx1"/>
                  </a:solidFill>
                  <a:latin typeface="UTM Avo" panose="02040603050506020204" pitchFamily="18" charset="0"/>
                  <a:ea typeface="Arial" panose="020B0604020202020204" pitchFamily="34" charset="0"/>
                  <a:cs typeface="Arial" panose="020B0604020202020204" pitchFamily="34" charset="0"/>
                </a:endParaRPr>
              </a:p>
            </p:txBody>
          </p:sp>
        </mc:Choice>
        <mc:Fallback>
          <p:sp>
            <p:nvSpPr>
              <p:cNvPr id="3" name="Rectangle 2">
                <a:extLst>
                  <a:ext uri="{FF2B5EF4-FFF2-40B4-BE49-F238E27FC236}">
                    <a16:creationId xmlns:a16="http://schemas.microsoft.com/office/drawing/2014/main" id="{91E91F16-479B-B9EB-16BA-87C387968D5C}"/>
                  </a:ext>
                </a:extLst>
              </p:cNvPr>
              <p:cNvSpPr>
                <a:spLocks noRot="1" noChangeAspect="1" noMove="1" noResize="1" noEditPoints="1" noAdjustHandles="1" noChangeArrowheads="1" noChangeShapeType="1" noTextEdit="1"/>
              </p:cNvSpPr>
              <p:nvPr/>
            </p:nvSpPr>
            <p:spPr>
              <a:xfrm>
                <a:off x="208227" y="161132"/>
                <a:ext cx="11441249" cy="3666838"/>
              </a:xfrm>
              <a:prstGeom prst="rect">
                <a:avLst/>
              </a:prstGeom>
              <a:blipFill>
                <a:blip r:embed="rId3"/>
                <a:stretch>
                  <a:fillRect l="-799" r="-852" b="-2824"/>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5" name="TextBox 4">
            <a:extLst>
              <a:ext uri="{FF2B5EF4-FFF2-40B4-BE49-F238E27FC236}">
                <a16:creationId xmlns:a16="http://schemas.microsoft.com/office/drawing/2014/main" id="{4C34E7E1-70CE-135F-2471-76295DC8BDE1}"/>
              </a:ext>
            </a:extLst>
          </p:cNvPr>
          <p:cNvSpPr txBox="1"/>
          <p:nvPr/>
        </p:nvSpPr>
        <p:spPr>
          <a:xfrm>
            <a:off x="5588000" y="322620"/>
            <a:ext cx="1016000" cy="471989"/>
          </a:xfrm>
          <a:prstGeom prst="rect">
            <a:avLst/>
          </a:prstGeom>
          <a:noFill/>
        </p:spPr>
        <p:txBody>
          <a:bodyPr wrap="square" rtlCol="0">
            <a:spAutoFit/>
          </a:bodyPr>
          <a:lstStyle/>
          <a:p>
            <a:pPr algn="ctr" defTabSz="609630">
              <a:buClrTx/>
              <a:buFontTx/>
              <a:buNone/>
            </a:pPr>
            <a:r>
              <a:rPr lang="vi-VN" sz="2400" b="1" u="sng" kern="1200" dirty="0">
                <a:solidFill>
                  <a:schemeClr val="tx1"/>
                </a:solidFill>
                <a:latin typeface="UTM Avo" panose="02040603050506020204" pitchFamily="18"/>
                <a:ea typeface="+mn-ea"/>
                <a:cs typeface="Arial" panose="020B0604020202020204" pitchFamily="34" charset="0"/>
              </a:rPr>
              <a:t>Giải</a:t>
            </a:r>
            <a:endParaRPr lang="en-US" sz="2400" b="1" kern="1200" dirty="0">
              <a:solidFill>
                <a:schemeClr val="tx1"/>
              </a:solidFill>
              <a:latin typeface="UTM Avo" panose="02040603050506020204" pitchFamily="18"/>
              <a:ea typeface="+mn-ea"/>
              <a:cs typeface="Arial" panose="020B0604020202020204" pitchFamily="34" charset="0"/>
            </a:endParaRPr>
          </a:p>
        </p:txBody>
      </p:sp>
      <mc:AlternateContent xmlns:mc="http://schemas.openxmlformats.org/markup-compatibility/2006">
        <mc:Choice xmlns:a14="http://schemas.microsoft.com/office/drawing/2010/main" Requires="a14">
          <p:sp>
            <p:nvSpPr>
              <p:cNvPr id="6" name="Rectangle 5">
                <a:extLst>
                  <a:ext uri="{FF2B5EF4-FFF2-40B4-BE49-F238E27FC236}">
                    <a16:creationId xmlns:a16="http://schemas.microsoft.com/office/drawing/2014/main" id="{606A8A70-ED63-6192-589B-1BFD26639314}"/>
                  </a:ext>
                </a:extLst>
              </p:cNvPr>
              <p:cNvSpPr/>
              <p:nvPr/>
            </p:nvSpPr>
            <p:spPr>
              <a:xfrm>
                <a:off x="483416" y="844959"/>
                <a:ext cx="11225167" cy="5168081"/>
              </a:xfrm>
              <a:prstGeom prst="rect">
                <a:avLst/>
              </a:prstGeom>
            </p:spPr>
            <p:txBody>
              <a:bodyPr wrap="square">
                <a:spAutoFit/>
              </a:bodyPr>
              <a:lstStyle/>
              <a:p>
                <a:pPr algn="just" defTabSz="609630">
                  <a:lnSpc>
                    <a:spcPct val="150000"/>
                  </a:lnSpc>
                  <a:buClrTx/>
                  <a:buFontTx/>
                  <a:buNone/>
                </a:pPr>
                <a:r>
                  <a:rPr lang="vi-VN" sz="2000" kern="1200" dirty="0">
                    <a:solidFill>
                      <a:schemeClr val="tx1"/>
                    </a:solidFill>
                    <a:latin typeface="UTM Avo" panose="02040603050506020204" pitchFamily="18"/>
                    <a:ea typeface="Calibri" panose="020F0502020204030204" pitchFamily="34" charset="0"/>
                    <a:cs typeface="Times New Roman" panose="02020603050405020304" pitchFamily="18" charset="0"/>
                  </a:rPr>
                  <a:t>a) Có 5 kết quả thuận lợi cho biến cố</a:t>
                </a:r>
                <a:r>
                  <a:rPr lang="vi-VN" sz="2000" i="1" kern="1200" dirty="0">
                    <a:solidFill>
                      <a:schemeClr val="tx1"/>
                    </a:solidFill>
                    <a:latin typeface="UTM Avo" panose="02040603050506020204" pitchFamily="18"/>
                    <a:ea typeface="Calibri" panose="020F0502020204030204" pitchFamily="34" charset="0"/>
                    <a:cs typeface="Times New Roman" panose="02020603050405020304" pitchFamily="18" charset="0"/>
                  </a:rPr>
                  <a:t>“</a:t>
                </a:r>
                <a:r>
                  <a:rPr lang="vi-VN" sz="2000" kern="1200" dirty="0">
                    <a:solidFill>
                      <a:schemeClr val="tx1"/>
                    </a:solidFill>
                    <a:latin typeface="UTM Avo" panose="02040603050506020204" pitchFamily="18"/>
                    <a:ea typeface="Calibri" panose="020F0502020204030204" pitchFamily="34" charset="0"/>
                    <a:cs typeface="Times New Roman" panose="02020603050405020304" pitchFamily="18" charset="0"/>
                  </a:rPr>
                  <a:t>Số xuất hiện trên thẻ được rút ra là số chia hết cho 5” là </a:t>
                </a:r>
                <a14:m>
                  <m:oMath xmlns:m="http://schemas.openxmlformats.org/officeDocument/2006/math">
                    <m:r>
                      <m:rPr>
                        <m:nor/>
                      </m:rPr>
                      <a:rPr lang="vi-VN" sz="2000" kern="1200">
                        <a:solidFill>
                          <a:schemeClr val="tx1"/>
                        </a:solidFill>
                        <a:latin typeface="UTM Avo" panose="02040603050506020204" pitchFamily="18"/>
                        <a:ea typeface="Calibri" panose="020F0502020204030204" pitchFamily="34" charset="0"/>
                        <a:cs typeface="Times New Roman" panose="02020603050405020304" pitchFamily="18" charset="0"/>
                      </a:rPr>
                      <m:t>5; 10; 15; 20; 25.</m:t>
                    </m:r>
                  </m:oMath>
                </a14:m>
                <a:endParaRPr lang="en-US" sz="2000" kern="1200" dirty="0">
                  <a:solidFill>
                    <a:schemeClr val="tx1"/>
                  </a:solidFill>
                  <a:latin typeface="UTM Avo" panose="02040603050506020204" pitchFamily="18"/>
                  <a:ea typeface="Calibri" panose="020F0502020204030204" pitchFamily="34" charset="0"/>
                  <a:cs typeface="Times New Roman" panose="02020603050405020304" pitchFamily="18" charset="0"/>
                </a:endParaRPr>
              </a:p>
              <a:p>
                <a:pPr algn="just" defTabSz="609630">
                  <a:lnSpc>
                    <a:spcPct val="150000"/>
                  </a:lnSpc>
                  <a:buClrTx/>
                  <a:buFontTx/>
                  <a:buNone/>
                </a:pPr>
                <a14:m>
                  <m:oMath xmlns:m="http://schemas.openxmlformats.org/officeDocument/2006/math">
                    <m:r>
                      <m:rPr>
                        <m:nor/>
                      </m:rPr>
                      <a:rPr lang="en-US" sz="2000" kern="1200">
                        <a:solidFill>
                          <a:schemeClr val="tx1"/>
                        </a:solidFill>
                        <a:latin typeface="UTM Avo" panose="02040603050506020204" pitchFamily="18"/>
                        <a:ea typeface="Calibri" panose="020F0502020204030204" pitchFamily="34" charset="0"/>
                        <a:cs typeface="Times New Roman" panose="02020603050405020304" pitchFamily="18" charset="0"/>
                      </a:rPr>
                      <m:t>⇒</m:t>
                    </m:r>
                  </m:oMath>
                </a14:m>
                <a:r>
                  <a:rPr lang="vi-VN" sz="2000" kern="1200" dirty="0">
                    <a:solidFill>
                      <a:schemeClr val="tx1"/>
                    </a:solidFill>
                    <a:latin typeface="UTM Avo" panose="02040603050506020204" pitchFamily="18"/>
                    <a:ea typeface="Calibri" panose="020F0502020204030204" pitchFamily="34" charset="0"/>
                    <a:cs typeface="Times New Roman" panose="02020603050405020304" pitchFamily="18" charset="0"/>
                  </a:rPr>
                  <a:t> Xác suất của biến cố đó là </a:t>
                </a:r>
                <a14:m>
                  <m:oMath xmlns:m="http://schemas.openxmlformats.org/officeDocument/2006/math">
                    <m:f>
                      <m:fPr>
                        <m:ctrlPr>
                          <a:rPr lang="en-US" sz="2000" i="1" kern="1200">
                            <a:solidFill>
                              <a:schemeClr val="tx1"/>
                            </a:solidFill>
                            <a:latin typeface="Cambria Math" panose="02040503050406030204" pitchFamily="18" charset="0"/>
                            <a:ea typeface="Calibri" panose="020F0502020204030204" pitchFamily="34" charset="0"/>
                            <a:cs typeface="Times New Roman" panose="02020603050405020304" pitchFamily="18" charset="0"/>
                          </a:rPr>
                        </m:ctrlPr>
                      </m:fPr>
                      <m:num>
                        <m:r>
                          <m:rPr>
                            <m:nor/>
                          </m:rPr>
                          <a:rPr lang="vi-VN" sz="2000" kern="1200">
                            <a:solidFill>
                              <a:schemeClr val="tx1"/>
                            </a:solidFill>
                            <a:latin typeface="UTM Avo" panose="02040603050506020204" pitchFamily="18"/>
                            <a:ea typeface="Calibri" panose="020F0502020204030204" pitchFamily="34" charset="0"/>
                            <a:cs typeface="Times New Roman" panose="02020603050405020304" pitchFamily="18" charset="0"/>
                          </a:rPr>
                          <m:t>5</m:t>
                        </m:r>
                      </m:num>
                      <m:den>
                        <m:r>
                          <m:rPr>
                            <m:nor/>
                          </m:rPr>
                          <a:rPr lang="vi-VN" sz="2000" kern="1200">
                            <a:solidFill>
                              <a:schemeClr val="tx1"/>
                            </a:solidFill>
                            <a:latin typeface="UTM Avo" panose="02040603050506020204" pitchFamily="18"/>
                            <a:ea typeface="Calibri" panose="020F0502020204030204" pitchFamily="34" charset="0"/>
                            <a:cs typeface="Times New Roman" panose="02020603050405020304" pitchFamily="18" charset="0"/>
                          </a:rPr>
                          <m:t>25</m:t>
                        </m:r>
                      </m:den>
                    </m:f>
                    <m:r>
                      <m:rPr>
                        <m:nor/>
                      </m:rPr>
                      <a:rPr lang="en-US" sz="2000" b="0" i="0" kern="1200" smtClean="0">
                        <a:solidFill>
                          <a:schemeClr val="tx1"/>
                        </a:solidFill>
                        <a:latin typeface="UTM Avo" panose="02040603050506020204" pitchFamily="18"/>
                        <a:ea typeface="Calibri" panose="020F0502020204030204" pitchFamily="34" charset="0"/>
                        <a:cs typeface="Times New Roman" panose="02020603050405020304" pitchFamily="18" charset="0"/>
                      </a:rPr>
                      <m:t> </m:t>
                    </m:r>
                    <m:r>
                      <m:rPr>
                        <m:nor/>
                      </m:rPr>
                      <a:rPr lang="vi-VN" sz="2000" kern="1200">
                        <a:solidFill>
                          <a:schemeClr val="tx1"/>
                        </a:solidFill>
                        <a:latin typeface="UTM Avo" panose="02040603050506020204" pitchFamily="18"/>
                        <a:ea typeface="Calibri" panose="020F0502020204030204" pitchFamily="34" charset="0"/>
                        <a:cs typeface="Times New Roman" panose="02020603050405020304" pitchFamily="18" charset="0"/>
                      </a:rPr>
                      <m:t>=</m:t>
                    </m:r>
                    <m:r>
                      <m:rPr>
                        <m:nor/>
                      </m:rPr>
                      <a:rPr lang="en-US" sz="2000" b="0" i="0" kern="1200" smtClean="0">
                        <a:solidFill>
                          <a:schemeClr val="tx1"/>
                        </a:solidFill>
                        <a:latin typeface="UTM Avo" panose="02040603050506020204" pitchFamily="18"/>
                        <a:ea typeface="Calibri" panose="020F0502020204030204" pitchFamily="34" charset="0"/>
                        <a:cs typeface="Times New Roman" panose="02020603050405020304" pitchFamily="18" charset="0"/>
                      </a:rPr>
                      <m:t> </m:t>
                    </m:r>
                    <m:f>
                      <m:fPr>
                        <m:ctrlPr>
                          <a:rPr lang="en-US" sz="2000" i="1" kern="1200">
                            <a:solidFill>
                              <a:schemeClr val="tx1"/>
                            </a:solidFill>
                            <a:latin typeface="Cambria Math" panose="02040503050406030204" pitchFamily="18" charset="0"/>
                            <a:ea typeface="Calibri" panose="020F0502020204030204" pitchFamily="34" charset="0"/>
                            <a:cs typeface="Times New Roman" panose="02020603050405020304" pitchFamily="18" charset="0"/>
                          </a:rPr>
                        </m:ctrlPr>
                      </m:fPr>
                      <m:num>
                        <m:r>
                          <m:rPr>
                            <m:nor/>
                          </m:rPr>
                          <a:rPr lang="vi-VN" sz="2000" kern="1200">
                            <a:solidFill>
                              <a:schemeClr val="tx1"/>
                            </a:solidFill>
                            <a:latin typeface="UTM Avo" panose="02040603050506020204" pitchFamily="18"/>
                            <a:ea typeface="Calibri" panose="020F0502020204030204" pitchFamily="34" charset="0"/>
                            <a:cs typeface="Times New Roman" panose="02020603050405020304" pitchFamily="18" charset="0"/>
                          </a:rPr>
                          <m:t>1</m:t>
                        </m:r>
                      </m:num>
                      <m:den>
                        <m:r>
                          <m:rPr>
                            <m:nor/>
                          </m:rPr>
                          <a:rPr lang="vi-VN" sz="2000" kern="1200">
                            <a:solidFill>
                              <a:schemeClr val="tx1"/>
                            </a:solidFill>
                            <a:latin typeface="UTM Avo" panose="02040603050506020204" pitchFamily="18"/>
                            <a:ea typeface="Calibri" panose="020F0502020204030204" pitchFamily="34" charset="0"/>
                            <a:cs typeface="Times New Roman" panose="02020603050405020304" pitchFamily="18" charset="0"/>
                          </a:rPr>
                          <m:t>5</m:t>
                        </m:r>
                      </m:den>
                    </m:f>
                  </m:oMath>
                </a14:m>
                <a:r>
                  <a:rPr lang="vi-VN" sz="2000" kern="1200" dirty="0">
                    <a:solidFill>
                      <a:schemeClr val="tx1"/>
                    </a:solidFill>
                    <a:latin typeface="UTM Avo" panose="02040603050506020204" pitchFamily="18"/>
                    <a:ea typeface="Calibri" panose="020F0502020204030204" pitchFamily="34" charset="0"/>
                    <a:cs typeface="Times New Roman" panose="02020603050405020304" pitchFamily="18" charset="0"/>
                  </a:rPr>
                  <a:t> .</a:t>
                </a:r>
                <a:endParaRPr lang="en-US" sz="2000" kern="1200" dirty="0">
                  <a:solidFill>
                    <a:schemeClr val="tx1"/>
                  </a:solidFill>
                  <a:latin typeface="UTM Avo" panose="02040603050506020204" pitchFamily="18"/>
                  <a:ea typeface="Calibri" panose="020F0502020204030204" pitchFamily="34" charset="0"/>
                  <a:cs typeface="Times New Roman" panose="02020603050405020304" pitchFamily="18" charset="0"/>
                </a:endParaRPr>
              </a:p>
              <a:p>
                <a:pPr algn="just" defTabSz="609630">
                  <a:lnSpc>
                    <a:spcPct val="150000"/>
                  </a:lnSpc>
                  <a:buClrTx/>
                  <a:buFontTx/>
                  <a:buNone/>
                </a:pPr>
                <a:r>
                  <a:rPr lang="vi-VN" sz="2000" kern="1200" dirty="0">
                    <a:solidFill>
                      <a:schemeClr val="tx1"/>
                    </a:solidFill>
                    <a:latin typeface="UTM Avo" panose="02040603050506020204" pitchFamily="18"/>
                    <a:ea typeface="Calibri" panose="020F0502020204030204" pitchFamily="34" charset="0"/>
                    <a:cs typeface="Times New Roman" panose="02020603050405020304" pitchFamily="18" charset="0"/>
                  </a:rPr>
                  <a:t>b) Có 16 kết quả thuận lợi cho biến cố</a:t>
                </a:r>
                <a:r>
                  <a:rPr lang="en-US" sz="2000" kern="1200" dirty="0">
                    <a:solidFill>
                      <a:schemeClr val="tx1"/>
                    </a:solidFill>
                    <a:latin typeface="UTM Avo" panose="02040603050506020204" pitchFamily="18"/>
                    <a:ea typeface="Calibri" panose="020F0502020204030204" pitchFamily="34" charset="0"/>
                    <a:cs typeface="Times New Roman" panose="02020603050405020304" pitchFamily="18" charset="0"/>
                  </a:rPr>
                  <a:t> </a:t>
                </a:r>
                <a:r>
                  <a:rPr lang="vi-VN" sz="2000" kern="1200" dirty="0">
                    <a:solidFill>
                      <a:schemeClr val="tx1"/>
                    </a:solidFill>
                    <a:latin typeface="UTM Avo" panose="02040603050506020204" pitchFamily="18"/>
                    <a:ea typeface="Calibri" panose="020F0502020204030204" pitchFamily="34" charset="0"/>
                    <a:cs typeface="Times New Roman" panose="02020603050405020304" pitchFamily="18" charset="0"/>
                  </a:rPr>
                  <a:t>“Số xuất hiện trên thẻ được rút ra là số có hai chữ số” là </a:t>
                </a:r>
                <a14:m>
                  <m:oMath xmlns:m="http://schemas.openxmlformats.org/officeDocument/2006/math">
                    <m:r>
                      <m:rPr>
                        <m:nor/>
                      </m:rPr>
                      <a:rPr lang="vi-VN" sz="2000" kern="1200">
                        <a:solidFill>
                          <a:schemeClr val="tx1"/>
                        </a:solidFill>
                        <a:latin typeface="UTM Avo" panose="02040603050506020204" pitchFamily="18"/>
                        <a:ea typeface="Calibri" panose="020F0502020204030204" pitchFamily="34" charset="0"/>
                        <a:cs typeface="Times New Roman" panose="02020603050405020304" pitchFamily="18" charset="0"/>
                      </a:rPr>
                      <m:t>10; 11; 12; ….; 24; 25</m:t>
                    </m:r>
                  </m:oMath>
                </a14:m>
                <a:r>
                  <a:rPr lang="vi-VN" sz="2000" kern="1200" dirty="0">
                    <a:solidFill>
                      <a:schemeClr val="tx1"/>
                    </a:solidFill>
                    <a:latin typeface="UTM Avo" panose="02040603050506020204" pitchFamily="18"/>
                    <a:ea typeface="Calibri" panose="020F0502020204030204" pitchFamily="34" charset="0"/>
                    <a:cs typeface="Times New Roman" panose="02020603050405020304" pitchFamily="18" charset="0"/>
                  </a:rPr>
                  <a:t>.</a:t>
                </a:r>
                <a:endParaRPr lang="en-US" sz="2000" kern="1200" dirty="0">
                  <a:solidFill>
                    <a:schemeClr val="tx1"/>
                  </a:solidFill>
                  <a:latin typeface="UTM Avo" panose="02040603050506020204" pitchFamily="18"/>
                  <a:ea typeface="Calibri" panose="020F0502020204030204" pitchFamily="34" charset="0"/>
                  <a:cs typeface="Times New Roman" panose="02020603050405020304" pitchFamily="18" charset="0"/>
                </a:endParaRPr>
              </a:p>
              <a:p>
                <a:pPr algn="just" defTabSz="609630">
                  <a:lnSpc>
                    <a:spcPct val="150000"/>
                  </a:lnSpc>
                  <a:buClrTx/>
                  <a:buFontTx/>
                  <a:buNone/>
                </a:pPr>
                <a14:m>
                  <m:oMath xmlns:m="http://schemas.openxmlformats.org/officeDocument/2006/math">
                    <m:r>
                      <m:rPr>
                        <m:nor/>
                      </m:rPr>
                      <a:rPr lang="en-US" sz="2000" kern="1200">
                        <a:solidFill>
                          <a:schemeClr val="tx1"/>
                        </a:solidFill>
                        <a:latin typeface="UTM Avo" panose="02040603050506020204" pitchFamily="18"/>
                        <a:ea typeface="Calibri" panose="020F0502020204030204" pitchFamily="34" charset="0"/>
                        <a:cs typeface="Times New Roman" panose="02020603050405020304" pitchFamily="18" charset="0"/>
                      </a:rPr>
                      <m:t>⇒</m:t>
                    </m:r>
                  </m:oMath>
                </a14:m>
                <a:r>
                  <a:rPr lang="vi-VN" sz="2000" kern="1200" dirty="0">
                    <a:solidFill>
                      <a:schemeClr val="tx1"/>
                    </a:solidFill>
                    <a:latin typeface="UTM Avo" panose="02040603050506020204" pitchFamily="18"/>
                    <a:ea typeface="Calibri" panose="020F0502020204030204" pitchFamily="34" charset="0"/>
                    <a:cs typeface="Times New Roman" panose="02020603050405020304" pitchFamily="18" charset="0"/>
                  </a:rPr>
                  <a:t> Xác suất của biến cố đó là </a:t>
                </a:r>
                <a14:m>
                  <m:oMath xmlns:m="http://schemas.openxmlformats.org/officeDocument/2006/math">
                    <m:f>
                      <m:fPr>
                        <m:ctrlPr>
                          <a:rPr lang="en-US" sz="2000" i="1" kern="1200">
                            <a:solidFill>
                              <a:schemeClr val="tx1"/>
                            </a:solidFill>
                            <a:latin typeface="Cambria Math" panose="02040503050406030204" pitchFamily="18" charset="0"/>
                            <a:ea typeface="Calibri" panose="020F0502020204030204" pitchFamily="34" charset="0"/>
                            <a:cs typeface="Times New Roman" panose="02020603050405020304" pitchFamily="18" charset="0"/>
                          </a:rPr>
                        </m:ctrlPr>
                      </m:fPr>
                      <m:num>
                        <m:r>
                          <m:rPr>
                            <m:nor/>
                          </m:rPr>
                          <a:rPr lang="vi-VN" sz="2000" kern="1200">
                            <a:solidFill>
                              <a:schemeClr val="tx1"/>
                            </a:solidFill>
                            <a:latin typeface="UTM Avo" panose="02040603050506020204" pitchFamily="18"/>
                            <a:ea typeface="Calibri" panose="020F0502020204030204" pitchFamily="34" charset="0"/>
                            <a:cs typeface="Times New Roman" panose="02020603050405020304" pitchFamily="18" charset="0"/>
                          </a:rPr>
                          <m:t>16</m:t>
                        </m:r>
                      </m:num>
                      <m:den>
                        <m:r>
                          <m:rPr>
                            <m:nor/>
                          </m:rPr>
                          <a:rPr lang="vi-VN" sz="2000" kern="1200">
                            <a:solidFill>
                              <a:schemeClr val="tx1"/>
                            </a:solidFill>
                            <a:latin typeface="UTM Avo" panose="02040603050506020204" pitchFamily="18"/>
                            <a:ea typeface="Calibri" panose="020F0502020204030204" pitchFamily="34" charset="0"/>
                            <a:cs typeface="Times New Roman" panose="02020603050405020304" pitchFamily="18" charset="0"/>
                          </a:rPr>
                          <m:t>25</m:t>
                        </m:r>
                      </m:den>
                    </m:f>
                  </m:oMath>
                </a14:m>
                <a:r>
                  <a:rPr lang="vi-VN" sz="2000" kern="1200" dirty="0">
                    <a:solidFill>
                      <a:schemeClr val="tx1"/>
                    </a:solidFill>
                    <a:latin typeface="UTM Avo" panose="02040603050506020204" pitchFamily="18"/>
                    <a:ea typeface="Calibri" panose="020F0502020204030204" pitchFamily="34" charset="0"/>
                    <a:cs typeface="Times New Roman" panose="02020603050405020304" pitchFamily="18" charset="0"/>
                  </a:rPr>
                  <a:t> .</a:t>
                </a:r>
                <a:endParaRPr lang="en-US" sz="2000" kern="1200" dirty="0">
                  <a:solidFill>
                    <a:schemeClr val="tx1"/>
                  </a:solidFill>
                  <a:latin typeface="UTM Avo" panose="02040603050506020204" pitchFamily="18"/>
                  <a:ea typeface="Calibri" panose="020F0502020204030204" pitchFamily="34" charset="0"/>
                  <a:cs typeface="Times New Roman" panose="02020603050405020304" pitchFamily="18" charset="0"/>
                </a:endParaRPr>
              </a:p>
              <a:p>
                <a:pPr algn="just" defTabSz="609630">
                  <a:lnSpc>
                    <a:spcPct val="150000"/>
                  </a:lnSpc>
                  <a:buClrTx/>
                  <a:buFontTx/>
                  <a:buNone/>
                </a:pPr>
                <a:r>
                  <a:rPr lang="vi-VN" sz="2000" kern="1200" dirty="0">
                    <a:solidFill>
                      <a:schemeClr val="tx1"/>
                    </a:solidFill>
                    <a:latin typeface="UTM Avo" panose="02040603050506020204" pitchFamily="18"/>
                    <a:ea typeface="Calibri" panose="020F0502020204030204" pitchFamily="34" charset="0"/>
                    <a:cs typeface="Times New Roman" panose="02020603050405020304" pitchFamily="18" charset="0"/>
                  </a:rPr>
                  <a:t>c) Có 2 kết quả thuận lợi cho biến cố “Số xuất hiện trên thẻ được rút ra là số có hai chữ số và tổng các chữ số bằng 5” là </a:t>
                </a:r>
                <a14:m>
                  <m:oMath xmlns:m="http://schemas.openxmlformats.org/officeDocument/2006/math">
                    <m:r>
                      <m:rPr>
                        <m:nor/>
                      </m:rPr>
                      <a:rPr lang="vi-VN" sz="2000" kern="1200">
                        <a:solidFill>
                          <a:schemeClr val="tx1"/>
                        </a:solidFill>
                        <a:latin typeface="UTM Avo" panose="02040603050506020204" pitchFamily="18"/>
                        <a:ea typeface="Calibri" panose="020F0502020204030204" pitchFamily="34" charset="0"/>
                        <a:cs typeface="Times New Roman" panose="02020603050405020304" pitchFamily="18" charset="0"/>
                      </a:rPr>
                      <m:t>14; 23</m:t>
                    </m:r>
                  </m:oMath>
                </a14:m>
                <a:r>
                  <a:rPr lang="vi-VN" sz="2000" kern="1200" dirty="0">
                    <a:solidFill>
                      <a:schemeClr val="tx1"/>
                    </a:solidFill>
                    <a:latin typeface="UTM Avo" panose="02040603050506020204" pitchFamily="18"/>
                    <a:ea typeface="Calibri" panose="020F0502020204030204" pitchFamily="34" charset="0"/>
                    <a:cs typeface="Times New Roman" panose="02020603050405020304" pitchFamily="18" charset="0"/>
                  </a:rPr>
                  <a:t>. </a:t>
                </a:r>
                <a:endParaRPr lang="en-US" sz="2000" kern="1200" dirty="0">
                  <a:solidFill>
                    <a:schemeClr val="tx1"/>
                  </a:solidFill>
                  <a:latin typeface="UTM Avo" panose="02040603050506020204" pitchFamily="18"/>
                  <a:ea typeface="Calibri" panose="020F0502020204030204" pitchFamily="34" charset="0"/>
                  <a:cs typeface="Times New Roman" panose="02020603050405020304" pitchFamily="18" charset="0"/>
                </a:endParaRPr>
              </a:p>
              <a:p>
                <a:pPr algn="just" defTabSz="609630">
                  <a:lnSpc>
                    <a:spcPct val="150000"/>
                  </a:lnSpc>
                  <a:buClrTx/>
                  <a:buFontTx/>
                  <a:buNone/>
                </a:pPr>
                <a14:m>
                  <m:oMath xmlns:m="http://schemas.openxmlformats.org/officeDocument/2006/math">
                    <m:r>
                      <m:rPr>
                        <m:nor/>
                      </m:rPr>
                      <a:rPr lang="en-US" sz="2000" kern="1200">
                        <a:solidFill>
                          <a:schemeClr val="tx1"/>
                        </a:solidFill>
                        <a:latin typeface="UTM Avo" panose="02040603050506020204" pitchFamily="18"/>
                        <a:ea typeface="Calibri" panose="020F0502020204030204" pitchFamily="34" charset="0"/>
                        <a:cs typeface="Times New Roman" panose="02020603050405020304" pitchFamily="18" charset="0"/>
                      </a:rPr>
                      <m:t>⇒</m:t>
                    </m:r>
                  </m:oMath>
                </a14:m>
                <a:r>
                  <a:rPr lang="vi-VN" sz="2000" kern="1200" dirty="0">
                    <a:solidFill>
                      <a:schemeClr val="tx1"/>
                    </a:solidFill>
                    <a:latin typeface="UTM Avo" panose="02040603050506020204" pitchFamily="18"/>
                    <a:ea typeface="Calibri" panose="020F0502020204030204" pitchFamily="34" charset="0"/>
                    <a:cs typeface="Times New Roman" panose="02020603050405020304" pitchFamily="18" charset="0"/>
                  </a:rPr>
                  <a:t> Xác suất của biến cố đó là </a:t>
                </a:r>
                <a14:m>
                  <m:oMath xmlns:m="http://schemas.openxmlformats.org/officeDocument/2006/math">
                    <m:f>
                      <m:fPr>
                        <m:ctrlPr>
                          <a:rPr lang="en-US" sz="2000" i="1" kern="1200">
                            <a:solidFill>
                              <a:schemeClr val="tx1"/>
                            </a:solidFill>
                            <a:latin typeface="Cambria Math" panose="02040503050406030204" pitchFamily="18" charset="0"/>
                            <a:ea typeface="Calibri" panose="020F0502020204030204" pitchFamily="34" charset="0"/>
                            <a:cs typeface="Times New Roman" panose="02020603050405020304" pitchFamily="18" charset="0"/>
                          </a:rPr>
                        </m:ctrlPr>
                      </m:fPr>
                      <m:num>
                        <m:r>
                          <m:rPr>
                            <m:nor/>
                          </m:rPr>
                          <a:rPr lang="vi-VN" sz="2000" kern="1200">
                            <a:solidFill>
                              <a:schemeClr val="tx1"/>
                            </a:solidFill>
                            <a:latin typeface="UTM Avo" panose="02040603050506020204" pitchFamily="18"/>
                            <a:ea typeface="Calibri" panose="020F0502020204030204" pitchFamily="34" charset="0"/>
                            <a:cs typeface="Times New Roman" panose="02020603050405020304" pitchFamily="18" charset="0"/>
                          </a:rPr>
                          <m:t>2</m:t>
                        </m:r>
                      </m:num>
                      <m:den>
                        <m:r>
                          <m:rPr>
                            <m:nor/>
                          </m:rPr>
                          <a:rPr lang="vi-VN" sz="2000" kern="1200">
                            <a:solidFill>
                              <a:schemeClr val="tx1"/>
                            </a:solidFill>
                            <a:latin typeface="UTM Avo" panose="02040603050506020204" pitchFamily="18"/>
                            <a:ea typeface="Calibri" panose="020F0502020204030204" pitchFamily="34" charset="0"/>
                            <a:cs typeface="Times New Roman" panose="02020603050405020304" pitchFamily="18" charset="0"/>
                          </a:rPr>
                          <m:t>25</m:t>
                        </m:r>
                      </m:den>
                    </m:f>
                  </m:oMath>
                </a14:m>
                <a:r>
                  <a:rPr lang="vi-VN" sz="2000" kern="1200" dirty="0">
                    <a:solidFill>
                      <a:schemeClr val="tx1"/>
                    </a:solidFill>
                    <a:latin typeface="UTM Avo" panose="02040603050506020204" pitchFamily="18"/>
                    <a:ea typeface="Calibri" panose="020F0502020204030204" pitchFamily="34" charset="0"/>
                    <a:cs typeface="Times New Roman" panose="02020603050405020304" pitchFamily="18" charset="0"/>
                  </a:rPr>
                  <a:t> .</a:t>
                </a:r>
                <a:endParaRPr lang="en-US" sz="2000" kern="1200" dirty="0">
                  <a:solidFill>
                    <a:schemeClr val="tx1"/>
                  </a:solidFill>
                  <a:latin typeface="UTM Avo" panose="02040603050506020204" pitchFamily="18"/>
                  <a:ea typeface="Calibri" panose="020F0502020204030204" pitchFamily="34" charset="0"/>
                  <a:cs typeface="Times New Roman" panose="02020603050405020304" pitchFamily="18" charset="0"/>
                </a:endParaRPr>
              </a:p>
            </p:txBody>
          </p:sp>
        </mc:Choice>
        <mc:Fallback>
          <p:sp>
            <p:nvSpPr>
              <p:cNvPr id="6" name="Rectangle 5">
                <a:extLst>
                  <a:ext uri="{FF2B5EF4-FFF2-40B4-BE49-F238E27FC236}">
                    <a16:creationId xmlns:a16="http://schemas.microsoft.com/office/drawing/2014/main" id="{606A8A70-ED63-6192-589B-1BFD26639314}"/>
                  </a:ext>
                </a:extLst>
              </p:cNvPr>
              <p:cNvSpPr>
                <a:spLocks noRot="1" noChangeAspect="1" noMove="1" noResize="1" noEditPoints="1" noAdjustHandles="1" noChangeArrowheads="1" noChangeShapeType="1" noTextEdit="1"/>
              </p:cNvSpPr>
              <p:nvPr/>
            </p:nvSpPr>
            <p:spPr>
              <a:xfrm>
                <a:off x="483416" y="844959"/>
                <a:ext cx="11225167" cy="5168081"/>
              </a:xfrm>
              <a:prstGeom prst="rect">
                <a:avLst/>
              </a:prstGeom>
              <a:blipFill>
                <a:blip r:embed="rId3"/>
                <a:stretch>
                  <a:fillRect l="-543" r="-543"/>
                </a:stretch>
              </a:blipFill>
            </p:spPr>
            <p:txBody>
              <a:bodyPr/>
              <a:lstStyle/>
              <a:p>
                <a:r>
                  <a:rPr lang="en-US">
                    <a:noFill/>
                  </a:rPr>
                  <a:t> </a:t>
                </a:r>
              </a:p>
            </p:txBody>
          </p:sp>
        </mc:Fallback>
      </mc:AlternateContent>
    </p:spTree>
    <p:extLst>
      <p:ext uri="{BB962C8B-B14F-4D97-AF65-F5344CB8AC3E}">
        <p14:creationId xmlns:p14="http://schemas.microsoft.com/office/powerpoint/2010/main" val="1269258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fade">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fade">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fade">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fade">
                                      <p:cBhvr>
                                        <p:cTn id="3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6" name="TextBox 5">
            <a:extLst>
              <a:ext uri="{FF2B5EF4-FFF2-40B4-BE49-F238E27FC236}">
                <a16:creationId xmlns:a16="http://schemas.microsoft.com/office/drawing/2014/main" id="{0DEE63F6-1821-92D1-C287-7C043F64AE62}"/>
              </a:ext>
            </a:extLst>
          </p:cNvPr>
          <p:cNvSpPr txBox="1"/>
          <p:nvPr/>
        </p:nvSpPr>
        <p:spPr>
          <a:xfrm>
            <a:off x="358489" y="89588"/>
            <a:ext cx="11062065" cy="1131848"/>
          </a:xfrm>
          <a:prstGeom prst="rect">
            <a:avLst/>
          </a:prstGeom>
          <a:noFill/>
        </p:spPr>
        <p:txBody>
          <a:bodyPr wrap="square" rtlCol="0">
            <a:spAutoFit/>
          </a:bodyPr>
          <a:lstStyle/>
          <a:p>
            <a:pPr algn="just" defTabSz="609630">
              <a:lnSpc>
                <a:spcPct val="150000"/>
              </a:lnSpc>
              <a:buClrTx/>
              <a:buFontTx/>
              <a:buNone/>
            </a:pPr>
            <a:r>
              <a:rPr lang="vi-VN" sz="2400" b="1" kern="1200" dirty="0">
                <a:solidFill>
                  <a:schemeClr val="tx1"/>
                </a:solidFill>
                <a:latin typeface="UTM Avo" panose="02040603050506020204" pitchFamily="18"/>
                <a:ea typeface="+mn-ea"/>
                <a:cs typeface="Arial" panose="020B0604020202020204" pitchFamily="34" charset="0"/>
              </a:rPr>
              <a:t>Bài </a:t>
            </a:r>
            <a:r>
              <a:rPr lang="en-US" sz="2400" b="1" kern="1200" dirty="0">
                <a:solidFill>
                  <a:schemeClr val="tx1"/>
                </a:solidFill>
                <a:latin typeface="UTM Avo" panose="02040603050506020204" pitchFamily="18"/>
                <a:ea typeface="+mn-ea"/>
                <a:cs typeface="Arial" panose="020B0604020202020204" pitchFamily="34" charset="0"/>
              </a:rPr>
              <a:t>3 </a:t>
            </a:r>
            <a:r>
              <a:rPr lang="vi-VN" sz="2400" b="1" kern="1200" dirty="0">
                <a:solidFill>
                  <a:schemeClr val="tx1"/>
                </a:solidFill>
                <a:latin typeface="UTM Avo" panose="02040603050506020204" pitchFamily="18"/>
                <a:ea typeface="+mn-ea"/>
                <a:cs typeface="Arial" panose="020B0604020202020204" pitchFamily="34" charset="0"/>
              </a:rPr>
              <a:t>(SGK - tr.</a:t>
            </a:r>
            <a:r>
              <a:rPr lang="en-US" sz="2400" b="1" kern="1200" dirty="0">
                <a:solidFill>
                  <a:schemeClr val="tx1"/>
                </a:solidFill>
                <a:latin typeface="UTM Avo" panose="02040603050506020204" pitchFamily="18"/>
                <a:ea typeface="+mn-ea"/>
                <a:cs typeface="Arial" panose="020B0604020202020204" pitchFamily="34" charset="0"/>
              </a:rPr>
              <a:t>38</a:t>
            </a:r>
            <a:r>
              <a:rPr lang="vi-VN" sz="2400" b="1" kern="1200" dirty="0">
                <a:solidFill>
                  <a:schemeClr val="tx1"/>
                </a:solidFill>
                <a:latin typeface="UTM Avo" panose="02040603050506020204" pitchFamily="18"/>
                <a:ea typeface="+mn-ea"/>
                <a:cs typeface="Arial" panose="020B0604020202020204" pitchFamily="34" charset="0"/>
              </a:rPr>
              <a:t>) </a:t>
            </a:r>
            <a:r>
              <a:rPr lang="vi-VN" sz="2400" kern="1200" dirty="0">
                <a:latin typeface="UTM Avo" panose="02040603050506020204" pitchFamily="18"/>
                <a:ea typeface="+mn-ea"/>
                <a:cs typeface="Arial" panose="020B0604020202020204" pitchFamily="34" charset="0"/>
              </a:rPr>
              <a:t>Biểu đồ đoạn thẳng trong Hình 40 biểu diễn tuổi thọ trung bình của người Việt Nam qua 30 năm (từ năm 1989 đến năm 2019).</a:t>
            </a:r>
            <a:endParaRPr lang="vi-VN" sz="2400" kern="1200" dirty="0">
              <a:solidFill>
                <a:prstClr val="black"/>
              </a:solidFill>
              <a:latin typeface="UTM Avo" panose="02040603050506020204" pitchFamily="18"/>
              <a:ea typeface="+mn-ea"/>
              <a:cs typeface="Arial" panose="020B0604020202020204" pitchFamily="34" charset="0"/>
            </a:endParaRPr>
          </a:p>
        </p:txBody>
      </p:sp>
      <p:sp>
        <p:nvSpPr>
          <p:cNvPr id="8" name="Rectangle 7">
            <a:extLst>
              <a:ext uri="{FF2B5EF4-FFF2-40B4-BE49-F238E27FC236}">
                <a16:creationId xmlns:a16="http://schemas.microsoft.com/office/drawing/2014/main" id="{BF4C20D7-15E6-A9C1-2999-ADE963F9CD89}"/>
              </a:ext>
            </a:extLst>
          </p:cNvPr>
          <p:cNvSpPr/>
          <p:nvPr/>
        </p:nvSpPr>
        <p:spPr>
          <a:xfrm>
            <a:off x="407124" y="1679402"/>
            <a:ext cx="6788072" cy="1694695"/>
          </a:xfrm>
          <a:prstGeom prst="rect">
            <a:avLst/>
          </a:prstGeom>
        </p:spPr>
        <p:txBody>
          <a:bodyPr wrap="square">
            <a:spAutoFit/>
          </a:bodyPr>
          <a:lstStyle/>
          <a:p>
            <a:pPr algn="just" defTabSz="609630">
              <a:lnSpc>
                <a:spcPct val="150000"/>
              </a:lnSpc>
              <a:buClrTx/>
              <a:buFontTx/>
              <a:buNone/>
            </a:pPr>
            <a:r>
              <a:rPr lang="vi-VN" sz="2400" kern="1200" dirty="0">
                <a:latin typeface="UTM Avo" panose="02040603050506020204" pitchFamily="18"/>
                <a:ea typeface="+mn-ea"/>
                <a:cs typeface="+mn-cs"/>
              </a:rPr>
              <a:t>a) Lập bảng thống kê tuổi thọ trung bình của người Việt Nam trong các năm 1989, 1999, 2009, 2019 theo mẫu sau (đơn vị: tuổi):</a:t>
            </a:r>
            <a:endParaRPr lang="en-US" sz="2400" kern="1200" dirty="0">
              <a:solidFill>
                <a:prstClr val="black"/>
              </a:solidFill>
              <a:latin typeface="UTM Avo" panose="02040603050506020204" pitchFamily="18"/>
              <a:ea typeface="+mn-ea"/>
              <a:cs typeface="+mn-cs"/>
            </a:endParaRPr>
          </a:p>
        </p:txBody>
      </p:sp>
      <p:graphicFrame>
        <p:nvGraphicFramePr>
          <p:cNvPr id="9" name="Table 8">
            <a:extLst>
              <a:ext uri="{FF2B5EF4-FFF2-40B4-BE49-F238E27FC236}">
                <a16:creationId xmlns:a16="http://schemas.microsoft.com/office/drawing/2014/main" id="{1FE98862-410C-8C9E-75D6-C2DA360C144F}"/>
              </a:ext>
            </a:extLst>
          </p:cNvPr>
          <p:cNvGraphicFramePr>
            <a:graphicFrameLocks noGrp="1"/>
          </p:cNvGraphicFramePr>
          <p:nvPr>
            <p:extLst>
              <p:ext uri="{D42A27DB-BD31-4B8C-83A1-F6EECF244321}">
                <p14:modId xmlns:p14="http://schemas.microsoft.com/office/powerpoint/2010/main" val="2643092115"/>
              </p:ext>
            </p:extLst>
          </p:nvPr>
        </p:nvGraphicFramePr>
        <p:xfrm>
          <a:off x="531533" y="4738715"/>
          <a:ext cx="6982525" cy="1588834"/>
        </p:xfrm>
        <a:graphic>
          <a:graphicData uri="http://schemas.openxmlformats.org/drawingml/2006/table">
            <a:tbl>
              <a:tblPr firstRow="1" firstCol="1" bandRow="1"/>
              <a:tblGrid>
                <a:gridCol w="2947545">
                  <a:extLst>
                    <a:ext uri="{9D8B030D-6E8A-4147-A177-3AD203B41FA5}">
                      <a16:colId xmlns:a16="http://schemas.microsoft.com/office/drawing/2014/main" val="3705523655"/>
                    </a:ext>
                  </a:extLst>
                </a:gridCol>
                <a:gridCol w="1008745">
                  <a:extLst>
                    <a:ext uri="{9D8B030D-6E8A-4147-A177-3AD203B41FA5}">
                      <a16:colId xmlns:a16="http://schemas.microsoft.com/office/drawing/2014/main" val="2236071532"/>
                    </a:ext>
                  </a:extLst>
                </a:gridCol>
                <a:gridCol w="1008745">
                  <a:extLst>
                    <a:ext uri="{9D8B030D-6E8A-4147-A177-3AD203B41FA5}">
                      <a16:colId xmlns:a16="http://schemas.microsoft.com/office/drawing/2014/main" val="151160173"/>
                    </a:ext>
                  </a:extLst>
                </a:gridCol>
                <a:gridCol w="1008745">
                  <a:extLst>
                    <a:ext uri="{9D8B030D-6E8A-4147-A177-3AD203B41FA5}">
                      <a16:colId xmlns:a16="http://schemas.microsoft.com/office/drawing/2014/main" val="1180002435"/>
                    </a:ext>
                  </a:extLst>
                </a:gridCol>
                <a:gridCol w="1008745">
                  <a:extLst>
                    <a:ext uri="{9D8B030D-6E8A-4147-A177-3AD203B41FA5}">
                      <a16:colId xmlns:a16="http://schemas.microsoft.com/office/drawing/2014/main" val="1232956626"/>
                    </a:ext>
                  </a:extLst>
                </a:gridCol>
              </a:tblGrid>
              <a:tr h="716973">
                <a:tc>
                  <a:txBody>
                    <a:bodyPr/>
                    <a:lstStyle>
                      <a:lvl1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9pPr>
                    </a:lstStyle>
                    <a:p>
                      <a:pPr algn="ctr">
                        <a:lnSpc>
                          <a:spcPct val="150000"/>
                        </a:lnSpc>
                        <a:spcBef>
                          <a:spcPts val="600"/>
                        </a:spcBef>
                        <a:spcAft>
                          <a:spcPts val="600"/>
                        </a:spcAft>
                      </a:pPr>
                      <a:r>
                        <a:rPr lang="en-US" sz="2400">
                          <a:effectLst/>
                          <a:latin typeface="UTM Avo" panose="02040603050506020204" pitchFamily="18"/>
                          <a:ea typeface="Times New Roman" panose="02020603050405020304" pitchFamily="18" charset="0"/>
                          <a:cs typeface="Arial" panose="020B0604020202020204" pitchFamily="34" charset="0"/>
                        </a:rPr>
                        <a:t>Năm</a:t>
                      </a:r>
                      <a:endParaRPr lang="en-US" sz="2400">
                        <a:effectLst/>
                        <a:latin typeface="UTM Avo" panose="02040603050506020204" pitchFamily="18"/>
                        <a:ea typeface="Arial" panose="020B0604020202020204" pitchFamily="34" charset="0"/>
                        <a:cs typeface="Arial" panose="020B0604020202020204" pitchFamily="34" charset="0"/>
                      </a:endParaRPr>
                    </a:p>
                  </a:txBody>
                  <a:tcPr marL="31750" marR="31750" marT="31750" marB="3175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lumMod val="20000"/>
                        <a:lumOff val="8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9pPr>
                    </a:lstStyle>
                    <a:p>
                      <a:pPr algn="ctr">
                        <a:lnSpc>
                          <a:spcPct val="150000"/>
                        </a:lnSpc>
                        <a:spcBef>
                          <a:spcPts val="600"/>
                        </a:spcBef>
                        <a:spcAft>
                          <a:spcPts val="600"/>
                        </a:spcAft>
                      </a:pPr>
                      <a:r>
                        <a:rPr lang="en-US" sz="2400">
                          <a:effectLst/>
                          <a:latin typeface="UTM Avo" panose="02040603050506020204" pitchFamily="18"/>
                          <a:ea typeface="Times New Roman" panose="02020603050405020304" pitchFamily="18" charset="0"/>
                          <a:cs typeface="Arial" panose="020B0604020202020204" pitchFamily="34" charset="0"/>
                        </a:rPr>
                        <a:t>1989</a:t>
                      </a:r>
                      <a:endParaRPr lang="en-US" sz="2400">
                        <a:effectLst/>
                        <a:latin typeface="UTM Avo" panose="02040603050506020204" pitchFamily="18"/>
                        <a:ea typeface="Arial" panose="020B0604020202020204" pitchFamily="34" charset="0"/>
                        <a:cs typeface="Arial" panose="020B0604020202020204" pitchFamily="34" charset="0"/>
                      </a:endParaRPr>
                    </a:p>
                  </a:txBody>
                  <a:tcPr marL="31750" marR="31750" marT="31750" marB="3175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lumMod val="20000"/>
                        <a:lumOff val="8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9pPr>
                    </a:lstStyle>
                    <a:p>
                      <a:pPr algn="ctr">
                        <a:lnSpc>
                          <a:spcPct val="150000"/>
                        </a:lnSpc>
                        <a:spcBef>
                          <a:spcPts val="600"/>
                        </a:spcBef>
                        <a:spcAft>
                          <a:spcPts val="600"/>
                        </a:spcAft>
                      </a:pPr>
                      <a:r>
                        <a:rPr lang="en-US" sz="2400">
                          <a:effectLst/>
                          <a:latin typeface="UTM Avo" panose="02040603050506020204" pitchFamily="18"/>
                          <a:ea typeface="Times New Roman" panose="02020603050405020304" pitchFamily="18" charset="0"/>
                          <a:cs typeface="Arial" panose="020B0604020202020204" pitchFamily="34" charset="0"/>
                        </a:rPr>
                        <a:t>1999</a:t>
                      </a:r>
                      <a:endParaRPr lang="en-US" sz="2400">
                        <a:effectLst/>
                        <a:latin typeface="UTM Avo" panose="02040603050506020204" pitchFamily="18"/>
                        <a:ea typeface="Arial" panose="020B0604020202020204" pitchFamily="34" charset="0"/>
                        <a:cs typeface="Arial" panose="020B0604020202020204" pitchFamily="34" charset="0"/>
                      </a:endParaRPr>
                    </a:p>
                  </a:txBody>
                  <a:tcPr marL="31750" marR="31750" marT="31750" marB="3175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lumMod val="20000"/>
                        <a:lumOff val="8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9pPr>
                    </a:lstStyle>
                    <a:p>
                      <a:pPr algn="ctr">
                        <a:lnSpc>
                          <a:spcPct val="150000"/>
                        </a:lnSpc>
                        <a:spcBef>
                          <a:spcPts val="600"/>
                        </a:spcBef>
                        <a:spcAft>
                          <a:spcPts val="600"/>
                        </a:spcAft>
                      </a:pPr>
                      <a:r>
                        <a:rPr lang="en-US" sz="2400">
                          <a:effectLst/>
                          <a:latin typeface="UTM Avo" panose="02040603050506020204" pitchFamily="18"/>
                          <a:ea typeface="Times New Roman" panose="02020603050405020304" pitchFamily="18" charset="0"/>
                          <a:cs typeface="Arial" panose="020B0604020202020204" pitchFamily="34" charset="0"/>
                        </a:rPr>
                        <a:t>2009</a:t>
                      </a:r>
                      <a:endParaRPr lang="en-US" sz="2400">
                        <a:effectLst/>
                        <a:latin typeface="UTM Avo" panose="02040603050506020204" pitchFamily="18"/>
                        <a:ea typeface="Arial" panose="020B0604020202020204" pitchFamily="34" charset="0"/>
                        <a:cs typeface="Arial" panose="020B0604020202020204" pitchFamily="34" charset="0"/>
                      </a:endParaRPr>
                    </a:p>
                  </a:txBody>
                  <a:tcPr marL="31750" marR="31750" marT="31750" marB="3175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lumMod val="20000"/>
                        <a:lumOff val="8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9pPr>
                    </a:lstStyle>
                    <a:p>
                      <a:pPr algn="ctr">
                        <a:lnSpc>
                          <a:spcPct val="150000"/>
                        </a:lnSpc>
                        <a:spcBef>
                          <a:spcPts val="600"/>
                        </a:spcBef>
                        <a:spcAft>
                          <a:spcPts val="600"/>
                        </a:spcAft>
                      </a:pPr>
                      <a:r>
                        <a:rPr lang="en-US" sz="2400">
                          <a:effectLst/>
                          <a:latin typeface="UTM Avo" panose="02040603050506020204" pitchFamily="18"/>
                          <a:ea typeface="Times New Roman" panose="02020603050405020304" pitchFamily="18" charset="0"/>
                          <a:cs typeface="Arial" panose="020B0604020202020204" pitchFamily="34" charset="0"/>
                        </a:rPr>
                        <a:t>2019</a:t>
                      </a:r>
                      <a:endParaRPr lang="en-US" sz="2400">
                        <a:effectLst/>
                        <a:latin typeface="UTM Avo" panose="02040603050506020204" pitchFamily="18"/>
                        <a:ea typeface="Arial" panose="020B0604020202020204" pitchFamily="34" charset="0"/>
                        <a:cs typeface="Arial" panose="020B0604020202020204" pitchFamily="34" charset="0"/>
                      </a:endParaRPr>
                    </a:p>
                  </a:txBody>
                  <a:tcPr marL="31750" marR="31750" marT="31750" marB="3175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lumMod val="20000"/>
                        <a:lumOff val="80000"/>
                      </a:srgbClr>
                    </a:solidFill>
                  </a:tcPr>
                </a:tc>
                <a:extLst>
                  <a:ext uri="{0D108BD9-81ED-4DB2-BD59-A6C34878D82A}">
                    <a16:rowId xmlns:a16="http://schemas.microsoft.com/office/drawing/2014/main" val="3492834303"/>
                  </a:ext>
                </a:extLst>
              </a:tr>
              <a:tr h="871861">
                <a:tc>
                  <a:txBody>
                    <a:bodyPr/>
                    <a:lstStyle>
                      <a:lvl1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9pPr>
                    </a:lstStyle>
                    <a:p>
                      <a:pPr algn="ctr">
                        <a:lnSpc>
                          <a:spcPct val="150000"/>
                        </a:lnSpc>
                        <a:spcBef>
                          <a:spcPts val="600"/>
                        </a:spcBef>
                        <a:spcAft>
                          <a:spcPts val="600"/>
                        </a:spcAft>
                      </a:pPr>
                      <a:r>
                        <a:rPr lang="en-US" sz="2400">
                          <a:effectLst/>
                          <a:latin typeface="UTM Avo" panose="02040603050506020204" pitchFamily="18"/>
                          <a:ea typeface="Times New Roman" panose="02020603050405020304" pitchFamily="18" charset="0"/>
                          <a:cs typeface="Arial" panose="020B0604020202020204" pitchFamily="34" charset="0"/>
                        </a:rPr>
                        <a:t>Tuổi thọ trung bình</a:t>
                      </a:r>
                      <a:endParaRPr lang="en-US" sz="2400">
                        <a:effectLst/>
                        <a:latin typeface="UTM Avo" panose="02040603050506020204" pitchFamily="18"/>
                        <a:ea typeface="Arial" panose="020B0604020202020204" pitchFamily="34" charset="0"/>
                        <a:cs typeface="Arial" panose="020B0604020202020204" pitchFamily="34" charset="0"/>
                      </a:endParaRPr>
                    </a:p>
                  </a:txBody>
                  <a:tcPr marL="31750" marR="31750" marT="31750" marB="3175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9pPr>
                    </a:lstStyle>
                    <a:p>
                      <a:pPr algn="ctr">
                        <a:lnSpc>
                          <a:spcPct val="150000"/>
                        </a:lnSpc>
                        <a:spcBef>
                          <a:spcPts val="600"/>
                        </a:spcBef>
                        <a:spcAft>
                          <a:spcPts val="600"/>
                        </a:spcAft>
                      </a:pPr>
                      <a:r>
                        <a:rPr lang="en-US" sz="2400">
                          <a:effectLst/>
                          <a:latin typeface="UTM Avo" panose="02040603050506020204" pitchFamily="18"/>
                          <a:ea typeface="Arial" panose="020B0604020202020204" pitchFamily="34" charset="0"/>
                          <a:cs typeface="Arial" panose="020B0604020202020204" pitchFamily="34" charset="0"/>
                        </a:rPr>
                        <a:t>?</a:t>
                      </a:r>
                    </a:p>
                  </a:txBody>
                  <a:tcPr marL="31750" marR="31750" marT="31750" marB="3175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9pPr>
                    </a:lstStyle>
                    <a:p>
                      <a:pPr algn="ctr">
                        <a:lnSpc>
                          <a:spcPct val="150000"/>
                        </a:lnSpc>
                        <a:spcBef>
                          <a:spcPts val="600"/>
                        </a:spcBef>
                        <a:spcAft>
                          <a:spcPts val="600"/>
                        </a:spcAft>
                      </a:pPr>
                      <a:r>
                        <a:rPr lang="en-US" sz="2400">
                          <a:effectLst/>
                          <a:latin typeface="UTM Avo" panose="02040603050506020204" pitchFamily="18"/>
                          <a:ea typeface="Arial" panose="020B0604020202020204" pitchFamily="34" charset="0"/>
                          <a:cs typeface="Arial" panose="020B0604020202020204" pitchFamily="34" charset="0"/>
                        </a:rPr>
                        <a:t>?</a:t>
                      </a:r>
                    </a:p>
                  </a:txBody>
                  <a:tcPr marL="31750" marR="31750" marT="31750" marB="3175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9pPr>
                    </a:lstStyle>
                    <a:p>
                      <a:pPr algn="ctr">
                        <a:lnSpc>
                          <a:spcPct val="150000"/>
                        </a:lnSpc>
                        <a:spcBef>
                          <a:spcPts val="600"/>
                        </a:spcBef>
                        <a:spcAft>
                          <a:spcPts val="600"/>
                        </a:spcAft>
                      </a:pPr>
                      <a:r>
                        <a:rPr lang="en-US" sz="2400">
                          <a:effectLst/>
                          <a:latin typeface="UTM Avo" panose="02040603050506020204" pitchFamily="18"/>
                          <a:ea typeface="Arial" panose="020B0604020202020204" pitchFamily="34" charset="0"/>
                          <a:cs typeface="Arial" panose="020B0604020202020204" pitchFamily="34" charset="0"/>
                        </a:rPr>
                        <a:t>?</a:t>
                      </a:r>
                    </a:p>
                  </a:txBody>
                  <a:tcPr marL="31750" marR="31750" marT="31750" marB="3175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tx1"/>
                          </a:solidFill>
                          <a:latin typeface="Calibri"/>
                          <a:sym typeface="Arial"/>
                        </a:defRPr>
                      </a:lvl9pPr>
                    </a:lstStyle>
                    <a:p>
                      <a:pPr algn="ctr">
                        <a:lnSpc>
                          <a:spcPct val="150000"/>
                        </a:lnSpc>
                        <a:spcBef>
                          <a:spcPts val="600"/>
                        </a:spcBef>
                        <a:spcAft>
                          <a:spcPts val="600"/>
                        </a:spcAft>
                      </a:pPr>
                      <a:r>
                        <a:rPr lang="en-US" sz="2400" dirty="0">
                          <a:effectLst/>
                          <a:latin typeface="UTM Avo" panose="02040603050506020204" pitchFamily="18"/>
                          <a:ea typeface="Arial" panose="020B0604020202020204" pitchFamily="34" charset="0"/>
                          <a:cs typeface="Arial" panose="020B0604020202020204" pitchFamily="34" charset="0"/>
                        </a:rPr>
                        <a:t>?</a:t>
                      </a:r>
                    </a:p>
                  </a:txBody>
                  <a:tcPr marL="31750" marR="31750" marT="31750" marB="3175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610122002"/>
                  </a:ext>
                </a:extLst>
              </a:tr>
            </a:tbl>
          </a:graphicData>
        </a:graphic>
      </p:graphicFrame>
      <mc:AlternateContent xmlns:mc="http://schemas.openxmlformats.org/markup-compatibility/2006" xmlns:a14="http://schemas.microsoft.com/office/drawing/2010/main">
        <mc:Choice Requires="a14">
          <p:sp>
            <p:nvSpPr>
              <p:cNvPr id="17" name="Rectangle 16">
                <a:extLst>
                  <a:ext uri="{FF2B5EF4-FFF2-40B4-BE49-F238E27FC236}">
                    <a16:creationId xmlns:a16="http://schemas.microsoft.com/office/drawing/2014/main" id="{CA4B82DA-D59D-B90E-38B9-F5E2AB07BEA2}"/>
                  </a:ext>
                </a:extLst>
              </p:cNvPr>
              <p:cNvSpPr/>
              <p:nvPr/>
            </p:nvSpPr>
            <p:spPr>
              <a:xfrm>
                <a:off x="3598528" y="5614405"/>
                <a:ext cx="904075" cy="713144"/>
              </a:xfrm>
              <a:prstGeom prst="rect">
                <a:avLst/>
              </a:prstGeom>
              <a:solidFill>
                <a:schemeClr val="bg1"/>
              </a:solidFill>
            </p:spPr>
            <p:txBody>
              <a:bodyPr wrap="square">
                <a:spAutoFit/>
              </a:bodyPr>
              <a:lstStyle/>
              <a:p>
                <a:pPr algn="ctr">
                  <a:lnSpc>
                    <a:spcPct val="150000"/>
                  </a:lnSpc>
                  <a:spcBef>
                    <a:spcPts val="400"/>
                  </a:spcBef>
                  <a:spcAft>
                    <a:spcPts val="400"/>
                  </a:spcAft>
                </a:pPr>
                <a14:m>
                  <m:oMathPara xmlns:m="http://schemas.openxmlformats.org/officeDocument/2006/math">
                    <m:oMathParaPr>
                      <m:jc m:val="centerGroup"/>
                    </m:oMathParaPr>
                    <m:oMath xmlns:m="http://schemas.openxmlformats.org/officeDocument/2006/math">
                      <m:r>
                        <m:rPr>
                          <m:nor/>
                        </m:rPr>
                        <a:rPr lang="en-US" sz="2400" b="1" i="0">
                          <a:solidFill>
                            <a:srgbClr val="C00000"/>
                          </a:solidFill>
                          <a:latin typeface="UTM Avo" panose="02040603050506020204" pitchFamily="18" charset="0"/>
                          <a:ea typeface="Times New Roman" panose="02020603050405020304" pitchFamily="18" charset="0"/>
                          <a:cs typeface="Times New Roman" panose="02020603050405020304" pitchFamily="18" charset="0"/>
                        </a:rPr>
                        <m:t>65,2</m:t>
                      </m:r>
                    </m:oMath>
                  </m:oMathPara>
                </a14:m>
                <a:endParaRPr lang="en-US" sz="2400" b="1" dirty="0">
                  <a:solidFill>
                    <a:srgbClr val="C00000"/>
                  </a:solidFill>
                  <a:latin typeface="UTM Avo" panose="02040603050506020204" pitchFamily="18" charset="0"/>
                  <a:ea typeface="Arial" panose="020B0604020202020204" pitchFamily="34" charset="0"/>
                  <a:cs typeface="Arial" panose="020B0604020202020204" pitchFamily="34" charset="0"/>
                </a:endParaRPr>
              </a:p>
            </p:txBody>
          </p:sp>
        </mc:Choice>
        <mc:Fallback xmlns="">
          <p:sp>
            <p:nvSpPr>
              <p:cNvPr id="17" name="Rectangle 16">
                <a:extLst>
                  <a:ext uri="{FF2B5EF4-FFF2-40B4-BE49-F238E27FC236}">
                    <a16:creationId xmlns:a16="http://schemas.microsoft.com/office/drawing/2014/main" id="{CA4B82DA-D59D-B90E-38B9-F5E2AB07BEA2}"/>
                  </a:ext>
                </a:extLst>
              </p:cNvPr>
              <p:cNvSpPr>
                <a:spLocks noRot="1" noChangeAspect="1" noMove="1" noResize="1" noEditPoints="1" noAdjustHandles="1" noChangeArrowheads="1" noChangeShapeType="1" noTextEdit="1"/>
              </p:cNvSpPr>
              <p:nvPr/>
            </p:nvSpPr>
            <p:spPr>
              <a:xfrm>
                <a:off x="3598528" y="5614405"/>
                <a:ext cx="904075" cy="713144"/>
              </a:xfrm>
              <a:prstGeom prst="rect">
                <a:avLst/>
              </a:prstGeom>
              <a:blipFill>
                <a:blip r:embed="rId6"/>
                <a:stretch>
                  <a:fillRect l="-4167"/>
                </a:stretch>
              </a:blipFill>
            </p:spPr>
            <p:txBody>
              <a:bodyPr/>
              <a:lstStyle/>
              <a:p>
                <a:r>
                  <a:rPr lang="en-VN">
                    <a:noFill/>
                  </a:rPr>
                  <a:t> </a:t>
                </a:r>
              </a:p>
            </p:txBody>
          </p:sp>
        </mc:Fallback>
      </mc:AlternateContent>
      <mc:AlternateContent xmlns:mc="http://schemas.openxmlformats.org/markup-compatibility/2006" xmlns:a14="http://schemas.microsoft.com/office/drawing/2010/main">
        <mc:Choice Requires="a14">
          <p:sp>
            <p:nvSpPr>
              <p:cNvPr id="18" name="Rectangle 17">
                <a:extLst>
                  <a:ext uri="{FF2B5EF4-FFF2-40B4-BE49-F238E27FC236}">
                    <a16:creationId xmlns:a16="http://schemas.microsoft.com/office/drawing/2014/main" id="{8831F527-37D5-50C2-7A76-447DE19D1FA8}"/>
                  </a:ext>
                </a:extLst>
              </p:cNvPr>
              <p:cNvSpPr/>
              <p:nvPr/>
            </p:nvSpPr>
            <p:spPr>
              <a:xfrm>
                <a:off x="4594190" y="5614405"/>
                <a:ext cx="904075" cy="713144"/>
              </a:xfrm>
              <a:prstGeom prst="rect">
                <a:avLst/>
              </a:prstGeom>
              <a:solidFill>
                <a:schemeClr val="bg1"/>
              </a:solidFill>
            </p:spPr>
            <p:txBody>
              <a:bodyPr wrap="square">
                <a:spAutoFit/>
              </a:bodyPr>
              <a:lstStyle/>
              <a:p>
                <a:pPr algn="ctr">
                  <a:lnSpc>
                    <a:spcPct val="150000"/>
                  </a:lnSpc>
                  <a:spcBef>
                    <a:spcPts val="400"/>
                  </a:spcBef>
                  <a:spcAft>
                    <a:spcPts val="400"/>
                  </a:spcAft>
                </a:pPr>
                <a14:m>
                  <m:oMathPara xmlns:m="http://schemas.openxmlformats.org/officeDocument/2006/math">
                    <m:oMathParaPr>
                      <m:jc m:val="centerGroup"/>
                    </m:oMathParaPr>
                    <m:oMath xmlns:m="http://schemas.openxmlformats.org/officeDocument/2006/math">
                      <m:r>
                        <m:rPr>
                          <m:nor/>
                        </m:rPr>
                        <a:rPr lang="en-US" sz="2400" b="1" i="0">
                          <a:solidFill>
                            <a:srgbClr val="C00000"/>
                          </a:solidFill>
                          <a:latin typeface="UTM Avo" panose="02040603050506020204" pitchFamily="18" charset="0"/>
                          <a:ea typeface="Times New Roman" panose="02020603050405020304" pitchFamily="18" charset="0"/>
                          <a:cs typeface="Times New Roman" panose="02020603050405020304" pitchFamily="18" charset="0"/>
                        </a:rPr>
                        <m:t>68,2</m:t>
                      </m:r>
                    </m:oMath>
                  </m:oMathPara>
                </a14:m>
                <a:endParaRPr sz="700" dirty="0">
                  <a:latin typeface="UTM Avo" panose="02040603050506020204" pitchFamily="18" charset="0"/>
                </a:endParaRPr>
              </a:p>
            </p:txBody>
          </p:sp>
        </mc:Choice>
        <mc:Fallback xmlns="">
          <p:sp>
            <p:nvSpPr>
              <p:cNvPr id="18" name="Rectangle 17">
                <a:extLst>
                  <a:ext uri="{FF2B5EF4-FFF2-40B4-BE49-F238E27FC236}">
                    <a16:creationId xmlns:a16="http://schemas.microsoft.com/office/drawing/2014/main" id="{8831F527-37D5-50C2-7A76-447DE19D1FA8}"/>
                  </a:ext>
                </a:extLst>
              </p:cNvPr>
              <p:cNvSpPr>
                <a:spLocks noRot="1" noChangeAspect="1" noMove="1" noResize="1" noEditPoints="1" noAdjustHandles="1" noChangeArrowheads="1" noChangeShapeType="1" noTextEdit="1"/>
              </p:cNvSpPr>
              <p:nvPr/>
            </p:nvSpPr>
            <p:spPr>
              <a:xfrm>
                <a:off x="4594190" y="5614405"/>
                <a:ext cx="904075" cy="713144"/>
              </a:xfrm>
              <a:prstGeom prst="rect">
                <a:avLst/>
              </a:prstGeom>
              <a:blipFill>
                <a:blip r:embed="rId7"/>
                <a:stretch>
                  <a:fillRect l="-1389"/>
                </a:stretch>
              </a:blipFill>
            </p:spPr>
            <p:txBody>
              <a:bodyPr/>
              <a:lstStyle/>
              <a:p>
                <a:r>
                  <a:rPr lang="en-VN">
                    <a:noFill/>
                  </a:rPr>
                  <a:t> </a:t>
                </a:r>
              </a:p>
            </p:txBody>
          </p:sp>
        </mc:Fallback>
      </mc:AlternateContent>
      <mc:AlternateContent xmlns:mc="http://schemas.openxmlformats.org/markup-compatibility/2006" xmlns:a14="http://schemas.microsoft.com/office/drawing/2010/main">
        <mc:Choice Requires="a14">
          <p:sp>
            <p:nvSpPr>
              <p:cNvPr id="19" name="Rectangle 18">
                <a:extLst>
                  <a:ext uri="{FF2B5EF4-FFF2-40B4-BE49-F238E27FC236}">
                    <a16:creationId xmlns:a16="http://schemas.microsoft.com/office/drawing/2014/main" id="{EE3C1F46-D855-1C1D-B355-A22D703D7851}"/>
                  </a:ext>
                </a:extLst>
              </p:cNvPr>
              <p:cNvSpPr/>
              <p:nvPr/>
            </p:nvSpPr>
            <p:spPr>
              <a:xfrm>
                <a:off x="5575230" y="5633345"/>
                <a:ext cx="938077" cy="697627"/>
              </a:xfrm>
              <a:prstGeom prst="rect">
                <a:avLst/>
              </a:prstGeom>
              <a:solidFill>
                <a:schemeClr val="bg1"/>
              </a:solidFill>
            </p:spPr>
            <p:txBody>
              <a:bodyPr wrap="none">
                <a:spAutoFit/>
              </a:bodyPr>
              <a:lstStyle/>
              <a:p>
                <a:pPr algn="ctr">
                  <a:lnSpc>
                    <a:spcPct val="150000"/>
                  </a:lnSpc>
                  <a:spcBef>
                    <a:spcPts val="400"/>
                  </a:spcBef>
                  <a:spcAft>
                    <a:spcPts val="400"/>
                  </a:spcAft>
                </a:pPr>
                <a14:m>
                  <m:oMathPara xmlns:m="http://schemas.openxmlformats.org/officeDocument/2006/math">
                    <m:oMathParaPr>
                      <m:jc m:val="centerGroup"/>
                    </m:oMathParaPr>
                    <m:oMath xmlns:m="http://schemas.openxmlformats.org/officeDocument/2006/math">
                      <m:r>
                        <m:rPr>
                          <m:nor/>
                        </m:rPr>
                        <a:rPr lang="en-US" sz="2400" b="1" i="0">
                          <a:solidFill>
                            <a:srgbClr val="C00000"/>
                          </a:solidFill>
                          <a:latin typeface="UTM Avo" panose="02040603050506020204" pitchFamily="18" charset="0"/>
                          <a:ea typeface="Times New Roman" panose="02020603050405020304" pitchFamily="18" charset="0"/>
                          <a:cs typeface="Times New Roman" panose="02020603050405020304" pitchFamily="18" charset="0"/>
                        </a:rPr>
                        <m:t>72,8</m:t>
                      </m:r>
                    </m:oMath>
                  </m:oMathPara>
                </a14:m>
                <a:endParaRPr sz="700" dirty="0">
                  <a:latin typeface="UTM Avo" panose="02040603050506020204" pitchFamily="18" charset="0"/>
                </a:endParaRPr>
              </a:p>
            </p:txBody>
          </p:sp>
        </mc:Choice>
        <mc:Fallback xmlns="">
          <p:sp>
            <p:nvSpPr>
              <p:cNvPr id="19" name="Rectangle 18">
                <a:extLst>
                  <a:ext uri="{FF2B5EF4-FFF2-40B4-BE49-F238E27FC236}">
                    <a16:creationId xmlns:a16="http://schemas.microsoft.com/office/drawing/2014/main" id="{EE3C1F46-D855-1C1D-B355-A22D703D7851}"/>
                  </a:ext>
                </a:extLst>
              </p:cNvPr>
              <p:cNvSpPr>
                <a:spLocks noRot="1" noChangeAspect="1" noMove="1" noResize="1" noEditPoints="1" noAdjustHandles="1" noChangeArrowheads="1" noChangeShapeType="1" noTextEdit="1"/>
              </p:cNvSpPr>
              <p:nvPr/>
            </p:nvSpPr>
            <p:spPr>
              <a:xfrm>
                <a:off x="5575230" y="5633345"/>
                <a:ext cx="938077" cy="697627"/>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Rectangle 19">
                <a:extLst>
                  <a:ext uri="{FF2B5EF4-FFF2-40B4-BE49-F238E27FC236}">
                    <a16:creationId xmlns:a16="http://schemas.microsoft.com/office/drawing/2014/main" id="{544674D0-0DF0-1737-205D-7327F1EAA884}"/>
                  </a:ext>
                </a:extLst>
              </p:cNvPr>
              <p:cNvSpPr/>
              <p:nvPr/>
            </p:nvSpPr>
            <p:spPr>
              <a:xfrm>
                <a:off x="6606401" y="5614405"/>
                <a:ext cx="904075" cy="713144"/>
              </a:xfrm>
              <a:prstGeom prst="rect">
                <a:avLst/>
              </a:prstGeom>
              <a:solidFill>
                <a:schemeClr val="bg1"/>
              </a:solidFill>
            </p:spPr>
            <p:txBody>
              <a:bodyPr wrap="square">
                <a:spAutoFit/>
              </a:bodyPr>
              <a:lstStyle/>
              <a:p>
                <a:pPr algn="ctr">
                  <a:lnSpc>
                    <a:spcPct val="150000"/>
                  </a:lnSpc>
                  <a:spcBef>
                    <a:spcPts val="400"/>
                  </a:spcBef>
                  <a:spcAft>
                    <a:spcPts val="400"/>
                  </a:spcAft>
                </a:pPr>
                <a14:m>
                  <m:oMathPara xmlns:m="http://schemas.openxmlformats.org/officeDocument/2006/math">
                    <m:oMathParaPr>
                      <m:jc m:val="centerGroup"/>
                    </m:oMathParaPr>
                    <m:oMath xmlns:m="http://schemas.openxmlformats.org/officeDocument/2006/math">
                      <m:r>
                        <m:rPr>
                          <m:nor/>
                        </m:rPr>
                        <a:rPr lang="en-US" sz="2400" b="1" i="0">
                          <a:solidFill>
                            <a:srgbClr val="C00000"/>
                          </a:solidFill>
                          <a:latin typeface="UTM Avo" panose="02040603050506020204" pitchFamily="18" charset="0"/>
                          <a:ea typeface="Times New Roman" panose="02020603050405020304" pitchFamily="18" charset="0"/>
                          <a:cs typeface="Times New Roman" panose="02020603050405020304" pitchFamily="18" charset="0"/>
                        </a:rPr>
                        <m:t>73,6</m:t>
                      </m:r>
                    </m:oMath>
                  </m:oMathPara>
                </a14:m>
                <a:endParaRPr sz="700" dirty="0">
                  <a:latin typeface="UTM Avo" panose="02040603050506020204" pitchFamily="18" charset="0"/>
                </a:endParaRPr>
              </a:p>
            </p:txBody>
          </p:sp>
        </mc:Choice>
        <mc:Fallback xmlns="">
          <p:sp>
            <p:nvSpPr>
              <p:cNvPr id="20" name="Rectangle 19">
                <a:extLst>
                  <a:ext uri="{FF2B5EF4-FFF2-40B4-BE49-F238E27FC236}">
                    <a16:creationId xmlns:a16="http://schemas.microsoft.com/office/drawing/2014/main" id="{544674D0-0DF0-1737-205D-7327F1EAA884}"/>
                  </a:ext>
                </a:extLst>
              </p:cNvPr>
              <p:cNvSpPr>
                <a:spLocks noRot="1" noChangeAspect="1" noMove="1" noResize="1" noEditPoints="1" noAdjustHandles="1" noChangeArrowheads="1" noChangeShapeType="1" noTextEdit="1"/>
              </p:cNvSpPr>
              <p:nvPr/>
            </p:nvSpPr>
            <p:spPr>
              <a:xfrm>
                <a:off x="6606401" y="5614405"/>
                <a:ext cx="904075" cy="713144"/>
              </a:xfrm>
              <a:prstGeom prst="rect">
                <a:avLst/>
              </a:prstGeom>
              <a:blipFill>
                <a:blip r:embed="rId9"/>
                <a:stretch>
                  <a:fillRect/>
                </a:stretch>
              </a:blipFill>
            </p:spPr>
            <p:txBody>
              <a:bodyPr/>
              <a:lstStyle/>
              <a:p>
                <a:r>
                  <a:rPr lang="en-US">
                    <a:noFill/>
                  </a:rPr>
                  <a:t> </a:t>
                </a:r>
              </a:p>
            </p:txBody>
          </p:sp>
        </mc:Fallback>
      </mc:AlternateContent>
      <p:pic>
        <p:nvPicPr>
          <p:cNvPr id="2" name="Picture 1">
            <a:extLst>
              <a:ext uri="{FF2B5EF4-FFF2-40B4-BE49-F238E27FC236}">
                <a16:creationId xmlns:a16="http://schemas.microsoft.com/office/drawing/2014/main" id="{E02AA02D-189F-3500-877F-37D68F700CAE}"/>
              </a:ext>
            </a:extLst>
          </p:cNvPr>
          <p:cNvPicPr>
            <a:picLocks noChangeAspect="1"/>
          </p:cNvPicPr>
          <p:nvPr/>
        </p:nvPicPr>
        <p:blipFill>
          <a:blip r:embed="rId10"/>
          <a:stretch>
            <a:fillRect/>
          </a:stretch>
        </p:blipFill>
        <p:spPr>
          <a:xfrm>
            <a:off x="7944971" y="1704300"/>
            <a:ext cx="3839905" cy="427785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p:cTn id="21" dur="500" fill="hold"/>
                                        <p:tgtEl>
                                          <p:spTgt spid="17"/>
                                        </p:tgtEl>
                                        <p:attrNameLst>
                                          <p:attrName>ppt_w</p:attrName>
                                        </p:attrNameLst>
                                      </p:cBhvr>
                                      <p:tavLst>
                                        <p:tav tm="0">
                                          <p:val>
                                            <p:fltVal val="0"/>
                                          </p:val>
                                        </p:tav>
                                        <p:tav tm="100000">
                                          <p:val>
                                            <p:strVal val="#ppt_w"/>
                                          </p:val>
                                        </p:tav>
                                      </p:tavLst>
                                    </p:anim>
                                    <p:anim calcmode="lin" valueType="num">
                                      <p:cBhvr>
                                        <p:cTn id="22" dur="500" fill="hold"/>
                                        <p:tgtEl>
                                          <p:spTgt spid="17"/>
                                        </p:tgtEl>
                                        <p:attrNameLst>
                                          <p:attrName>ppt_h</p:attrName>
                                        </p:attrNameLst>
                                      </p:cBhvr>
                                      <p:tavLst>
                                        <p:tav tm="0">
                                          <p:val>
                                            <p:fltVal val="0"/>
                                          </p:val>
                                        </p:tav>
                                        <p:tav tm="100000">
                                          <p:val>
                                            <p:strVal val="#ppt_h"/>
                                          </p:val>
                                        </p:tav>
                                      </p:tavLst>
                                    </p:anim>
                                    <p:animEffect transition="in" filter="fade">
                                      <p:cBhvr>
                                        <p:cTn id="23" dur="500"/>
                                        <p:tgtEl>
                                          <p:spTgt spid="17"/>
                                        </p:tgtEl>
                                      </p:cBhvr>
                                    </p:animEffect>
                                  </p:childTnLst>
                                </p:cTn>
                              </p:par>
                            </p:childTnLst>
                          </p:cTn>
                        </p:par>
                        <p:par>
                          <p:cTn id="24" fill="hold">
                            <p:stCondLst>
                              <p:cond delay="500"/>
                            </p:stCondLst>
                            <p:childTnLst>
                              <p:par>
                                <p:cTn id="25" presetID="53" presetClass="entr" presetSubtype="16"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p:cTn id="27" dur="500" fill="hold"/>
                                        <p:tgtEl>
                                          <p:spTgt spid="18"/>
                                        </p:tgtEl>
                                        <p:attrNameLst>
                                          <p:attrName>ppt_w</p:attrName>
                                        </p:attrNameLst>
                                      </p:cBhvr>
                                      <p:tavLst>
                                        <p:tav tm="0">
                                          <p:val>
                                            <p:fltVal val="0"/>
                                          </p:val>
                                        </p:tav>
                                        <p:tav tm="100000">
                                          <p:val>
                                            <p:strVal val="#ppt_w"/>
                                          </p:val>
                                        </p:tav>
                                      </p:tavLst>
                                    </p:anim>
                                    <p:anim calcmode="lin" valueType="num">
                                      <p:cBhvr>
                                        <p:cTn id="28" dur="500" fill="hold"/>
                                        <p:tgtEl>
                                          <p:spTgt spid="18"/>
                                        </p:tgtEl>
                                        <p:attrNameLst>
                                          <p:attrName>ppt_h</p:attrName>
                                        </p:attrNameLst>
                                      </p:cBhvr>
                                      <p:tavLst>
                                        <p:tav tm="0">
                                          <p:val>
                                            <p:fltVal val="0"/>
                                          </p:val>
                                        </p:tav>
                                        <p:tav tm="100000">
                                          <p:val>
                                            <p:strVal val="#ppt_h"/>
                                          </p:val>
                                        </p:tav>
                                      </p:tavLst>
                                    </p:anim>
                                    <p:animEffect transition="in" filter="fade">
                                      <p:cBhvr>
                                        <p:cTn id="29" dur="500"/>
                                        <p:tgtEl>
                                          <p:spTgt spid="18"/>
                                        </p:tgtEl>
                                      </p:cBhvr>
                                    </p:animEffect>
                                  </p:childTnLst>
                                </p:cTn>
                              </p:par>
                            </p:childTnLst>
                          </p:cTn>
                        </p:par>
                        <p:par>
                          <p:cTn id="30" fill="hold">
                            <p:stCondLst>
                              <p:cond delay="1000"/>
                            </p:stCondLst>
                            <p:childTnLst>
                              <p:par>
                                <p:cTn id="31" presetID="53" presetClass="entr" presetSubtype="16" fill="hold" grpId="0" nodeType="after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p:cTn id="33" dur="500" fill="hold"/>
                                        <p:tgtEl>
                                          <p:spTgt spid="19"/>
                                        </p:tgtEl>
                                        <p:attrNameLst>
                                          <p:attrName>ppt_w</p:attrName>
                                        </p:attrNameLst>
                                      </p:cBhvr>
                                      <p:tavLst>
                                        <p:tav tm="0">
                                          <p:val>
                                            <p:fltVal val="0"/>
                                          </p:val>
                                        </p:tav>
                                        <p:tav tm="100000">
                                          <p:val>
                                            <p:strVal val="#ppt_w"/>
                                          </p:val>
                                        </p:tav>
                                      </p:tavLst>
                                    </p:anim>
                                    <p:anim calcmode="lin" valueType="num">
                                      <p:cBhvr>
                                        <p:cTn id="34" dur="500" fill="hold"/>
                                        <p:tgtEl>
                                          <p:spTgt spid="19"/>
                                        </p:tgtEl>
                                        <p:attrNameLst>
                                          <p:attrName>ppt_h</p:attrName>
                                        </p:attrNameLst>
                                      </p:cBhvr>
                                      <p:tavLst>
                                        <p:tav tm="0">
                                          <p:val>
                                            <p:fltVal val="0"/>
                                          </p:val>
                                        </p:tav>
                                        <p:tav tm="100000">
                                          <p:val>
                                            <p:strVal val="#ppt_h"/>
                                          </p:val>
                                        </p:tav>
                                      </p:tavLst>
                                    </p:anim>
                                    <p:animEffect transition="in" filter="fade">
                                      <p:cBhvr>
                                        <p:cTn id="35" dur="500"/>
                                        <p:tgtEl>
                                          <p:spTgt spid="19"/>
                                        </p:tgtEl>
                                      </p:cBhvr>
                                    </p:animEffect>
                                  </p:childTnLst>
                                </p:cTn>
                              </p:par>
                            </p:childTnLst>
                          </p:cTn>
                        </p:par>
                        <p:par>
                          <p:cTn id="36" fill="hold">
                            <p:stCondLst>
                              <p:cond delay="1500"/>
                            </p:stCondLst>
                            <p:childTnLst>
                              <p:par>
                                <p:cTn id="37" presetID="53" presetClass="entr" presetSubtype="16"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p:cTn id="39" dur="500" fill="hold"/>
                                        <p:tgtEl>
                                          <p:spTgt spid="20"/>
                                        </p:tgtEl>
                                        <p:attrNameLst>
                                          <p:attrName>ppt_w</p:attrName>
                                        </p:attrNameLst>
                                      </p:cBhvr>
                                      <p:tavLst>
                                        <p:tav tm="0">
                                          <p:val>
                                            <p:fltVal val="0"/>
                                          </p:val>
                                        </p:tav>
                                        <p:tav tm="100000">
                                          <p:val>
                                            <p:strVal val="#ppt_w"/>
                                          </p:val>
                                        </p:tav>
                                      </p:tavLst>
                                    </p:anim>
                                    <p:anim calcmode="lin" valueType="num">
                                      <p:cBhvr>
                                        <p:cTn id="40" dur="500" fill="hold"/>
                                        <p:tgtEl>
                                          <p:spTgt spid="20"/>
                                        </p:tgtEl>
                                        <p:attrNameLst>
                                          <p:attrName>ppt_h</p:attrName>
                                        </p:attrNameLst>
                                      </p:cBhvr>
                                      <p:tavLst>
                                        <p:tav tm="0">
                                          <p:val>
                                            <p:fltVal val="0"/>
                                          </p:val>
                                        </p:tav>
                                        <p:tav tm="100000">
                                          <p:val>
                                            <p:strVal val="#ppt_h"/>
                                          </p:val>
                                        </p:tav>
                                      </p:tavLst>
                                    </p:anim>
                                    <p:animEffect transition="in" filter="fade">
                                      <p:cBhvr>
                                        <p:cTn id="4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7" grpId="0" animBg="1"/>
      <p:bldP spid="18" grpId="0" animBg="1"/>
      <p:bldP spid="19"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5" name="Rectangle 4">
            <a:extLst>
              <a:ext uri="{FF2B5EF4-FFF2-40B4-BE49-F238E27FC236}">
                <a16:creationId xmlns:a16="http://schemas.microsoft.com/office/drawing/2014/main" id="{DE29C807-4F55-EE7A-38F6-914F1A66CA79}"/>
              </a:ext>
            </a:extLst>
          </p:cNvPr>
          <p:cNvSpPr/>
          <p:nvPr/>
        </p:nvSpPr>
        <p:spPr>
          <a:xfrm>
            <a:off x="366671" y="427642"/>
            <a:ext cx="11023600" cy="1675843"/>
          </a:xfrm>
          <a:prstGeom prst="rect">
            <a:avLst/>
          </a:prstGeom>
        </p:spPr>
        <p:txBody>
          <a:bodyPr wrap="square">
            <a:spAutoFit/>
          </a:bodyPr>
          <a:lstStyle/>
          <a:p>
            <a:pPr algn="just" defTabSz="609630">
              <a:lnSpc>
                <a:spcPct val="150000"/>
              </a:lnSpc>
              <a:buClrTx/>
              <a:buFontTx/>
              <a:buNone/>
            </a:pPr>
            <a:r>
              <a:rPr lang="vi-VN" sz="2400" kern="1200" dirty="0">
                <a:latin typeface="UTM Avo" panose="02040603050506020204" pitchFamily="18"/>
                <a:ea typeface="+mn-ea"/>
                <a:cs typeface="+mn-cs"/>
              </a:rPr>
              <a:t>b) Một bài báo có nêu thông tin: So với năm 1989, tuổi thọ trung bình của người Việt Nam năm 2019 đã tăng lên 14%. Thông tin của bài báo đó có chính xác không?</a:t>
            </a:r>
            <a:endParaRPr lang="en-US" sz="2400" kern="1200" dirty="0">
              <a:solidFill>
                <a:prstClr val="black"/>
              </a:solidFill>
              <a:latin typeface="UTM Avo" panose="02040603050506020204" pitchFamily="18"/>
              <a:ea typeface="+mn-ea"/>
              <a:cs typeface="+mn-cs"/>
            </a:endParaRPr>
          </a:p>
        </p:txBody>
      </p:sp>
      <mc:AlternateContent xmlns:mc="http://schemas.openxmlformats.org/markup-compatibility/2006">
        <mc:Choice xmlns:a14="http://schemas.microsoft.com/office/drawing/2010/main" Requires="a14">
          <p:sp>
            <p:nvSpPr>
              <p:cNvPr id="10" name="Rectangle 9">
                <a:extLst>
                  <a:ext uri="{FF2B5EF4-FFF2-40B4-BE49-F238E27FC236}">
                    <a16:creationId xmlns:a16="http://schemas.microsoft.com/office/drawing/2014/main" id="{CF9F07AC-3D02-6304-1A1D-16C33094AFF4}"/>
                  </a:ext>
                </a:extLst>
              </p:cNvPr>
              <p:cNvSpPr/>
              <p:nvPr/>
            </p:nvSpPr>
            <p:spPr>
              <a:xfrm>
                <a:off x="1356452" y="1877343"/>
                <a:ext cx="9906000" cy="3329309"/>
              </a:xfrm>
              <a:prstGeom prst="rect">
                <a:avLst/>
              </a:prstGeom>
            </p:spPr>
            <p:txBody>
              <a:bodyPr wrap="square">
                <a:spAutoFit/>
              </a:bodyPr>
              <a:lstStyle/>
              <a:p>
                <a:pPr algn="just" defTabSz="609630">
                  <a:lnSpc>
                    <a:spcPct val="150000"/>
                  </a:lnSpc>
                  <a:buClrTx/>
                  <a:buFontTx/>
                  <a:buNone/>
                </a:pP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Tỉ</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 </a:t>
                </a: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số</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 </a:t>
                </a: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phần</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 </a:t>
                </a: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trăm</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 </a:t>
                </a: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của</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 </a:t>
                </a: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tuổi</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 </a:t>
                </a: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thọ</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 </a:t>
                </a: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trung</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 </a:t>
                </a: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bình</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 </a:t>
                </a: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của</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 </a:t>
                </a: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người</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 </a:t>
                </a: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Việt</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 Nam </a:t>
                </a: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năm</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 2019 </a:t>
                </a: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và</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 </a:t>
                </a: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tuổi</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 </a:t>
                </a: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thọ</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 </a:t>
                </a: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trung</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 </a:t>
                </a: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bình</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 </a:t>
                </a: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của</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 </a:t>
                </a: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người</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 </a:t>
                </a: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Việt</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 Nam </a:t>
                </a: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năm</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 1989 </a:t>
                </a:r>
                <a:r>
                  <a:rPr lang="en-US" sz="2400" kern="1200" dirty="0" err="1">
                    <a:solidFill>
                      <a:prstClr val="black"/>
                    </a:solidFill>
                    <a:latin typeface="UTM Avo" panose="02040603050506020204" pitchFamily="18"/>
                    <a:ea typeface="Times New Roman" panose="02020603050405020304" pitchFamily="18" charset="0"/>
                    <a:cs typeface="Arial" panose="020B0604020202020204" pitchFamily="34" charset="0"/>
                  </a:rPr>
                  <a:t>là</a:t>
                </a:r>
                <a:r>
                  <a:rPr lang="en-US"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a:t>
                </a:r>
              </a:p>
              <a:p>
                <a:pPr algn="just" defTabSz="609630">
                  <a:lnSpc>
                    <a:spcPct val="150000"/>
                  </a:lnSpc>
                  <a:buClrTx/>
                  <a:buFontTx/>
                  <a:buNone/>
                </a:pPr>
                <a14:m>
                  <m:oMathPara xmlns:m="http://schemas.openxmlformats.org/officeDocument/2006/math">
                    <m:oMathParaPr>
                      <m:jc m:val="centerGroup"/>
                    </m:oMathParaPr>
                    <m:oMath xmlns:m="http://schemas.openxmlformats.org/officeDocument/2006/math">
                      <m:f>
                        <m:fPr>
                          <m:ctrlPr>
                            <a:rPr lang="en-US" sz="2400" i="1" kern="1200">
                              <a:solidFill>
                                <a:prstClr val="black"/>
                              </a:solidFill>
                              <a:latin typeface="Cambria Math" panose="02040503050406030204" pitchFamily="18" charset="0"/>
                              <a:ea typeface="Times New Roman" panose="02020603050405020304" pitchFamily="18" charset="0"/>
                              <a:cs typeface="Times New Roman" panose="02020603050405020304" pitchFamily="18" charset="0"/>
                            </a:rPr>
                          </m:ctrlPr>
                        </m:fPr>
                        <m:num>
                          <m:r>
                            <m:rPr>
                              <m:nor/>
                            </m:rPr>
                            <a:rPr lang="en-US" sz="2400" i="0" kern="1200">
                              <a:solidFill>
                                <a:prstClr val="black"/>
                              </a:solidFill>
                              <a:latin typeface="UTM Avo" panose="02040603050506020204" pitchFamily="18" charset="0"/>
                              <a:ea typeface="Times New Roman" panose="02020603050405020304" pitchFamily="18" charset="0"/>
                              <a:cs typeface="Times New Roman" panose="02020603050405020304" pitchFamily="18" charset="0"/>
                            </a:rPr>
                            <m:t>73,6</m:t>
                          </m:r>
                        </m:num>
                        <m:den>
                          <m:r>
                            <m:rPr>
                              <m:nor/>
                            </m:rPr>
                            <a:rPr lang="en-US" sz="2400" i="0" kern="1200">
                              <a:solidFill>
                                <a:prstClr val="black"/>
                              </a:solidFill>
                              <a:latin typeface="UTM Avo" panose="02040603050506020204" pitchFamily="18" charset="0"/>
                              <a:ea typeface="Times New Roman" panose="02020603050405020304" pitchFamily="18" charset="0"/>
                              <a:cs typeface="Times New Roman" panose="02020603050405020304" pitchFamily="18" charset="0"/>
                            </a:rPr>
                            <m:t>65,2</m:t>
                          </m:r>
                        </m:den>
                      </m:f>
                      <m:r>
                        <m:rPr>
                          <m:nor/>
                        </m:rPr>
                        <a:rPr lang="en-US" sz="2400" i="0" kern="1200">
                          <a:solidFill>
                            <a:prstClr val="black"/>
                          </a:solidFill>
                          <a:latin typeface="UTM Avo" panose="02040603050506020204" pitchFamily="18" charset="0"/>
                          <a:ea typeface="Times New Roman" panose="02020603050405020304" pitchFamily="18" charset="0"/>
                          <a:cs typeface="Times New Roman" panose="02020603050405020304" pitchFamily="18" charset="0"/>
                        </a:rPr>
                        <m:t> . 100%</m:t>
                      </m:r>
                      <m:r>
                        <m:rPr>
                          <m:nor/>
                        </m:rPr>
                        <a:rPr lang="en-US" sz="2400" b="0" i="0" kern="1200" smtClean="0">
                          <a:solidFill>
                            <a:prstClr val="black"/>
                          </a:solidFill>
                          <a:latin typeface="UTM Avo" panose="02040603050506020204" pitchFamily="18" charset="0"/>
                          <a:ea typeface="Times New Roman" panose="02020603050405020304" pitchFamily="18" charset="0"/>
                          <a:cs typeface="Times New Roman" panose="02020603050405020304" pitchFamily="18" charset="0"/>
                        </a:rPr>
                        <m:t> </m:t>
                      </m:r>
                      <m:r>
                        <m:rPr>
                          <m:nor/>
                        </m:rPr>
                        <a:rPr lang="en-US" sz="2400" i="0" kern="1200">
                          <a:solidFill>
                            <a:prstClr val="black"/>
                          </a:solidFill>
                          <a:latin typeface="UTM Avo" panose="02040603050506020204" pitchFamily="18" charset="0"/>
                          <a:ea typeface="Times New Roman" panose="02020603050405020304" pitchFamily="18" charset="0"/>
                          <a:cs typeface="Times New Roman" panose="02020603050405020304" pitchFamily="18" charset="0"/>
                        </a:rPr>
                        <m:t>≈</m:t>
                      </m:r>
                      <m:r>
                        <m:rPr>
                          <m:nor/>
                        </m:rPr>
                        <a:rPr lang="en-US" sz="2400" b="0" i="0" kern="1200" smtClean="0">
                          <a:solidFill>
                            <a:prstClr val="black"/>
                          </a:solidFill>
                          <a:latin typeface="UTM Avo" panose="02040603050506020204" pitchFamily="18" charset="0"/>
                          <a:ea typeface="Times New Roman" panose="02020603050405020304" pitchFamily="18" charset="0"/>
                          <a:cs typeface="Times New Roman" panose="02020603050405020304" pitchFamily="18" charset="0"/>
                        </a:rPr>
                        <m:t> </m:t>
                      </m:r>
                      <m:r>
                        <m:rPr>
                          <m:nor/>
                        </m:rPr>
                        <a:rPr lang="en-US" sz="2400" i="0" kern="1200">
                          <a:solidFill>
                            <a:prstClr val="black"/>
                          </a:solidFill>
                          <a:latin typeface="UTM Avo" panose="02040603050506020204" pitchFamily="18" charset="0"/>
                          <a:ea typeface="Times New Roman" panose="02020603050405020304" pitchFamily="18" charset="0"/>
                          <a:cs typeface="Times New Roman" panose="02020603050405020304" pitchFamily="18" charset="0"/>
                        </a:rPr>
                        <m:t>112,9%</m:t>
                      </m:r>
                    </m:oMath>
                  </m:oMathPara>
                </a14:m>
                <a:endParaRPr lang="en-US" sz="2400" kern="1200" dirty="0">
                  <a:solidFill>
                    <a:prstClr val="black"/>
                  </a:solidFill>
                  <a:latin typeface="UTM Avo" panose="02040603050506020204" pitchFamily="18" charset="0"/>
                  <a:ea typeface="Times New Roman" panose="02020603050405020304" pitchFamily="18" charset="0"/>
                  <a:cs typeface="Arial" panose="020B0604020202020204" pitchFamily="34" charset="0"/>
                </a:endParaRPr>
              </a:p>
              <a:p>
                <a:pPr algn="just" defTabSz="609630">
                  <a:lnSpc>
                    <a:spcPct val="150000"/>
                  </a:lnSpc>
                  <a:buClrTx/>
                  <a:buFontTx/>
                  <a:buNone/>
                </a:pPr>
                <a:r>
                  <a:rPr lang="vi-VN"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(Tức là chỉ tăng khoảng </a:t>
                </a:r>
                <a14:m>
                  <m:oMath xmlns:m="http://schemas.openxmlformats.org/officeDocument/2006/math">
                    <m:r>
                      <m:rPr>
                        <m:nor/>
                      </m:rPr>
                      <a:rPr lang="vi-VN" sz="2400" kern="1200">
                        <a:solidFill>
                          <a:prstClr val="black"/>
                        </a:solidFill>
                        <a:latin typeface="UTM Avo" panose="02040603050506020204" pitchFamily="18"/>
                        <a:ea typeface="Times New Roman" panose="02020603050405020304" pitchFamily="18" charset="0"/>
                        <a:cs typeface="Arial" panose="020B0604020202020204" pitchFamily="34" charset="0"/>
                      </a:rPr>
                      <m:t>12,9%</m:t>
                    </m:r>
                  </m:oMath>
                </a14:m>
                <a:r>
                  <a:rPr lang="vi-VN"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a:t>
                </a:r>
                <a:endParaRPr lang="en-US" sz="2400" kern="1200" dirty="0">
                  <a:solidFill>
                    <a:prstClr val="black"/>
                  </a:solidFill>
                  <a:latin typeface="UTM Avo" panose="02040603050506020204" pitchFamily="18" charset="0"/>
                  <a:ea typeface="Arial" panose="020B0604020202020204" pitchFamily="34" charset="0"/>
                  <a:cs typeface="Arial" panose="020B0604020202020204" pitchFamily="34" charset="0"/>
                </a:endParaRPr>
              </a:p>
              <a:p>
                <a:pPr algn="just" defTabSz="609630">
                  <a:lnSpc>
                    <a:spcPct val="150000"/>
                  </a:lnSpc>
                  <a:buClrTx/>
                  <a:buFontTx/>
                  <a:buNone/>
                </a:pPr>
                <a:r>
                  <a:rPr lang="vi-VN" sz="2400" kern="1200" dirty="0">
                    <a:solidFill>
                      <a:prstClr val="black"/>
                    </a:solidFill>
                    <a:latin typeface="UTM Avo" panose="02040603050506020204" pitchFamily="18"/>
                    <a:ea typeface="Times New Roman" panose="02020603050405020304" pitchFamily="18" charset="0"/>
                    <a:cs typeface="Arial" panose="020B0604020202020204" pitchFamily="34" charset="0"/>
                  </a:rPr>
                  <a:t>Vậy nhận định của bài báo không chính xác.</a:t>
                </a:r>
                <a:endParaRPr lang="en-US" sz="2400" kern="1200" dirty="0">
                  <a:solidFill>
                    <a:prstClr val="black"/>
                  </a:solidFill>
                  <a:latin typeface="UTM Avo" panose="02040603050506020204" pitchFamily="18" charset="0"/>
                  <a:ea typeface="Arial" panose="020B0604020202020204" pitchFamily="34" charset="0"/>
                  <a:cs typeface="Arial" panose="020B0604020202020204" pitchFamily="34" charset="0"/>
                </a:endParaRPr>
              </a:p>
            </p:txBody>
          </p:sp>
        </mc:Choice>
        <mc:Fallback>
          <p:sp>
            <p:nvSpPr>
              <p:cNvPr id="10" name="Rectangle 9">
                <a:extLst>
                  <a:ext uri="{FF2B5EF4-FFF2-40B4-BE49-F238E27FC236}">
                    <a16:creationId xmlns:a16="http://schemas.microsoft.com/office/drawing/2014/main" id="{CF9F07AC-3D02-6304-1A1D-16C33094AFF4}"/>
                  </a:ext>
                </a:extLst>
              </p:cNvPr>
              <p:cNvSpPr>
                <a:spLocks noRot="1" noChangeAspect="1" noMove="1" noResize="1" noEditPoints="1" noAdjustHandles="1" noChangeArrowheads="1" noChangeShapeType="1" noTextEdit="1"/>
              </p:cNvSpPr>
              <p:nvPr/>
            </p:nvSpPr>
            <p:spPr>
              <a:xfrm>
                <a:off x="1356452" y="1877343"/>
                <a:ext cx="9906000" cy="3329309"/>
              </a:xfrm>
              <a:prstGeom prst="rect">
                <a:avLst/>
              </a:prstGeom>
              <a:blipFill>
                <a:blip r:embed="rId3"/>
                <a:stretch>
                  <a:fillRect l="-985" r="-923" b="-3480"/>
                </a:stretch>
              </a:blipFill>
            </p:spPr>
            <p:txBody>
              <a:bodyPr/>
              <a:lstStyle/>
              <a:p>
                <a:r>
                  <a:rPr lang="en-US">
                    <a:noFill/>
                  </a:rPr>
                  <a:t> </a:t>
                </a:r>
              </a:p>
            </p:txBody>
          </p:sp>
        </mc:Fallback>
      </mc:AlternateContent>
      <p:sp>
        <p:nvSpPr>
          <p:cNvPr id="11" name="Right Arrow 10">
            <a:extLst>
              <a:ext uri="{FF2B5EF4-FFF2-40B4-BE49-F238E27FC236}">
                <a16:creationId xmlns:a16="http://schemas.microsoft.com/office/drawing/2014/main" id="{13097791-A533-D2DD-59EE-08EA068D2F65}"/>
              </a:ext>
            </a:extLst>
          </p:cNvPr>
          <p:cNvSpPr/>
          <p:nvPr/>
        </p:nvSpPr>
        <p:spPr>
          <a:xfrm>
            <a:off x="366671" y="2384123"/>
            <a:ext cx="439242" cy="355600"/>
          </a:xfrm>
          <a:prstGeom prst="rightArrow">
            <a:avLst/>
          </a:prstGeom>
          <a:solidFill>
            <a:schemeClr val="accent2">
              <a:lumMod val="75000"/>
            </a:schemeClr>
          </a:solidFill>
          <a:ln w="38100" cap="flat" cmpd="sng" algn="ctr">
            <a:noFill/>
            <a:prstDash val="solid"/>
          </a:ln>
          <a:effectLst>
            <a:outerShdw blurRad="40000" dist="20000" dir="5400000" rotWithShape="0">
              <a:srgbClr val="000000">
                <a:alpha val="38000"/>
              </a:srgbClr>
            </a:outerShdw>
          </a:effectLst>
        </p:spPr>
        <p:txBody>
          <a:bodyPr rtlCol="0" anchor="ctr"/>
          <a:lstStyle/>
          <a:p>
            <a:pPr marL="0" marR="0" lvl="0" indent="0" algn="ctr" defTabSz="60963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white"/>
              </a:solidFill>
              <a:effectLst/>
              <a:uLnTx/>
              <a:uFillTx/>
              <a:latin typeface="UTM Avo" panose="02040603050506020204" pitchFamily="18"/>
              <a:ea typeface="+mn-ea"/>
              <a:cs typeface="+mn-cs"/>
            </a:endParaRPr>
          </a:p>
        </p:txBody>
      </p:sp>
    </p:spTree>
    <p:extLst>
      <p:ext uri="{BB962C8B-B14F-4D97-AF65-F5344CB8AC3E}">
        <p14:creationId xmlns:p14="http://schemas.microsoft.com/office/powerpoint/2010/main" val="1975364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wipe(left)">
                                      <p:cBhvr>
                                        <p:cTn id="14" dur="500"/>
                                        <p:tgtEl>
                                          <p:spTgt spid="11"/>
                                        </p:tgtEl>
                                      </p:cBhvr>
                                    </p:animEffect>
                                  </p:childTnLst>
                                </p:cTn>
                              </p:par>
                              <p:par>
                                <p:cTn id="15" presetID="22" presetClass="entr" presetSubtype="8" fill="hold" nodeType="with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Effect transition="in" filter="wipe(left)">
                                      <p:cBhvr>
                                        <p:cTn id="17" dur="500"/>
                                        <p:tgtEl>
                                          <p:spTgt spid="1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10">
                                            <p:txEl>
                                              <p:pRg st="1" end="1"/>
                                            </p:txEl>
                                          </p:spTgt>
                                        </p:tgtEl>
                                        <p:attrNameLst>
                                          <p:attrName>style.visibility</p:attrName>
                                        </p:attrNameLst>
                                      </p:cBhvr>
                                      <p:to>
                                        <p:strVal val="visible"/>
                                      </p:to>
                                    </p:set>
                                    <p:animEffect transition="in" filter="wipe(up)">
                                      <p:cBhvr>
                                        <p:cTn id="22" dur="500"/>
                                        <p:tgtEl>
                                          <p:spTgt spid="10">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xEl>
                                              <p:pRg st="2" end="2"/>
                                            </p:txEl>
                                          </p:spTgt>
                                        </p:tgtEl>
                                        <p:attrNameLst>
                                          <p:attrName>style.visibility</p:attrName>
                                        </p:attrNameLst>
                                      </p:cBhvr>
                                      <p:to>
                                        <p:strVal val="visible"/>
                                      </p:to>
                                    </p:set>
                                    <p:animEffect transition="in" filter="fade">
                                      <p:cBhvr>
                                        <p:cTn id="27" dur="500"/>
                                        <p:tgtEl>
                                          <p:spTgt spid="10">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0">
                                            <p:txEl>
                                              <p:pRg st="3" end="3"/>
                                            </p:txEl>
                                          </p:spTgt>
                                        </p:tgtEl>
                                        <p:attrNameLst>
                                          <p:attrName>style.visibility</p:attrName>
                                        </p:attrNameLst>
                                      </p:cBhvr>
                                      <p:to>
                                        <p:strVal val="visible"/>
                                      </p:to>
                                    </p:set>
                                    <p:animEffect transition="in" filter="barn(inVertical)">
                                      <p:cBhvr>
                                        <p:cTn id="32"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 name="Rectangle 1">
            <a:extLst>
              <a:ext uri="{FF2B5EF4-FFF2-40B4-BE49-F238E27FC236}">
                <a16:creationId xmlns:a16="http://schemas.microsoft.com/office/drawing/2014/main" id="{20438DDE-07B5-288B-7B08-88C6157892D1}"/>
              </a:ext>
            </a:extLst>
          </p:cNvPr>
          <p:cNvSpPr/>
          <p:nvPr/>
        </p:nvSpPr>
        <p:spPr>
          <a:xfrm>
            <a:off x="715003" y="148391"/>
            <a:ext cx="10009416" cy="1341649"/>
          </a:xfrm>
          <a:prstGeom prst="rect">
            <a:avLst/>
          </a:prstGeom>
        </p:spPr>
        <p:txBody>
          <a:bodyPr wrap="square">
            <a:spAutoFit/>
          </a:bodyPr>
          <a:lstStyle/>
          <a:p>
            <a:pPr algn="just">
              <a:lnSpc>
                <a:spcPct val="175000"/>
              </a:lnSpc>
            </a:pPr>
            <a:r>
              <a:rPr lang="vi-VN" sz="2500" b="1" dirty="0">
                <a:solidFill>
                  <a:schemeClr val="tx1"/>
                </a:solidFill>
                <a:latin typeface="UTM Avo" panose="02040603050506020204" pitchFamily="18"/>
                <a:cs typeface="Arial" panose="020B0604020202020204" pitchFamily="34" charset="0"/>
              </a:rPr>
              <a:t>Bài </a:t>
            </a:r>
            <a:r>
              <a:rPr lang="en-US" sz="2500" b="1" dirty="0">
                <a:solidFill>
                  <a:schemeClr val="tx1"/>
                </a:solidFill>
                <a:latin typeface="UTM Avo" panose="02040603050506020204" pitchFamily="18"/>
                <a:cs typeface="Arial" panose="020B0604020202020204" pitchFamily="34" charset="0"/>
              </a:rPr>
              <a:t>4 </a:t>
            </a:r>
            <a:r>
              <a:rPr lang="vi-VN" sz="2500" b="1" dirty="0">
                <a:solidFill>
                  <a:schemeClr val="tx1"/>
                </a:solidFill>
                <a:latin typeface="UTM Avo" panose="02040603050506020204" pitchFamily="18"/>
                <a:cs typeface="Arial" panose="020B0604020202020204" pitchFamily="34" charset="0"/>
              </a:rPr>
              <a:t>(SGK - tr.</a:t>
            </a:r>
            <a:r>
              <a:rPr lang="en-US" sz="2500" b="1" dirty="0">
                <a:solidFill>
                  <a:schemeClr val="tx1"/>
                </a:solidFill>
                <a:latin typeface="UTM Avo" panose="02040603050506020204" pitchFamily="18"/>
                <a:cs typeface="Arial" panose="020B0604020202020204" pitchFamily="34" charset="0"/>
              </a:rPr>
              <a:t>38</a:t>
            </a:r>
            <a:r>
              <a:rPr lang="vi-VN" sz="2500" b="1" dirty="0">
                <a:solidFill>
                  <a:schemeClr val="tx1"/>
                </a:solidFill>
                <a:latin typeface="UTM Avo" panose="02040603050506020204" pitchFamily="18"/>
                <a:cs typeface="Arial" panose="020B0604020202020204" pitchFamily="34" charset="0"/>
              </a:rPr>
              <a:t>) </a:t>
            </a:r>
            <a:r>
              <a:rPr lang="vi-VN" sz="2500" dirty="0">
                <a:latin typeface="UTM Avo" panose="02040603050506020204" pitchFamily="18"/>
                <a:cs typeface="Arial" panose="020B0604020202020204" pitchFamily="34" charset="0"/>
              </a:rPr>
              <a:t>Trong trò chơi vòng quay số đã giới thiệu ở Hoạt động 2 của §4, tính xác suất của biến cố:</a:t>
            </a:r>
            <a:endParaRPr lang="en-US" sz="2500" dirty="0">
              <a:latin typeface="UTM Avo" panose="02040603050506020204" pitchFamily="18"/>
              <a:cs typeface="Arial" panose="020B0604020202020204" pitchFamily="34" charset="0"/>
            </a:endParaRPr>
          </a:p>
        </p:txBody>
      </p:sp>
      <p:sp>
        <p:nvSpPr>
          <p:cNvPr id="4" name="Rectangle 3">
            <a:extLst>
              <a:ext uri="{FF2B5EF4-FFF2-40B4-BE49-F238E27FC236}">
                <a16:creationId xmlns:a16="http://schemas.microsoft.com/office/drawing/2014/main" id="{C1BD8E3B-AAFE-2BD3-EFC2-EF106207BDD1}"/>
              </a:ext>
            </a:extLst>
          </p:cNvPr>
          <p:cNvSpPr/>
          <p:nvPr/>
        </p:nvSpPr>
        <p:spPr>
          <a:xfrm>
            <a:off x="941287" y="2089178"/>
            <a:ext cx="6096000" cy="2679644"/>
          </a:xfrm>
          <a:prstGeom prst="rect">
            <a:avLst/>
          </a:prstGeom>
        </p:spPr>
        <p:txBody>
          <a:bodyPr>
            <a:spAutoFit/>
          </a:bodyPr>
          <a:lstStyle/>
          <a:p>
            <a:pPr lvl="0" algn="just">
              <a:lnSpc>
                <a:spcPct val="175000"/>
              </a:lnSpc>
            </a:pPr>
            <a:r>
              <a:rPr lang="vi-VN" sz="2500" dirty="0">
                <a:solidFill>
                  <a:prstClr val="black"/>
                </a:solidFill>
                <a:latin typeface="UTM Avo" panose="02040603050506020204" pitchFamily="18"/>
                <a:cs typeface="Arial" panose="020B0604020202020204" pitchFamily="34" charset="0"/>
              </a:rPr>
              <a:t>a) “Chiếc kim chỉ vào hình quạt ghi số chia cho 4 dư 3”;</a:t>
            </a:r>
          </a:p>
          <a:p>
            <a:pPr lvl="0" algn="just">
              <a:lnSpc>
                <a:spcPct val="175000"/>
              </a:lnSpc>
            </a:pPr>
            <a:r>
              <a:rPr lang="vi-VN" sz="2500" dirty="0">
                <a:solidFill>
                  <a:prstClr val="black"/>
                </a:solidFill>
                <a:latin typeface="UTM Avo" panose="02040603050506020204" pitchFamily="18"/>
                <a:cs typeface="Arial" panose="020B0604020202020204" pitchFamily="34" charset="0"/>
              </a:rPr>
              <a:t>b) “Chiếc kim chỉ vào hình quạt ghi số chỉ có đúng một ước nguyên tố”.</a:t>
            </a:r>
          </a:p>
        </p:txBody>
      </p:sp>
      <p:pic>
        <p:nvPicPr>
          <p:cNvPr id="5" name="Picture 4">
            <a:extLst>
              <a:ext uri="{FF2B5EF4-FFF2-40B4-BE49-F238E27FC236}">
                <a16:creationId xmlns:a16="http://schemas.microsoft.com/office/drawing/2014/main" id="{A66C55A6-F6C5-2179-5E0E-25A4CC444179}"/>
              </a:ext>
            </a:extLst>
          </p:cNvPr>
          <p:cNvPicPr>
            <a:picLocks noChangeAspect="1"/>
          </p:cNvPicPr>
          <p:nvPr/>
        </p:nvPicPr>
        <p:blipFill>
          <a:blip r:embed="rId3"/>
          <a:stretch>
            <a:fillRect/>
          </a:stretch>
        </p:blipFill>
        <p:spPr>
          <a:xfrm>
            <a:off x="8291151" y="1564722"/>
            <a:ext cx="3225371" cy="3585652"/>
          </a:xfrm>
          <a:prstGeom prst="rect">
            <a:avLst/>
          </a:prstGeom>
        </p:spPr>
      </p:pic>
    </p:spTree>
    <p:extLst>
      <p:ext uri="{BB962C8B-B14F-4D97-AF65-F5344CB8AC3E}">
        <p14:creationId xmlns:p14="http://schemas.microsoft.com/office/powerpoint/2010/main" val="259191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anim calcmode="lin" valueType="num">
                                      <p:cBhvr>
                                        <p:cTn id="13" dur="500" fill="hold"/>
                                        <p:tgtEl>
                                          <p:spTgt spid="4"/>
                                        </p:tgtEl>
                                        <p:attrNameLst>
                                          <p:attrName>ppt_x</p:attrName>
                                        </p:attrNameLst>
                                      </p:cBhvr>
                                      <p:tavLst>
                                        <p:tav tm="0">
                                          <p:val>
                                            <p:strVal val="#ppt_x"/>
                                          </p:val>
                                        </p:tav>
                                        <p:tav tm="100000">
                                          <p:val>
                                            <p:strVal val="#ppt_x"/>
                                          </p:val>
                                        </p:tav>
                                      </p:tavLst>
                                    </p:anim>
                                    <p:anim calcmode="lin" valueType="num">
                                      <p:cBhvr>
                                        <p:cTn id="14" dur="5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5" name="TextBox 4">
            <a:extLst>
              <a:ext uri="{FF2B5EF4-FFF2-40B4-BE49-F238E27FC236}">
                <a16:creationId xmlns:a16="http://schemas.microsoft.com/office/drawing/2014/main" id="{C8641109-A94A-E00B-35BC-9FDA67A0C453}"/>
              </a:ext>
            </a:extLst>
          </p:cNvPr>
          <p:cNvSpPr txBox="1"/>
          <p:nvPr/>
        </p:nvSpPr>
        <p:spPr>
          <a:xfrm>
            <a:off x="5587998" y="148799"/>
            <a:ext cx="1016000" cy="461665"/>
          </a:xfrm>
          <a:prstGeom prst="rect">
            <a:avLst/>
          </a:prstGeom>
          <a:noFill/>
        </p:spPr>
        <p:txBody>
          <a:bodyPr wrap="square" rtlCol="0">
            <a:spAutoFit/>
          </a:bodyPr>
          <a:lstStyle/>
          <a:p>
            <a:pPr algn="ctr"/>
            <a:r>
              <a:rPr lang="vi-VN" sz="2400" b="1" u="sng" dirty="0">
                <a:solidFill>
                  <a:srgbClr val="C00000"/>
                </a:solidFill>
                <a:latin typeface="UTM Avo" panose="02040603050506020204" pitchFamily="18"/>
                <a:cs typeface="Arial" panose="020B0604020202020204" pitchFamily="34" charset="0"/>
              </a:rPr>
              <a:t>Giải</a:t>
            </a:r>
            <a:endParaRPr lang="en-US" sz="2400" b="1" dirty="0">
              <a:solidFill>
                <a:srgbClr val="C00000"/>
              </a:solidFill>
              <a:latin typeface="UTM Avo" panose="02040603050506020204" pitchFamily="18"/>
              <a:cs typeface="Arial" panose="020B0604020202020204" pitchFamily="34" charset="0"/>
            </a:endParaRPr>
          </a:p>
        </p:txBody>
      </p:sp>
      <mc:AlternateContent xmlns:mc="http://schemas.openxmlformats.org/markup-compatibility/2006">
        <mc:Choice xmlns:a14="http://schemas.microsoft.com/office/drawing/2010/main" Requires="a14">
          <p:sp>
            <p:nvSpPr>
              <p:cNvPr id="6" name="Rectangle 5">
                <a:extLst>
                  <a:ext uri="{FF2B5EF4-FFF2-40B4-BE49-F238E27FC236}">
                    <a16:creationId xmlns:a16="http://schemas.microsoft.com/office/drawing/2014/main" id="{A1C195DD-BDC8-AC50-CC14-CD73219E4AF0}"/>
                  </a:ext>
                </a:extLst>
              </p:cNvPr>
              <p:cNvSpPr/>
              <p:nvPr/>
            </p:nvSpPr>
            <p:spPr>
              <a:xfrm>
                <a:off x="724504" y="807962"/>
                <a:ext cx="10998627" cy="5242076"/>
              </a:xfrm>
              <a:prstGeom prst="rect">
                <a:avLst/>
              </a:prstGeom>
            </p:spPr>
            <p:txBody>
              <a:bodyPr wrap="square">
                <a:spAutoFit/>
              </a:bodyPr>
              <a:lstStyle/>
              <a:p>
                <a:pPr algn="just">
                  <a:lnSpc>
                    <a:spcPct val="150000"/>
                  </a:lnSpc>
                </a:pPr>
                <a:r>
                  <a:rPr lang="vi-VN" sz="2400" dirty="0">
                    <a:latin typeface="UTM Avo" panose="02040603050506020204" pitchFamily="18"/>
                    <a:ea typeface="Calibri" panose="020F0502020204030204" pitchFamily="34" charset="0"/>
                    <a:cs typeface="Times New Roman" panose="02020603050405020304" pitchFamily="18" charset="0"/>
                  </a:rPr>
                  <a:t>a) Các kết quả thuận lợi cho biến cố "Chiếc kim chỉ vào hình quạt ghi số chia cho 4 dư 3" là 3 và 7</a:t>
                </a:r>
                <a:r>
                  <a:rPr lang="en-US" sz="2400" dirty="0">
                    <a:latin typeface="UTM Avo" panose="02040603050506020204" pitchFamily="18"/>
                    <a:ea typeface="Calibri" panose="020F0502020204030204" pitchFamily="34" charset="0"/>
                    <a:cs typeface="Times New Roman" panose="02020603050405020304" pitchFamily="18" charset="0"/>
                  </a:rPr>
                  <a:t>.</a:t>
                </a:r>
              </a:p>
              <a:p>
                <a:pPr algn="just">
                  <a:lnSpc>
                    <a:spcPct val="150000"/>
                  </a:lnSpc>
                </a:pPr>
                <a14:m>
                  <m:oMath xmlns:m="http://schemas.openxmlformats.org/officeDocument/2006/math">
                    <m:r>
                      <a:rPr lang="en-US" sz="2400" i="1">
                        <a:latin typeface="Cambria Math" panose="02040503050406030204" pitchFamily="18" charset="0"/>
                        <a:ea typeface="Calibri" panose="020F0502020204030204" pitchFamily="34" charset="0"/>
                        <a:cs typeface="Times New Roman" panose="02020603050405020304" pitchFamily="18" charset="0"/>
                      </a:rPr>
                      <m:t>⇒</m:t>
                    </m:r>
                  </m:oMath>
                </a14:m>
                <a:r>
                  <a:rPr lang="vi-VN" sz="2400" dirty="0">
                    <a:latin typeface="UTM Avo" panose="02040603050506020204" pitchFamily="18"/>
                    <a:ea typeface="Calibri" panose="020F0502020204030204" pitchFamily="34" charset="0"/>
                    <a:cs typeface="Times New Roman" panose="02020603050405020304" pitchFamily="18" charset="0"/>
                  </a:rPr>
                  <a:t> Có 2 kết quả thuận lợi cho biến cố đó. </a:t>
                </a:r>
                <a:endParaRPr lang="en-US" sz="2400" dirty="0">
                  <a:latin typeface="UTM Avo" panose="02040603050506020204" pitchFamily="18"/>
                  <a:ea typeface="Arial" panose="020B0604020202020204" pitchFamily="34" charset="0"/>
                  <a:cs typeface="Times New Roman" panose="02020603050405020304" pitchFamily="18" charset="0"/>
                </a:endParaRPr>
              </a:p>
              <a:p>
                <a:pPr algn="just">
                  <a:lnSpc>
                    <a:spcPct val="150000"/>
                  </a:lnSpc>
                </a:pPr>
                <a:r>
                  <a:rPr lang="vi-VN" sz="2400" dirty="0">
                    <a:latin typeface="UTM Avo" panose="02040603050506020204" pitchFamily="18"/>
                    <a:ea typeface="Calibri" panose="020F0502020204030204" pitchFamily="34" charset="0"/>
                    <a:cs typeface="Times New Roman" panose="02020603050405020304" pitchFamily="18" charset="0"/>
                  </a:rPr>
                  <a:t>Vậy xác suất của biến cố là: </a:t>
                </a:r>
                <a14:m>
                  <m:oMath xmlns:m="http://schemas.openxmlformats.org/officeDocument/2006/math">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m:rPr>
                            <m:nor/>
                          </m:rPr>
                          <a:rPr lang="vi-VN" sz="2400">
                            <a:latin typeface="UTM Avo" panose="02040603050506020204" pitchFamily="18"/>
                            <a:ea typeface="Calibri" panose="020F0502020204030204" pitchFamily="34" charset="0"/>
                            <a:cs typeface="Times New Roman" panose="02020603050405020304" pitchFamily="18" charset="0"/>
                          </a:rPr>
                          <m:t>2</m:t>
                        </m:r>
                      </m:num>
                      <m:den>
                        <m:r>
                          <m:rPr>
                            <m:nor/>
                          </m:rPr>
                          <a:rPr lang="vi-VN" sz="2400">
                            <a:latin typeface="UTM Avo" panose="02040603050506020204" pitchFamily="18"/>
                            <a:ea typeface="Calibri" panose="020F0502020204030204" pitchFamily="34" charset="0"/>
                            <a:cs typeface="Times New Roman" panose="02020603050405020304" pitchFamily="18" charset="0"/>
                          </a:rPr>
                          <m:t>8</m:t>
                        </m:r>
                      </m:den>
                    </m:f>
                    <m:r>
                      <m:rPr>
                        <m:nor/>
                      </m:rPr>
                      <a:rPr lang="en-US" sz="2400" b="0" i="0" smtClean="0">
                        <a:latin typeface="UTM Avo" panose="02040603050506020204" pitchFamily="18"/>
                        <a:ea typeface="Calibri" panose="020F0502020204030204" pitchFamily="34" charset="0"/>
                        <a:cs typeface="Times New Roman" panose="02020603050405020304" pitchFamily="18" charset="0"/>
                      </a:rPr>
                      <m:t> </m:t>
                    </m:r>
                    <m:r>
                      <m:rPr>
                        <m:nor/>
                      </m:rPr>
                      <a:rPr lang="vi-VN" sz="2400">
                        <a:latin typeface="UTM Avo" panose="02040603050506020204" pitchFamily="18"/>
                        <a:ea typeface="Calibri" panose="020F0502020204030204" pitchFamily="34" charset="0"/>
                        <a:cs typeface="Times New Roman" panose="02020603050405020304" pitchFamily="18" charset="0"/>
                      </a:rPr>
                      <m:t>=</m:t>
                    </m:r>
                    <m:r>
                      <m:rPr>
                        <m:nor/>
                      </m:rPr>
                      <a:rPr lang="en-US" sz="2400" b="0" i="0" smtClean="0">
                        <a:latin typeface="UTM Avo" panose="02040603050506020204" pitchFamily="18"/>
                        <a:ea typeface="Calibri" panose="020F0502020204030204" pitchFamily="34" charset="0"/>
                        <a:cs typeface="Times New Roman" panose="02020603050405020304" pitchFamily="18" charset="0"/>
                      </a:rPr>
                      <m:t> </m:t>
                    </m:r>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m:rPr>
                            <m:nor/>
                          </m:rPr>
                          <a:rPr lang="vi-VN" sz="2400">
                            <a:latin typeface="UTM Avo" panose="02040603050506020204" pitchFamily="18"/>
                            <a:ea typeface="Calibri" panose="020F0502020204030204" pitchFamily="34" charset="0"/>
                            <a:cs typeface="Times New Roman" panose="02020603050405020304" pitchFamily="18" charset="0"/>
                          </a:rPr>
                          <m:t>1</m:t>
                        </m:r>
                      </m:num>
                      <m:den>
                        <m:r>
                          <m:rPr>
                            <m:nor/>
                          </m:rPr>
                          <a:rPr lang="vi-VN" sz="2400">
                            <a:latin typeface="UTM Avo" panose="02040603050506020204" pitchFamily="18"/>
                            <a:ea typeface="Calibri" panose="020F0502020204030204" pitchFamily="34" charset="0"/>
                            <a:cs typeface="Times New Roman" panose="02020603050405020304" pitchFamily="18" charset="0"/>
                          </a:rPr>
                          <m:t>4</m:t>
                        </m:r>
                      </m:den>
                    </m:f>
                  </m:oMath>
                </a14:m>
                <a:r>
                  <a:rPr lang="vi-VN" sz="2400" dirty="0">
                    <a:latin typeface="UTM Avo" panose="02040603050506020204" pitchFamily="18"/>
                    <a:ea typeface="Calibri" panose="020F0502020204030204" pitchFamily="34" charset="0"/>
                    <a:cs typeface="Times New Roman" panose="02020603050405020304" pitchFamily="18" charset="0"/>
                  </a:rPr>
                  <a:t>.</a:t>
                </a:r>
                <a:endParaRPr lang="en-US" sz="2400" dirty="0">
                  <a:latin typeface="UTM Avo" panose="02040603050506020204" pitchFamily="18"/>
                  <a:ea typeface="Calibri" panose="020F0502020204030204" pitchFamily="34" charset="0"/>
                  <a:cs typeface="Times New Roman" panose="02020603050405020304" pitchFamily="18" charset="0"/>
                </a:endParaRPr>
              </a:p>
              <a:p>
                <a:pPr algn="just">
                  <a:lnSpc>
                    <a:spcPct val="150000"/>
                  </a:lnSpc>
                </a:pPr>
                <a:r>
                  <a:rPr lang="vi-VN" sz="2400" dirty="0">
                    <a:latin typeface="UTM Avo" panose="02040603050506020204" pitchFamily="18"/>
                    <a:ea typeface="Calibri" panose="020F0502020204030204" pitchFamily="34" charset="0"/>
                    <a:cs typeface="Times New Roman" panose="02020603050405020304" pitchFamily="18" charset="0"/>
                  </a:rPr>
                  <a:t>b) Các kết quả thuận lợi cho biến cố "Chiếc kim chỉ vào hình quạt ghi số chỉ có đúng một ước nguyên tố" là </a:t>
                </a:r>
                <a14:m>
                  <m:oMath xmlns:m="http://schemas.openxmlformats.org/officeDocument/2006/math">
                    <m:r>
                      <m:rPr>
                        <m:nor/>
                      </m:rPr>
                      <a:rPr lang="vi-VN" sz="2400">
                        <a:latin typeface="UTM Avo" panose="02040603050506020204" pitchFamily="18"/>
                        <a:ea typeface="Calibri" panose="020F0502020204030204" pitchFamily="34" charset="0"/>
                        <a:cs typeface="Times New Roman" panose="02020603050405020304" pitchFamily="18" charset="0"/>
                      </a:rPr>
                      <m:t>2, 3, 4, 5, 7, 8</m:t>
                    </m:r>
                  </m:oMath>
                </a14:m>
                <a:r>
                  <a:rPr lang="vi-VN" sz="2400" dirty="0">
                    <a:latin typeface="UTM Avo" panose="02040603050506020204" pitchFamily="18"/>
                    <a:ea typeface="Calibri" panose="020F0502020204030204" pitchFamily="34" charset="0"/>
                    <a:cs typeface="Times New Roman" panose="02020603050405020304" pitchFamily="18" charset="0"/>
                  </a:rPr>
                  <a:t>. </a:t>
                </a:r>
                <a:endParaRPr lang="en-US" sz="2400" dirty="0">
                  <a:latin typeface="UTM Avo" panose="02040603050506020204" pitchFamily="18"/>
                  <a:ea typeface="Calibri" panose="020F0502020204030204" pitchFamily="34" charset="0"/>
                  <a:cs typeface="Times New Roman" panose="02020603050405020304" pitchFamily="18" charset="0"/>
                </a:endParaRPr>
              </a:p>
              <a:p>
                <a:pPr algn="just">
                  <a:lnSpc>
                    <a:spcPct val="150000"/>
                  </a:lnSpc>
                </a:pPr>
                <a14:m>
                  <m:oMath xmlns:m="http://schemas.openxmlformats.org/officeDocument/2006/math">
                    <m:r>
                      <m:rPr>
                        <m:nor/>
                      </m:rPr>
                      <a:rPr lang="en-US" sz="2400">
                        <a:latin typeface="UTM Avo" panose="02040603050506020204" pitchFamily="18"/>
                        <a:ea typeface="Calibri" panose="020F0502020204030204" pitchFamily="34" charset="0"/>
                        <a:cs typeface="Times New Roman" panose="02020603050405020304" pitchFamily="18" charset="0"/>
                      </a:rPr>
                      <m:t>⇒</m:t>
                    </m:r>
                  </m:oMath>
                </a14:m>
                <a:r>
                  <a:rPr lang="vi-VN" sz="2400" dirty="0">
                    <a:latin typeface="UTM Avo" panose="02040603050506020204" pitchFamily="18"/>
                    <a:ea typeface="Calibri" panose="020F0502020204030204" pitchFamily="34" charset="0"/>
                    <a:cs typeface="Times New Roman" panose="02020603050405020304" pitchFamily="18" charset="0"/>
                  </a:rPr>
                  <a:t> Có 6 kết quả thuận lợi cho biến cố đó. </a:t>
                </a:r>
                <a:endParaRPr lang="en-US" sz="2400" dirty="0">
                  <a:latin typeface="UTM Avo" panose="02040603050506020204" pitchFamily="18"/>
                  <a:ea typeface="Calibri" panose="020F0502020204030204" pitchFamily="34" charset="0"/>
                  <a:cs typeface="Times New Roman" panose="02020603050405020304" pitchFamily="18" charset="0"/>
                </a:endParaRPr>
              </a:p>
              <a:p>
                <a:pPr algn="just">
                  <a:lnSpc>
                    <a:spcPct val="150000"/>
                  </a:lnSpc>
                </a:pPr>
                <a:r>
                  <a:rPr lang="vi-VN" sz="2400" dirty="0">
                    <a:latin typeface="UTM Avo" panose="02040603050506020204" pitchFamily="18"/>
                    <a:ea typeface="Calibri" panose="020F0502020204030204" pitchFamily="34" charset="0"/>
                    <a:cs typeface="Times New Roman" panose="02020603050405020304" pitchFamily="18" charset="0"/>
                  </a:rPr>
                  <a:t>Vậy xác suất của biến cố là: </a:t>
                </a:r>
                <a14:m>
                  <m:oMath xmlns:m="http://schemas.openxmlformats.org/officeDocument/2006/math">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m:rPr>
                            <m:nor/>
                          </m:rPr>
                          <a:rPr lang="vi-VN" sz="2400">
                            <a:latin typeface="UTM Avo" panose="02040603050506020204" pitchFamily="18"/>
                            <a:ea typeface="Calibri" panose="020F0502020204030204" pitchFamily="34" charset="0"/>
                            <a:cs typeface="Times New Roman" panose="02020603050405020304" pitchFamily="18" charset="0"/>
                          </a:rPr>
                          <m:t>6</m:t>
                        </m:r>
                      </m:num>
                      <m:den>
                        <m:r>
                          <m:rPr>
                            <m:nor/>
                          </m:rPr>
                          <a:rPr lang="vi-VN" sz="2400">
                            <a:latin typeface="UTM Avo" panose="02040603050506020204" pitchFamily="18"/>
                            <a:ea typeface="Calibri" panose="020F0502020204030204" pitchFamily="34" charset="0"/>
                            <a:cs typeface="Times New Roman" panose="02020603050405020304" pitchFamily="18" charset="0"/>
                          </a:rPr>
                          <m:t>8</m:t>
                        </m:r>
                      </m:den>
                    </m:f>
                    <m:r>
                      <m:rPr>
                        <m:nor/>
                      </m:rPr>
                      <a:rPr lang="en-US" sz="2400" b="0" i="0" smtClean="0">
                        <a:latin typeface="UTM Avo" panose="02040603050506020204" pitchFamily="18"/>
                        <a:ea typeface="Calibri" panose="020F0502020204030204" pitchFamily="34" charset="0"/>
                        <a:cs typeface="Times New Roman" panose="02020603050405020304" pitchFamily="18" charset="0"/>
                      </a:rPr>
                      <m:t> </m:t>
                    </m:r>
                    <m:r>
                      <m:rPr>
                        <m:nor/>
                      </m:rPr>
                      <a:rPr lang="vi-VN" sz="2400">
                        <a:latin typeface="UTM Avo" panose="02040603050506020204" pitchFamily="18"/>
                        <a:ea typeface="Calibri" panose="020F0502020204030204" pitchFamily="34" charset="0"/>
                        <a:cs typeface="Times New Roman" panose="02020603050405020304" pitchFamily="18" charset="0"/>
                      </a:rPr>
                      <m:t>=</m:t>
                    </m:r>
                    <m:r>
                      <m:rPr>
                        <m:nor/>
                      </m:rPr>
                      <a:rPr lang="en-US" sz="2400" b="0" i="0" smtClean="0">
                        <a:latin typeface="UTM Avo" panose="02040603050506020204" pitchFamily="18"/>
                        <a:ea typeface="Calibri" panose="020F0502020204030204" pitchFamily="34" charset="0"/>
                        <a:cs typeface="Times New Roman" panose="02020603050405020304" pitchFamily="18" charset="0"/>
                      </a:rPr>
                      <m:t> </m:t>
                    </m:r>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m:rPr>
                            <m:nor/>
                          </m:rPr>
                          <a:rPr lang="vi-VN" sz="2400">
                            <a:latin typeface="UTM Avo" panose="02040603050506020204" pitchFamily="18"/>
                            <a:ea typeface="Calibri" panose="020F0502020204030204" pitchFamily="34" charset="0"/>
                            <a:cs typeface="Times New Roman" panose="02020603050405020304" pitchFamily="18" charset="0"/>
                          </a:rPr>
                          <m:t>3</m:t>
                        </m:r>
                      </m:num>
                      <m:den>
                        <m:r>
                          <m:rPr>
                            <m:nor/>
                          </m:rPr>
                          <a:rPr lang="vi-VN" sz="2400">
                            <a:latin typeface="UTM Avo" panose="02040603050506020204" pitchFamily="18"/>
                            <a:ea typeface="Calibri" panose="020F0502020204030204" pitchFamily="34" charset="0"/>
                            <a:cs typeface="Times New Roman" panose="02020603050405020304" pitchFamily="18" charset="0"/>
                          </a:rPr>
                          <m:t>4</m:t>
                        </m:r>
                      </m:den>
                    </m:f>
                  </m:oMath>
                </a14:m>
                <a:r>
                  <a:rPr lang="vi-VN" sz="2400" dirty="0">
                    <a:latin typeface="UTM Avo" panose="02040603050506020204" pitchFamily="18"/>
                    <a:ea typeface="Calibri" panose="020F0502020204030204" pitchFamily="34" charset="0"/>
                    <a:cs typeface="Times New Roman" panose="02020603050405020304" pitchFamily="18" charset="0"/>
                  </a:rPr>
                  <a:t>.</a:t>
                </a:r>
                <a:endParaRPr lang="en-US" sz="2400" dirty="0">
                  <a:latin typeface="UTM Avo" panose="02040603050506020204" pitchFamily="18"/>
                  <a:ea typeface="Calibri" panose="020F0502020204030204" pitchFamily="34" charset="0"/>
                  <a:cs typeface="Times New Roman" panose="02020603050405020304" pitchFamily="18" charset="0"/>
                </a:endParaRPr>
              </a:p>
            </p:txBody>
          </p:sp>
        </mc:Choice>
        <mc:Fallback>
          <p:sp>
            <p:nvSpPr>
              <p:cNvPr id="6" name="Rectangle 5">
                <a:extLst>
                  <a:ext uri="{FF2B5EF4-FFF2-40B4-BE49-F238E27FC236}">
                    <a16:creationId xmlns:a16="http://schemas.microsoft.com/office/drawing/2014/main" id="{A1C195DD-BDC8-AC50-CC14-CD73219E4AF0}"/>
                  </a:ext>
                </a:extLst>
              </p:cNvPr>
              <p:cNvSpPr>
                <a:spLocks noRot="1" noChangeAspect="1" noMove="1" noResize="1" noEditPoints="1" noAdjustHandles="1" noChangeArrowheads="1" noChangeShapeType="1" noTextEdit="1"/>
              </p:cNvSpPr>
              <p:nvPr/>
            </p:nvSpPr>
            <p:spPr>
              <a:xfrm>
                <a:off x="724504" y="807962"/>
                <a:ext cx="10998627" cy="5242076"/>
              </a:xfrm>
              <a:prstGeom prst="rect">
                <a:avLst/>
              </a:prstGeom>
              <a:blipFill>
                <a:blip r:embed="rId3"/>
                <a:stretch>
                  <a:fillRect l="-887" r="-831"/>
                </a:stretch>
              </a:blipFill>
            </p:spPr>
            <p:txBody>
              <a:bodyPr/>
              <a:lstStyle/>
              <a:p>
                <a:r>
                  <a:rPr lang="en-US">
                    <a:noFill/>
                  </a:rPr>
                  <a:t> </a:t>
                </a:r>
              </a:p>
            </p:txBody>
          </p:sp>
        </mc:Fallback>
      </mc:AlternateContent>
    </p:spTree>
    <p:extLst>
      <p:ext uri="{BB962C8B-B14F-4D97-AF65-F5344CB8AC3E}">
        <p14:creationId xmlns:p14="http://schemas.microsoft.com/office/powerpoint/2010/main" val="2903043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wipe(left)">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wipe(dow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randombar(horizontal)">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wipe(left)">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fade">
                                      <p:cBhvr>
                                        <p:cTn id="3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 name="TextBox 1">
            <a:extLst>
              <a:ext uri="{FF2B5EF4-FFF2-40B4-BE49-F238E27FC236}">
                <a16:creationId xmlns:a16="http://schemas.microsoft.com/office/drawing/2014/main" id="{2F0A2DDF-9B98-ED82-117D-45A9FA6F8CBE}"/>
              </a:ext>
            </a:extLst>
          </p:cNvPr>
          <p:cNvSpPr txBox="1"/>
          <p:nvPr/>
        </p:nvSpPr>
        <p:spPr>
          <a:xfrm>
            <a:off x="450081" y="462845"/>
            <a:ext cx="11291837" cy="5098703"/>
          </a:xfrm>
          <a:prstGeom prst="rect">
            <a:avLst/>
          </a:prstGeom>
          <a:noFill/>
        </p:spPr>
        <p:txBody>
          <a:bodyPr wrap="square" rtlCol="0">
            <a:spAutoFit/>
          </a:bodyPr>
          <a:lstStyle/>
          <a:p>
            <a:pPr lvl="0" algn="just">
              <a:lnSpc>
                <a:spcPct val="150000"/>
              </a:lnSpc>
            </a:pPr>
            <a:r>
              <a:rPr lang="vi-VN" sz="2200" b="1" dirty="0">
                <a:solidFill>
                  <a:srgbClr val="4BACC6">
                    <a:lumMod val="75000"/>
                  </a:srgbClr>
                </a:solidFill>
                <a:latin typeface="UTM Avo" panose="02040603050506020204" pitchFamily="18"/>
                <a:cs typeface="Arial" panose="020B0604020202020204" pitchFamily="34" charset="0"/>
              </a:rPr>
              <a:t>Bài </a:t>
            </a:r>
            <a:r>
              <a:rPr lang="en-US" sz="2200" b="1" dirty="0">
                <a:solidFill>
                  <a:srgbClr val="4BACC6">
                    <a:lumMod val="75000"/>
                  </a:srgbClr>
                </a:solidFill>
                <a:latin typeface="UTM Avo" panose="02040603050506020204" pitchFamily="18"/>
                <a:cs typeface="Arial" panose="020B0604020202020204" pitchFamily="34" charset="0"/>
              </a:rPr>
              <a:t>5 </a:t>
            </a:r>
            <a:r>
              <a:rPr lang="vi-VN" sz="2200" b="1" dirty="0">
                <a:solidFill>
                  <a:srgbClr val="4BACC6">
                    <a:lumMod val="75000"/>
                  </a:srgbClr>
                </a:solidFill>
                <a:latin typeface="UTM Avo" panose="02040603050506020204" pitchFamily="18"/>
                <a:cs typeface="Arial" panose="020B0604020202020204" pitchFamily="34" charset="0"/>
              </a:rPr>
              <a:t>(SGK - tr.</a:t>
            </a:r>
            <a:r>
              <a:rPr lang="en-US" sz="2200" b="1" dirty="0">
                <a:solidFill>
                  <a:srgbClr val="4BACC6">
                    <a:lumMod val="75000"/>
                  </a:srgbClr>
                </a:solidFill>
                <a:latin typeface="UTM Avo" panose="02040603050506020204" pitchFamily="18"/>
                <a:cs typeface="Arial" panose="020B0604020202020204" pitchFamily="34" charset="0"/>
              </a:rPr>
              <a:t>38)</a:t>
            </a:r>
            <a:r>
              <a:rPr lang="vi-VN" sz="2200" b="1" dirty="0">
                <a:solidFill>
                  <a:srgbClr val="4BACC6">
                    <a:lumMod val="75000"/>
                  </a:srgbClr>
                </a:solidFill>
                <a:latin typeface="UTM Avo" panose="02040603050506020204" pitchFamily="18"/>
                <a:cs typeface="Arial" panose="020B0604020202020204" pitchFamily="34" charset="0"/>
              </a:rPr>
              <a:t> </a:t>
            </a:r>
            <a:r>
              <a:rPr lang="vi-VN" sz="2200" dirty="0">
                <a:solidFill>
                  <a:srgbClr val="000000"/>
                </a:solidFill>
                <a:latin typeface="UTM Avo" panose="02040603050506020204" pitchFamily="18"/>
                <a:cs typeface="Arial" panose="020B0604020202020204" pitchFamily="34" charset="0"/>
              </a:rPr>
              <a:t>Một hộp có 5 chiếc thẻ cùng loại, mỗi thẻ được ghi một trong các số nguyên dương không vượt quá 5, hai thẻ khác nhau thì ghi hai số khác nhau. Lấy ngẫu nhiên một chiếc thẻ từ trong hộp, ghi lại số của thẻ lấy ra và bỏ lại thẻ đó vào hộp.</a:t>
            </a:r>
          </a:p>
          <a:p>
            <a:pPr lvl="0" algn="just">
              <a:lnSpc>
                <a:spcPct val="150000"/>
              </a:lnSpc>
            </a:pPr>
            <a:r>
              <a:rPr lang="vi-VN" sz="2200" dirty="0">
                <a:solidFill>
                  <a:srgbClr val="000000"/>
                </a:solidFill>
                <a:latin typeface="UTM Avo" panose="02040603050506020204" pitchFamily="18"/>
                <a:cs typeface="Arial" panose="020B0604020202020204" pitchFamily="34" charset="0"/>
              </a:rPr>
              <a:t>a) Sau 40 lần lấy thẻ liên tiếp, hãy tính xác suất thực nghiệm của các biến cố sau “Thẻ lấy ra ghi số chẵn” và “Thẻ lấy ra ghi số lẻ”.</a:t>
            </a:r>
          </a:p>
          <a:p>
            <a:pPr lvl="0" algn="just">
              <a:lnSpc>
                <a:spcPct val="150000"/>
              </a:lnSpc>
            </a:pPr>
            <a:r>
              <a:rPr lang="vi-VN" sz="2200" dirty="0">
                <a:solidFill>
                  <a:srgbClr val="000000"/>
                </a:solidFill>
                <a:latin typeface="UTM Avo" panose="02040603050506020204" pitchFamily="18"/>
                <a:cs typeface="Arial" panose="020B0604020202020204" pitchFamily="34" charset="0"/>
              </a:rPr>
              <a:t>b) Tính xác suất của các biến cố “Thẻ lấy ra ghi số chẵn” và “Thẻ lấy ra ghi số lẻ”. </a:t>
            </a:r>
          </a:p>
          <a:p>
            <a:pPr lvl="0" algn="just">
              <a:lnSpc>
                <a:spcPct val="150000"/>
              </a:lnSpc>
            </a:pPr>
            <a:r>
              <a:rPr lang="vi-VN" sz="2200" dirty="0">
                <a:solidFill>
                  <a:srgbClr val="000000"/>
                </a:solidFill>
                <a:latin typeface="UTM Avo" panose="02040603050506020204" pitchFamily="18"/>
                <a:cs typeface="Arial" panose="020B0604020202020204" pitchFamily="34" charset="0"/>
              </a:rPr>
              <a:t>c) Nêu mối liên hệ giữa xác suất thực nghiệm của mỗi biến cố “Thẻ lấy ra ghi số chẵn” và “Thẻ lấy ra ghi số lẻ” với xác suất của mỗi biến cố đó khi số lần lấy thẻ ngày càng lớn.</a:t>
            </a:r>
          </a:p>
        </p:txBody>
      </p:sp>
    </p:spTree>
    <p:extLst>
      <p:ext uri="{BB962C8B-B14F-4D97-AF65-F5344CB8AC3E}">
        <p14:creationId xmlns:p14="http://schemas.microsoft.com/office/powerpoint/2010/main" val="3720387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3" name="TextBox 2">
            <a:extLst>
              <a:ext uri="{FF2B5EF4-FFF2-40B4-BE49-F238E27FC236}">
                <a16:creationId xmlns:a16="http://schemas.microsoft.com/office/drawing/2014/main" id="{95595680-A4F6-1D1B-47B3-3DBF442E2AA8}"/>
              </a:ext>
            </a:extLst>
          </p:cNvPr>
          <p:cNvSpPr txBox="1"/>
          <p:nvPr/>
        </p:nvSpPr>
        <p:spPr>
          <a:xfrm>
            <a:off x="5509341" y="329277"/>
            <a:ext cx="1016000" cy="523220"/>
          </a:xfrm>
          <a:prstGeom prst="rect">
            <a:avLst/>
          </a:prstGeom>
          <a:noFill/>
        </p:spPr>
        <p:txBody>
          <a:bodyPr wrap="square" rtlCol="0">
            <a:spAutoFit/>
          </a:bodyPr>
          <a:lstStyle/>
          <a:p>
            <a:pPr algn="ctr">
              <a:defRPr/>
            </a:pPr>
            <a:r>
              <a:rPr lang="vi-VN" sz="2800" b="1" u="sng" dirty="0">
                <a:solidFill>
                  <a:srgbClr val="C00000"/>
                </a:solidFill>
                <a:latin typeface="UTM Avo" panose="02040603050506020204" pitchFamily="18"/>
                <a:cs typeface="Arial" panose="020B0604020202020204" pitchFamily="34" charset="0"/>
              </a:rPr>
              <a:t>Giải</a:t>
            </a:r>
            <a:endParaRPr lang="en-US" sz="2800" b="1" dirty="0">
              <a:solidFill>
                <a:srgbClr val="C00000"/>
              </a:solidFill>
              <a:latin typeface="UTM Avo" panose="02040603050506020204" pitchFamily="18"/>
              <a:cs typeface="Arial" panose="020B0604020202020204" pitchFamily="34" charset="0"/>
            </a:endParaRPr>
          </a:p>
        </p:txBody>
      </p:sp>
      <p:pic>
        <p:nvPicPr>
          <p:cNvPr id="4" name="Picture 3">
            <a:extLst>
              <a:ext uri="{FF2B5EF4-FFF2-40B4-BE49-F238E27FC236}">
                <a16:creationId xmlns:a16="http://schemas.microsoft.com/office/drawing/2014/main" id="{D1F6ADCE-5E86-A6CA-884B-60CB1E4B73E3}"/>
              </a:ext>
            </a:extLst>
          </p:cNvPr>
          <p:cNvPicPr>
            <a:picLocks noChangeAspect="1"/>
          </p:cNvPicPr>
          <p:nvPr/>
        </p:nvPicPr>
        <p:blipFill>
          <a:blip r:embed="rId3"/>
          <a:stretch>
            <a:fillRect/>
          </a:stretch>
        </p:blipFill>
        <p:spPr>
          <a:xfrm>
            <a:off x="10624457" y="5088386"/>
            <a:ext cx="1536078" cy="1769614"/>
          </a:xfrm>
          <a:prstGeom prst="rect">
            <a:avLst/>
          </a:prstGeom>
        </p:spPr>
      </p:pic>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D2A7CFA7-062E-2B84-D97C-B18684460EE8}"/>
                  </a:ext>
                </a:extLst>
              </p:cNvPr>
              <p:cNvSpPr/>
              <p:nvPr/>
            </p:nvSpPr>
            <p:spPr>
              <a:xfrm>
                <a:off x="533400" y="852497"/>
                <a:ext cx="11125200" cy="4694555"/>
              </a:xfrm>
              <a:prstGeom prst="rect">
                <a:avLst/>
              </a:prstGeom>
            </p:spPr>
            <p:txBody>
              <a:bodyPr wrap="square">
                <a:spAutoFit/>
              </a:bodyPr>
              <a:lstStyle/>
              <a:p>
                <a:pPr algn="just">
                  <a:lnSpc>
                    <a:spcPct val="150000"/>
                  </a:lnSpc>
                  <a:spcBef>
                    <a:spcPts val="400"/>
                  </a:spcBef>
                  <a:spcAft>
                    <a:spcPts val="400"/>
                  </a:spcAft>
                </a:pPr>
                <a:r>
                  <a:rPr lang="vi-VN" sz="2400" dirty="0">
                    <a:latin typeface="UTM Avo" panose="02040603050506020204" pitchFamily="18"/>
                    <a:ea typeface="Calibri" panose="020F0502020204030204" pitchFamily="34" charset="0"/>
                    <a:cs typeface="Arial" panose="020B0604020202020204" pitchFamily="34" charset="0"/>
                  </a:rPr>
                  <a:t>a) Khi số lần lấy thẻ càng lớn thì xác suất thực nghiệm của biến cố "Thẻ lấy ra ghi số chẵn" ngày càng gần xác suất của biến cố đó.</a:t>
                </a:r>
                <a:endParaRPr lang="en-US" sz="2400" dirty="0">
                  <a:latin typeface="UTM Avo" panose="02040603050506020204" pitchFamily="18"/>
                  <a:ea typeface="Arial" panose="020B0604020202020204" pitchFamily="34" charset="0"/>
                  <a:cs typeface="Arial" panose="020B0604020202020204" pitchFamily="34" charset="0"/>
                </a:endParaRPr>
              </a:p>
              <a:p>
                <a:pPr algn="just">
                  <a:lnSpc>
                    <a:spcPct val="150000"/>
                  </a:lnSpc>
                  <a:spcBef>
                    <a:spcPts val="400"/>
                  </a:spcBef>
                  <a:spcAft>
                    <a:spcPts val="400"/>
                  </a:spcAft>
                </a:pPr>
                <a:r>
                  <a:rPr lang="vi-VN" sz="2400" dirty="0">
                    <a:latin typeface="UTM Avo" panose="02040603050506020204" pitchFamily="18"/>
                    <a:ea typeface="Calibri" panose="020F0502020204030204" pitchFamily="34" charset="0"/>
                    <a:cs typeface="Arial" panose="020B0604020202020204" pitchFamily="34" charset="0"/>
                  </a:rPr>
                  <a:t>Khi số lần lấy thẻ càng lớn thì xác suất thực nghiệm của biến cố "Thẻ lấy ra ghi số lẻ" ngày càng gần xác suất của biến cố đó.</a:t>
                </a:r>
                <a:endParaRPr lang="en-US" sz="2400" dirty="0">
                  <a:latin typeface="UTM Avo" panose="02040603050506020204" pitchFamily="18"/>
                  <a:ea typeface="Calibri" panose="020F0502020204030204" pitchFamily="34" charset="0"/>
                  <a:cs typeface="Arial" panose="020B0604020202020204" pitchFamily="34" charset="0"/>
                </a:endParaRPr>
              </a:p>
              <a:p>
                <a:pPr algn="just">
                  <a:lnSpc>
                    <a:spcPct val="150000"/>
                  </a:lnSpc>
                  <a:spcBef>
                    <a:spcPts val="400"/>
                  </a:spcBef>
                  <a:spcAft>
                    <a:spcPts val="400"/>
                  </a:spcAft>
                </a:pPr>
                <a:r>
                  <a:rPr lang="vi-VN" sz="2400" dirty="0">
                    <a:latin typeface="UTM Avo" panose="02040603050506020204" pitchFamily="18"/>
                    <a:ea typeface="Calibri" panose="020F0502020204030204" pitchFamily="34" charset="0"/>
                    <a:cs typeface="Arial" panose="020B0604020202020204" pitchFamily="34" charset="0"/>
                  </a:rPr>
                  <a:t>b) Các kết quả thuận lợi cho biến cố "Thẻ lấy ra ghi số chẵn" là 2, 4. </a:t>
                </a:r>
                <a:endParaRPr lang="en-US" sz="2400" dirty="0">
                  <a:latin typeface="UTM Avo" panose="02040603050506020204" pitchFamily="18"/>
                  <a:ea typeface="Calibri" panose="020F0502020204030204" pitchFamily="34" charset="0"/>
                  <a:cs typeface="Arial" panose="020B0604020202020204" pitchFamily="34" charset="0"/>
                </a:endParaRPr>
              </a:p>
              <a:p>
                <a:pPr algn="just">
                  <a:lnSpc>
                    <a:spcPct val="150000"/>
                  </a:lnSpc>
                  <a:spcBef>
                    <a:spcPts val="400"/>
                  </a:spcBef>
                  <a:spcAft>
                    <a:spcPts val="400"/>
                  </a:spcAft>
                </a:pPr>
                <a:r>
                  <a:rPr lang="vi-VN" sz="2400" dirty="0">
                    <a:latin typeface="UTM Avo" panose="02040603050506020204" pitchFamily="18"/>
                    <a:ea typeface="Calibri" panose="020F0502020204030204" pitchFamily="34" charset="0"/>
                    <a:cs typeface="Arial" panose="020B0604020202020204" pitchFamily="34" charset="0"/>
                  </a:rPr>
                  <a:t>Có 2 kết quả thuận lợi cho biến cố. </a:t>
                </a:r>
                <a:endParaRPr lang="en-US" sz="2400" dirty="0">
                  <a:latin typeface="UTM Avo" panose="02040603050506020204" pitchFamily="18"/>
                  <a:ea typeface="Calibri" panose="020F0502020204030204" pitchFamily="34" charset="0"/>
                  <a:cs typeface="Arial" panose="020B0604020202020204" pitchFamily="34" charset="0"/>
                </a:endParaRPr>
              </a:p>
              <a:p>
                <a:pPr algn="just">
                  <a:lnSpc>
                    <a:spcPct val="150000"/>
                  </a:lnSpc>
                  <a:spcBef>
                    <a:spcPts val="400"/>
                  </a:spcBef>
                  <a:spcAft>
                    <a:spcPts val="400"/>
                  </a:spcAft>
                </a:pPr>
                <a:r>
                  <a:rPr lang="vi-VN" sz="2400" dirty="0">
                    <a:latin typeface="UTM Avo" panose="02040603050506020204" pitchFamily="18"/>
                    <a:ea typeface="Calibri" panose="020F0502020204030204" pitchFamily="34" charset="0"/>
                    <a:cs typeface="Arial" panose="020B0604020202020204" pitchFamily="34" charset="0"/>
                  </a:rPr>
                  <a:t>Do đó, xác suất của biến cố đó là: </a:t>
                </a:r>
                <a14:m>
                  <m:oMath xmlns:m="http://schemas.openxmlformats.org/officeDocument/2006/math">
                    <m:f>
                      <m:fPr>
                        <m:ctrlPr>
                          <a:rPr lang="en-US" sz="2400" i="1">
                            <a:latin typeface="Cambria Math" panose="02040503050406030204" pitchFamily="18" charset="0"/>
                            <a:ea typeface="Calibri" panose="020F0502020204030204" pitchFamily="34" charset="0"/>
                            <a:cs typeface="Arial" panose="020B0604020202020204" pitchFamily="34" charset="0"/>
                          </a:rPr>
                        </m:ctrlPr>
                      </m:fPr>
                      <m:num>
                        <m:r>
                          <m:rPr>
                            <m:nor/>
                          </m:rPr>
                          <a:rPr lang="vi-VN" sz="2400">
                            <a:latin typeface="UTM Avo" panose="02040603050506020204" pitchFamily="18"/>
                            <a:ea typeface="Calibri" panose="020F0502020204030204" pitchFamily="34" charset="0"/>
                            <a:cs typeface="Arial" panose="020B0604020202020204" pitchFamily="34" charset="0"/>
                          </a:rPr>
                          <m:t>2</m:t>
                        </m:r>
                      </m:num>
                      <m:den>
                        <m:r>
                          <m:rPr>
                            <m:nor/>
                          </m:rPr>
                          <a:rPr lang="vi-VN" sz="2400">
                            <a:latin typeface="UTM Avo" panose="02040603050506020204" pitchFamily="18"/>
                            <a:ea typeface="Calibri" panose="020F0502020204030204" pitchFamily="34" charset="0"/>
                            <a:cs typeface="Arial" panose="020B0604020202020204" pitchFamily="34" charset="0"/>
                          </a:rPr>
                          <m:t>5</m:t>
                        </m:r>
                      </m:den>
                    </m:f>
                  </m:oMath>
                </a14:m>
                <a:r>
                  <a:rPr lang="vi-VN" sz="2400" dirty="0">
                    <a:latin typeface="UTM Avo" panose="02040603050506020204" pitchFamily="18"/>
                    <a:ea typeface="Calibri" panose="020F0502020204030204" pitchFamily="34" charset="0"/>
                    <a:cs typeface="Arial" panose="020B0604020202020204" pitchFamily="34" charset="0"/>
                  </a:rPr>
                  <a:t>.</a:t>
                </a:r>
                <a:endParaRPr lang="en-US" sz="2400" dirty="0">
                  <a:latin typeface="UTM Avo" panose="02040603050506020204" pitchFamily="18"/>
                  <a:ea typeface="Calibri" panose="020F0502020204030204" pitchFamily="34" charset="0"/>
                  <a:cs typeface="Arial" panose="020B0604020202020204" pitchFamily="34" charset="0"/>
                </a:endParaRPr>
              </a:p>
            </p:txBody>
          </p:sp>
        </mc:Choice>
        <mc:Fallback>
          <p:sp>
            <p:nvSpPr>
              <p:cNvPr id="5" name="Rectangle 4">
                <a:extLst>
                  <a:ext uri="{FF2B5EF4-FFF2-40B4-BE49-F238E27FC236}">
                    <a16:creationId xmlns:a16="http://schemas.microsoft.com/office/drawing/2014/main" id="{D2A7CFA7-062E-2B84-D97C-B18684460EE8}"/>
                  </a:ext>
                </a:extLst>
              </p:cNvPr>
              <p:cNvSpPr>
                <a:spLocks noRot="1" noChangeAspect="1" noMove="1" noResize="1" noEditPoints="1" noAdjustHandles="1" noChangeArrowheads="1" noChangeShapeType="1" noTextEdit="1"/>
              </p:cNvSpPr>
              <p:nvPr/>
            </p:nvSpPr>
            <p:spPr>
              <a:xfrm>
                <a:off x="533400" y="852497"/>
                <a:ext cx="11125200" cy="4694555"/>
              </a:xfrm>
              <a:prstGeom prst="rect">
                <a:avLst/>
              </a:prstGeom>
              <a:blipFill>
                <a:blip r:embed="rId4"/>
                <a:stretch>
                  <a:fillRect l="-877" r="-822"/>
                </a:stretch>
              </a:blipFill>
            </p:spPr>
            <p:txBody>
              <a:bodyPr/>
              <a:lstStyle/>
              <a:p>
                <a:r>
                  <a:rPr lang="en-US">
                    <a:noFill/>
                  </a:rPr>
                  <a:t> </a:t>
                </a:r>
              </a:p>
            </p:txBody>
          </p:sp>
        </mc:Fallback>
      </mc:AlternateContent>
    </p:spTree>
    <p:extLst>
      <p:ext uri="{BB962C8B-B14F-4D97-AF65-F5344CB8AC3E}">
        <p14:creationId xmlns:p14="http://schemas.microsoft.com/office/powerpoint/2010/main" val="1374105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wipe(up)">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wipe(down)">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wipe(down)">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wipe(down)">
                                      <p:cBhvr>
                                        <p:cTn id="3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1544</Words>
  <Application>Microsoft Office PowerPoint</Application>
  <PresentationFormat>Widescreen</PresentationFormat>
  <Paragraphs>117</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Light</vt:lpstr>
      <vt:lpstr>Cambria Math</vt:lpstr>
      <vt:lpstr>Times New Roman</vt:lpstr>
      <vt:lpstr>UTM Avo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 I5</dc:creator>
  <cp:lastModifiedBy>Dell I5</cp:lastModifiedBy>
  <cp:revision>1</cp:revision>
  <dcterms:created xsi:type="dcterms:W3CDTF">2025-03-30T07:44:54Z</dcterms:created>
  <dcterms:modified xsi:type="dcterms:W3CDTF">2025-03-30T07:49:46Z</dcterms:modified>
</cp:coreProperties>
</file>