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7" r:id="rId3"/>
    <p:sldId id="320" r:id="rId4"/>
    <p:sldId id="322" r:id="rId5"/>
    <p:sldId id="324" r:id="rId6"/>
    <p:sldId id="326" r:id="rId7"/>
    <p:sldId id="328" r:id="rId8"/>
    <p:sldId id="288" r:id="rId9"/>
    <p:sldId id="289" r:id="rId10"/>
    <p:sldId id="265" r:id="rId11"/>
    <p:sldId id="274" r:id="rId12"/>
    <p:sldId id="275" r:id="rId13"/>
    <p:sldId id="1063" r:id="rId14"/>
    <p:sldId id="330" r:id="rId15"/>
    <p:sldId id="277" r:id="rId16"/>
    <p:sldId id="278" r:id="rId17"/>
    <p:sldId id="279"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447C8-FB79-42CA-A618-6F5CE2AF0979}" type="datetimeFigureOut">
              <a:rPr lang="en-US" smtClean="0"/>
              <a:t>3/30/2025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D932F8-3EA6-4C07-BA2C-0357E2EB2ADE}" type="slidenum">
              <a:rPr lang="en-US" smtClean="0"/>
              <a:t>‹#›</a:t>
            </a:fld>
            <a:endParaRPr lang="en-US"/>
          </a:p>
        </p:txBody>
      </p:sp>
    </p:spTree>
    <p:extLst>
      <p:ext uri="{BB962C8B-B14F-4D97-AF65-F5344CB8AC3E}">
        <p14:creationId xmlns:p14="http://schemas.microsoft.com/office/powerpoint/2010/main" val="266984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61" name="Google Shape;16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2568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9156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0751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1531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7" name="Google Shape;20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1550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6937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357C3-B9CE-FB9B-C71B-7C3E21C822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0A0B3A-2D15-0447-A1D6-253BD56077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1CE00A-B44D-4723-910A-6033AF299EF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8B1400A-3C60-009F-9870-D890A03B497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501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2E781-E058-0131-A7D8-81C24BCFA0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B55F4E-3E36-C424-43CC-F5A423B50D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7D708A-7F17-A69D-70A0-ED13BEC2369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0259492-B82E-C39C-1D6E-E01F54F666F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1426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97648D3F-C0BD-D70E-6C2B-09527132D9AD}"/>
            </a:ext>
          </a:extLst>
        </p:cNvPr>
        <p:cNvGrpSpPr/>
        <p:nvPr/>
      </p:nvGrpSpPr>
      <p:grpSpPr>
        <a:xfrm>
          <a:off x="0" y="0"/>
          <a:ext cx="0" cy="0"/>
          <a:chOff x="0" y="0"/>
          <a:chExt cx="0" cy="0"/>
        </a:xfrm>
      </p:grpSpPr>
      <p:sp>
        <p:nvSpPr>
          <p:cNvPr id="193" name="Google Shape;193;p7:notes">
            <a:extLst>
              <a:ext uri="{FF2B5EF4-FFF2-40B4-BE49-F238E27FC236}">
                <a16:creationId xmlns:a16="http://schemas.microsoft.com/office/drawing/2014/main" id="{06D2B1D6-A7FE-C434-AE1A-B212E04C3B9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4" name="Google Shape;194;p7:notes">
            <a:extLst>
              <a:ext uri="{FF2B5EF4-FFF2-40B4-BE49-F238E27FC236}">
                <a16:creationId xmlns:a16="http://schemas.microsoft.com/office/drawing/2014/main" id="{B01A0F61-F48F-BBBF-16B5-C9B7CBFFD92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6634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7" name="Google Shape;20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6554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7" name="Google Shape;20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832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0804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D9619-BBED-8751-E997-A3DED99A35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9520B9-614B-4389-9477-D37DADC19D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D22099-A48F-CACA-BABF-BE10E2C63781}"/>
              </a:ext>
            </a:extLst>
          </p:cNvPr>
          <p:cNvSpPr>
            <a:spLocks noGrp="1"/>
          </p:cNvSpPr>
          <p:nvPr>
            <p:ph type="dt" sz="half" idx="10"/>
          </p:nvPr>
        </p:nvSpPr>
        <p:spPr/>
        <p:txBody>
          <a:bodyPr/>
          <a:lstStyle/>
          <a:p>
            <a:fld id="{8852E4B6-A9C8-4D81-8CBD-66C1BD3B6841}" type="datetimeFigureOut">
              <a:rPr lang="en-US" smtClean="0"/>
              <a:t>3/30/2025</a:t>
            </a:fld>
            <a:endParaRPr lang="en-US"/>
          </a:p>
        </p:txBody>
      </p:sp>
      <p:sp>
        <p:nvSpPr>
          <p:cNvPr id="5" name="Footer Placeholder 4">
            <a:extLst>
              <a:ext uri="{FF2B5EF4-FFF2-40B4-BE49-F238E27FC236}">
                <a16:creationId xmlns:a16="http://schemas.microsoft.com/office/drawing/2014/main" id="{C1F85738-E493-4619-6A00-084EA38AE0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1E94EC-3560-3C17-C54F-F9DBB99A7DDD}"/>
              </a:ext>
            </a:extLst>
          </p:cNvPr>
          <p:cNvSpPr>
            <a:spLocks noGrp="1"/>
          </p:cNvSpPr>
          <p:nvPr>
            <p:ph type="sldNum" sz="quarter" idx="12"/>
          </p:nvPr>
        </p:nvSpPr>
        <p:spPr/>
        <p:txBody>
          <a:bodyPr/>
          <a:lstStyle/>
          <a:p>
            <a:fld id="{2696D0E9-0889-4A47-8605-AE254CF8E147}" type="slidenum">
              <a:rPr lang="en-US" smtClean="0"/>
              <a:t>‹#›</a:t>
            </a:fld>
            <a:endParaRPr lang="en-US"/>
          </a:p>
        </p:txBody>
      </p:sp>
    </p:spTree>
    <p:extLst>
      <p:ext uri="{BB962C8B-B14F-4D97-AF65-F5344CB8AC3E}">
        <p14:creationId xmlns:p14="http://schemas.microsoft.com/office/powerpoint/2010/main" val="2272032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D593A-CA5F-DEA2-C5CB-3D74631BCE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647A4A-6353-E405-F946-99010FFDB9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2B1980-20EC-DFAA-3811-8B52C73E331C}"/>
              </a:ext>
            </a:extLst>
          </p:cNvPr>
          <p:cNvSpPr>
            <a:spLocks noGrp="1"/>
          </p:cNvSpPr>
          <p:nvPr>
            <p:ph type="dt" sz="half" idx="10"/>
          </p:nvPr>
        </p:nvSpPr>
        <p:spPr/>
        <p:txBody>
          <a:bodyPr/>
          <a:lstStyle/>
          <a:p>
            <a:fld id="{8852E4B6-A9C8-4D81-8CBD-66C1BD3B6841}" type="datetimeFigureOut">
              <a:rPr lang="en-US" smtClean="0"/>
              <a:t>3/30/2025</a:t>
            </a:fld>
            <a:endParaRPr lang="en-US"/>
          </a:p>
        </p:txBody>
      </p:sp>
      <p:sp>
        <p:nvSpPr>
          <p:cNvPr id="5" name="Footer Placeholder 4">
            <a:extLst>
              <a:ext uri="{FF2B5EF4-FFF2-40B4-BE49-F238E27FC236}">
                <a16:creationId xmlns:a16="http://schemas.microsoft.com/office/drawing/2014/main" id="{1E47F036-484D-6959-208B-387647C91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B3B471-1C52-6F5F-55AC-DF2BA9D59DE6}"/>
              </a:ext>
            </a:extLst>
          </p:cNvPr>
          <p:cNvSpPr>
            <a:spLocks noGrp="1"/>
          </p:cNvSpPr>
          <p:nvPr>
            <p:ph type="sldNum" sz="quarter" idx="12"/>
          </p:nvPr>
        </p:nvSpPr>
        <p:spPr/>
        <p:txBody>
          <a:bodyPr/>
          <a:lstStyle/>
          <a:p>
            <a:fld id="{2696D0E9-0889-4A47-8605-AE254CF8E147}" type="slidenum">
              <a:rPr lang="en-US" smtClean="0"/>
              <a:t>‹#›</a:t>
            </a:fld>
            <a:endParaRPr lang="en-US"/>
          </a:p>
        </p:txBody>
      </p:sp>
    </p:spTree>
    <p:extLst>
      <p:ext uri="{BB962C8B-B14F-4D97-AF65-F5344CB8AC3E}">
        <p14:creationId xmlns:p14="http://schemas.microsoft.com/office/powerpoint/2010/main" val="2468812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F4CE6A-5CE7-B29C-D664-41C8E5010A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41039E-0116-099E-94F8-0DA9A88FAC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43ABFB-7AC0-FEDD-248B-F44EAA57B5A3}"/>
              </a:ext>
            </a:extLst>
          </p:cNvPr>
          <p:cNvSpPr>
            <a:spLocks noGrp="1"/>
          </p:cNvSpPr>
          <p:nvPr>
            <p:ph type="dt" sz="half" idx="10"/>
          </p:nvPr>
        </p:nvSpPr>
        <p:spPr/>
        <p:txBody>
          <a:bodyPr/>
          <a:lstStyle/>
          <a:p>
            <a:fld id="{8852E4B6-A9C8-4D81-8CBD-66C1BD3B6841}" type="datetimeFigureOut">
              <a:rPr lang="en-US" smtClean="0"/>
              <a:t>3/30/2025</a:t>
            </a:fld>
            <a:endParaRPr lang="en-US"/>
          </a:p>
        </p:txBody>
      </p:sp>
      <p:sp>
        <p:nvSpPr>
          <p:cNvPr id="5" name="Footer Placeholder 4">
            <a:extLst>
              <a:ext uri="{FF2B5EF4-FFF2-40B4-BE49-F238E27FC236}">
                <a16:creationId xmlns:a16="http://schemas.microsoft.com/office/drawing/2014/main" id="{FFA25746-4593-77FD-D090-18ED687E11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FA42DD-26F4-75EE-2655-5C3C21616BFC}"/>
              </a:ext>
            </a:extLst>
          </p:cNvPr>
          <p:cNvSpPr>
            <a:spLocks noGrp="1"/>
          </p:cNvSpPr>
          <p:nvPr>
            <p:ph type="sldNum" sz="quarter" idx="12"/>
          </p:nvPr>
        </p:nvSpPr>
        <p:spPr/>
        <p:txBody>
          <a:bodyPr/>
          <a:lstStyle/>
          <a:p>
            <a:fld id="{2696D0E9-0889-4A47-8605-AE254CF8E147}" type="slidenum">
              <a:rPr lang="en-US" smtClean="0"/>
              <a:t>‹#›</a:t>
            </a:fld>
            <a:endParaRPr lang="en-US"/>
          </a:p>
        </p:txBody>
      </p:sp>
    </p:spTree>
    <p:extLst>
      <p:ext uri="{BB962C8B-B14F-4D97-AF65-F5344CB8AC3E}">
        <p14:creationId xmlns:p14="http://schemas.microsoft.com/office/powerpoint/2010/main" val="1622398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F57C6-210E-4B03-A30E-B9EF3BA8A2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4CF98B-4C78-47A5-8621-170DBDDE65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E712ED-9372-4FA8-BF9C-FBCCE1BBD15A}"/>
              </a:ext>
            </a:extLst>
          </p:cNvPr>
          <p:cNvSpPr>
            <a:spLocks noGrp="1"/>
          </p:cNvSpPr>
          <p:nvPr>
            <p:ph type="dt" sz="half" idx="10"/>
          </p:nvPr>
        </p:nvSpPr>
        <p:spPr/>
        <p:txBody>
          <a:bodyPr/>
          <a:lstStyle/>
          <a:p>
            <a:fld id="{2DBFA424-3DB5-448B-97ED-B33065CBB1FB}" type="datetimeFigureOut">
              <a:rPr lang="en-US" smtClean="0"/>
              <a:t>3/30/2025</a:t>
            </a:fld>
            <a:endParaRPr lang="en-US"/>
          </a:p>
        </p:txBody>
      </p:sp>
      <p:sp>
        <p:nvSpPr>
          <p:cNvPr id="5" name="Footer Placeholder 4">
            <a:extLst>
              <a:ext uri="{FF2B5EF4-FFF2-40B4-BE49-F238E27FC236}">
                <a16:creationId xmlns:a16="http://schemas.microsoft.com/office/drawing/2014/main" id="{1662FD91-FB2F-4E36-B384-FE42D5BBA5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9CA15E-9DA1-4616-924A-65B3FED1DC99}"/>
              </a:ext>
            </a:extLst>
          </p:cNvPr>
          <p:cNvSpPr>
            <a:spLocks noGrp="1"/>
          </p:cNvSpPr>
          <p:nvPr>
            <p:ph type="sldNum" sz="quarter" idx="12"/>
          </p:nvPr>
        </p:nvSpPr>
        <p:spPr/>
        <p:txBody>
          <a:bodyPr/>
          <a:lstStyle/>
          <a:p>
            <a:fld id="{C99A00C0-0512-4B1A-9723-E9D15497C8D1}" type="slidenum">
              <a:rPr lang="en-US" smtClean="0"/>
              <a:t>‹#›</a:t>
            </a:fld>
            <a:endParaRPr lang="en-US"/>
          </a:p>
        </p:txBody>
      </p:sp>
    </p:spTree>
    <p:extLst>
      <p:ext uri="{BB962C8B-B14F-4D97-AF65-F5344CB8AC3E}">
        <p14:creationId xmlns:p14="http://schemas.microsoft.com/office/powerpoint/2010/main" val="2179398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906CB-E51C-4525-9109-3EEC38C427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FE9A1-2FC4-4927-B369-D34403F8108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6CAE34-7981-460F-9698-5F2F39735BBE}"/>
              </a:ext>
            </a:extLst>
          </p:cNvPr>
          <p:cNvSpPr>
            <a:spLocks noGrp="1"/>
          </p:cNvSpPr>
          <p:nvPr>
            <p:ph type="dt" sz="half" idx="10"/>
          </p:nvPr>
        </p:nvSpPr>
        <p:spPr/>
        <p:txBody>
          <a:bodyPr/>
          <a:lstStyle/>
          <a:p>
            <a:fld id="{2DBFA424-3DB5-448B-97ED-B33065CBB1FB}" type="datetimeFigureOut">
              <a:rPr lang="en-US" smtClean="0"/>
              <a:t>3/30/2025</a:t>
            </a:fld>
            <a:endParaRPr lang="en-US"/>
          </a:p>
        </p:txBody>
      </p:sp>
      <p:sp>
        <p:nvSpPr>
          <p:cNvPr id="5" name="Footer Placeholder 4">
            <a:extLst>
              <a:ext uri="{FF2B5EF4-FFF2-40B4-BE49-F238E27FC236}">
                <a16:creationId xmlns:a16="http://schemas.microsoft.com/office/drawing/2014/main" id="{17C80131-E583-4C1C-8A8F-BD31837ECF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7EC19F-A666-4097-90D5-EDF3BEF30E1B}"/>
              </a:ext>
            </a:extLst>
          </p:cNvPr>
          <p:cNvSpPr>
            <a:spLocks noGrp="1"/>
          </p:cNvSpPr>
          <p:nvPr>
            <p:ph type="sldNum" sz="quarter" idx="12"/>
          </p:nvPr>
        </p:nvSpPr>
        <p:spPr/>
        <p:txBody>
          <a:bodyPr/>
          <a:lstStyle/>
          <a:p>
            <a:fld id="{C99A00C0-0512-4B1A-9723-E9D15497C8D1}" type="slidenum">
              <a:rPr lang="en-US" smtClean="0"/>
              <a:t>‹#›</a:t>
            </a:fld>
            <a:endParaRPr lang="en-US"/>
          </a:p>
        </p:txBody>
      </p:sp>
    </p:spTree>
    <p:extLst>
      <p:ext uri="{BB962C8B-B14F-4D97-AF65-F5344CB8AC3E}">
        <p14:creationId xmlns:p14="http://schemas.microsoft.com/office/powerpoint/2010/main" val="563733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F22A0-5638-4AA8-9761-53932BFEA0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221E5B-48F2-41BD-B65D-58F4AC81C5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38324C5-CFDA-4C81-979F-54EBFDBA6ECC}"/>
              </a:ext>
            </a:extLst>
          </p:cNvPr>
          <p:cNvSpPr>
            <a:spLocks noGrp="1"/>
          </p:cNvSpPr>
          <p:nvPr>
            <p:ph type="dt" sz="half" idx="10"/>
          </p:nvPr>
        </p:nvSpPr>
        <p:spPr/>
        <p:txBody>
          <a:bodyPr/>
          <a:lstStyle/>
          <a:p>
            <a:fld id="{2DBFA424-3DB5-448B-97ED-B33065CBB1FB}" type="datetimeFigureOut">
              <a:rPr lang="en-US" smtClean="0"/>
              <a:t>3/30/2025</a:t>
            </a:fld>
            <a:endParaRPr lang="en-US"/>
          </a:p>
        </p:txBody>
      </p:sp>
      <p:sp>
        <p:nvSpPr>
          <p:cNvPr id="5" name="Footer Placeholder 4">
            <a:extLst>
              <a:ext uri="{FF2B5EF4-FFF2-40B4-BE49-F238E27FC236}">
                <a16:creationId xmlns:a16="http://schemas.microsoft.com/office/drawing/2014/main" id="{C7871B30-5C39-4C67-9E25-44905F299C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69E574-94CD-43C3-90D6-88E415864B5F}"/>
              </a:ext>
            </a:extLst>
          </p:cNvPr>
          <p:cNvSpPr>
            <a:spLocks noGrp="1"/>
          </p:cNvSpPr>
          <p:nvPr>
            <p:ph type="sldNum" sz="quarter" idx="12"/>
          </p:nvPr>
        </p:nvSpPr>
        <p:spPr/>
        <p:txBody>
          <a:bodyPr/>
          <a:lstStyle/>
          <a:p>
            <a:fld id="{C99A00C0-0512-4B1A-9723-E9D15497C8D1}" type="slidenum">
              <a:rPr lang="en-US" smtClean="0"/>
              <a:t>‹#›</a:t>
            </a:fld>
            <a:endParaRPr lang="en-US"/>
          </a:p>
        </p:txBody>
      </p:sp>
    </p:spTree>
    <p:extLst>
      <p:ext uri="{BB962C8B-B14F-4D97-AF65-F5344CB8AC3E}">
        <p14:creationId xmlns:p14="http://schemas.microsoft.com/office/powerpoint/2010/main" val="18051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4D396-3DCD-4238-B399-13216DAF67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D6E804-46A5-4206-AA4B-C78DF2D61F5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6144A2-551A-475E-B36B-555BA8B5AC0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43A5FD-7681-4AE8-824D-DF3DE9E01EB4}"/>
              </a:ext>
            </a:extLst>
          </p:cNvPr>
          <p:cNvSpPr>
            <a:spLocks noGrp="1"/>
          </p:cNvSpPr>
          <p:nvPr>
            <p:ph type="dt" sz="half" idx="10"/>
          </p:nvPr>
        </p:nvSpPr>
        <p:spPr/>
        <p:txBody>
          <a:bodyPr/>
          <a:lstStyle/>
          <a:p>
            <a:fld id="{2DBFA424-3DB5-448B-97ED-B33065CBB1FB}" type="datetimeFigureOut">
              <a:rPr lang="en-US" smtClean="0"/>
              <a:t>3/30/2025</a:t>
            </a:fld>
            <a:endParaRPr lang="en-US"/>
          </a:p>
        </p:txBody>
      </p:sp>
      <p:sp>
        <p:nvSpPr>
          <p:cNvPr id="6" name="Footer Placeholder 5">
            <a:extLst>
              <a:ext uri="{FF2B5EF4-FFF2-40B4-BE49-F238E27FC236}">
                <a16:creationId xmlns:a16="http://schemas.microsoft.com/office/drawing/2014/main" id="{0BCDC9F3-AA9B-467A-B3C0-A6D796E461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D5D36A-F37F-4480-B4B1-364DE3FF38B7}"/>
              </a:ext>
            </a:extLst>
          </p:cNvPr>
          <p:cNvSpPr>
            <a:spLocks noGrp="1"/>
          </p:cNvSpPr>
          <p:nvPr>
            <p:ph type="sldNum" sz="quarter" idx="12"/>
          </p:nvPr>
        </p:nvSpPr>
        <p:spPr/>
        <p:txBody>
          <a:bodyPr/>
          <a:lstStyle/>
          <a:p>
            <a:fld id="{C99A00C0-0512-4B1A-9723-E9D15497C8D1}" type="slidenum">
              <a:rPr lang="en-US" smtClean="0"/>
              <a:t>‹#›</a:t>
            </a:fld>
            <a:endParaRPr lang="en-US"/>
          </a:p>
        </p:txBody>
      </p:sp>
    </p:spTree>
    <p:extLst>
      <p:ext uri="{BB962C8B-B14F-4D97-AF65-F5344CB8AC3E}">
        <p14:creationId xmlns:p14="http://schemas.microsoft.com/office/powerpoint/2010/main" val="186288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38BF3-F8F2-4D9F-88E3-2804A4242E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2DCE0D-D0A7-40BD-AA6D-1AB462368C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F7B8815-12FD-43A4-9A08-6864938DE2C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205CCD-26FA-4A68-9DB7-466545FD0F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D2D3443-F28F-4889-8F2C-6C578847FE8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6103BC-F321-4FC1-BFC0-8531D7DD53BF}"/>
              </a:ext>
            </a:extLst>
          </p:cNvPr>
          <p:cNvSpPr>
            <a:spLocks noGrp="1"/>
          </p:cNvSpPr>
          <p:nvPr>
            <p:ph type="dt" sz="half" idx="10"/>
          </p:nvPr>
        </p:nvSpPr>
        <p:spPr/>
        <p:txBody>
          <a:bodyPr/>
          <a:lstStyle/>
          <a:p>
            <a:fld id="{2DBFA424-3DB5-448B-97ED-B33065CBB1FB}" type="datetimeFigureOut">
              <a:rPr lang="en-US" smtClean="0"/>
              <a:t>3/30/2025</a:t>
            </a:fld>
            <a:endParaRPr lang="en-US"/>
          </a:p>
        </p:txBody>
      </p:sp>
      <p:sp>
        <p:nvSpPr>
          <p:cNvPr id="8" name="Footer Placeholder 7">
            <a:extLst>
              <a:ext uri="{FF2B5EF4-FFF2-40B4-BE49-F238E27FC236}">
                <a16:creationId xmlns:a16="http://schemas.microsoft.com/office/drawing/2014/main" id="{77E9559A-E29C-4AE1-BB51-07BE9FC978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466FEA-449B-4C4C-A7B7-E88D2073B166}"/>
              </a:ext>
            </a:extLst>
          </p:cNvPr>
          <p:cNvSpPr>
            <a:spLocks noGrp="1"/>
          </p:cNvSpPr>
          <p:nvPr>
            <p:ph type="sldNum" sz="quarter" idx="12"/>
          </p:nvPr>
        </p:nvSpPr>
        <p:spPr/>
        <p:txBody>
          <a:bodyPr/>
          <a:lstStyle/>
          <a:p>
            <a:fld id="{C99A00C0-0512-4B1A-9723-E9D15497C8D1}" type="slidenum">
              <a:rPr lang="en-US" smtClean="0"/>
              <a:t>‹#›</a:t>
            </a:fld>
            <a:endParaRPr lang="en-US"/>
          </a:p>
        </p:txBody>
      </p:sp>
    </p:spTree>
    <p:extLst>
      <p:ext uri="{BB962C8B-B14F-4D97-AF65-F5344CB8AC3E}">
        <p14:creationId xmlns:p14="http://schemas.microsoft.com/office/powerpoint/2010/main" val="2092454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E9F2-75EF-4472-A3F1-3FF42995A5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5CCF33-B719-494E-B6D0-53FD3C5AA52E}"/>
              </a:ext>
            </a:extLst>
          </p:cNvPr>
          <p:cNvSpPr>
            <a:spLocks noGrp="1"/>
          </p:cNvSpPr>
          <p:nvPr>
            <p:ph type="dt" sz="half" idx="10"/>
          </p:nvPr>
        </p:nvSpPr>
        <p:spPr/>
        <p:txBody>
          <a:bodyPr/>
          <a:lstStyle/>
          <a:p>
            <a:fld id="{2DBFA424-3DB5-448B-97ED-B33065CBB1FB}" type="datetimeFigureOut">
              <a:rPr lang="en-US" smtClean="0"/>
              <a:t>3/30/2025</a:t>
            </a:fld>
            <a:endParaRPr lang="en-US"/>
          </a:p>
        </p:txBody>
      </p:sp>
      <p:sp>
        <p:nvSpPr>
          <p:cNvPr id="4" name="Footer Placeholder 3">
            <a:extLst>
              <a:ext uri="{FF2B5EF4-FFF2-40B4-BE49-F238E27FC236}">
                <a16:creationId xmlns:a16="http://schemas.microsoft.com/office/drawing/2014/main" id="{21CC97B7-500A-4C9C-A61C-79A1D3A3B2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A27C3A-E2CD-4B3C-BB6D-BF381436D4DC}"/>
              </a:ext>
            </a:extLst>
          </p:cNvPr>
          <p:cNvSpPr>
            <a:spLocks noGrp="1"/>
          </p:cNvSpPr>
          <p:nvPr>
            <p:ph type="sldNum" sz="quarter" idx="12"/>
          </p:nvPr>
        </p:nvSpPr>
        <p:spPr/>
        <p:txBody>
          <a:bodyPr/>
          <a:lstStyle/>
          <a:p>
            <a:fld id="{C99A00C0-0512-4B1A-9723-E9D15497C8D1}" type="slidenum">
              <a:rPr lang="en-US" smtClean="0"/>
              <a:t>‹#›</a:t>
            </a:fld>
            <a:endParaRPr lang="en-US"/>
          </a:p>
        </p:txBody>
      </p:sp>
    </p:spTree>
    <p:extLst>
      <p:ext uri="{BB962C8B-B14F-4D97-AF65-F5344CB8AC3E}">
        <p14:creationId xmlns:p14="http://schemas.microsoft.com/office/powerpoint/2010/main" val="3521649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7735BF-AB1E-4B13-9FEC-DAACFB8B8CB8}"/>
              </a:ext>
            </a:extLst>
          </p:cNvPr>
          <p:cNvSpPr>
            <a:spLocks noGrp="1"/>
          </p:cNvSpPr>
          <p:nvPr>
            <p:ph type="dt" sz="half" idx="10"/>
          </p:nvPr>
        </p:nvSpPr>
        <p:spPr/>
        <p:txBody>
          <a:bodyPr/>
          <a:lstStyle/>
          <a:p>
            <a:fld id="{2DBFA424-3DB5-448B-97ED-B33065CBB1FB}" type="datetimeFigureOut">
              <a:rPr lang="en-US" smtClean="0"/>
              <a:t>3/30/2025</a:t>
            </a:fld>
            <a:endParaRPr lang="en-US"/>
          </a:p>
        </p:txBody>
      </p:sp>
      <p:sp>
        <p:nvSpPr>
          <p:cNvPr id="3" name="Footer Placeholder 2">
            <a:extLst>
              <a:ext uri="{FF2B5EF4-FFF2-40B4-BE49-F238E27FC236}">
                <a16:creationId xmlns:a16="http://schemas.microsoft.com/office/drawing/2014/main" id="{8A5E525B-8FA6-4C6C-96FF-EE9F5F1E4F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59143E-5F38-427B-8B7E-0B22BDB51215}"/>
              </a:ext>
            </a:extLst>
          </p:cNvPr>
          <p:cNvSpPr>
            <a:spLocks noGrp="1"/>
          </p:cNvSpPr>
          <p:nvPr>
            <p:ph type="sldNum" sz="quarter" idx="12"/>
          </p:nvPr>
        </p:nvSpPr>
        <p:spPr/>
        <p:txBody>
          <a:bodyPr/>
          <a:lstStyle/>
          <a:p>
            <a:fld id="{C99A00C0-0512-4B1A-9723-E9D15497C8D1}" type="slidenum">
              <a:rPr lang="en-US" smtClean="0"/>
              <a:t>‹#›</a:t>
            </a:fld>
            <a:endParaRPr lang="en-US"/>
          </a:p>
        </p:txBody>
      </p:sp>
    </p:spTree>
    <p:extLst>
      <p:ext uri="{BB962C8B-B14F-4D97-AF65-F5344CB8AC3E}">
        <p14:creationId xmlns:p14="http://schemas.microsoft.com/office/powerpoint/2010/main" val="693626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E93F5-1CDC-4404-89A1-57C02339BD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D90372-9E0A-428E-832F-9CF0CD0A6D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478118-852D-44CB-8F7E-267672736E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768A26-F0F7-4AE6-8234-ADFF7B00280B}"/>
              </a:ext>
            </a:extLst>
          </p:cNvPr>
          <p:cNvSpPr>
            <a:spLocks noGrp="1"/>
          </p:cNvSpPr>
          <p:nvPr>
            <p:ph type="dt" sz="half" idx="10"/>
          </p:nvPr>
        </p:nvSpPr>
        <p:spPr/>
        <p:txBody>
          <a:bodyPr/>
          <a:lstStyle/>
          <a:p>
            <a:fld id="{2DBFA424-3DB5-448B-97ED-B33065CBB1FB}" type="datetimeFigureOut">
              <a:rPr lang="en-US" smtClean="0"/>
              <a:t>3/30/2025</a:t>
            </a:fld>
            <a:endParaRPr lang="en-US"/>
          </a:p>
        </p:txBody>
      </p:sp>
      <p:sp>
        <p:nvSpPr>
          <p:cNvPr id="6" name="Footer Placeholder 5">
            <a:extLst>
              <a:ext uri="{FF2B5EF4-FFF2-40B4-BE49-F238E27FC236}">
                <a16:creationId xmlns:a16="http://schemas.microsoft.com/office/drawing/2014/main" id="{2BE711B9-D376-4782-9DC7-EBD0D540BB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5DCBD2-BB73-4780-8809-AE3BFB5AEB18}"/>
              </a:ext>
            </a:extLst>
          </p:cNvPr>
          <p:cNvSpPr>
            <a:spLocks noGrp="1"/>
          </p:cNvSpPr>
          <p:nvPr>
            <p:ph type="sldNum" sz="quarter" idx="12"/>
          </p:nvPr>
        </p:nvSpPr>
        <p:spPr/>
        <p:txBody>
          <a:bodyPr/>
          <a:lstStyle/>
          <a:p>
            <a:fld id="{C99A00C0-0512-4B1A-9723-E9D15497C8D1}" type="slidenum">
              <a:rPr lang="en-US" smtClean="0"/>
              <a:t>‹#›</a:t>
            </a:fld>
            <a:endParaRPr lang="en-US"/>
          </a:p>
        </p:txBody>
      </p:sp>
    </p:spTree>
    <p:extLst>
      <p:ext uri="{BB962C8B-B14F-4D97-AF65-F5344CB8AC3E}">
        <p14:creationId xmlns:p14="http://schemas.microsoft.com/office/powerpoint/2010/main" val="11145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1B5EC-4D94-57C3-E660-B5ABE621E7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BBD72A-53AD-3736-5D1D-F6222F5898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277EC8-CAAC-A094-8CDE-AAE318743059}"/>
              </a:ext>
            </a:extLst>
          </p:cNvPr>
          <p:cNvSpPr>
            <a:spLocks noGrp="1"/>
          </p:cNvSpPr>
          <p:nvPr>
            <p:ph type="dt" sz="half" idx="10"/>
          </p:nvPr>
        </p:nvSpPr>
        <p:spPr/>
        <p:txBody>
          <a:bodyPr/>
          <a:lstStyle/>
          <a:p>
            <a:fld id="{8852E4B6-A9C8-4D81-8CBD-66C1BD3B6841}" type="datetimeFigureOut">
              <a:rPr lang="en-US" smtClean="0"/>
              <a:t>3/30/2025</a:t>
            </a:fld>
            <a:endParaRPr lang="en-US"/>
          </a:p>
        </p:txBody>
      </p:sp>
      <p:sp>
        <p:nvSpPr>
          <p:cNvPr id="5" name="Footer Placeholder 4">
            <a:extLst>
              <a:ext uri="{FF2B5EF4-FFF2-40B4-BE49-F238E27FC236}">
                <a16:creationId xmlns:a16="http://schemas.microsoft.com/office/drawing/2014/main" id="{AC923C66-6741-A02C-05D1-ACFA6ECC0C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F1B3FD-1947-B3B9-05AD-D9032328A503}"/>
              </a:ext>
            </a:extLst>
          </p:cNvPr>
          <p:cNvSpPr>
            <a:spLocks noGrp="1"/>
          </p:cNvSpPr>
          <p:nvPr>
            <p:ph type="sldNum" sz="quarter" idx="12"/>
          </p:nvPr>
        </p:nvSpPr>
        <p:spPr/>
        <p:txBody>
          <a:bodyPr/>
          <a:lstStyle/>
          <a:p>
            <a:fld id="{2696D0E9-0889-4A47-8605-AE254CF8E147}" type="slidenum">
              <a:rPr lang="en-US" smtClean="0"/>
              <a:t>‹#›</a:t>
            </a:fld>
            <a:endParaRPr lang="en-US"/>
          </a:p>
        </p:txBody>
      </p:sp>
    </p:spTree>
    <p:extLst>
      <p:ext uri="{BB962C8B-B14F-4D97-AF65-F5344CB8AC3E}">
        <p14:creationId xmlns:p14="http://schemas.microsoft.com/office/powerpoint/2010/main" val="4150897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4305B-2542-4539-9B57-B66252C5B2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5200E2-E2DB-49A9-AB6E-006E86B645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378340-B849-4E96-9B7C-F75C3B5961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F082CB-4EB3-49F1-9165-0D7249C8849A}"/>
              </a:ext>
            </a:extLst>
          </p:cNvPr>
          <p:cNvSpPr>
            <a:spLocks noGrp="1"/>
          </p:cNvSpPr>
          <p:nvPr>
            <p:ph type="dt" sz="half" idx="10"/>
          </p:nvPr>
        </p:nvSpPr>
        <p:spPr/>
        <p:txBody>
          <a:bodyPr/>
          <a:lstStyle/>
          <a:p>
            <a:fld id="{2DBFA424-3DB5-448B-97ED-B33065CBB1FB}" type="datetimeFigureOut">
              <a:rPr lang="en-US" smtClean="0"/>
              <a:t>3/30/2025</a:t>
            </a:fld>
            <a:endParaRPr lang="en-US"/>
          </a:p>
        </p:txBody>
      </p:sp>
      <p:sp>
        <p:nvSpPr>
          <p:cNvPr id="6" name="Footer Placeholder 5">
            <a:extLst>
              <a:ext uri="{FF2B5EF4-FFF2-40B4-BE49-F238E27FC236}">
                <a16:creationId xmlns:a16="http://schemas.microsoft.com/office/drawing/2014/main" id="{98AEFDA3-9293-4841-8860-437ECB86B3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6ED509-C83A-4E99-BBEE-E4112FB69A8C}"/>
              </a:ext>
            </a:extLst>
          </p:cNvPr>
          <p:cNvSpPr>
            <a:spLocks noGrp="1"/>
          </p:cNvSpPr>
          <p:nvPr>
            <p:ph type="sldNum" sz="quarter" idx="12"/>
          </p:nvPr>
        </p:nvSpPr>
        <p:spPr/>
        <p:txBody>
          <a:bodyPr/>
          <a:lstStyle/>
          <a:p>
            <a:fld id="{C99A00C0-0512-4B1A-9723-E9D15497C8D1}" type="slidenum">
              <a:rPr lang="en-US" smtClean="0"/>
              <a:t>‹#›</a:t>
            </a:fld>
            <a:endParaRPr lang="en-US"/>
          </a:p>
        </p:txBody>
      </p:sp>
    </p:spTree>
    <p:extLst>
      <p:ext uri="{BB962C8B-B14F-4D97-AF65-F5344CB8AC3E}">
        <p14:creationId xmlns:p14="http://schemas.microsoft.com/office/powerpoint/2010/main" val="2644065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506B1-B9D5-489A-914C-593CB3F1DE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A1A3E6-66FE-4080-A301-C6154F3860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47C63F-EDD8-49F9-84E7-60D2F8442E6E}"/>
              </a:ext>
            </a:extLst>
          </p:cNvPr>
          <p:cNvSpPr>
            <a:spLocks noGrp="1"/>
          </p:cNvSpPr>
          <p:nvPr>
            <p:ph type="dt" sz="half" idx="10"/>
          </p:nvPr>
        </p:nvSpPr>
        <p:spPr/>
        <p:txBody>
          <a:bodyPr/>
          <a:lstStyle/>
          <a:p>
            <a:fld id="{2DBFA424-3DB5-448B-97ED-B33065CBB1FB}" type="datetimeFigureOut">
              <a:rPr lang="en-US" smtClean="0"/>
              <a:t>3/30/2025</a:t>
            </a:fld>
            <a:endParaRPr lang="en-US"/>
          </a:p>
        </p:txBody>
      </p:sp>
      <p:sp>
        <p:nvSpPr>
          <p:cNvPr id="5" name="Footer Placeholder 4">
            <a:extLst>
              <a:ext uri="{FF2B5EF4-FFF2-40B4-BE49-F238E27FC236}">
                <a16:creationId xmlns:a16="http://schemas.microsoft.com/office/drawing/2014/main" id="{A3F42528-4DF8-42BA-8761-250177DF3B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3D2A8F-249E-4178-A0AC-E9D48BB2034B}"/>
              </a:ext>
            </a:extLst>
          </p:cNvPr>
          <p:cNvSpPr>
            <a:spLocks noGrp="1"/>
          </p:cNvSpPr>
          <p:nvPr>
            <p:ph type="sldNum" sz="quarter" idx="12"/>
          </p:nvPr>
        </p:nvSpPr>
        <p:spPr/>
        <p:txBody>
          <a:bodyPr/>
          <a:lstStyle/>
          <a:p>
            <a:fld id="{C99A00C0-0512-4B1A-9723-E9D15497C8D1}" type="slidenum">
              <a:rPr lang="en-US" smtClean="0"/>
              <a:t>‹#›</a:t>
            </a:fld>
            <a:endParaRPr lang="en-US"/>
          </a:p>
        </p:txBody>
      </p:sp>
    </p:spTree>
    <p:extLst>
      <p:ext uri="{BB962C8B-B14F-4D97-AF65-F5344CB8AC3E}">
        <p14:creationId xmlns:p14="http://schemas.microsoft.com/office/powerpoint/2010/main" val="3788526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8C687C-BA5A-421F-8FF2-617CD6D829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953234-FE26-4FCE-9C05-B83C03CB6B1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2326AA-EA74-4294-BA47-BC77922E5E23}"/>
              </a:ext>
            </a:extLst>
          </p:cNvPr>
          <p:cNvSpPr>
            <a:spLocks noGrp="1"/>
          </p:cNvSpPr>
          <p:nvPr>
            <p:ph type="dt" sz="half" idx="10"/>
          </p:nvPr>
        </p:nvSpPr>
        <p:spPr/>
        <p:txBody>
          <a:bodyPr/>
          <a:lstStyle/>
          <a:p>
            <a:fld id="{2DBFA424-3DB5-448B-97ED-B33065CBB1FB}" type="datetimeFigureOut">
              <a:rPr lang="en-US" smtClean="0"/>
              <a:t>3/30/2025</a:t>
            </a:fld>
            <a:endParaRPr lang="en-US"/>
          </a:p>
        </p:txBody>
      </p:sp>
      <p:sp>
        <p:nvSpPr>
          <p:cNvPr id="5" name="Footer Placeholder 4">
            <a:extLst>
              <a:ext uri="{FF2B5EF4-FFF2-40B4-BE49-F238E27FC236}">
                <a16:creationId xmlns:a16="http://schemas.microsoft.com/office/drawing/2014/main" id="{36A94A93-CC92-4169-8711-A513DFDE3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6E5690-9DC2-4B98-AAB5-B64020AC4B5D}"/>
              </a:ext>
            </a:extLst>
          </p:cNvPr>
          <p:cNvSpPr>
            <a:spLocks noGrp="1"/>
          </p:cNvSpPr>
          <p:nvPr>
            <p:ph type="sldNum" sz="quarter" idx="12"/>
          </p:nvPr>
        </p:nvSpPr>
        <p:spPr/>
        <p:txBody>
          <a:bodyPr/>
          <a:lstStyle/>
          <a:p>
            <a:fld id="{C99A00C0-0512-4B1A-9723-E9D15497C8D1}" type="slidenum">
              <a:rPr lang="en-US" smtClean="0"/>
              <a:t>‹#›</a:t>
            </a:fld>
            <a:endParaRPr lang="en-US"/>
          </a:p>
        </p:txBody>
      </p:sp>
    </p:spTree>
    <p:extLst>
      <p:ext uri="{BB962C8B-B14F-4D97-AF65-F5344CB8AC3E}">
        <p14:creationId xmlns:p14="http://schemas.microsoft.com/office/powerpoint/2010/main" val="2811328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BA93D-DD6A-FAE1-47D1-14AEA47E3D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C7EEDE-3BAF-3A49-45AF-169C41CE1F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AAF2DB-A2EE-95F5-4C29-382611F19390}"/>
              </a:ext>
            </a:extLst>
          </p:cNvPr>
          <p:cNvSpPr>
            <a:spLocks noGrp="1"/>
          </p:cNvSpPr>
          <p:nvPr>
            <p:ph type="dt" sz="half" idx="10"/>
          </p:nvPr>
        </p:nvSpPr>
        <p:spPr/>
        <p:txBody>
          <a:bodyPr/>
          <a:lstStyle/>
          <a:p>
            <a:fld id="{8852E4B6-A9C8-4D81-8CBD-66C1BD3B6841}" type="datetimeFigureOut">
              <a:rPr lang="en-US" smtClean="0"/>
              <a:t>3/30/2025</a:t>
            </a:fld>
            <a:endParaRPr lang="en-US"/>
          </a:p>
        </p:txBody>
      </p:sp>
      <p:sp>
        <p:nvSpPr>
          <p:cNvPr id="5" name="Footer Placeholder 4">
            <a:extLst>
              <a:ext uri="{FF2B5EF4-FFF2-40B4-BE49-F238E27FC236}">
                <a16:creationId xmlns:a16="http://schemas.microsoft.com/office/drawing/2014/main" id="{69831B2A-2347-FA95-681A-C9A299D6B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5CBCF1-6D26-65D7-89BD-331DD875C70C}"/>
              </a:ext>
            </a:extLst>
          </p:cNvPr>
          <p:cNvSpPr>
            <a:spLocks noGrp="1"/>
          </p:cNvSpPr>
          <p:nvPr>
            <p:ph type="sldNum" sz="quarter" idx="12"/>
          </p:nvPr>
        </p:nvSpPr>
        <p:spPr/>
        <p:txBody>
          <a:bodyPr/>
          <a:lstStyle/>
          <a:p>
            <a:fld id="{2696D0E9-0889-4A47-8605-AE254CF8E147}" type="slidenum">
              <a:rPr lang="en-US" smtClean="0"/>
              <a:t>‹#›</a:t>
            </a:fld>
            <a:endParaRPr lang="en-US"/>
          </a:p>
        </p:txBody>
      </p:sp>
    </p:spTree>
    <p:extLst>
      <p:ext uri="{BB962C8B-B14F-4D97-AF65-F5344CB8AC3E}">
        <p14:creationId xmlns:p14="http://schemas.microsoft.com/office/powerpoint/2010/main" val="3510114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FE162-1B73-B91B-9DB8-D4F7EBA95E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283C42-AE08-4814-CD1D-A2D8B248FE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A88BBD-C47D-484A-BC67-398F64D903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31E3C1-1C13-0A8E-B093-CC33D6425A5A}"/>
              </a:ext>
            </a:extLst>
          </p:cNvPr>
          <p:cNvSpPr>
            <a:spLocks noGrp="1"/>
          </p:cNvSpPr>
          <p:nvPr>
            <p:ph type="dt" sz="half" idx="10"/>
          </p:nvPr>
        </p:nvSpPr>
        <p:spPr/>
        <p:txBody>
          <a:bodyPr/>
          <a:lstStyle/>
          <a:p>
            <a:fld id="{8852E4B6-A9C8-4D81-8CBD-66C1BD3B6841}" type="datetimeFigureOut">
              <a:rPr lang="en-US" smtClean="0"/>
              <a:t>3/30/2025</a:t>
            </a:fld>
            <a:endParaRPr lang="en-US"/>
          </a:p>
        </p:txBody>
      </p:sp>
      <p:sp>
        <p:nvSpPr>
          <p:cNvPr id="6" name="Footer Placeholder 5">
            <a:extLst>
              <a:ext uri="{FF2B5EF4-FFF2-40B4-BE49-F238E27FC236}">
                <a16:creationId xmlns:a16="http://schemas.microsoft.com/office/drawing/2014/main" id="{F9D59E0A-73EA-463E-7FB0-79319F1748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6401A-52D2-0311-C8E3-A6A8E5AFBACB}"/>
              </a:ext>
            </a:extLst>
          </p:cNvPr>
          <p:cNvSpPr>
            <a:spLocks noGrp="1"/>
          </p:cNvSpPr>
          <p:nvPr>
            <p:ph type="sldNum" sz="quarter" idx="12"/>
          </p:nvPr>
        </p:nvSpPr>
        <p:spPr/>
        <p:txBody>
          <a:bodyPr/>
          <a:lstStyle/>
          <a:p>
            <a:fld id="{2696D0E9-0889-4A47-8605-AE254CF8E147}" type="slidenum">
              <a:rPr lang="en-US" smtClean="0"/>
              <a:t>‹#›</a:t>
            </a:fld>
            <a:endParaRPr lang="en-US"/>
          </a:p>
        </p:txBody>
      </p:sp>
    </p:spTree>
    <p:extLst>
      <p:ext uri="{BB962C8B-B14F-4D97-AF65-F5344CB8AC3E}">
        <p14:creationId xmlns:p14="http://schemas.microsoft.com/office/powerpoint/2010/main" val="1914361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623D0-D9E1-3CCF-5F54-68C04D7851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1CFB02-525C-4851-FDA7-5AE273DBCF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A21B4E-60EB-36C6-67D1-F6D14EEC0C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6519F1-A370-D5B7-0ECD-C9F83897E7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BC33C6-4A6B-8B43-FD18-5624F7C9B8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A01751-5D5E-36F2-FF22-39507E5BC33E}"/>
              </a:ext>
            </a:extLst>
          </p:cNvPr>
          <p:cNvSpPr>
            <a:spLocks noGrp="1"/>
          </p:cNvSpPr>
          <p:nvPr>
            <p:ph type="dt" sz="half" idx="10"/>
          </p:nvPr>
        </p:nvSpPr>
        <p:spPr/>
        <p:txBody>
          <a:bodyPr/>
          <a:lstStyle/>
          <a:p>
            <a:fld id="{8852E4B6-A9C8-4D81-8CBD-66C1BD3B6841}" type="datetimeFigureOut">
              <a:rPr lang="en-US" smtClean="0"/>
              <a:t>3/30/2025</a:t>
            </a:fld>
            <a:endParaRPr lang="en-US"/>
          </a:p>
        </p:txBody>
      </p:sp>
      <p:sp>
        <p:nvSpPr>
          <p:cNvPr id="8" name="Footer Placeholder 7">
            <a:extLst>
              <a:ext uri="{FF2B5EF4-FFF2-40B4-BE49-F238E27FC236}">
                <a16:creationId xmlns:a16="http://schemas.microsoft.com/office/drawing/2014/main" id="{B624C573-736D-5A9E-A4CB-2F53CADECD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2204AE-BB37-9046-6CFB-89C57343F0A4}"/>
              </a:ext>
            </a:extLst>
          </p:cNvPr>
          <p:cNvSpPr>
            <a:spLocks noGrp="1"/>
          </p:cNvSpPr>
          <p:nvPr>
            <p:ph type="sldNum" sz="quarter" idx="12"/>
          </p:nvPr>
        </p:nvSpPr>
        <p:spPr/>
        <p:txBody>
          <a:bodyPr/>
          <a:lstStyle/>
          <a:p>
            <a:fld id="{2696D0E9-0889-4A47-8605-AE254CF8E147}" type="slidenum">
              <a:rPr lang="en-US" smtClean="0"/>
              <a:t>‹#›</a:t>
            </a:fld>
            <a:endParaRPr lang="en-US"/>
          </a:p>
        </p:txBody>
      </p:sp>
    </p:spTree>
    <p:extLst>
      <p:ext uri="{BB962C8B-B14F-4D97-AF65-F5344CB8AC3E}">
        <p14:creationId xmlns:p14="http://schemas.microsoft.com/office/powerpoint/2010/main" val="366795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B0F07-9863-7866-0194-BBF1BEE431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0D0870-9CB0-A816-511C-985DEF511EDC}"/>
              </a:ext>
            </a:extLst>
          </p:cNvPr>
          <p:cNvSpPr>
            <a:spLocks noGrp="1"/>
          </p:cNvSpPr>
          <p:nvPr>
            <p:ph type="dt" sz="half" idx="10"/>
          </p:nvPr>
        </p:nvSpPr>
        <p:spPr/>
        <p:txBody>
          <a:bodyPr/>
          <a:lstStyle/>
          <a:p>
            <a:fld id="{8852E4B6-A9C8-4D81-8CBD-66C1BD3B6841}" type="datetimeFigureOut">
              <a:rPr lang="en-US" smtClean="0"/>
              <a:t>3/30/2025</a:t>
            </a:fld>
            <a:endParaRPr lang="en-US"/>
          </a:p>
        </p:txBody>
      </p:sp>
      <p:sp>
        <p:nvSpPr>
          <p:cNvPr id="4" name="Footer Placeholder 3">
            <a:extLst>
              <a:ext uri="{FF2B5EF4-FFF2-40B4-BE49-F238E27FC236}">
                <a16:creationId xmlns:a16="http://schemas.microsoft.com/office/drawing/2014/main" id="{0965348A-8B22-3CDC-E7E6-A021AECA8E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08B7D2-CF10-4972-4528-18268DF67D60}"/>
              </a:ext>
            </a:extLst>
          </p:cNvPr>
          <p:cNvSpPr>
            <a:spLocks noGrp="1"/>
          </p:cNvSpPr>
          <p:nvPr>
            <p:ph type="sldNum" sz="quarter" idx="12"/>
          </p:nvPr>
        </p:nvSpPr>
        <p:spPr/>
        <p:txBody>
          <a:bodyPr/>
          <a:lstStyle/>
          <a:p>
            <a:fld id="{2696D0E9-0889-4A47-8605-AE254CF8E147}" type="slidenum">
              <a:rPr lang="en-US" smtClean="0"/>
              <a:t>‹#›</a:t>
            </a:fld>
            <a:endParaRPr lang="en-US"/>
          </a:p>
        </p:txBody>
      </p:sp>
    </p:spTree>
    <p:extLst>
      <p:ext uri="{BB962C8B-B14F-4D97-AF65-F5344CB8AC3E}">
        <p14:creationId xmlns:p14="http://schemas.microsoft.com/office/powerpoint/2010/main" val="3624819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8F299B-37D6-90AF-4D8A-C07EF1356520}"/>
              </a:ext>
            </a:extLst>
          </p:cNvPr>
          <p:cNvSpPr>
            <a:spLocks noGrp="1"/>
          </p:cNvSpPr>
          <p:nvPr>
            <p:ph type="dt" sz="half" idx="10"/>
          </p:nvPr>
        </p:nvSpPr>
        <p:spPr/>
        <p:txBody>
          <a:bodyPr/>
          <a:lstStyle/>
          <a:p>
            <a:fld id="{8852E4B6-A9C8-4D81-8CBD-66C1BD3B6841}" type="datetimeFigureOut">
              <a:rPr lang="en-US" smtClean="0"/>
              <a:t>3/30/2025</a:t>
            </a:fld>
            <a:endParaRPr lang="en-US"/>
          </a:p>
        </p:txBody>
      </p:sp>
      <p:sp>
        <p:nvSpPr>
          <p:cNvPr id="3" name="Footer Placeholder 2">
            <a:extLst>
              <a:ext uri="{FF2B5EF4-FFF2-40B4-BE49-F238E27FC236}">
                <a16:creationId xmlns:a16="http://schemas.microsoft.com/office/drawing/2014/main" id="{82E047AB-7756-3961-B46D-9DDA9E8E15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3B93D3-41B2-6ADE-3172-D26538AA6DD3}"/>
              </a:ext>
            </a:extLst>
          </p:cNvPr>
          <p:cNvSpPr>
            <a:spLocks noGrp="1"/>
          </p:cNvSpPr>
          <p:nvPr>
            <p:ph type="sldNum" sz="quarter" idx="12"/>
          </p:nvPr>
        </p:nvSpPr>
        <p:spPr/>
        <p:txBody>
          <a:bodyPr/>
          <a:lstStyle/>
          <a:p>
            <a:fld id="{2696D0E9-0889-4A47-8605-AE254CF8E147}" type="slidenum">
              <a:rPr lang="en-US" smtClean="0"/>
              <a:t>‹#›</a:t>
            </a:fld>
            <a:endParaRPr lang="en-US"/>
          </a:p>
        </p:txBody>
      </p:sp>
    </p:spTree>
    <p:extLst>
      <p:ext uri="{BB962C8B-B14F-4D97-AF65-F5344CB8AC3E}">
        <p14:creationId xmlns:p14="http://schemas.microsoft.com/office/powerpoint/2010/main" val="4216745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84B17-E01C-330A-58FF-0BAD7CFB5B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E68DEF-90B0-E1C6-081E-7493812C71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B41173-BB52-A66C-A12A-0C9203572D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7B7BD1-8D43-6FC2-1C5C-5626FC7661C5}"/>
              </a:ext>
            </a:extLst>
          </p:cNvPr>
          <p:cNvSpPr>
            <a:spLocks noGrp="1"/>
          </p:cNvSpPr>
          <p:nvPr>
            <p:ph type="dt" sz="half" idx="10"/>
          </p:nvPr>
        </p:nvSpPr>
        <p:spPr/>
        <p:txBody>
          <a:bodyPr/>
          <a:lstStyle/>
          <a:p>
            <a:fld id="{8852E4B6-A9C8-4D81-8CBD-66C1BD3B6841}" type="datetimeFigureOut">
              <a:rPr lang="en-US" smtClean="0"/>
              <a:t>3/30/2025</a:t>
            </a:fld>
            <a:endParaRPr lang="en-US"/>
          </a:p>
        </p:txBody>
      </p:sp>
      <p:sp>
        <p:nvSpPr>
          <p:cNvPr id="6" name="Footer Placeholder 5">
            <a:extLst>
              <a:ext uri="{FF2B5EF4-FFF2-40B4-BE49-F238E27FC236}">
                <a16:creationId xmlns:a16="http://schemas.microsoft.com/office/drawing/2014/main" id="{7649FAA0-89EE-D48E-8D2E-6AFF3F5F12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CB9830-EF37-910C-C5F0-BBA59AB15B1D}"/>
              </a:ext>
            </a:extLst>
          </p:cNvPr>
          <p:cNvSpPr>
            <a:spLocks noGrp="1"/>
          </p:cNvSpPr>
          <p:nvPr>
            <p:ph type="sldNum" sz="quarter" idx="12"/>
          </p:nvPr>
        </p:nvSpPr>
        <p:spPr/>
        <p:txBody>
          <a:bodyPr/>
          <a:lstStyle/>
          <a:p>
            <a:fld id="{2696D0E9-0889-4A47-8605-AE254CF8E147}" type="slidenum">
              <a:rPr lang="en-US" smtClean="0"/>
              <a:t>‹#›</a:t>
            </a:fld>
            <a:endParaRPr lang="en-US"/>
          </a:p>
        </p:txBody>
      </p:sp>
    </p:spTree>
    <p:extLst>
      <p:ext uri="{BB962C8B-B14F-4D97-AF65-F5344CB8AC3E}">
        <p14:creationId xmlns:p14="http://schemas.microsoft.com/office/powerpoint/2010/main" val="3531509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692CF-956B-0EE2-F0D2-78619F31D9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1666BC-A413-C47C-107F-F8BB88FE60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350FBD-7D83-E829-DC84-77C755D6C4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0D8360-28D6-9BA4-E95C-32642849DF45}"/>
              </a:ext>
            </a:extLst>
          </p:cNvPr>
          <p:cNvSpPr>
            <a:spLocks noGrp="1"/>
          </p:cNvSpPr>
          <p:nvPr>
            <p:ph type="dt" sz="half" idx="10"/>
          </p:nvPr>
        </p:nvSpPr>
        <p:spPr/>
        <p:txBody>
          <a:bodyPr/>
          <a:lstStyle/>
          <a:p>
            <a:fld id="{8852E4B6-A9C8-4D81-8CBD-66C1BD3B6841}" type="datetimeFigureOut">
              <a:rPr lang="en-US" smtClean="0"/>
              <a:t>3/30/2025</a:t>
            </a:fld>
            <a:endParaRPr lang="en-US"/>
          </a:p>
        </p:txBody>
      </p:sp>
      <p:sp>
        <p:nvSpPr>
          <p:cNvPr id="6" name="Footer Placeholder 5">
            <a:extLst>
              <a:ext uri="{FF2B5EF4-FFF2-40B4-BE49-F238E27FC236}">
                <a16:creationId xmlns:a16="http://schemas.microsoft.com/office/drawing/2014/main" id="{F2FC25EA-7473-09B0-0B56-F90CCEAC48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D1494D-F3A0-DB95-21B7-5A29F760B78F}"/>
              </a:ext>
            </a:extLst>
          </p:cNvPr>
          <p:cNvSpPr>
            <a:spLocks noGrp="1"/>
          </p:cNvSpPr>
          <p:nvPr>
            <p:ph type="sldNum" sz="quarter" idx="12"/>
          </p:nvPr>
        </p:nvSpPr>
        <p:spPr/>
        <p:txBody>
          <a:bodyPr/>
          <a:lstStyle/>
          <a:p>
            <a:fld id="{2696D0E9-0889-4A47-8605-AE254CF8E147}" type="slidenum">
              <a:rPr lang="en-US" smtClean="0"/>
              <a:t>‹#›</a:t>
            </a:fld>
            <a:endParaRPr lang="en-US"/>
          </a:p>
        </p:txBody>
      </p:sp>
    </p:spTree>
    <p:extLst>
      <p:ext uri="{BB962C8B-B14F-4D97-AF65-F5344CB8AC3E}">
        <p14:creationId xmlns:p14="http://schemas.microsoft.com/office/powerpoint/2010/main" val="1211070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8DB4E6-D1D2-D985-46C4-902FB99144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21DF13-D49A-1E05-668E-A3C4B28DF9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53CACE-4FE9-A45F-3036-048608DDD3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2E4B6-A9C8-4D81-8CBD-66C1BD3B6841}" type="datetimeFigureOut">
              <a:rPr lang="en-US" smtClean="0"/>
              <a:t>3/30/2025</a:t>
            </a:fld>
            <a:endParaRPr lang="en-US"/>
          </a:p>
        </p:txBody>
      </p:sp>
      <p:sp>
        <p:nvSpPr>
          <p:cNvPr id="5" name="Footer Placeholder 4">
            <a:extLst>
              <a:ext uri="{FF2B5EF4-FFF2-40B4-BE49-F238E27FC236}">
                <a16:creationId xmlns:a16="http://schemas.microsoft.com/office/drawing/2014/main" id="{63FB0463-5697-4FC7-EC7A-BC00EA4FA9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9EE52D-4E74-E8B6-D588-8A24C2651F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6D0E9-0889-4A47-8605-AE254CF8E147}" type="slidenum">
              <a:rPr lang="en-US" smtClean="0"/>
              <a:t>‹#›</a:t>
            </a:fld>
            <a:endParaRPr lang="en-US"/>
          </a:p>
        </p:txBody>
      </p:sp>
    </p:spTree>
    <p:extLst>
      <p:ext uri="{BB962C8B-B14F-4D97-AF65-F5344CB8AC3E}">
        <p14:creationId xmlns:p14="http://schemas.microsoft.com/office/powerpoint/2010/main" val="2272908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2FF1A6-A93E-4375-B761-8DF45B6824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F90414-1BAE-44CC-BD06-4712D0AE8E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821104-E359-48C6-BD57-30D285F0F3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FA424-3DB5-448B-97ED-B33065CBB1FB}" type="datetimeFigureOut">
              <a:rPr lang="en-US" smtClean="0"/>
              <a:t>3/30/2025</a:t>
            </a:fld>
            <a:endParaRPr lang="en-US"/>
          </a:p>
        </p:txBody>
      </p:sp>
      <p:sp>
        <p:nvSpPr>
          <p:cNvPr id="5" name="Footer Placeholder 4">
            <a:extLst>
              <a:ext uri="{FF2B5EF4-FFF2-40B4-BE49-F238E27FC236}">
                <a16:creationId xmlns:a16="http://schemas.microsoft.com/office/drawing/2014/main" id="{FC5C475D-2E6E-4A90-83BE-3FA1D84157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45AF20-52DC-40C6-B252-6D18B269E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9A00C0-0512-4B1A-9723-E9D15497C8D1}" type="slidenum">
              <a:rPr lang="en-US" smtClean="0"/>
              <a:t>‹#›</a:t>
            </a:fld>
            <a:endParaRPr lang="en-US"/>
          </a:p>
        </p:txBody>
      </p:sp>
    </p:spTree>
    <p:extLst>
      <p:ext uri="{BB962C8B-B14F-4D97-AF65-F5344CB8AC3E}">
        <p14:creationId xmlns:p14="http://schemas.microsoft.com/office/powerpoint/2010/main" val="3506564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1.wav"/><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audio" Target="../media/audio2.wav"/><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
          <p:cNvSpPr txBox="1"/>
          <p:nvPr/>
        </p:nvSpPr>
        <p:spPr>
          <a:xfrm>
            <a:off x="9510944" y="0"/>
            <a:ext cx="2681056" cy="6463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0" i="0" u="none" strike="noStrike" kern="1200" cap="none" spc="0" normalizeH="0" baseline="0" noProof="0">
                <a:ln>
                  <a:noFill/>
                </a:ln>
                <a:solidFill>
                  <a:srgbClr val="FFFFFF"/>
                </a:solidFill>
                <a:effectLst/>
                <a:uLnTx/>
                <a:uFillTx/>
                <a:latin typeface="UTM Avo" panose="02040603050506020204" pitchFamily="18"/>
                <a:ea typeface="+mn-ea"/>
                <a:cs typeface="+mn-cs"/>
                <a:sym typeface="Arial"/>
              </a:rPr>
              <a:t>TOÁN 8</a:t>
            </a:r>
            <a:endParaRPr kumimoji="0" sz="1800" b="0" i="0" u="none" strike="noStrike" kern="1200" cap="none" spc="0" normalizeH="0" baseline="0" noProof="0">
              <a:ln>
                <a:noFill/>
              </a:ln>
              <a:solidFill>
                <a:prstClr val="black"/>
              </a:solidFill>
              <a:effectLst/>
              <a:uLnTx/>
              <a:uFillTx/>
              <a:latin typeface="UTM Avo" panose="02040603050506020204" pitchFamily="18"/>
              <a:ea typeface="+mn-ea"/>
              <a:cs typeface="+mn-cs"/>
            </a:endParaRPr>
          </a:p>
        </p:txBody>
      </p:sp>
      <p:sp>
        <p:nvSpPr>
          <p:cNvPr id="164" name="Google Shape;164;p1"/>
          <p:cNvSpPr/>
          <p:nvPr/>
        </p:nvSpPr>
        <p:spPr>
          <a:xfrm>
            <a:off x="10698870" y="646331"/>
            <a:ext cx="990977" cy="46166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0" i="0" u="none" strike="noStrike" kern="1200" cap="none" spc="0" normalizeH="0" baseline="0" noProof="0" dirty="0" err="1">
                <a:ln>
                  <a:noFill/>
                </a:ln>
                <a:solidFill>
                  <a:srgbClr val="FFFFFF"/>
                </a:solidFill>
                <a:effectLst/>
                <a:uLnTx/>
                <a:uFillTx/>
                <a:latin typeface="UTM Avo" panose="02040603050506020204" pitchFamily="18"/>
                <a:ea typeface="+mn-ea"/>
                <a:cs typeface="+mn-cs"/>
                <a:sym typeface="Arial"/>
              </a:rPr>
              <a:t>Tập</a:t>
            </a:r>
            <a:r>
              <a:rPr kumimoji="0" lang="en-US" sz="2400" b="0" i="0" u="none" strike="noStrike" kern="1200" cap="none" spc="0" normalizeH="0" baseline="0" noProof="0" dirty="0">
                <a:ln>
                  <a:noFill/>
                </a:ln>
                <a:solidFill>
                  <a:srgbClr val="FFFFFF"/>
                </a:solidFill>
                <a:effectLst/>
                <a:uLnTx/>
                <a:uFillTx/>
                <a:latin typeface="UTM Avo" panose="02040603050506020204" pitchFamily="18"/>
                <a:ea typeface="+mn-ea"/>
                <a:cs typeface="+mn-cs"/>
                <a:sym typeface="Arial"/>
              </a:rPr>
              <a:t> </a:t>
            </a:r>
            <a:r>
              <a:rPr kumimoji="0" lang="en-US" sz="2400" b="0" i="0" u="none" strike="noStrike" kern="1200" cap="none" spc="0" normalizeH="0" baseline="0" noProof="0" dirty="0">
                <a:ln>
                  <a:noFill/>
                </a:ln>
                <a:solidFill>
                  <a:srgbClr val="FFFFFF"/>
                </a:solidFill>
                <a:effectLst/>
                <a:uLnTx/>
                <a:uFillTx/>
                <a:latin typeface="UTM Avo" panose="02040603050506020204" pitchFamily="18"/>
                <a:ea typeface="+mn-ea"/>
                <a:cs typeface="+mn-cs"/>
              </a:rPr>
              <a:t>2</a:t>
            </a:r>
            <a:endParaRPr kumimoji="0" sz="2400" b="0" i="0" u="none" strike="noStrike" kern="1200" cap="none" spc="0" normalizeH="0" baseline="0" noProof="0" dirty="0">
              <a:ln>
                <a:noFill/>
              </a:ln>
              <a:solidFill>
                <a:srgbClr val="FFFFFF"/>
              </a:solidFill>
              <a:effectLst/>
              <a:uLnTx/>
              <a:uFillTx/>
              <a:latin typeface="UTM Avo" panose="02040603050506020204" pitchFamily="18"/>
              <a:ea typeface="+mn-ea"/>
              <a:cs typeface="+mn-cs"/>
              <a:sym typeface="Arial"/>
            </a:endParaRPr>
          </a:p>
        </p:txBody>
      </p:sp>
      <p:sp>
        <p:nvSpPr>
          <p:cNvPr id="3" name="Google Shape;165;p1">
            <a:extLst>
              <a:ext uri="{FF2B5EF4-FFF2-40B4-BE49-F238E27FC236}">
                <a16:creationId xmlns:a16="http://schemas.microsoft.com/office/drawing/2014/main" id="{3D0C4371-6BD8-E039-01C8-D19CC6AAA429}"/>
              </a:ext>
            </a:extLst>
          </p:cNvPr>
          <p:cNvSpPr txBox="1"/>
          <p:nvPr/>
        </p:nvSpPr>
        <p:spPr>
          <a:xfrm>
            <a:off x="727107" y="877163"/>
            <a:ext cx="10737785" cy="2467154"/>
          </a:xfrm>
          <a:prstGeom prst="rect">
            <a:avLst/>
          </a:prstGeom>
          <a:noFill/>
          <a:ln>
            <a:noFill/>
          </a:ln>
        </p:spPr>
        <p:txBody>
          <a:bodyPr spcFirstLastPara="1" wrap="square" lIns="91425" tIns="45700" rIns="91425" bIns="45700" anchor="b" anchorCtr="0">
            <a:noAutofit/>
          </a:body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200" b="1" i="0" u="none" strike="noStrike" kern="1200" cap="none" spc="0" normalizeH="0" baseline="0" noProof="0" dirty="0" err="1">
                <a:ln>
                  <a:noFill/>
                </a:ln>
                <a:solidFill>
                  <a:srgbClr val="002060"/>
                </a:solidFill>
                <a:effectLst/>
                <a:uLnTx/>
                <a:uFillTx/>
                <a:latin typeface="UTM Avo" panose="02040603050506020204" pitchFamily="18"/>
                <a:ea typeface="+mn-ea"/>
                <a:cs typeface="+mn-cs"/>
                <a:sym typeface="Arial"/>
              </a:rPr>
              <a:t>Chương</a:t>
            </a:r>
            <a:r>
              <a:rPr kumimoji="0" lang="en-US" sz="5200" b="1" i="0" u="none" strike="noStrike" kern="1200" cap="none" spc="0" normalizeH="0" baseline="0" noProof="0" dirty="0">
                <a:ln>
                  <a:noFill/>
                </a:ln>
                <a:solidFill>
                  <a:srgbClr val="002060"/>
                </a:solidFill>
                <a:effectLst/>
                <a:uLnTx/>
                <a:uFillTx/>
                <a:latin typeface="UTM Avo" panose="02040603050506020204" pitchFamily="18"/>
                <a:ea typeface="+mn-ea"/>
                <a:cs typeface="+mn-cs"/>
                <a:sym typeface="Arial"/>
              </a:rPr>
              <a:t> VI</a:t>
            </a:r>
          </a:p>
          <a:p>
            <a:pPr marL="0" marR="0" lvl="0" indent="0" algn="ctr" defTabSz="914400" rtl="0" eaLnBrk="1" fontAlgn="auto" latinLnBrk="0" hangingPunct="1">
              <a:lnSpc>
                <a:spcPct val="150000"/>
              </a:lnSpc>
              <a:spcBef>
                <a:spcPts val="0"/>
              </a:spcBef>
              <a:spcAft>
                <a:spcPts val="0"/>
              </a:spcAft>
              <a:buClr>
                <a:srgbClr val="000000"/>
              </a:buClr>
              <a:buSzPts val="4400"/>
              <a:buFont typeface="Calibri"/>
              <a:buNone/>
              <a:tabLst/>
              <a:defRPr/>
            </a:pPr>
            <a:r>
              <a:rPr kumimoji="0" lang="en-US" sz="5200" b="1" i="0" u="none" strike="noStrike" kern="1200" cap="none" spc="0" normalizeH="0" baseline="0" noProof="0" dirty="0" err="1">
                <a:ln>
                  <a:noFill/>
                </a:ln>
                <a:solidFill>
                  <a:srgbClr val="FF0000"/>
                </a:solidFill>
                <a:effectLst/>
                <a:uLnTx/>
                <a:uFillTx/>
                <a:latin typeface="UTM Avo" panose="02040603050506020204" pitchFamily="18"/>
                <a:ea typeface="+mn-ea"/>
                <a:cs typeface="+mn-cs"/>
                <a:sym typeface="Arial"/>
              </a:rPr>
              <a:t>Bài</a:t>
            </a:r>
            <a:r>
              <a:rPr kumimoji="0" lang="en-US" sz="5200" b="1" i="0" u="none" strike="noStrike" kern="1200" cap="none" spc="0" normalizeH="0" baseline="0" noProof="0" dirty="0">
                <a:ln>
                  <a:noFill/>
                </a:ln>
                <a:solidFill>
                  <a:srgbClr val="FF0000"/>
                </a:solidFill>
                <a:effectLst/>
                <a:uLnTx/>
                <a:uFillTx/>
                <a:latin typeface="UTM Avo" panose="02040603050506020204" pitchFamily="18"/>
                <a:ea typeface="+mn-ea"/>
                <a:cs typeface="+mn-cs"/>
                <a:sym typeface="Arial"/>
              </a:rPr>
              <a:t> </a:t>
            </a:r>
            <a:r>
              <a:rPr kumimoji="0" lang="en-US" sz="5200" b="1" i="0" u="none" strike="noStrike" kern="1200" cap="none" spc="0" normalizeH="0" baseline="0" noProof="0" dirty="0" err="1">
                <a:ln>
                  <a:noFill/>
                </a:ln>
                <a:solidFill>
                  <a:srgbClr val="FF0000"/>
                </a:solidFill>
                <a:effectLst/>
                <a:uLnTx/>
                <a:uFillTx/>
                <a:latin typeface="UTM Avo" panose="02040603050506020204" pitchFamily="18"/>
                <a:ea typeface="+mn-ea"/>
                <a:cs typeface="+mn-cs"/>
                <a:sym typeface="Arial"/>
              </a:rPr>
              <a:t>tập</a:t>
            </a:r>
            <a:r>
              <a:rPr kumimoji="0" lang="en-US" sz="5200" b="1" i="0" u="none" strike="noStrike" kern="1200" cap="none" spc="0" normalizeH="0" baseline="0" noProof="0" dirty="0">
                <a:ln>
                  <a:noFill/>
                </a:ln>
                <a:solidFill>
                  <a:srgbClr val="FF0000"/>
                </a:solidFill>
                <a:effectLst/>
                <a:uLnTx/>
                <a:uFillTx/>
                <a:latin typeface="UTM Avo" panose="02040603050506020204" pitchFamily="18"/>
                <a:ea typeface="+mn-ea"/>
                <a:cs typeface="+mn-cs"/>
                <a:sym typeface="Arial"/>
              </a:rPr>
              <a:t> </a:t>
            </a:r>
            <a:r>
              <a:rPr kumimoji="0" lang="en-US" sz="5200" b="1" i="0" u="none" strike="noStrike" kern="1200" cap="none" spc="0" normalizeH="0" baseline="0" noProof="0" dirty="0" err="1">
                <a:ln>
                  <a:noFill/>
                </a:ln>
                <a:solidFill>
                  <a:srgbClr val="FF0000"/>
                </a:solidFill>
                <a:effectLst/>
                <a:uLnTx/>
                <a:uFillTx/>
                <a:latin typeface="UTM Avo" panose="02040603050506020204" pitchFamily="18"/>
                <a:ea typeface="+mn-ea"/>
                <a:cs typeface="+mn-cs"/>
                <a:sym typeface="Arial"/>
              </a:rPr>
              <a:t>cuối</a:t>
            </a:r>
            <a:r>
              <a:rPr kumimoji="0" lang="en-US" sz="5200" b="1" i="0" u="none" strike="noStrike" kern="1200" cap="none" spc="0" normalizeH="0" baseline="0" noProof="0" dirty="0">
                <a:ln>
                  <a:noFill/>
                </a:ln>
                <a:solidFill>
                  <a:srgbClr val="FF0000"/>
                </a:solidFill>
                <a:effectLst/>
                <a:uLnTx/>
                <a:uFillTx/>
                <a:latin typeface="UTM Avo" panose="02040603050506020204" pitchFamily="18"/>
                <a:ea typeface="+mn-ea"/>
                <a:cs typeface="+mn-cs"/>
                <a:sym typeface="Arial"/>
              </a:rPr>
              <a:t> </a:t>
            </a:r>
            <a:r>
              <a:rPr kumimoji="0" lang="en-US" sz="5200" b="1" i="0" u="none" strike="noStrike" kern="1200" cap="none" spc="0" normalizeH="0" baseline="0" noProof="0" dirty="0" err="1">
                <a:ln>
                  <a:noFill/>
                </a:ln>
                <a:solidFill>
                  <a:srgbClr val="FF0000"/>
                </a:solidFill>
                <a:effectLst/>
                <a:uLnTx/>
                <a:uFillTx/>
                <a:latin typeface="UTM Avo" panose="02040603050506020204" pitchFamily="18"/>
                <a:ea typeface="+mn-ea"/>
                <a:cs typeface="+mn-cs"/>
                <a:sym typeface="Arial"/>
              </a:rPr>
              <a:t>chương</a:t>
            </a:r>
            <a:r>
              <a:rPr kumimoji="0" lang="en-US" sz="5200" b="1" i="0" u="none" strike="noStrike" kern="1200" cap="none" spc="0" normalizeH="0" baseline="0" noProof="0" dirty="0">
                <a:ln>
                  <a:noFill/>
                </a:ln>
                <a:solidFill>
                  <a:srgbClr val="FF0000"/>
                </a:solidFill>
                <a:effectLst/>
                <a:uLnTx/>
                <a:uFillTx/>
                <a:latin typeface="UTM Avo" panose="02040603050506020204" pitchFamily="18"/>
                <a:ea typeface="+mn-ea"/>
                <a:cs typeface="+mn-cs"/>
                <a:sym typeface="Arial"/>
              </a:rPr>
              <a:t> VI - </a:t>
            </a:r>
            <a:r>
              <a:rPr kumimoji="0" lang="en-US" sz="5200" b="1" i="0" u="none" strike="noStrike" kern="1200" cap="none" spc="0" normalizeH="0" baseline="0" noProof="0" dirty="0" err="1">
                <a:ln>
                  <a:noFill/>
                </a:ln>
                <a:solidFill>
                  <a:srgbClr val="FF0000"/>
                </a:solidFill>
                <a:effectLst/>
                <a:uLnTx/>
                <a:uFillTx/>
                <a:latin typeface="UTM Avo" panose="02040603050506020204" pitchFamily="18"/>
                <a:ea typeface="+mn-ea"/>
                <a:cs typeface="+mn-cs"/>
                <a:sym typeface="Arial"/>
              </a:rPr>
              <a:t>Tiết</a:t>
            </a:r>
            <a:r>
              <a:rPr kumimoji="0" lang="en-US" sz="5200" b="1" i="0" u="none" strike="noStrike" kern="1200" cap="none" spc="0" normalizeH="0" baseline="0" noProof="0" dirty="0">
                <a:ln>
                  <a:noFill/>
                </a:ln>
                <a:solidFill>
                  <a:srgbClr val="FF0000"/>
                </a:solidFill>
                <a:effectLst/>
                <a:uLnTx/>
                <a:uFillTx/>
                <a:latin typeface="UTM Avo" panose="02040603050506020204" pitchFamily="18"/>
                <a:ea typeface="+mn-ea"/>
                <a:cs typeface="+mn-cs"/>
                <a:sym typeface="Arial"/>
              </a:rPr>
              <a:t> 1</a:t>
            </a:r>
            <a:endParaRPr kumimoji="0" lang="en-US" sz="5400" b="0" i="0" u="none" strike="noStrike" kern="1200" cap="none" spc="0" normalizeH="0" baseline="0" noProof="0" dirty="0">
              <a:ln>
                <a:noFill/>
              </a:ln>
              <a:solidFill>
                <a:prstClr val="black"/>
              </a:solidFill>
              <a:effectLst/>
              <a:uLnTx/>
              <a:uFillTx/>
              <a:latin typeface="UTM Avo" panose="02040603050506020204" pitchFamily="18"/>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5" name="Rectangle 4">
            <a:extLst>
              <a:ext uri="{FF2B5EF4-FFF2-40B4-BE49-F238E27FC236}">
                <a16:creationId xmlns:a16="http://schemas.microsoft.com/office/drawing/2014/main" id="{DE29C807-4F55-EE7A-38F6-914F1A66CA79}"/>
              </a:ext>
            </a:extLst>
          </p:cNvPr>
          <p:cNvSpPr/>
          <p:nvPr/>
        </p:nvSpPr>
        <p:spPr>
          <a:xfrm>
            <a:off x="465328" y="168463"/>
            <a:ext cx="6465824" cy="2430922"/>
          </a:xfrm>
          <a:prstGeom prst="rect">
            <a:avLst/>
          </a:prstGeom>
        </p:spPr>
        <p:txBody>
          <a:bodyPr wrap="square">
            <a:spAutoFit/>
          </a:bodyPr>
          <a:lstStyle/>
          <a:p>
            <a:pPr algn="just" defTabSz="609630">
              <a:lnSpc>
                <a:spcPct val="150000"/>
              </a:lnSpc>
              <a:buClrTx/>
              <a:buFontTx/>
              <a:buNone/>
            </a:pPr>
            <a:r>
              <a:rPr lang="vi-VN" sz="2600" kern="1200" dirty="0">
                <a:latin typeface="UTM Avo" panose="02040603050506020204" pitchFamily="18"/>
                <a:ea typeface="+mn-ea"/>
                <a:cs typeface="+mn-cs"/>
              </a:rPr>
              <a:t>b) Một bài báo có nêu thông tin: So với năm 1989, tuổi thọ trung bình của người Việt Nam năm 2019 đã tăng lên 14%. Thông tin của bài báo đó có chính xác không?</a:t>
            </a:r>
            <a:endParaRPr lang="en-US" sz="2600" kern="1200" dirty="0">
              <a:solidFill>
                <a:prstClr val="black"/>
              </a:solidFill>
              <a:latin typeface="UTM Avo" panose="02040603050506020204" pitchFamily="18"/>
              <a:ea typeface="+mn-ea"/>
              <a:cs typeface="+mn-cs"/>
            </a:endParaRP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CF9F07AC-3D02-6304-1A1D-16C33094AFF4}"/>
                  </a:ext>
                </a:extLst>
              </p:cNvPr>
              <p:cNvSpPr/>
              <p:nvPr/>
            </p:nvSpPr>
            <p:spPr>
              <a:xfrm>
                <a:off x="318518" y="2648963"/>
                <a:ext cx="7527034" cy="4209037"/>
              </a:xfrm>
              <a:prstGeom prst="rect">
                <a:avLst/>
              </a:prstGeom>
            </p:spPr>
            <p:txBody>
              <a:bodyPr wrap="square">
                <a:spAutoFit/>
              </a:bodyPr>
              <a:lstStyle/>
              <a:p>
                <a:pPr algn="just" defTabSz="609630">
                  <a:lnSpc>
                    <a:spcPct val="150000"/>
                  </a:lnSpc>
                  <a:buClrTx/>
                  <a:buFontTx/>
                  <a:buNone/>
                </a:pPr>
                <a:r>
                  <a:rPr lang="en-US" sz="2600" kern="1200" dirty="0">
                    <a:solidFill>
                      <a:prstClr val="black"/>
                    </a:solidFill>
                    <a:latin typeface="UTM Avo" panose="02040603050506020204" pitchFamily="18"/>
                    <a:ea typeface="Times New Roman" panose="02020603050405020304" pitchFamily="18" charset="0"/>
                    <a:cs typeface="Arial" panose="020B0604020202020204" pitchFamily="34" charset="0"/>
                  </a:rPr>
                  <a:t>    </a:t>
                </a:r>
                <a:r>
                  <a:rPr lang="en-US" sz="2600" kern="1200" dirty="0" err="1">
                    <a:solidFill>
                      <a:prstClr val="black"/>
                    </a:solidFill>
                    <a:latin typeface="UTM Avo" panose="02040603050506020204" pitchFamily="18"/>
                    <a:ea typeface="Times New Roman" panose="02020603050405020304" pitchFamily="18" charset="0"/>
                    <a:cs typeface="Arial" panose="020B0604020202020204" pitchFamily="34" charset="0"/>
                  </a:rPr>
                  <a:t>Tỉ</a:t>
                </a:r>
                <a:r>
                  <a:rPr lang="en-US" sz="2600" kern="1200" dirty="0">
                    <a:solidFill>
                      <a:prstClr val="black"/>
                    </a:solidFill>
                    <a:latin typeface="UTM Avo" panose="02040603050506020204" pitchFamily="18"/>
                    <a:ea typeface="Times New Roman" panose="02020603050405020304" pitchFamily="18" charset="0"/>
                    <a:cs typeface="Arial" panose="020B0604020202020204" pitchFamily="34" charset="0"/>
                  </a:rPr>
                  <a:t> </a:t>
                </a:r>
                <a:r>
                  <a:rPr lang="en-US" sz="2600" kern="1200" dirty="0" err="1">
                    <a:solidFill>
                      <a:prstClr val="black"/>
                    </a:solidFill>
                    <a:latin typeface="UTM Avo" panose="02040603050506020204" pitchFamily="18"/>
                    <a:ea typeface="Times New Roman" panose="02020603050405020304" pitchFamily="18" charset="0"/>
                    <a:cs typeface="Arial" panose="020B0604020202020204" pitchFamily="34" charset="0"/>
                  </a:rPr>
                  <a:t>số</a:t>
                </a:r>
                <a:r>
                  <a:rPr lang="en-US" sz="2600" kern="1200" dirty="0">
                    <a:solidFill>
                      <a:prstClr val="black"/>
                    </a:solidFill>
                    <a:latin typeface="UTM Avo" panose="02040603050506020204" pitchFamily="18"/>
                    <a:ea typeface="Times New Roman" panose="02020603050405020304" pitchFamily="18" charset="0"/>
                    <a:cs typeface="Arial" panose="020B0604020202020204" pitchFamily="34" charset="0"/>
                  </a:rPr>
                  <a:t> </a:t>
                </a:r>
                <a:r>
                  <a:rPr lang="en-US" sz="2600" kern="1200" dirty="0" err="1">
                    <a:solidFill>
                      <a:prstClr val="black"/>
                    </a:solidFill>
                    <a:latin typeface="UTM Avo" panose="02040603050506020204" pitchFamily="18"/>
                    <a:ea typeface="Times New Roman" panose="02020603050405020304" pitchFamily="18" charset="0"/>
                    <a:cs typeface="Arial" panose="020B0604020202020204" pitchFamily="34" charset="0"/>
                  </a:rPr>
                  <a:t>phần</a:t>
                </a:r>
                <a:r>
                  <a:rPr lang="en-US" sz="2600" kern="1200" dirty="0">
                    <a:solidFill>
                      <a:prstClr val="black"/>
                    </a:solidFill>
                    <a:latin typeface="UTM Avo" panose="02040603050506020204" pitchFamily="18"/>
                    <a:ea typeface="Times New Roman" panose="02020603050405020304" pitchFamily="18" charset="0"/>
                    <a:cs typeface="Arial" panose="020B0604020202020204" pitchFamily="34" charset="0"/>
                  </a:rPr>
                  <a:t> </a:t>
                </a:r>
                <a:r>
                  <a:rPr lang="en-US" sz="2600" kern="1200" dirty="0" err="1">
                    <a:solidFill>
                      <a:prstClr val="black"/>
                    </a:solidFill>
                    <a:latin typeface="UTM Avo" panose="02040603050506020204" pitchFamily="18"/>
                    <a:ea typeface="Times New Roman" panose="02020603050405020304" pitchFamily="18" charset="0"/>
                    <a:cs typeface="Arial" panose="020B0604020202020204" pitchFamily="34" charset="0"/>
                  </a:rPr>
                  <a:t>trăm</a:t>
                </a:r>
                <a:r>
                  <a:rPr lang="en-US" sz="2600" kern="1200" dirty="0">
                    <a:solidFill>
                      <a:prstClr val="black"/>
                    </a:solidFill>
                    <a:latin typeface="UTM Avo" panose="02040603050506020204" pitchFamily="18"/>
                    <a:ea typeface="Times New Roman" panose="02020603050405020304" pitchFamily="18" charset="0"/>
                    <a:cs typeface="Arial" panose="020B0604020202020204" pitchFamily="34" charset="0"/>
                  </a:rPr>
                  <a:t> </a:t>
                </a:r>
                <a:r>
                  <a:rPr lang="en-US" sz="2600" kern="1200" dirty="0" err="1">
                    <a:solidFill>
                      <a:prstClr val="black"/>
                    </a:solidFill>
                    <a:latin typeface="UTM Avo" panose="02040603050506020204" pitchFamily="18"/>
                    <a:ea typeface="Times New Roman" panose="02020603050405020304" pitchFamily="18" charset="0"/>
                    <a:cs typeface="Arial" panose="020B0604020202020204" pitchFamily="34" charset="0"/>
                  </a:rPr>
                  <a:t>của</a:t>
                </a:r>
                <a:r>
                  <a:rPr lang="en-US" sz="2600" kern="1200" dirty="0">
                    <a:solidFill>
                      <a:prstClr val="black"/>
                    </a:solidFill>
                    <a:latin typeface="UTM Avo" panose="02040603050506020204" pitchFamily="18"/>
                    <a:ea typeface="Times New Roman" panose="02020603050405020304" pitchFamily="18" charset="0"/>
                    <a:cs typeface="Arial" panose="020B0604020202020204" pitchFamily="34" charset="0"/>
                  </a:rPr>
                  <a:t> </a:t>
                </a:r>
                <a:r>
                  <a:rPr lang="en-US" sz="2600" kern="1200" dirty="0" err="1">
                    <a:solidFill>
                      <a:prstClr val="black"/>
                    </a:solidFill>
                    <a:latin typeface="UTM Avo" panose="02040603050506020204" pitchFamily="18"/>
                    <a:ea typeface="Times New Roman" panose="02020603050405020304" pitchFamily="18" charset="0"/>
                    <a:cs typeface="Arial" panose="020B0604020202020204" pitchFamily="34" charset="0"/>
                  </a:rPr>
                  <a:t>tuổi</a:t>
                </a:r>
                <a:r>
                  <a:rPr lang="en-US" sz="2600" kern="1200" dirty="0">
                    <a:solidFill>
                      <a:prstClr val="black"/>
                    </a:solidFill>
                    <a:latin typeface="UTM Avo" panose="02040603050506020204" pitchFamily="18"/>
                    <a:ea typeface="Times New Roman" panose="02020603050405020304" pitchFamily="18" charset="0"/>
                    <a:cs typeface="Arial" panose="020B0604020202020204" pitchFamily="34" charset="0"/>
                  </a:rPr>
                  <a:t> </a:t>
                </a:r>
                <a:r>
                  <a:rPr lang="en-US" sz="2600" kern="1200" dirty="0" err="1">
                    <a:solidFill>
                      <a:prstClr val="black"/>
                    </a:solidFill>
                    <a:latin typeface="UTM Avo" panose="02040603050506020204" pitchFamily="18"/>
                    <a:ea typeface="Times New Roman" panose="02020603050405020304" pitchFamily="18" charset="0"/>
                    <a:cs typeface="Arial" panose="020B0604020202020204" pitchFamily="34" charset="0"/>
                  </a:rPr>
                  <a:t>thọ</a:t>
                </a:r>
                <a:r>
                  <a:rPr lang="en-US" sz="2600" kern="1200" dirty="0">
                    <a:solidFill>
                      <a:prstClr val="black"/>
                    </a:solidFill>
                    <a:latin typeface="UTM Avo" panose="02040603050506020204" pitchFamily="18"/>
                    <a:ea typeface="Times New Roman" panose="02020603050405020304" pitchFamily="18" charset="0"/>
                    <a:cs typeface="Arial" panose="020B0604020202020204" pitchFamily="34" charset="0"/>
                  </a:rPr>
                  <a:t> </a:t>
                </a:r>
                <a:r>
                  <a:rPr lang="en-US" sz="2600" kern="1200" dirty="0" err="1">
                    <a:solidFill>
                      <a:prstClr val="black"/>
                    </a:solidFill>
                    <a:latin typeface="UTM Avo" panose="02040603050506020204" pitchFamily="18"/>
                    <a:ea typeface="Times New Roman" panose="02020603050405020304" pitchFamily="18" charset="0"/>
                    <a:cs typeface="Arial" panose="020B0604020202020204" pitchFamily="34" charset="0"/>
                  </a:rPr>
                  <a:t>trung</a:t>
                </a:r>
                <a:r>
                  <a:rPr lang="en-US" sz="2600" kern="1200" dirty="0">
                    <a:solidFill>
                      <a:prstClr val="black"/>
                    </a:solidFill>
                    <a:latin typeface="UTM Avo" panose="02040603050506020204" pitchFamily="18"/>
                    <a:ea typeface="Times New Roman" panose="02020603050405020304" pitchFamily="18" charset="0"/>
                    <a:cs typeface="Arial" panose="020B0604020202020204" pitchFamily="34" charset="0"/>
                  </a:rPr>
                  <a:t> </a:t>
                </a:r>
                <a:r>
                  <a:rPr lang="en-US" sz="2600" kern="1200" dirty="0" err="1">
                    <a:solidFill>
                      <a:prstClr val="black"/>
                    </a:solidFill>
                    <a:latin typeface="UTM Avo" panose="02040603050506020204" pitchFamily="18"/>
                    <a:ea typeface="Times New Roman" panose="02020603050405020304" pitchFamily="18" charset="0"/>
                    <a:cs typeface="Arial" panose="020B0604020202020204" pitchFamily="34" charset="0"/>
                  </a:rPr>
                  <a:t>bình</a:t>
                </a:r>
                <a:r>
                  <a:rPr lang="en-US" sz="2600" kern="1200" dirty="0">
                    <a:solidFill>
                      <a:prstClr val="black"/>
                    </a:solidFill>
                    <a:latin typeface="UTM Avo" panose="02040603050506020204" pitchFamily="18"/>
                    <a:ea typeface="Times New Roman" panose="02020603050405020304" pitchFamily="18" charset="0"/>
                    <a:cs typeface="Arial" panose="020B0604020202020204" pitchFamily="34" charset="0"/>
                  </a:rPr>
                  <a:t> </a:t>
                </a:r>
                <a:r>
                  <a:rPr lang="en-US" sz="2600" kern="1200" dirty="0" err="1">
                    <a:solidFill>
                      <a:prstClr val="black"/>
                    </a:solidFill>
                    <a:latin typeface="UTM Avo" panose="02040603050506020204" pitchFamily="18"/>
                    <a:ea typeface="Times New Roman" panose="02020603050405020304" pitchFamily="18" charset="0"/>
                    <a:cs typeface="Arial" panose="020B0604020202020204" pitchFamily="34" charset="0"/>
                  </a:rPr>
                  <a:t>của</a:t>
                </a:r>
                <a:r>
                  <a:rPr lang="en-US" sz="2600" kern="1200" dirty="0">
                    <a:solidFill>
                      <a:prstClr val="black"/>
                    </a:solidFill>
                    <a:latin typeface="UTM Avo" panose="02040603050506020204" pitchFamily="18"/>
                    <a:ea typeface="Times New Roman" panose="02020603050405020304" pitchFamily="18" charset="0"/>
                    <a:cs typeface="Arial" panose="020B0604020202020204" pitchFamily="34" charset="0"/>
                  </a:rPr>
                  <a:t> </a:t>
                </a:r>
                <a:r>
                  <a:rPr lang="en-US" sz="2600" kern="1200" dirty="0" err="1">
                    <a:solidFill>
                      <a:prstClr val="black"/>
                    </a:solidFill>
                    <a:latin typeface="UTM Avo" panose="02040603050506020204" pitchFamily="18"/>
                    <a:ea typeface="Times New Roman" panose="02020603050405020304" pitchFamily="18" charset="0"/>
                    <a:cs typeface="Arial" panose="020B0604020202020204" pitchFamily="34" charset="0"/>
                  </a:rPr>
                  <a:t>người</a:t>
                </a:r>
                <a:r>
                  <a:rPr lang="en-US" sz="2600" kern="1200" dirty="0">
                    <a:solidFill>
                      <a:prstClr val="black"/>
                    </a:solidFill>
                    <a:latin typeface="UTM Avo" panose="02040603050506020204" pitchFamily="18"/>
                    <a:ea typeface="Times New Roman" panose="02020603050405020304" pitchFamily="18" charset="0"/>
                    <a:cs typeface="Arial" panose="020B0604020202020204" pitchFamily="34" charset="0"/>
                  </a:rPr>
                  <a:t> </a:t>
                </a:r>
                <a:r>
                  <a:rPr lang="en-US" sz="2600" kern="1200" dirty="0" err="1">
                    <a:solidFill>
                      <a:prstClr val="black"/>
                    </a:solidFill>
                    <a:latin typeface="UTM Avo" panose="02040603050506020204" pitchFamily="18"/>
                    <a:ea typeface="Times New Roman" panose="02020603050405020304" pitchFamily="18" charset="0"/>
                    <a:cs typeface="Arial" panose="020B0604020202020204" pitchFamily="34" charset="0"/>
                  </a:rPr>
                  <a:t>Việt</a:t>
                </a:r>
                <a:r>
                  <a:rPr lang="en-US" sz="2600" kern="1200" dirty="0">
                    <a:solidFill>
                      <a:prstClr val="black"/>
                    </a:solidFill>
                    <a:latin typeface="UTM Avo" panose="02040603050506020204" pitchFamily="18"/>
                    <a:ea typeface="Times New Roman" panose="02020603050405020304" pitchFamily="18" charset="0"/>
                    <a:cs typeface="Arial" panose="020B0604020202020204" pitchFamily="34" charset="0"/>
                  </a:rPr>
                  <a:t> Nam </a:t>
                </a:r>
                <a:r>
                  <a:rPr lang="en-US" sz="2600" kern="1200" dirty="0" err="1">
                    <a:solidFill>
                      <a:prstClr val="black"/>
                    </a:solidFill>
                    <a:latin typeface="UTM Avo" panose="02040603050506020204" pitchFamily="18"/>
                    <a:ea typeface="Times New Roman" panose="02020603050405020304" pitchFamily="18" charset="0"/>
                    <a:cs typeface="Arial" panose="020B0604020202020204" pitchFamily="34" charset="0"/>
                  </a:rPr>
                  <a:t>năm</a:t>
                </a:r>
                <a:r>
                  <a:rPr lang="en-US" sz="2600" kern="1200" dirty="0">
                    <a:solidFill>
                      <a:prstClr val="black"/>
                    </a:solidFill>
                    <a:latin typeface="UTM Avo" panose="02040603050506020204" pitchFamily="18"/>
                    <a:ea typeface="Times New Roman" panose="02020603050405020304" pitchFamily="18" charset="0"/>
                    <a:cs typeface="Arial" panose="020B0604020202020204" pitchFamily="34" charset="0"/>
                  </a:rPr>
                  <a:t> 2019 </a:t>
                </a:r>
                <a:r>
                  <a:rPr lang="en-US" sz="2600" kern="1200" dirty="0" err="1">
                    <a:solidFill>
                      <a:prstClr val="black"/>
                    </a:solidFill>
                    <a:latin typeface="UTM Avo" panose="02040603050506020204" pitchFamily="18"/>
                    <a:ea typeface="Times New Roman" panose="02020603050405020304" pitchFamily="18" charset="0"/>
                    <a:cs typeface="Arial" panose="020B0604020202020204" pitchFamily="34" charset="0"/>
                  </a:rPr>
                  <a:t>và</a:t>
                </a:r>
                <a:r>
                  <a:rPr lang="en-US" sz="2600" kern="1200" dirty="0">
                    <a:solidFill>
                      <a:prstClr val="black"/>
                    </a:solidFill>
                    <a:latin typeface="UTM Avo" panose="02040603050506020204" pitchFamily="18"/>
                    <a:ea typeface="Times New Roman" panose="02020603050405020304" pitchFamily="18" charset="0"/>
                    <a:cs typeface="Arial" panose="020B0604020202020204" pitchFamily="34" charset="0"/>
                  </a:rPr>
                  <a:t> </a:t>
                </a:r>
                <a:r>
                  <a:rPr lang="en-US" sz="2600" kern="1200" dirty="0" err="1">
                    <a:solidFill>
                      <a:prstClr val="black"/>
                    </a:solidFill>
                    <a:latin typeface="UTM Avo" panose="02040603050506020204" pitchFamily="18"/>
                    <a:ea typeface="Times New Roman" panose="02020603050405020304" pitchFamily="18" charset="0"/>
                    <a:cs typeface="Arial" panose="020B0604020202020204" pitchFamily="34" charset="0"/>
                  </a:rPr>
                  <a:t>tuổi</a:t>
                </a:r>
                <a:r>
                  <a:rPr lang="en-US" sz="2600" kern="1200" dirty="0">
                    <a:solidFill>
                      <a:prstClr val="black"/>
                    </a:solidFill>
                    <a:latin typeface="UTM Avo" panose="02040603050506020204" pitchFamily="18"/>
                    <a:ea typeface="Times New Roman" panose="02020603050405020304" pitchFamily="18" charset="0"/>
                    <a:cs typeface="Arial" panose="020B0604020202020204" pitchFamily="34" charset="0"/>
                  </a:rPr>
                  <a:t> </a:t>
                </a:r>
                <a:r>
                  <a:rPr lang="en-US" sz="2600" kern="1200" dirty="0" err="1">
                    <a:solidFill>
                      <a:prstClr val="black"/>
                    </a:solidFill>
                    <a:latin typeface="UTM Avo" panose="02040603050506020204" pitchFamily="18"/>
                    <a:ea typeface="Times New Roman" panose="02020603050405020304" pitchFamily="18" charset="0"/>
                    <a:cs typeface="Arial" panose="020B0604020202020204" pitchFamily="34" charset="0"/>
                  </a:rPr>
                  <a:t>thọ</a:t>
                </a:r>
                <a:r>
                  <a:rPr lang="en-US" sz="2600" kern="1200" dirty="0">
                    <a:solidFill>
                      <a:prstClr val="black"/>
                    </a:solidFill>
                    <a:latin typeface="UTM Avo" panose="02040603050506020204" pitchFamily="18"/>
                    <a:ea typeface="Times New Roman" panose="02020603050405020304" pitchFamily="18" charset="0"/>
                    <a:cs typeface="Arial" panose="020B0604020202020204" pitchFamily="34" charset="0"/>
                  </a:rPr>
                  <a:t> </a:t>
                </a:r>
                <a:r>
                  <a:rPr lang="en-US" sz="2600" kern="1200" dirty="0" err="1">
                    <a:solidFill>
                      <a:prstClr val="black"/>
                    </a:solidFill>
                    <a:latin typeface="UTM Avo" panose="02040603050506020204" pitchFamily="18"/>
                    <a:ea typeface="Times New Roman" panose="02020603050405020304" pitchFamily="18" charset="0"/>
                    <a:cs typeface="Arial" panose="020B0604020202020204" pitchFamily="34" charset="0"/>
                  </a:rPr>
                  <a:t>trung</a:t>
                </a:r>
                <a:r>
                  <a:rPr lang="en-US" sz="2600" kern="1200" dirty="0">
                    <a:solidFill>
                      <a:prstClr val="black"/>
                    </a:solidFill>
                    <a:latin typeface="UTM Avo" panose="02040603050506020204" pitchFamily="18"/>
                    <a:ea typeface="Times New Roman" panose="02020603050405020304" pitchFamily="18" charset="0"/>
                    <a:cs typeface="Arial" panose="020B0604020202020204" pitchFamily="34" charset="0"/>
                  </a:rPr>
                  <a:t> </a:t>
                </a:r>
                <a:r>
                  <a:rPr lang="en-US" sz="2600" kern="1200" dirty="0" err="1">
                    <a:solidFill>
                      <a:prstClr val="black"/>
                    </a:solidFill>
                    <a:latin typeface="UTM Avo" panose="02040603050506020204" pitchFamily="18"/>
                    <a:ea typeface="Times New Roman" panose="02020603050405020304" pitchFamily="18" charset="0"/>
                    <a:cs typeface="Arial" panose="020B0604020202020204" pitchFamily="34" charset="0"/>
                  </a:rPr>
                  <a:t>bình</a:t>
                </a:r>
                <a:r>
                  <a:rPr lang="en-US" sz="2600" kern="1200" dirty="0">
                    <a:solidFill>
                      <a:prstClr val="black"/>
                    </a:solidFill>
                    <a:latin typeface="UTM Avo" panose="02040603050506020204" pitchFamily="18"/>
                    <a:ea typeface="Times New Roman" panose="02020603050405020304" pitchFamily="18" charset="0"/>
                    <a:cs typeface="Arial" panose="020B0604020202020204" pitchFamily="34" charset="0"/>
                  </a:rPr>
                  <a:t> </a:t>
                </a:r>
                <a:r>
                  <a:rPr lang="en-US" sz="2600" kern="1200" dirty="0" err="1">
                    <a:solidFill>
                      <a:prstClr val="black"/>
                    </a:solidFill>
                    <a:latin typeface="UTM Avo" panose="02040603050506020204" pitchFamily="18"/>
                    <a:ea typeface="Times New Roman" panose="02020603050405020304" pitchFamily="18" charset="0"/>
                    <a:cs typeface="Arial" panose="020B0604020202020204" pitchFamily="34" charset="0"/>
                  </a:rPr>
                  <a:t>của</a:t>
                </a:r>
                <a:r>
                  <a:rPr lang="en-US" sz="2600" kern="1200" dirty="0">
                    <a:solidFill>
                      <a:prstClr val="black"/>
                    </a:solidFill>
                    <a:latin typeface="UTM Avo" panose="02040603050506020204" pitchFamily="18"/>
                    <a:ea typeface="Times New Roman" panose="02020603050405020304" pitchFamily="18" charset="0"/>
                    <a:cs typeface="Arial" panose="020B0604020202020204" pitchFamily="34" charset="0"/>
                  </a:rPr>
                  <a:t> </a:t>
                </a:r>
                <a:r>
                  <a:rPr lang="en-US" sz="2600" kern="1200" dirty="0" err="1">
                    <a:solidFill>
                      <a:prstClr val="black"/>
                    </a:solidFill>
                    <a:latin typeface="UTM Avo" panose="02040603050506020204" pitchFamily="18"/>
                    <a:ea typeface="Times New Roman" panose="02020603050405020304" pitchFamily="18" charset="0"/>
                    <a:cs typeface="Arial" panose="020B0604020202020204" pitchFamily="34" charset="0"/>
                  </a:rPr>
                  <a:t>người</a:t>
                </a:r>
                <a:r>
                  <a:rPr lang="en-US" sz="2600" kern="1200" dirty="0">
                    <a:solidFill>
                      <a:prstClr val="black"/>
                    </a:solidFill>
                    <a:latin typeface="UTM Avo" panose="02040603050506020204" pitchFamily="18"/>
                    <a:ea typeface="Times New Roman" panose="02020603050405020304" pitchFamily="18" charset="0"/>
                    <a:cs typeface="Arial" panose="020B0604020202020204" pitchFamily="34" charset="0"/>
                  </a:rPr>
                  <a:t> </a:t>
                </a:r>
                <a:r>
                  <a:rPr lang="en-US" sz="2600" kern="1200" dirty="0" err="1">
                    <a:solidFill>
                      <a:prstClr val="black"/>
                    </a:solidFill>
                    <a:latin typeface="UTM Avo" panose="02040603050506020204" pitchFamily="18"/>
                    <a:ea typeface="Times New Roman" panose="02020603050405020304" pitchFamily="18" charset="0"/>
                    <a:cs typeface="Arial" panose="020B0604020202020204" pitchFamily="34" charset="0"/>
                  </a:rPr>
                  <a:t>Việt</a:t>
                </a:r>
                <a:r>
                  <a:rPr lang="en-US" sz="2600" kern="1200" dirty="0">
                    <a:solidFill>
                      <a:prstClr val="black"/>
                    </a:solidFill>
                    <a:latin typeface="UTM Avo" panose="02040603050506020204" pitchFamily="18"/>
                    <a:ea typeface="Times New Roman" panose="02020603050405020304" pitchFamily="18" charset="0"/>
                    <a:cs typeface="Arial" panose="020B0604020202020204" pitchFamily="34" charset="0"/>
                  </a:rPr>
                  <a:t> Nam </a:t>
                </a:r>
                <a:r>
                  <a:rPr lang="en-US" sz="2600" kern="1200" dirty="0" err="1">
                    <a:solidFill>
                      <a:prstClr val="black"/>
                    </a:solidFill>
                    <a:latin typeface="UTM Avo" panose="02040603050506020204" pitchFamily="18"/>
                    <a:ea typeface="Times New Roman" panose="02020603050405020304" pitchFamily="18" charset="0"/>
                    <a:cs typeface="Arial" panose="020B0604020202020204" pitchFamily="34" charset="0"/>
                  </a:rPr>
                  <a:t>năm</a:t>
                </a:r>
                <a:r>
                  <a:rPr lang="en-US" sz="2600" kern="1200" dirty="0">
                    <a:solidFill>
                      <a:prstClr val="black"/>
                    </a:solidFill>
                    <a:latin typeface="UTM Avo" panose="02040603050506020204" pitchFamily="18"/>
                    <a:ea typeface="Times New Roman" panose="02020603050405020304" pitchFamily="18" charset="0"/>
                    <a:cs typeface="Arial" panose="020B0604020202020204" pitchFamily="34" charset="0"/>
                  </a:rPr>
                  <a:t> 1989 </a:t>
                </a:r>
                <a:r>
                  <a:rPr lang="en-US" sz="2600" kern="1200" dirty="0" err="1">
                    <a:solidFill>
                      <a:prstClr val="black"/>
                    </a:solidFill>
                    <a:latin typeface="UTM Avo" panose="02040603050506020204" pitchFamily="18"/>
                    <a:ea typeface="Times New Roman" panose="02020603050405020304" pitchFamily="18" charset="0"/>
                    <a:cs typeface="Arial" panose="020B0604020202020204" pitchFamily="34" charset="0"/>
                  </a:rPr>
                  <a:t>là</a:t>
                </a:r>
                <a:r>
                  <a:rPr lang="en-US" sz="2600" kern="1200" dirty="0">
                    <a:solidFill>
                      <a:prstClr val="black"/>
                    </a:solidFill>
                    <a:latin typeface="UTM Avo" panose="02040603050506020204" pitchFamily="18"/>
                    <a:ea typeface="Times New Roman" panose="02020603050405020304" pitchFamily="18" charset="0"/>
                    <a:cs typeface="Arial" panose="020B0604020202020204" pitchFamily="34" charset="0"/>
                  </a:rPr>
                  <a:t>:</a:t>
                </a:r>
              </a:p>
              <a:p>
                <a:pPr algn="just" defTabSz="609630">
                  <a:lnSpc>
                    <a:spcPct val="150000"/>
                  </a:lnSpc>
                  <a:buClrTx/>
                  <a:buFontTx/>
                  <a:buNone/>
                </a:pPr>
                <a14:m>
                  <m:oMathPara xmlns:m="http://schemas.openxmlformats.org/officeDocument/2006/math">
                    <m:oMathParaPr>
                      <m:jc m:val="centerGroup"/>
                    </m:oMathParaPr>
                    <m:oMath xmlns:m="http://schemas.openxmlformats.org/officeDocument/2006/math">
                      <m:f>
                        <m:fPr>
                          <m:ctrlPr>
                            <a:rPr lang="en-US" sz="2600" i="1" kern="12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en-US" sz="2600" i="0" kern="1200">
                              <a:solidFill>
                                <a:prstClr val="black"/>
                              </a:solidFill>
                              <a:latin typeface="UTM Avo" panose="02040603050506020204" pitchFamily="18" charset="0"/>
                              <a:ea typeface="Times New Roman" panose="02020603050405020304" pitchFamily="18" charset="0"/>
                              <a:cs typeface="Times New Roman" panose="02020603050405020304" pitchFamily="18" charset="0"/>
                            </a:rPr>
                            <m:t>73,6</m:t>
                          </m:r>
                        </m:num>
                        <m:den>
                          <m:r>
                            <m:rPr>
                              <m:nor/>
                            </m:rPr>
                            <a:rPr lang="en-US" sz="2600" i="0" kern="1200">
                              <a:solidFill>
                                <a:prstClr val="black"/>
                              </a:solidFill>
                              <a:latin typeface="UTM Avo" panose="02040603050506020204" pitchFamily="18" charset="0"/>
                              <a:ea typeface="Times New Roman" panose="02020603050405020304" pitchFamily="18" charset="0"/>
                              <a:cs typeface="Times New Roman" panose="02020603050405020304" pitchFamily="18" charset="0"/>
                            </a:rPr>
                            <m:t>65,2</m:t>
                          </m:r>
                        </m:den>
                      </m:f>
                      <m:r>
                        <m:rPr>
                          <m:nor/>
                        </m:rPr>
                        <a:rPr lang="en-US" sz="2600" i="0" kern="1200">
                          <a:solidFill>
                            <a:prstClr val="black"/>
                          </a:solidFill>
                          <a:latin typeface="UTM Avo" panose="02040603050506020204" pitchFamily="18" charset="0"/>
                          <a:ea typeface="Times New Roman" panose="02020603050405020304" pitchFamily="18" charset="0"/>
                          <a:cs typeface="Times New Roman" panose="02020603050405020304" pitchFamily="18" charset="0"/>
                        </a:rPr>
                        <m:t> . 100%</m:t>
                      </m:r>
                      <m:r>
                        <m:rPr>
                          <m:nor/>
                        </m:rPr>
                        <a:rPr lang="en-US" sz="2600" b="0" i="0" kern="1200" smtClean="0">
                          <a:solidFill>
                            <a:prstClr val="black"/>
                          </a:solidFill>
                          <a:latin typeface="UTM Avo" panose="02040603050506020204" pitchFamily="18" charset="0"/>
                          <a:ea typeface="Times New Roman" panose="02020603050405020304" pitchFamily="18" charset="0"/>
                          <a:cs typeface="Times New Roman" panose="02020603050405020304" pitchFamily="18" charset="0"/>
                        </a:rPr>
                        <m:t> </m:t>
                      </m:r>
                      <m:r>
                        <m:rPr>
                          <m:nor/>
                        </m:rPr>
                        <a:rPr lang="en-US" sz="2600" i="0" kern="1200">
                          <a:solidFill>
                            <a:prstClr val="black"/>
                          </a:solidFill>
                          <a:latin typeface="UTM Avo" panose="02040603050506020204" pitchFamily="18" charset="0"/>
                          <a:ea typeface="Times New Roman" panose="02020603050405020304" pitchFamily="18" charset="0"/>
                          <a:cs typeface="Times New Roman" panose="02020603050405020304" pitchFamily="18" charset="0"/>
                        </a:rPr>
                        <m:t>≈</m:t>
                      </m:r>
                      <m:r>
                        <m:rPr>
                          <m:nor/>
                        </m:rPr>
                        <a:rPr lang="en-US" sz="2600" b="0" i="0" kern="1200" smtClean="0">
                          <a:solidFill>
                            <a:prstClr val="black"/>
                          </a:solidFill>
                          <a:latin typeface="UTM Avo" panose="02040603050506020204" pitchFamily="18" charset="0"/>
                          <a:ea typeface="Times New Roman" panose="02020603050405020304" pitchFamily="18" charset="0"/>
                          <a:cs typeface="Times New Roman" panose="02020603050405020304" pitchFamily="18" charset="0"/>
                        </a:rPr>
                        <m:t> </m:t>
                      </m:r>
                      <m:r>
                        <m:rPr>
                          <m:nor/>
                        </m:rPr>
                        <a:rPr lang="en-US" sz="2600" i="0" kern="1200">
                          <a:solidFill>
                            <a:prstClr val="black"/>
                          </a:solidFill>
                          <a:latin typeface="UTM Avo" panose="02040603050506020204" pitchFamily="18" charset="0"/>
                          <a:ea typeface="Times New Roman" panose="02020603050405020304" pitchFamily="18" charset="0"/>
                          <a:cs typeface="Times New Roman" panose="02020603050405020304" pitchFamily="18" charset="0"/>
                        </a:rPr>
                        <m:t>112,9%</m:t>
                      </m:r>
                    </m:oMath>
                  </m:oMathPara>
                </a14:m>
                <a:endParaRPr lang="en-US" sz="2600" kern="1200" dirty="0">
                  <a:solidFill>
                    <a:prstClr val="black"/>
                  </a:solidFill>
                  <a:latin typeface="UTM Avo" panose="02040603050506020204" pitchFamily="18" charset="0"/>
                  <a:ea typeface="Times New Roman" panose="02020603050405020304" pitchFamily="18" charset="0"/>
                  <a:cs typeface="Arial" panose="020B0604020202020204" pitchFamily="34" charset="0"/>
                </a:endParaRPr>
              </a:p>
              <a:p>
                <a:pPr algn="just" defTabSz="609630">
                  <a:lnSpc>
                    <a:spcPct val="150000"/>
                  </a:lnSpc>
                  <a:buClrTx/>
                  <a:buFontTx/>
                  <a:buNone/>
                </a:pPr>
                <a:r>
                  <a:rPr lang="vi-VN" sz="2600" kern="1200" dirty="0">
                    <a:solidFill>
                      <a:prstClr val="black"/>
                    </a:solidFill>
                    <a:latin typeface="UTM Avo" panose="02040603050506020204" pitchFamily="18"/>
                    <a:ea typeface="Times New Roman" panose="02020603050405020304" pitchFamily="18" charset="0"/>
                    <a:cs typeface="Arial" panose="020B0604020202020204" pitchFamily="34" charset="0"/>
                  </a:rPr>
                  <a:t>(Tức là chỉ tăng khoảng </a:t>
                </a:r>
                <a14:m>
                  <m:oMath xmlns:m="http://schemas.openxmlformats.org/officeDocument/2006/math">
                    <m:r>
                      <m:rPr>
                        <m:nor/>
                      </m:rPr>
                      <a:rPr lang="vi-VN" sz="2600" kern="1200">
                        <a:solidFill>
                          <a:prstClr val="black"/>
                        </a:solidFill>
                        <a:latin typeface="UTM Avo" panose="02040603050506020204" pitchFamily="18"/>
                        <a:ea typeface="Times New Roman" panose="02020603050405020304" pitchFamily="18" charset="0"/>
                        <a:cs typeface="Arial" panose="020B0604020202020204" pitchFamily="34" charset="0"/>
                      </a:rPr>
                      <m:t>12,9%</m:t>
                    </m:r>
                  </m:oMath>
                </a14:m>
                <a:r>
                  <a:rPr lang="vi-VN" sz="2600" kern="1200" dirty="0">
                    <a:solidFill>
                      <a:prstClr val="black"/>
                    </a:solidFill>
                    <a:latin typeface="UTM Avo" panose="02040603050506020204" pitchFamily="18"/>
                    <a:ea typeface="Times New Roman" panose="02020603050405020304" pitchFamily="18" charset="0"/>
                    <a:cs typeface="Arial" panose="020B0604020202020204" pitchFamily="34" charset="0"/>
                  </a:rPr>
                  <a:t>).</a:t>
                </a:r>
                <a:endParaRPr lang="en-US" sz="2600" kern="1200" dirty="0">
                  <a:solidFill>
                    <a:prstClr val="black"/>
                  </a:solidFill>
                  <a:latin typeface="UTM Avo" panose="02040603050506020204" pitchFamily="18" charset="0"/>
                  <a:ea typeface="Arial" panose="020B0604020202020204" pitchFamily="34" charset="0"/>
                  <a:cs typeface="Arial" panose="020B0604020202020204" pitchFamily="34" charset="0"/>
                </a:endParaRPr>
              </a:p>
              <a:p>
                <a:pPr algn="just" defTabSz="609630">
                  <a:lnSpc>
                    <a:spcPct val="150000"/>
                  </a:lnSpc>
                  <a:buClrTx/>
                  <a:buFontTx/>
                  <a:buNone/>
                </a:pPr>
                <a:r>
                  <a:rPr lang="vi-VN" sz="2600" kern="1200" dirty="0">
                    <a:solidFill>
                      <a:prstClr val="black"/>
                    </a:solidFill>
                    <a:latin typeface="UTM Avo" panose="02040603050506020204" pitchFamily="18"/>
                    <a:ea typeface="Times New Roman" panose="02020603050405020304" pitchFamily="18" charset="0"/>
                    <a:cs typeface="Arial" panose="020B0604020202020204" pitchFamily="34" charset="0"/>
                  </a:rPr>
                  <a:t>Vậy nhận định của bài báo không chính xác.</a:t>
                </a:r>
                <a:endParaRPr lang="en-US" sz="2600" kern="1200" dirty="0">
                  <a:solidFill>
                    <a:prstClr val="black"/>
                  </a:solidFill>
                  <a:latin typeface="UTM Avo" panose="02040603050506020204" pitchFamily="18" charset="0"/>
                  <a:ea typeface="Arial" panose="020B0604020202020204" pitchFamily="34" charset="0"/>
                  <a:cs typeface="Arial" panose="020B0604020202020204" pitchFamily="34" charset="0"/>
                </a:endParaRPr>
              </a:p>
            </p:txBody>
          </p:sp>
        </mc:Choice>
        <mc:Fallback xmlns="">
          <p:sp>
            <p:nvSpPr>
              <p:cNvPr id="10" name="Rectangle 9">
                <a:extLst>
                  <a:ext uri="{FF2B5EF4-FFF2-40B4-BE49-F238E27FC236}">
                    <a16:creationId xmlns:a16="http://schemas.microsoft.com/office/drawing/2014/main" id="{CF9F07AC-3D02-6304-1A1D-16C33094AFF4}"/>
                  </a:ext>
                </a:extLst>
              </p:cNvPr>
              <p:cNvSpPr>
                <a:spLocks noRot="1" noChangeAspect="1" noMove="1" noResize="1" noEditPoints="1" noAdjustHandles="1" noChangeArrowheads="1" noChangeShapeType="1" noTextEdit="1"/>
              </p:cNvSpPr>
              <p:nvPr/>
            </p:nvSpPr>
            <p:spPr>
              <a:xfrm>
                <a:off x="318518" y="2648963"/>
                <a:ext cx="7527034" cy="4209037"/>
              </a:xfrm>
              <a:prstGeom prst="rect">
                <a:avLst/>
              </a:prstGeom>
              <a:blipFill>
                <a:blip r:embed="rId3"/>
                <a:stretch>
                  <a:fillRect l="-1457" r="-1457" b="-2754"/>
                </a:stretch>
              </a:blipFill>
            </p:spPr>
            <p:txBody>
              <a:bodyPr/>
              <a:lstStyle/>
              <a:p>
                <a:r>
                  <a:rPr lang="en-US">
                    <a:noFill/>
                  </a:rPr>
                  <a:t> </a:t>
                </a:r>
              </a:p>
            </p:txBody>
          </p:sp>
        </mc:Fallback>
      </mc:AlternateContent>
      <p:sp>
        <p:nvSpPr>
          <p:cNvPr id="11" name="Right Arrow 10">
            <a:extLst>
              <a:ext uri="{FF2B5EF4-FFF2-40B4-BE49-F238E27FC236}">
                <a16:creationId xmlns:a16="http://schemas.microsoft.com/office/drawing/2014/main" id="{13097791-A533-D2DD-59EE-08EA068D2F65}"/>
              </a:ext>
            </a:extLst>
          </p:cNvPr>
          <p:cNvSpPr/>
          <p:nvPr/>
        </p:nvSpPr>
        <p:spPr>
          <a:xfrm>
            <a:off x="245707" y="2818635"/>
            <a:ext cx="439242" cy="355600"/>
          </a:xfrm>
          <a:prstGeom prst="rightArrow">
            <a:avLst/>
          </a:prstGeom>
          <a:solidFill>
            <a:schemeClr val="accent2">
              <a:lumMod val="75000"/>
            </a:schemeClr>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UTM Avo" panose="02040603050506020204" pitchFamily="18"/>
              <a:ea typeface="+mn-ea"/>
              <a:cs typeface="+mn-cs"/>
            </a:endParaRPr>
          </a:p>
        </p:txBody>
      </p:sp>
      <p:pic>
        <p:nvPicPr>
          <p:cNvPr id="2" name="Picture 1">
            <a:extLst>
              <a:ext uri="{FF2B5EF4-FFF2-40B4-BE49-F238E27FC236}">
                <a16:creationId xmlns:a16="http://schemas.microsoft.com/office/drawing/2014/main" id="{44D7DC3B-593D-6DB8-6CEE-B16F26AB8F1F}"/>
              </a:ext>
            </a:extLst>
          </p:cNvPr>
          <p:cNvPicPr>
            <a:picLocks noChangeAspect="1"/>
          </p:cNvPicPr>
          <p:nvPr/>
        </p:nvPicPr>
        <p:blipFill>
          <a:blip r:embed="rId4"/>
          <a:stretch>
            <a:fillRect/>
          </a:stretch>
        </p:blipFill>
        <p:spPr>
          <a:xfrm>
            <a:off x="7845552" y="460456"/>
            <a:ext cx="4257265" cy="4331000"/>
          </a:xfrm>
          <a:prstGeom prst="rect">
            <a:avLst/>
          </a:prstGeom>
        </p:spPr>
      </p:pic>
    </p:spTree>
    <p:extLst>
      <p:ext uri="{BB962C8B-B14F-4D97-AF65-F5344CB8AC3E}">
        <p14:creationId xmlns:p14="http://schemas.microsoft.com/office/powerpoint/2010/main" val="197536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par>
                                <p:cTn id="18" presetID="22" presetClass="entr" presetSubtype="8" fill="hold" nodeType="with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wipe(left)">
                                      <p:cBhvr>
                                        <p:cTn id="20" dur="5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wipe(up)">
                                      <p:cBhvr>
                                        <p:cTn id="25" dur="500"/>
                                        <p:tgtEl>
                                          <p:spTgt spid="10">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2" end="2"/>
                                            </p:txEl>
                                          </p:spTgt>
                                        </p:tgtEl>
                                        <p:attrNameLst>
                                          <p:attrName>style.visibility</p:attrName>
                                        </p:attrNameLst>
                                      </p:cBhvr>
                                      <p:to>
                                        <p:strVal val="visible"/>
                                      </p:to>
                                    </p:set>
                                    <p:animEffect transition="in" filter="fade">
                                      <p:cBhvr>
                                        <p:cTn id="30" dur="500"/>
                                        <p:tgtEl>
                                          <p:spTgt spid="10">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barn(inVertical)">
                                      <p:cBhvr>
                                        <p:cTn id="35"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Rectangle 1">
            <a:extLst>
              <a:ext uri="{FF2B5EF4-FFF2-40B4-BE49-F238E27FC236}">
                <a16:creationId xmlns:a16="http://schemas.microsoft.com/office/drawing/2014/main" id="{20438DDE-07B5-288B-7B08-88C6157892D1}"/>
              </a:ext>
            </a:extLst>
          </p:cNvPr>
          <p:cNvSpPr/>
          <p:nvPr/>
        </p:nvSpPr>
        <p:spPr>
          <a:xfrm>
            <a:off x="80921" y="163631"/>
            <a:ext cx="10009416" cy="2701702"/>
          </a:xfrm>
          <a:prstGeom prst="rect">
            <a:avLst/>
          </a:prstGeom>
        </p:spPr>
        <p:txBody>
          <a:bodyPr wrap="square">
            <a:spAutoFit/>
          </a:bodyPr>
          <a:lstStyle/>
          <a:p>
            <a:pPr algn="just">
              <a:lnSpc>
                <a:spcPct val="175000"/>
              </a:lnSpc>
            </a:pPr>
            <a:r>
              <a:rPr lang="vi-VN" sz="2500" b="1" dirty="0">
                <a:solidFill>
                  <a:schemeClr val="tx1"/>
                </a:solidFill>
                <a:latin typeface="UTM Avo" panose="02040603050506020204" pitchFamily="18"/>
                <a:cs typeface="Arial" panose="020B0604020202020204" pitchFamily="34" charset="0"/>
              </a:rPr>
              <a:t>Bài</a:t>
            </a:r>
            <a:r>
              <a:rPr lang="en-US" sz="2500" b="1" dirty="0">
                <a:solidFill>
                  <a:schemeClr val="tx1"/>
                </a:solidFill>
                <a:latin typeface="UTM Avo" panose="02040603050506020204" pitchFamily="18"/>
                <a:cs typeface="Arial" panose="020B0604020202020204" pitchFamily="34" charset="0"/>
              </a:rPr>
              <a:t> </a:t>
            </a:r>
            <a:r>
              <a:rPr lang="en-US" sz="2500" b="1" dirty="0" err="1">
                <a:solidFill>
                  <a:schemeClr val="tx1"/>
                </a:solidFill>
                <a:latin typeface="UTM Avo" panose="02040603050506020204" pitchFamily="18"/>
                <a:cs typeface="Arial" panose="020B0604020202020204" pitchFamily="34" charset="0"/>
              </a:rPr>
              <a:t>tập</a:t>
            </a:r>
            <a:r>
              <a:rPr lang="en-US" sz="2500" b="1" dirty="0">
                <a:latin typeface="UTM Avo" panose="02040603050506020204" pitchFamily="18"/>
                <a:cs typeface="Arial" panose="020B0604020202020204" pitchFamily="34" charset="0"/>
              </a:rPr>
              <a:t> 1: </a:t>
            </a:r>
            <a:r>
              <a:rPr lang="vi-VN" sz="2500" dirty="0">
                <a:latin typeface="UTM Avo" panose="02040603050506020204" pitchFamily="18"/>
                <a:cs typeface="Arial" panose="020B0604020202020204" pitchFamily="34" charset="0"/>
              </a:rPr>
              <a:t>Trong trò chơi vòng quay số</a:t>
            </a:r>
            <a:r>
              <a:rPr lang="en-US" sz="2500" dirty="0">
                <a:latin typeface="UTM Avo" panose="02040603050506020204" pitchFamily="18"/>
                <a:cs typeface="Arial" panose="020B0604020202020204" pitchFamily="34" charset="0"/>
              </a:rPr>
              <a:t> ở </a:t>
            </a:r>
            <a:r>
              <a:rPr lang="en-US" sz="2500" dirty="0" err="1">
                <a:latin typeface="UTM Avo" panose="02040603050506020204" pitchFamily="18"/>
                <a:cs typeface="Arial" panose="020B0604020202020204" pitchFamily="34" charset="0"/>
              </a:rPr>
              <a:t>hình</a:t>
            </a:r>
            <a:r>
              <a:rPr lang="en-US" sz="2500" dirty="0">
                <a:latin typeface="UTM Avo" panose="02040603050506020204" pitchFamily="18"/>
                <a:cs typeface="Arial" panose="020B0604020202020204" pitchFamily="34" charset="0"/>
              </a:rPr>
              <a:t> 18 </a:t>
            </a:r>
            <a:r>
              <a:rPr lang="en-US" sz="2500" dirty="0" err="1">
                <a:latin typeface="UTM Avo" panose="02040603050506020204" pitchFamily="18"/>
                <a:cs typeface="Arial" panose="020B0604020202020204" pitchFamily="34" charset="0"/>
              </a:rPr>
              <a:t>mô</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tả</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đĩa</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tròn</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bằng</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bìa</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cứng</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được</a:t>
            </a:r>
            <a:r>
              <a:rPr lang="en-US" sz="2500" dirty="0">
                <a:latin typeface="UTM Avo" panose="02040603050506020204" pitchFamily="18"/>
                <a:cs typeface="Arial" panose="020B0604020202020204" pitchFamily="34" charset="0"/>
              </a:rPr>
              <a:t> chia </a:t>
            </a:r>
            <a:r>
              <a:rPr lang="en-US" sz="2500" dirty="0" err="1">
                <a:latin typeface="UTM Avo" panose="02040603050506020204" pitchFamily="18"/>
                <a:cs typeface="Arial" panose="020B0604020202020204" pitchFamily="34" charset="0"/>
              </a:rPr>
              <a:t>làm</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tám</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phần</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bằng</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nhau</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và</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ghi</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số</a:t>
            </a:r>
            <a:r>
              <a:rPr lang="en-US" sz="2500" dirty="0">
                <a:latin typeface="UTM Avo" panose="02040603050506020204" pitchFamily="18"/>
                <a:cs typeface="Arial" panose="020B0604020202020204" pitchFamily="34" charset="0"/>
              </a:rPr>
              <a:t> 1; 2;3;4;5;6;7;8 </a:t>
            </a:r>
            <a:r>
              <a:rPr lang="en-US" sz="2500" dirty="0" err="1">
                <a:latin typeface="UTM Avo" panose="02040603050506020204" pitchFamily="18"/>
                <a:cs typeface="Arial" panose="020B0604020202020204" pitchFamily="34" charset="0"/>
              </a:rPr>
              <a:t>chiếc</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kim</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được</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gắn</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cố</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định</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vào</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trục</a:t>
            </a:r>
            <a:r>
              <a:rPr lang="en-US" sz="2500" dirty="0">
                <a:latin typeface="UTM Avo" panose="02040603050506020204" pitchFamily="18"/>
                <a:cs typeface="Arial" panose="020B0604020202020204" pitchFamily="34" charset="0"/>
              </a:rPr>
              <a:t> quay ở </a:t>
            </a:r>
            <a:r>
              <a:rPr lang="en-US" sz="2500" dirty="0" err="1">
                <a:latin typeface="UTM Avo" panose="02040603050506020204" pitchFamily="18"/>
                <a:cs typeface="Arial" panose="020B0604020202020204" pitchFamily="34" charset="0"/>
              </a:rPr>
              <a:t>tâm</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của</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đĩa</a:t>
            </a:r>
            <a:r>
              <a:rPr lang="en-US" sz="2500" dirty="0">
                <a:latin typeface="UTM Avo" panose="02040603050506020204" pitchFamily="18"/>
                <a:cs typeface="Arial" panose="020B0604020202020204" pitchFamily="34" charset="0"/>
              </a:rPr>
              <a:t>. Quay </a:t>
            </a:r>
            <a:r>
              <a:rPr lang="en-US" sz="2500" dirty="0" err="1">
                <a:latin typeface="UTM Avo" panose="02040603050506020204" pitchFamily="18"/>
                <a:cs typeface="Arial" panose="020B0604020202020204" pitchFamily="34" charset="0"/>
              </a:rPr>
              <a:t>đĩa</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tròn</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một</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lần</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Hãy</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tính</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xác</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xuất</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của</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biến</a:t>
            </a:r>
            <a:r>
              <a:rPr lang="en-US" sz="2500" dirty="0">
                <a:latin typeface="UTM Avo" panose="02040603050506020204" pitchFamily="18"/>
                <a:cs typeface="Arial" panose="020B0604020202020204" pitchFamily="34" charset="0"/>
              </a:rPr>
              <a:t> </a:t>
            </a:r>
            <a:r>
              <a:rPr lang="en-US" sz="2500" dirty="0" err="1">
                <a:latin typeface="UTM Avo" panose="02040603050506020204" pitchFamily="18"/>
                <a:cs typeface="Arial" panose="020B0604020202020204" pitchFamily="34" charset="0"/>
              </a:rPr>
              <a:t>cố</a:t>
            </a:r>
            <a:r>
              <a:rPr lang="en-US" sz="2500" dirty="0">
                <a:latin typeface="UTM Avo" panose="02040603050506020204" pitchFamily="18"/>
                <a:cs typeface="Arial" panose="020B0604020202020204" pitchFamily="34" charset="0"/>
              </a:rPr>
              <a:t>:</a:t>
            </a:r>
          </a:p>
        </p:txBody>
      </p:sp>
      <p:sp>
        <p:nvSpPr>
          <p:cNvPr id="4" name="Rectangle 3">
            <a:extLst>
              <a:ext uri="{FF2B5EF4-FFF2-40B4-BE49-F238E27FC236}">
                <a16:creationId xmlns:a16="http://schemas.microsoft.com/office/drawing/2014/main" id="{C1BD8E3B-AAFE-2BD3-EFC2-EF106207BDD1}"/>
              </a:ext>
            </a:extLst>
          </p:cNvPr>
          <p:cNvSpPr/>
          <p:nvPr/>
        </p:nvSpPr>
        <p:spPr>
          <a:xfrm>
            <a:off x="324312" y="2865333"/>
            <a:ext cx="7548672" cy="1355179"/>
          </a:xfrm>
          <a:prstGeom prst="rect">
            <a:avLst/>
          </a:prstGeom>
        </p:spPr>
        <p:txBody>
          <a:bodyPr wrap="square">
            <a:spAutoFit/>
          </a:bodyPr>
          <a:lstStyle/>
          <a:p>
            <a:pPr lvl="0" algn="just">
              <a:lnSpc>
                <a:spcPct val="175000"/>
              </a:lnSpc>
            </a:pPr>
            <a:r>
              <a:rPr lang="vi-VN" sz="2500" dirty="0">
                <a:solidFill>
                  <a:prstClr val="black"/>
                </a:solidFill>
                <a:latin typeface="UTM Avo" panose="02040603050506020204" pitchFamily="18"/>
                <a:cs typeface="Arial" panose="020B0604020202020204" pitchFamily="34" charset="0"/>
              </a:rPr>
              <a:t>a) “Chiếc kim chỉ vào hình quạt ghi số chia cho 4 dư 3”;</a:t>
            </a:r>
          </a:p>
          <a:p>
            <a:pPr lvl="0" algn="just">
              <a:lnSpc>
                <a:spcPct val="175000"/>
              </a:lnSpc>
            </a:pPr>
            <a:r>
              <a:rPr lang="vi-VN" sz="2500" dirty="0">
                <a:solidFill>
                  <a:prstClr val="black"/>
                </a:solidFill>
                <a:latin typeface="UTM Avo" panose="02040603050506020204" pitchFamily="18"/>
                <a:cs typeface="Arial" panose="020B0604020202020204" pitchFamily="34" charset="0"/>
              </a:rPr>
              <a:t>b) “Chiếc kim chỉ vào hình quạt ghi số chỉ</a:t>
            </a:r>
            <a:r>
              <a:rPr lang="en-US" sz="2500" dirty="0">
                <a:solidFill>
                  <a:prstClr val="black"/>
                </a:solidFill>
                <a:latin typeface="UTM Avo" panose="02040603050506020204" pitchFamily="18"/>
                <a:cs typeface="Arial" panose="020B0604020202020204" pitchFamily="34" charset="0"/>
              </a:rPr>
              <a:t> </a:t>
            </a:r>
            <a:r>
              <a:rPr lang="en-US" sz="2500" dirty="0" err="1">
                <a:solidFill>
                  <a:prstClr val="black"/>
                </a:solidFill>
                <a:latin typeface="UTM Avo" panose="02040603050506020204" pitchFamily="18"/>
                <a:cs typeface="Arial" panose="020B0604020202020204" pitchFamily="34" charset="0"/>
              </a:rPr>
              <a:t>số</a:t>
            </a:r>
            <a:r>
              <a:rPr lang="en-US" sz="2500" dirty="0">
                <a:solidFill>
                  <a:prstClr val="black"/>
                </a:solidFill>
                <a:latin typeface="UTM Avo" panose="02040603050506020204" pitchFamily="18"/>
                <a:cs typeface="Arial" panose="020B0604020202020204" pitchFamily="34" charset="0"/>
              </a:rPr>
              <a:t> </a:t>
            </a:r>
            <a:r>
              <a:rPr lang="en-US" sz="2500" dirty="0" err="1">
                <a:solidFill>
                  <a:prstClr val="black"/>
                </a:solidFill>
                <a:latin typeface="UTM Avo" panose="02040603050506020204" pitchFamily="18"/>
                <a:cs typeface="Arial" panose="020B0604020202020204" pitchFamily="34" charset="0"/>
              </a:rPr>
              <a:t>nguyên</a:t>
            </a:r>
            <a:r>
              <a:rPr lang="en-US" sz="2500" dirty="0">
                <a:solidFill>
                  <a:prstClr val="black"/>
                </a:solidFill>
                <a:latin typeface="UTM Avo" panose="02040603050506020204" pitchFamily="18"/>
                <a:cs typeface="Arial" panose="020B0604020202020204" pitchFamily="34" charset="0"/>
              </a:rPr>
              <a:t> </a:t>
            </a:r>
            <a:r>
              <a:rPr lang="en-US" sz="2500" dirty="0" err="1">
                <a:solidFill>
                  <a:prstClr val="black"/>
                </a:solidFill>
                <a:latin typeface="UTM Avo" panose="02040603050506020204" pitchFamily="18"/>
                <a:cs typeface="Arial" panose="020B0604020202020204" pitchFamily="34" charset="0"/>
              </a:rPr>
              <a:t>tố</a:t>
            </a:r>
            <a:r>
              <a:rPr lang="en-US" sz="2500" dirty="0">
                <a:solidFill>
                  <a:prstClr val="black"/>
                </a:solidFill>
                <a:latin typeface="UTM Avo" panose="02040603050506020204" pitchFamily="18"/>
                <a:cs typeface="Arial" panose="020B0604020202020204" pitchFamily="34" charset="0"/>
              </a:rPr>
              <a:t>”</a:t>
            </a:r>
            <a:endParaRPr lang="vi-VN" sz="2500" dirty="0">
              <a:solidFill>
                <a:prstClr val="black"/>
              </a:solidFill>
              <a:latin typeface="UTM Avo" panose="02040603050506020204" pitchFamily="18"/>
              <a:cs typeface="Arial" panose="020B0604020202020204" pitchFamily="34" charset="0"/>
            </a:endParaRPr>
          </a:p>
        </p:txBody>
      </p:sp>
      <p:pic>
        <p:nvPicPr>
          <p:cNvPr id="5" name="Picture 4">
            <a:extLst>
              <a:ext uri="{FF2B5EF4-FFF2-40B4-BE49-F238E27FC236}">
                <a16:creationId xmlns:a16="http://schemas.microsoft.com/office/drawing/2014/main" id="{A66C55A6-F6C5-2179-5E0E-25A4CC444179}"/>
              </a:ext>
            </a:extLst>
          </p:cNvPr>
          <p:cNvPicPr>
            <a:picLocks noChangeAspect="1"/>
          </p:cNvPicPr>
          <p:nvPr/>
        </p:nvPicPr>
        <p:blipFill>
          <a:blip r:embed="rId3"/>
          <a:stretch>
            <a:fillRect/>
          </a:stretch>
        </p:blipFill>
        <p:spPr>
          <a:xfrm>
            <a:off x="8477651" y="2199842"/>
            <a:ext cx="3225371" cy="3585652"/>
          </a:xfrm>
          <a:prstGeom prst="rect">
            <a:avLst/>
          </a:prstGeom>
        </p:spPr>
      </p:pic>
    </p:spTree>
    <p:extLst>
      <p:ext uri="{BB962C8B-B14F-4D97-AF65-F5344CB8AC3E}">
        <p14:creationId xmlns:p14="http://schemas.microsoft.com/office/powerpoint/2010/main" val="25919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02AEDD53-CD1A-4A40-A3B3-7469FDF4639E}"/>
              </a:ext>
            </a:extLst>
          </p:cNvPr>
          <p:cNvGrpSpPr/>
          <p:nvPr/>
        </p:nvGrpSpPr>
        <p:grpSpPr>
          <a:xfrm>
            <a:off x="2012679" y="1373909"/>
            <a:ext cx="7961745" cy="4110182"/>
            <a:chOff x="2096655" y="1366982"/>
            <a:chExt cx="7961745" cy="4110182"/>
          </a:xfrm>
        </p:grpSpPr>
        <p:sp>
          <p:nvSpPr>
            <p:cNvPr id="4" name="Rectangle 3">
              <a:extLst>
                <a:ext uri="{FF2B5EF4-FFF2-40B4-BE49-F238E27FC236}">
                  <a16:creationId xmlns:a16="http://schemas.microsoft.com/office/drawing/2014/main" id="{5145C301-E013-4D6B-A736-08D0448A046B}"/>
                </a:ext>
              </a:extLst>
            </p:cNvPr>
            <p:cNvSpPr/>
            <p:nvPr/>
          </p:nvSpPr>
          <p:spPr>
            <a:xfrm>
              <a:off x="2096655" y="1366982"/>
              <a:ext cx="7961745" cy="41101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a:extLst>
                <a:ext uri="{FF2B5EF4-FFF2-40B4-BE49-F238E27FC236}">
                  <a16:creationId xmlns:a16="http://schemas.microsoft.com/office/drawing/2014/main" id="{78EE0E8C-F6E0-4667-A962-264866AE6124}"/>
                </a:ext>
              </a:extLst>
            </p:cNvPr>
            <p:cNvSpPr/>
            <p:nvPr/>
          </p:nvSpPr>
          <p:spPr>
            <a:xfrm>
              <a:off x="4572000" y="2750128"/>
              <a:ext cx="3047999" cy="13577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cxnSp>
          <p:nvCxnSpPr>
            <p:cNvPr id="7" name="Straight Connector 6">
              <a:extLst>
                <a:ext uri="{FF2B5EF4-FFF2-40B4-BE49-F238E27FC236}">
                  <a16:creationId xmlns:a16="http://schemas.microsoft.com/office/drawing/2014/main" id="{22752C35-F376-409D-85B7-87A38D3741A0}"/>
                </a:ext>
              </a:extLst>
            </p:cNvPr>
            <p:cNvCxnSpPr>
              <a:cxnSpLocks/>
            </p:cNvCxnSpPr>
            <p:nvPr/>
          </p:nvCxnSpPr>
          <p:spPr>
            <a:xfrm>
              <a:off x="2096655" y="1366982"/>
              <a:ext cx="2475345" cy="1383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BA9ACA2-75DC-46D6-B2E0-5666AAA8CFC9}"/>
                </a:ext>
              </a:extLst>
            </p:cNvPr>
            <p:cNvCxnSpPr/>
            <p:nvPr/>
          </p:nvCxnSpPr>
          <p:spPr>
            <a:xfrm flipV="1">
              <a:off x="2096655" y="4107872"/>
              <a:ext cx="2475345" cy="13692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9063177-00C4-443B-A83C-3E1BD34611F6}"/>
                </a:ext>
              </a:extLst>
            </p:cNvPr>
            <p:cNvCxnSpPr/>
            <p:nvPr/>
          </p:nvCxnSpPr>
          <p:spPr>
            <a:xfrm flipH="1">
              <a:off x="7619999" y="1366982"/>
              <a:ext cx="2438401" cy="1370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FC91A0E-006D-4FF5-BCA4-DC006A7F5EBA}"/>
                </a:ext>
              </a:extLst>
            </p:cNvPr>
            <p:cNvCxnSpPr/>
            <p:nvPr/>
          </p:nvCxnSpPr>
          <p:spPr>
            <a:xfrm flipH="1" flipV="1">
              <a:off x="7619999" y="4107296"/>
              <a:ext cx="2438401" cy="1369868"/>
            </a:xfrm>
            <a:prstGeom prst="line">
              <a:avLst/>
            </a:prstGeom>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2BD909D4-9704-4DC4-BBA3-C3F912D23ACE}"/>
              </a:ext>
            </a:extLst>
          </p:cNvPr>
          <p:cNvSpPr txBox="1"/>
          <p:nvPr/>
        </p:nvSpPr>
        <p:spPr>
          <a:xfrm>
            <a:off x="4444356" y="4463625"/>
            <a:ext cx="288677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TextBox 16">
            <a:extLst>
              <a:ext uri="{FF2B5EF4-FFF2-40B4-BE49-F238E27FC236}">
                <a16:creationId xmlns:a16="http://schemas.microsoft.com/office/drawing/2014/main" id="{3E277895-A979-4EE0-B5AD-06634BEA6ECF}"/>
              </a:ext>
            </a:extLst>
          </p:cNvPr>
          <p:cNvSpPr txBox="1"/>
          <p:nvPr/>
        </p:nvSpPr>
        <p:spPr>
          <a:xfrm>
            <a:off x="2007213" y="3140366"/>
            <a:ext cx="26379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TextBox 17">
            <a:extLst>
              <a:ext uri="{FF2B5EF4-FFF2-40B4-BE49-F238E27FC236}">
                <a16:creationId xmlns:a16="http://schemas.microsoft.com/office/drawing/2014/main" id="{73975865-9DCA-4564-AA2D-90773D2CC86A}"/>
              </a:ext>
            </a:extLst>
          </p:cNvPr>
          <p:cNvSpPr txBox="1"/>
          <p:nvPr/>
        </p:nvSpPr>
        <p:spPr>
          <a:xfrm>
            <a:off x="5047672" y="1815068"/>
            <a:ext cx="26563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a:extLst>
              <a:ext uri="{FF2B5EF4-FFF2-40B4-BE49-F238E27FC236}">
                <a16:creationId xmlns:a16="http://schemas.microsoft.com/office/drawing/2014/main" id="{7E668DCC-6B8C-4EEC-8576-E223473C52AA}"/>
              </a:ext>
            </a:extLst>
          </p:cNvPr>
          <p:cNvSpPr txBox="1"/>
          <p:nvPr/>
        </p:nvSpPr>
        <p:spPr>
          <a:xfrm>
            <a:off x="7536023" y="3258023"/>
            <a:ext cx="264329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TextBox 19">
            <a:extLst>
              <a:ext uri="{FF2B5EF4-FFF2-40B4-BE49-F238E27FC236}">
                <a16:creationId xmlns:a16="http://schemas.microsoft.com/office/drawing/2014/main" id="{5DA0F4BF-2125-48A2-AF3E-F0D55BF15A5A}"/>
              </a:ext>
            </a:extLst>
          </p:cNvPr>
          <p:cNvSpPr txBox="1"/>
          <p:nvPr/>
        </p:nvSpPr>
        <p:spPr>
          <a:xfrm>
            <a:off x="4513919" y="2822486"/>
            <a:ext cx="3022104" cy="1200329"/>
          </a:xfrm>
          <a:prstGeom prst="rect">
            <a:avLst/>
          </a:prstGeom>
          <a:solidFill>
            <a:srgbClr val="92D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rút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ra đ</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ợc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a:extLst>
              <a:ext uri="{FF2B5EF4-FFF2-40B4-BE49-F238E27FC236}">
                <a16:creationId xmlns:a16="http://schemas.microsoft.com/office/drawing/2014/main" id="{E6F25FEB-ED7C-6BF3-C66A-D1F8A1C26E3B}"/>
              </a:ext>
            </a:extLst>
          </p:cNvPr>
          <p:cNvSpPr/>
          <p:nvPr/>
        </p:nvSpPr>
        <p:spPr>
          <a:xfrm>
            <a:off x="251927" y="143657"/>
            <a:ext cx="11383346" cy="625151"/>
          </a:xfrm>
          <a:prstGeom prst="rect">
            <a:avLst/>
          </a:prstGeom>
          <a:solidFill>
            <a:srgbClr val="F4791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HOẠT ĐỘNG NHÓM THEO KỸ THUẬT KHĂN TRẢI BÀN</a:t>
            </a:r>
          </a:p>
        </p:txBody>
      </p:sp>
      <p:sp>
        <p:nvSpPr>
          <p:cNvPr id="6" name="TextBox 5">
            <a:extLst>
              <a:ext uri="{FF2B5EF4-FFF2-40B4-BE49-F238E27FC236}">
                <a16:creationId xmlns:a16="http://schemas.microsoft.com/office/drawing/2014/main" id="{C341F26C-2935-1F10-C6DD-058301F870CA}"/>
              </a:ext>
            </a:extLst>
          </p:cNvPr>
          <p:cNvSpPr txBox="1"/>
          <p:nvPr/>
        </p:nvSpPr>
        <p:spPr>
          <a:xfrm>
            <a:off x="4444356" y="4450262"/>
            <a:ext cx="26563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noProof="0" dirty="0" err="1">
                <a:solidFill>
                  <a:prstClr val="black"/>
                </a:solidFill>
                <a:latin typeface="Times New Roman" panose="02020603050405020304" pitchFamily="18" charset="0"/>
                <a:cs typeface="Times New Roman" panose="02020603050405020304" pitchFamily="18" charset="0"/>
              </a:rPr>
              <a:t>Viết</a:t>
            </a:r>
            <a:r>
              <a:rPr lang="en-US" sz="2400" noProof="0" dirty="0">
                <a:solidFill>
                  <a:prstClr val="black"/>
                </a:solidFill>
                <a:latin typeface="Times New Roman" panose="02020603050405020304" pitchFamily="18" charset="0"/>
                <a:cs typeface="Times New Roman" panose="02020603050405020304" pitchFamily="18" charset="0"/>
              </a:rPr>
              <a:t> </a:t>
            </a:r>
            <a:r>
              <a:rPr lang="en-US" sz="2400" noProof="0" dirty="0" err="1">
                <a:solidFill>
                  <a:prstClr val="black"/>
                </a:solidFill>
                <a:latin typeface="Times New Roman" panose="02020603050405020304" pitchFamily="18" charset="0"/>
                <a:cs typeface="Times New Roman" panose="02020603050405020304" pitchFamily="18" charset="0"/>
              </a:rPr>
              <a:t>câu</a:t>
            </a:r>
            <a:r>
              <a:rPr lang="en-US" sz="2400" noProof="0" dirty="0">
                <a:solidFill>
                  <a:prstClr val="black"/>
                </a:solidFill>
                <a:latin typeface="Times New Roman" panose="02020603050405020304" pitchFamily="18" charset="0"/>
                <a:cs typeface="Times New Roman" panose="02020603050405020304" pitchFamily="18" charset="0"/>
              </a:rPr>
              <a:t> </a:t>
            </a:r>
            <a:r>
              <a:rPr lang="en-US" sz="2400" noProof="0" dirty="0" err="1">
                <a:solidFill>
                  <a:prstClr val="black"/>
                </a:solidFill>
                <a:latin typeface="Times New Roman" panose="02020603050405020304" pitchFamily="18" charset="0"/>
                <a:cs typeface="Times New Roman" panose="02020603050405020304" pitchFamily="18" charset="0"/>
              </a:rPr>
              <a:t>trả</a:t>
            </a:r>
            <a:r>
              <a:rPr lang="en-US" sz="2400" noProof="0" dirty="0">
                <a:solidFill>
                  <a:prstClr val="black"/>
                </a:solidFill>
                <a:latin typeface="Times New Roman" panose="02020603050405020304" pitchFamily="18" charset="0"/>
                <a:cs typeface="Times New Roman" panose="02020603050405020304" pitchFamily="18" charset="0"/>
              </a:rPr>
              <a:t> </a:t>
            </a:r>
            <a:r>
              <a:rPr lang="en-US" sz="2400" noProof="0" dirty="0" err="1">
                <a:solidFill>
                  <a:prstClr val="black"/>
                </a:solidFill>
                <a:latin typeface="Times New Roman" panose="02020603050405020304" pitchFamily="18" charset="0"/>
                <a:cs typeface="Times New Roman" panose="02020603050405020304" pitchFamily="18" charset="0"/>
              </a:rPr>
              <a:t>lời</a:t>
            </a:r>
            <a:r>
              <a:rPr lang="en-US" sz="2400" noProof="0" dirty="0">
                <a:solidFill>
                  <a:prstClr val="black"/>
                </a:solidFill>
                <a:latin typeface="Times New Roman" panose="02020603050405020304" pitchFamily="18" charset="0"/>
                <a:cs typeface="Times New Roman" panose="02020603050405020304" pitchFamily="18" charset="0"/>
              </a:rPr>
              <a:t> ý b)</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8CA770DA-8563-B612-24E1-D61D6F8092A4}"/>
              </a:ext>
            </a:extLst>
          </p:cNvPr>
          <p:cNvSpPr txBox="1"/>
          <p:nvPr/>
        </p:nvSpPr>
        <p:spPr>
          <a:xfrm>
            <a:off x="7595839" y="3291539"/>
            <a:ext cx="26563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noProof="0" dirty="0" err="1">
                <a:solidFill>
                  <a:prstClr val="black"/>
                </a:solidFill>
                <a:latin typeface="Times New Roman" panose="02020603050405020304" pitchFamily="18" charset="0"/>
                <a:cs typeface="Times New Roman" panose="02020603050405020304" pitchFamily="18" charset="0"/>
              </a:rPr>
              <a:t>Viết</a:t>
            </a:r>
            <a:r>
              <a:rPr lang="en-US" sz="2400" noProof="0" dirty="0">
                <a:solidFill>
                  <a:prstClr val="black"/>
                </a:solidFill>
                <a:latin typeface="Times New Roman" panose="02020603050405020304" pitchFamily="18" charset="0"/>
                <a:cs typeface="Times New Roman" panose="02020603050405020304" pitchFamily="18" charset="0"/>
              </a:rPr>
              <a:t> </a:t>
            </a:r>
            <a:r>
              <a:rPr lang="en-US" sz="2400" noProof="0" dirty="0" err="1">
                <a:solidFill>
                  <a:prstClr val="black"/>
                </a:solidFill>
                <a:latin typeface="Times New Roman" panose="02020603050405020304" pitchFamily="18" charset="0"/>
                <a:cs typeface="Times New Roman" panose="02020603050405020304" pitchFamily="18" charset="0"/>
              </a:rPr>
              <a:t>câu</a:t>
            </a:r>
            <a:r>
              <a:rPr lang="en-US" sz="2400" noProof="0" dirty="0">
                <a:solidFill>
                  <a:prstClr val="black"/>
                </a:solidFill>
                <a:latin typeface="Times New Roman" panose="02020603050405020304" pitchFamily="18" charset="0"/>
                <a:cs typeface="Times New Roman" panose="02020603050405020304" pitchFamily="18" charset="0"/>
              </a:rPr>
              <a:t> </a:t>
            </a:r>
            <a:r>
              <a:rPr lang="en-US" sz="2400" noProof="0" dirty="0" err="1">
                <a:solidFill>
                  <a:prstClr val="black"/>
                </a:solidFill>
                <a:latin typeface="Times New Roman" panose="02020603050405020304" pitchFamily="18" charset="0"/>
                <a:cs typeface="Times New Roman" panose="02020603050405020304" pitchFamily="18" charset="0"/>
              </a:rPr>
              <a:t>trả</a:t>
            </a:r>
            <a:r>
              <a:rPr lang="en-US" sz="2400" noProof="0" dirty="0">
                <a:solidFill>
                  <a:prstClr val="black"/>
                </a:solidFill>
                <a:latin typeface="Times New Roman" panose="02020603050405020304" pitchFamily="18" charset="0"/>
                <a:cs typeface="Times New Roman" panose="02020603050405020304" pitchFamily="18" charset="0"/>
              </a:rPr>
              <a:t> </a:t>
            </a:r>
            <a:r>
              <a:rPr lang="en-US" sz="2400" noProof="0" dirty="0" err="1">
                <a:solidFill>
                  <a:prstClr val="black"/>
                </a:solidFill>
                <a:latin typeface="Times New Roman" panose="02020603050405020304" pitchFamily="18" charset="0"/>
                <a:cs typeface="Times New Roman" panose="02020603050405020304" pitchFamily="18" charset="0"/>
              </a:rPr>
              <a:t>lời</a:t>
            </a:r>
            <a:r>
              <a:rPr lang="en-US" sz="2400" noProof="0" dirty="0">
                <a:solidFill>
                  <a:prstClr val="black"/>
                </a:solidFill>
                <a:latin typeface="Times New Roman" panose="02020603050405020304" pitchFamily="18" charset="0"/>
                <a:cs typeface="Times New Roman" panose="02020603050405020304" pitchFamily="18" charset="0"/>
              </a:rPr>
              <a:t> ý 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0E9B0B77-414B-1723-4AAE-EAD381FF6750}"/>
              </a:ext>
            </a:extLst>
          </p:cNvPr>
          <p:cNvSpPr txBox="1"/>
          <p:nvPr/>
        </p:nvSpPr>
        <p:spPr>
          <a:xfrm>
            <a:off x="5001361" y="1781503"/>
            <a:ext cx="26563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noProof="0" dirty="0" err="1">
                <a:solidFill>
                  <a:prstClr val="black"/>
                </a:solidFill>
                <a:latin typeface="Times New Roman" panose="02020603050405020304" pitchFamily="18" charset="0"/>
                <a:cs typeface="Times New Roman" panose="02020603050405020304" pitchFamily="18" charset="0"/>
              </a:rPr>
              <a:t>Viết</a:t>
            </a:r>
            <a:r>
              <a:rPr lang="en-US" sz="2400" noProof="0" dirty="0">
                <a:solidFill>
                  <a:prstClr val="black"/>
                </a:solidFill>
                <a:latin typeface="Times New Roman" panose="02020603050405020304" pitchFamily="18" charset="0"/>
                <a:cs typeface="Times New Roman" panose="02020603050405020304" pitchFamily="18" charset="0"/>
              </a:rPr>
              <a:t> </a:t>
            </a:r>
            <a:r>
              <a:rPr lang="en-US" sz="2400" noProof="0" dirty="0" err="1">
                <a:solidFill>
                  <a:prstClr val="black"/>
                </a:solidFill>
                <a:latin typeface="Times New Roman" panose="02020603050405020304" pitchFamily="18" charset="0"/>
                <a:cs typeface="Times New Roman" panose="02020603050405020304" pitchFamily="18" charset="0"/>
              </a:rPr>
              <a:t>câu</a:t>
            </a:r>
            <a:r>
              <a:rPr lang="en-US" sz="2400" noProof="0" dirty="0">
                <a:solidFill>
                  <a:prstClr val="black"/>
                </a:solidFill>
                <a:latin typeface="Times New Roman" panose="02020603050405020304" pitchFamily="18" charset="0"/>
                <a:cs typeface="Times New Roman" panose="02020603050405020304" pitchFamily="18" charset="0"/>
              </a:rPr>
              <a:t> </a:t>
            </a:r>
            <a:r>
              <a:rPr lang="en-US" sz="2400" noProof="0" dirty="0" err="1">
                <a:solidFill>
                  <a:prstClr val="black"/>
                </a:solidFill>
                <a:latin typeface="Times New Roman" panose="02020603050405020304" pitchFamily="18" charset="0"/>
                <a:cs typeface="Times New Roman" panose="02020603050405020304" pitchFamily="18" charset="0"/>
              </a:rPr>
              <a:t>trả</a:t>
            </a:r>
            <a:r>
              <a:rPr lang="en-US" sz="2400" noProof="0" dirty="0">
                <a:solidFill>
                  <a:prstClr val="black"/>
                </a:solidFill>
                <a:latin typeface="Times New Roman" panose="02020603050405020304" pitchFamily="18" charset="0"/>
                <a:cs typeface="Times New Roman" panose="02020603050405020304" pitchFamily="18" charset="0"/>
              </a:rPr>
              <a:t> </a:t>
            </a:r>
            <a:r>
              <a:rPr lang="en-US" sz="2400" noProof="0" dirty="0" err="1">
                <a:solidFill>
                  <a:prstClr val="black"/>
                </a:solidFill>
                <a:latin typeface="Times New Roman" panose="02020603050405020304" pitchFamily="18" charset="0"/>
                <a:cs typeface="Times New Roman" panose="02020603050405020304" pitchFamily="18" charset="0"/>
              </a:rPr>
              <a:t>lời</a:t>
            </a:r>
            <a:r>
              <a:rPr lang="en-US" sz="2400" noProof="0" dirty="0">
                <a:solidFill>
                  <a:prstClr val="black"/>
                </a:solidFill>
                <a:latin typeface="Times New Roman" panose="02020603050405020304" pitchFamily="18" charset="0"/>
                <a:cs typeface="Times New Roman" panose="02020603050405020304" pitchFamily="18" charset="0"/>
              </a:rPr>
              <a:t> ý b)</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A28388B1-4F6B-A6A9-DA84-EC576DE74156}"/>
              </a:ext>
            </a:extLst>
          </p:cNvPr>
          <p:cNvSpPr txBox="1"/>
          <p:nvPr/>
        </p:nvSpPr>
        <p:spPr>
          <a:xfrm>
            <a:off x="1999672" y="3092518"/>
            <a:ext cx="26563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noProof="0" dirty="0" err="1">
                <a:solidFill>
                  <a:prstClr val="black"/>
                </a:solidFill>
                <a:latin typeface="Times New Roman" panose="02020603050405020304" pitchFamily="18" charset="0"/>
                <a:cs typeface="Times New Roman" panose="02020603050405020304" pitchFamily="18" charset="0"/>
              </a:rPr>
              <a:t>Viết</a:t>
            </a:r>
            <a:r>
              <a:rPr lang="en-US" sz="2400" noProof="0" dirty="0">
                <a:solidFill>
                  <a:prstClr val="black"/>
                </a:solidFill>
                <a:latin typeface="Times New Roman" panose="02020603050405020304" pitchFamily="18" charset="0"/>
                <a:cs typeface="Times New Roman" panose="02020603050405020304" pitchFamily="18" charset="0"/>
              </a:rPr>
              <a:t> </a:t>
            </a:r>
            <a:r>
              <a:rPr lang="en-US" sz="2400" noProof="0" dirty="0" err="1">
                <a:solidFill>
                  <a:prstClr val="black"/>
                </a:solidFill>
                <a:latin typeface="Times New Roman" panose="02020603050405020304" pitchFamily="18" charset="0"/>
                <a:cs typeface="Times New Roman" panose="02020603050405020304" pitchFamily="18" charset="0"/>
              </a:rPr>
              <a:t>câu</a:t>
            </a:r>
            <a:r>
              <a:rPr lang="en-US" sz="2400" noProof="0" dirty="0">
                <a:solidFill>
                  <a:prstClr val="black"/>
                </a:solidFill>
                <a:latin typeface="Times New Roman" panose="02020603050405020304" pitchFamily="18" charset="0"/>
                <a:cs typeface="Times New Roman" panose="02020603050405020304" pitchFamily="18" charset="0"/>
              </a:rPr>
              <a:t> </a:t>
            </a:r>
            <a:r>
              <a:rPr lang="en-US" sz="2400" noProof="0" dirty="0" err="1">
                <a:solidFill>
                  <a:prstClr val="black"/>
                </a:solidFill>
                <a:latin typeface="Times New Roman" panose="02020603050405020304" pitchFamily="18" charset="0"/>
                <a:cs typeface="Times New Roman" panose="02020603050405020304" pitchFamily="18" charset="0"/>
              </a:rPr>
              <a:t>trả</a:t>
            </a:r>
            <a:r>
              <a:rPr lang="en-US" sz="2400" noProof="0" dirty="0">
                <a:solidFill>
                  <a:prstClr val="black"/>
                </a:solidFill>
                <a:latin typeface="Times New Roman" panose="02020603050405020304" pitchFamily="18" charset="0"/>
                <a:cs typeface="Times New Roman" panose="02020603050405020304" pitchFamily="18" charset="0"/>
              </a:rPr>
              <a:t> </a:t>
            </a:r>
            <a:r>
              <a:rPr lang="en-US" sz="2400" noProof="0" dirty="0" err="1">
                <a:solidFill>
                  <a:prstClr val="black"/>
                </a:solidFill>
                <a:latin typeface="Times New Roman" panose="02020603050405020304" pitchFamily="18" charset="0"/>
                <a:cs typeface="Times New Roman" panose="02020603050405020304" pitchFamily="18" charset="0"/>
              </a:rPr>
              <a:t>lời</a:t>
            </a:r>
            <a:r>
              <a:rPr lang="en-US" sz="2400" noProof="0" dirty="0">
                <a:solidFill>
                  <a:prstClr val="black"/>
                </a:solidFill>
                <a:latin typeface="Times New Roman" panose="02020603050405020304" pitchFamily="18" charset="0"/>
                <a:cs typeface="Times New Roman" panose="02020603050405020304" pitchFamily="18" charset="0"/>
              </a:rPr>
              <a:t> ý 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a:extLst>
              <a:ext uri="{FF2B5EF4-FFF2-40B4-BE49-F238E27FC236}">
                <a16:creationId xmlns:a16="http://schemas.microsoft.com/office/drawing/2014/main" id="{31BB144E-8F11-C223-C3FC-0CEB9174F337}"/>
              </a:ext>
            </a:extLst>
          </p:cNvPr>
          <p:cNvSpPr txBox="1"/>
          <p:nvPr/>
        </p:nvSpPr>
        <p:spPr>
          <a:xfrm>
            <a:off x="4550903" y="2853287"/>
            <a:ext cx="3044936" cy="1169551"/>
          </a:xfrm>
          <a:prstGeom prst="rect">
            <a:avLst/>
          </a:prstGeom>
          <a:solidFill>
            <a:srgbClr val="92D050"/>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sz="23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3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trả</a:t>
            </a:r>
            <a:r>
              <a:rPr kumimoji="0" lang="en-US" sz="23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sz="23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a)</a:t>
            </a:r>
            <a:r>
              <a:rPr kumimoji="0" lang="en-US" sz="23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lang="en-US" sz="2300" dirty="0">
                <a:solidFill>
                  <a:prstClr val="black"/>
                </a:solidFill>
                <a:latin typeface="Times New Roman" panose="02020603050405020304" pitchFamily="18" charset="0"/>
                <a:cs typeface="Times New Roman" panose="02020603050405020304" pitchFamily="18" charset="0"/>
              </a:rPr>
              <a:t> </a:t>
            </a:r>
            <a:r>
              <a:rPr kumimoji="0" lang="en-US" sz="23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23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3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a:t>
            </a:r>
            <a:r>
              <a:rPr kumimoji="0" lang="en-US" sz="23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3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rút</a:t>
            </a:r>
            <a:r>
              <a:rPr kumimoji="0" lang="en-US" sz="23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sz="23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3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endPar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9938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1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down)">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1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down)">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1" nodeType="clickEffect">
                                  <p:stCondLst>
                                    <p:cond delay="0"/>
                                  </p:stCondLst>
                                  <p:childTnLst>
                                    <p:set>
                                      <p:cBhvr>
                                        <p:cTn id="63" dur="1" fill="hold">
                                          <p:stCondLst>
                                            <p:cond delay="0"/>
                                          </p:stCondLst>
                                        </p:cTn>
                                        <p:tgtEl>
                                          <p:spTgt spid="15"/>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wipe(down)">
                                      <p:cBhvr>
                                        <p:cTn id="68" dur="500"/>
                                        <p:tgtEl>
                                          <p:spTgt spid="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down)">
                                      <p:cBhvr>
                                        <p:cTn id="7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7" grpId="0"/>
      <p:bldP spid="17" grpId="1"/>
      <p:bldP spid="18" grpId="0"/>
      <p:bldP spid="18" grpId="1"/>
      <p:bldP spid="19" grpId="0"/>
      <p:bldP spid="19" grpId="1"/>
      <p:bldP spid="20" grpId="0" animBg="1"/>
      <p:bldP spid="6" grpId="0"/>
      <p:bldP spid="8" grpId="0"/>
      <p:bldP spid="10" grpId="0"/>
      <p:bldP spid="11" grpId="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5" name="TextBox 4">
            <a:extLst>
              <a:ext uri="{FF2B5EF4-FFF2-40B4-BE49-F238E27FC236}">
                <a16:creationId xmlns:a16="http://schemas.microsoft.com/office/drawing/2014/main" id="{C8641109-A94A-E00B-35BC-9FDA67A0C453}"/>
              </a:ext>
            </a:extLst>
          </p:cNvPr>
          <p:cNvSpPr txBox="1"/>
          <p:nvPr/>
        </p:nvSpPr>
        <p:spPr>
          <a:xfrm>
            <a:off x="5341111" y="88724"/>
            <a:ext cx="1016000" cy="461665"/>
          </a:xfrm>
          <a:prstGeom prst="rect">
            <a:avLst/>
          </a:prstGeom>
          <a:noFill/>
        </p:spPr>
        <p:txBody>
          <a:bodyPr wrap="square" rtlCol="0">
            <a:spAutoFit/>
          </a:bodyPr>
          <a:lstStyle/>
          <a:p>
            <a:pPr algn="ctr"/>
            <a:r>
              <a:rPr lang="vi-VN" sz="2400" b="1" u="sng" dirty="0">
                <a:solidFill>
                  <a:srgbClr val="C00000"/>
                </a:solidFill>
                <a:latin typeface="UTM Avo" panose="02040603050506020204" pitchFamily="18"/>
                <a:cs typeface="Arial" panose="020B0604020202020204" pitchFamily="34" charset="0"/>
              </a:rPr>
              <a:t>Giải</a:t>
            </a:r>
            <a:endParaRPr lang="en-US" sz="2400" b="1" dirty="0">
              <a:solidFill>
                <a:srgbClr val="C00000"/>
              </a:solidFill>
              <a:latin typeface="UTM Avo" panose="02040603050506020204" pitchFamily="18"/>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1C195DD-BDC8-AC50-CC14-CD73219E4AF0}"/>
                  </a:ext>
                </a:extLst>
              </p:cNvPr>
              <p:cNvSpPr/>
              <p:nvPr/>
            </p:nvSpPr>
            <p:spPr>
              <a:xfrm>
                <a:off x="596686" y="472924"/>
                <a:ext cx="10998627" cy="5516190"/>
              </a:xfrm>
              <a:prstGeom prst="rect">
                <a:avLst/>
              </a:prstGeom>
            </p:spPr>
            <p:txBody>
              <a:bodyPr wrap="square">
                <a:spAutoFit/>
              </a:bodyPr>
              <a:lstStyle/>
              <a:p>
                <a:pPr algn="just">
                  <a:lnSpc>
                    <a:spcPct val="150000"/>
                  </a:lnSpc>
                </a:pPr>
                <a:r>
                  <a:rPr lang="vi-VN" sz="2600" dirty="0">
                    <a:latin typeface="UTM Avo" panose="02040603050506020204" pitchFamily="18"/>
                    <a:ea typeface="Calibri" panose="020F0502020204030204" pitchFamily="34" charset="0"/>
                    <a:cs typeface="Times New Roman" panose="02020603050405020304" pitchFamily="18" charset="0"/>
                  </a:rPr>
                  <a:t>a) Các kết quả thuận lợi cho biến cố "Chiếc kim chỉ vào hình quạt ghi số chia cho 4 dư 3" là 3 và 7</a:t>
                </a:r>
                <a:r>
                  <a:rPr lang="en-US" sz="2600" dirty="0">
                    <a:latin typeface="UTM Avo" panose="02040603050506020204" pitchFamily="18"/>
                    <a:ea typeface="Calibri" panose="020F0502020204030204" pitchFamily="34" charset="0"/>
                    <a:cs typeface="Times New Roman" panose="02020603050405020304" pitchFamily="18" charset="0"/>
                  </a:rPr>
                  <a:t>.</a:t>
                </a:r>
              </a:p>
              <a:p>
                <a:pPr algn="just">
                  <a:lnSpc>
                    <a:spcPct val="150000"/>
                  </a:lnSpc>
                </a:pPr>
                <a14:m>
                  <m:oMath xmlns:m="http://schemas.openxmlformats.org/officeDocument/2006/math">
                    <m:r>
                      <a:rPr lang="en-US" sz="2600" i="1">
                        <a:latin typeface="Cambria Math" panose="02040503050406030204" pitchFamily="18" charset="0"/>
                        <a:ea typeface="Calibri" panose="020F0502020204030204" pitchFamily="34" charset="0"/>
                        <a:cs typeface="Times New Roman" panose="02020603050405020304" pitchFamily="18" charset="0"/>
                      </a:rPr>
                      <m:t>⇒</m:t>
                    </m:r>
                  </m:oMath>
                </a14:m>
                <a:r>
                  <a:rPr lang="vi-VN" sz="2600" dirty="0">
                    <a:latin typeface="UTM Avo" panose="02040603050506020204" pitchFamily="18"/>
                    <a:ea typeface="Calibri" panose="020F0502020204030204" pitchFamily="34" charset="0"/>
                    <a:cs typeface="Times New Roman" panose="02020603050405020304" pitchFamily="18" charset="0"/>
                  </a:rPr>
                  <a:t> Có 2 kết quả thuận lợi cho biến cố đó. </a:t>
                </a:r>
                <a:endParaRPr lang="en-US" sz="2600" dirty="0">
                  <a:latin typeface="UTM Avo" panose="02040603050506020204" pitchFamily="18"/>
                  <a:ea typeface="Arial" panose="020B0604020202020204" pitchFamily="34" charset="0"/>
                  <a:cs typeface="Times New Roman" panose="02020603050405020304" pitchFamily="18" charset="0"/>
                </a:endParaRPr>
              </a:p>
              <a:p>
                <a:pPr algn="just">
                  <a:lnSpc>
                    <a:spcPct val="150000"/>
                  </a:lnSpc>
                </a:pPr>
                <a:r>
                  <a:rPr lang="vi-VN" sz="2600" dirty="0">
                    <a:latin typeface="UTM Avo" panose="02040603050506020204" pitchFamily="18"/>
                    <a:ea typeface="Calibri" panose="020F0502020204030204" pitchFamily="34" charset="0"/>
                    <a:cs typeface="Times New Roman" panose="02020603050405020304" pitchFamily="18" charset="0"/>
                  </a:rPr>
                  <a:t>Vậy xác suất của biến cố là: </a:t>
                </a:r>
                <a14:m>
                  <m:oMath xmlns:m="http://schemas.openxmlformats.org/officeDocument/2006/math">
                    <m:f>
                      <m:fPr>
                        <m:ctrlPr>
                          <a:rPr lang="en-US" sz="2600" i="1">
                            <a:latin typeface="Cambria Math" panose="02040503050406030204" pitchFamily="18" charset="0"/>
                            <a:ea typeface="Calibri" panose="020F0502020204030204" pitchFamily="34" charset="0"/>
                            <a:cs typeface="Times New Roman" panose="02020603050405020304" pitchFamily="18" charset="0"/>
                          </a:rPr>
                        </m:ctrlPr>
                      </m:fPr>
                      <m:num>
                        <m:r>
                          <m:rPr>
                            <m:nor/>
                          </m:rPr>
                          <a:rPr lang="vi-VN" sz="2600">
                            <a:latin typeface="UTM Avo" panose="02040603050506020204" pitchFamily="18"/>
                            <a:ea typeface="Calibri" panose="020F0502020204030204" pitchFamily="34" charset="0"/>
                            <a:cs typeface="Times New Roman" panose="02020603050405020304" pitchFamily="18" charset="0"/>
                          </a:rPr>
                          <m:t>2</m:t>
                        </m:r>
                      </m:num>
                      <m:den>
                        <m:r>
                          <m:rPr>
                            <m:nor/>
                          </m:rPr>
                          <a:rPr lang="vi-VN" sz="2600">
                            <a:latin typeface="UTM Avo" panose="02040603050506020204" pitchFamily="18"/>
                            <a:ea typeface="Calibri" panose="020F0502020204030204" pitchFamily="34" charset="0"/>
                            <a:cs typeface="Times New Roman" panose="02020603050405020304" pitchFamily="18" charset="0"/>
                          </a:rPr>
                          <m:t>8</m:t>
                        </m:r>
                      </m:den>
                    </m:f>
                    <m:r>
                      <m:rPr>
                        <m:nor/>
                      </m:rPr>
                      <a:rPr lang="en-US" sz="2600" b="0" i="0" smtClean="0">
                        <a:latin typeface="UTM Avo" panose="02040603050506020204" pitchFamily="18"/>
                        <a:ea typeface="Calibri" panose="020F0502020204030204" pitchFamily="34" charset="0"/>
                        <a:cs typeface="Times New Roman" panose="02020603050405020304" pitchFamily="18" charset="0"/>
                      </a:rPr>
                      <m:t> </m:t>
                    </m:r>
                    <m:r>
                      <m:rPr>
                        <m:nor/>
                      </m:rPr>
                      <a:rPr lang="vi-VN" sz="2600">
                        <a:latin typeface="UTM Avo" panose="02040603050506020204" pitchFamily="18"/>
                        <a:ea typeface="Calibri" panose="020F0502020204030204" pitchFamily="34" charset="0"/>
                        <a:cs typeface="Times New Roman" panose="02020603050405020304" pitchFamily="18" charset="0"/>
                      </a:rPr>
                      <m:t>=</m:t>
                    </m:r>
                    <m:r>
                      <m:rPr>
                        <m:nor/>
                      </m:rPr>
                      <a:rPr lang="en-US" sz="2600" b="0" i="0" smtClean="0">
                        <a:latin typeface="UTM Avo" panose="02040603050506020204" pitchFamily="18"/>
                        <a:ea typeface="Calibri" panose="020F0502020204030204" pitchFamily="34" charset="0"/>
                        <a:cs typeface="Times New Roman" panose="02020603050405020304" pitchFamily="18" charset="0"/>
                      </a:rPr>
                      <m:t> </m:t>
                    </m:r>
                    <m:f>
                      <m:fPr>
                        <m:ctrlPr>
                          <a:rPr lang="en-US" sz="2600" i="1">
                            <a:latin typeface="Cambria Math" panose="02040503050406030204" pitchFamily="18" charset="0"/>
                            <a:ea typeface="Calibri" panose="020F0502020204030204" pitchFamily="34" charset="0"/>
                            <a:cs typeface="Times New Roman" panose="02020603050405020304" pitchFamily="18" charset="0"/>
                          </a:rPr>
                        </m:ctrlPr>
                      </m:fPr>
                      <m:num>
                        <m:r>
                          <m:rPr>
                            <m:nor/>
                          </m:rPr>
                          <a:rPr lang="vi-VN" sz="2600">
                            <a:latin typeface="UTM Avo" panose="02040603050506020204" pitchFamily="18"/>
                            <a:ea typeface="Calibri" panose="020F0502020204030204" pitchFamily="34" charset="0"/>
                            <a:cs typeface="Times New Roman" panose="02020603050405020304" pitchFamily="18" charset="0"/>
                          </a:rPr>
                          <m:t>1</m:t>
                        </m:r>
                      </m:num>
                      <m:den>
                        <m:r>
                          <m:rPr>
                            <m:nor/>
                          </m:rPr>
                          <a:rPr lang="vi-VN" sz="2600">
                            <a:latin typeface="UTM Avo" panose="02040603050506020204" pitchFamily="18"/>
                            <a:ea typeface="Calibri" panose="020F0502020204030204" pitchFamily="34" charset="0"/>
                            <a:cs typeface="Times New Roman" panose="02020603050405020304" pitchFamily="18" charset="0"/>
                          </a:rPr>
                          <m:t>4</m:t>
                        </m:r>
                      </m:den>
                    </m:f>
                  </m:oMath>
                </a14:m>
                <a:r>
                  <a:rPr lang="vi-VN" sz="2600" dirty="0">
                    <a:latin typeface="UTM Avo" panose="02040603050506020204" pitchFamily="18"/>
                    <a:ea typeface="Calibri" panose="020F0502020204030204" pitchFamily="34" charset="0"/>
                    <a:cs typeface="Times New Roman" panose="02020603050405020304" pitchFamily="18" charset="0"/>
                  </a:rPr>
                  <a:t>.</a:t>
                </a:r>
                <a:endParaRPr lang="en-US" sz="2600" dirty="0">
                  <a:latin typeface="UTM Avo" panose="02040603050506020204" pitchFamily="18"/>
                  <a:ea typeface="Calibri" panose="020F0502020204030204" pitchFamily="34" charset="0"/>
                  <a:cs typeface="Times New Roman" panose="02020603050405020304" pitchFamily="18" charset="0"/>
                </a:endParaRPr>
              </a:p>
              <a:p>
                <a:pPr algn="just">
                  <a:lnSpc>
                    <a:spcPct val="150000"/>
                  </a:lnSpc>
                </a:pPr>
                <a:r>
                  <a:rPr lang="vi-VN" sz="2600" dirty="0">
                    <a:latin typeface="UTM Avo" panose="02040603050506020204" pitchFamily="18"/>
                    <a:ea typeface="Calibri" panose="020F0502020204030204" pitchFamily="34" charset="0"/>
                    <a:cs typeface="Times New Roman" panose="02020603050405020304" pitchFamily="18" charset="0"/>
                  </a:rPr>
                  <a:t>b) Các kết quả thuận lợi cho biến cố "Chiếc kim chỉ vào hình quạt ghi số chỉ nguyên tố" là </a:t>
                </a:r>
                <a14:m>
                  <m:oMath xmlns:m="http://schemas.openxmlformats.org/officeDocument/2006/math">
                    <m:r>
                      <m:rPr>
                        <m:nor/>
                      </m:rPr>
                      <a:rPr lang="vi-VN" sz="2600">
                        <a:latin typeface="UTM Avo" panose="02040603050506020204" pitchFamily="18"/>
                        <a:ea typeface="Calibri" panose="020F0502020204030204" pitchFamily="34" charset="0"/>
                        <a:cs typeface="Times New Roman" panose="02020603050405020304" pitchFamily="18" charset="0"/>
                      </a:rPr>
                      <m:t>2</m:t>
                    </m:r>
                    <m:r>
                      <m:rPr>
                        <m:nor/>
                      </m:rPr>
                      <a:rPr lang="en-US" sz="2600" b="0" i="0" smtClean="0">
                        <a:latin typeface="UTM Avo" panose="02040603050506020204" pitchFamily="18"/>
                        <a:ea typeface="Calibri" panose="020F0502020204030204" pitchFamily="34" charset="0"/>
                        <a:cs typeface="Times New Roman" panose="02020603050405020304" pitchFamily="18" charset="0"/>
                      </a:rPr>
                      <m:t>;</m:t>
                    </m:r>
                    <m:r>
                      <m:rPr>
                        <m:nor/>
                      </m:rPr>
                      <a:rPr lang="vi-VN" sz="2600">
                        <a:latin typeface="UTM Avo" panose="02040603050506020204" pitchFamily="18"/>
                        <a:ea typeface="Calibri" panose="020F0502020204030204" pitchFamily="34" charset="0"/>
                        <a:cs typeface="Times New Roman" panose="02020603050405020304" pitchFamily="18" charset="0"/>
                      </a:rPr>
                      <m:t> 3</m:t>
                    </m:r>
                    <m:r>
                      <m:rPr>
                        <m:nor/>
                      </m:rPr>
                      <a:rPr lang="en-US" sz="2600" b="0" i="0" smtClean="0">
                        <a:latin typeface="UTM Avo" panose="02040603050506020204" pitchFamily="18"/>
                        <a:ea typeface="Calibri" panose="020F0502020204030204" pitchFamily="34" charset="0"/>
                        <a:cs typeface="Times New Roman" panose="02020603050405020304" pitchFamily="18" charset="0"/>
                      </a:rPr>
                      <m:t>;</m:t>
                    </m:r>
                    <m:r>
                      <m:rPr>
                        <m:nor/>
                      </m:rPr>
                      <a:rPr lang="vi-VN" sz="2600">
                        <a:latin typeface="UTM Avo" panose="02040603050506020204" pitchFamily="18"/>
                        <a:ea typeface="Calibri" panose="020F0502020204030204" pitchFamily="34" charset="0"/>
                        <a:cs typeface="Times New Roman" panose="02020603050405020304" pitchFamily="18" charset="0"/>
                      </a:rPr>
                      <m:t> 5</m:t>
                    </m:r>
                    <m:r>
                      <m:rPr>
                        <m:nor/>
                      </m:rPr>
                      <a:rPr lang="en-US" sz="2600" b="0" i="0" smtClean="0">
                        <a:latin typeface="UTM Avo" panose="02040603050506020204" pitchFamily="18"/>
                        <a:ea typeface="Calibri" panose="020F0502020204030204" pitchFamily="34" charset="0"/>
                        <a:cs typeface="Times New Roman" panose="02020603050405020304" pitchFamily="18" charset="0"/>
                      </a:rPr>
                      <m:t>;</m:t>
                    </m:r>
                    <m:r>
                      <m:rPr>
                        <m:nor/>
                      </m:rPr>
                      <a:rPr lang="vi-VN" sz="2600">
                        <a:latin typeface="UTM Avo" panose="02040603050506020204" pitchFamily="18"/>
                        <a:ea typeface="Calibri" panose="020F0502020204030204" pitchFamily="34" charset="0"/>
                        <a:cs typeface="Times New Roman" panose="02020603050405020304" pitchFamily="18" charset="0"/>
                      </a:rPr>
                      <m:t>7</m:t>
                    </m:r>
                    <m:r>
                      <m:rPr>
                        <m:nor/>
                      </m:rPr>
                      <a:rPr lang="en-US" sz="2600" b="0" i="0" smtClean="0">
                        <a:latin typeface="UTM Avo" panose="02040603050506020204" pitchFamily="18"/>
                        <a:ea typeface="Calibri" panose="020F0502020204030204" pitchFamily="34" charset="0"/>
                        <a:cs typeface="Times New Roman" panose="02020603050405020304" pitchFamily="18" charset="0"/>
                      </a:rPr>
                      <m:t>;</m:t>
                    </m:r>
                    <m:r>
                      <m:rPr>
                        <m:nor/>
                      </m:rPr>
                      <a:rPr lang="vi-VN" sz="2600">
                        <a:latin typeface="UTM Avo" panose="02040603050506020204" pitchFamily="18"/>
                        <a:ea typeface="Calibri" panose="020F0502020204030204" pitchFamily="34" charset="0"/>
                        <a:cs typeface="Times New Roman" panose="02020603050405020304" pitchFamily="18" charset="0"/>
                      </a:rPr>
                      <m:t> </m:t>
                    </m:r>
                  </m:oMath>
                </a14:m>
                <a:r>
                  <a:rPr lang="vi-VN" sz="2600" dirty="0">
                    <a:latin typeface="UTM Avo" panose="02040603050506020204" pitchFamily="18"/>
                    <a:ea typeface="Calibri" panose="020F0502020204030204" pitchFamily="34" charset="0"/>
                    <a:cs typeface="Times New Roman" panose="02020603050405020304" pitchFamily="18" charset="0"/>
                  </a:rPr>
                  <a:t>. </a:t>
                </a:r>
                <a:endParaRPr lang="en-US" sz="2600" dirty="0">
                  <a:latin typeface="UTM Avo" panose="02040603050506020204" pitchFamily="18"/>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m:rPr>
                        <m:nor/>
                      </m:rPr>
                      <a:rPr lang="en-US" sz="2600">
                        <a:latin typeface="UTM Avo" panose="02040603050506020204" pitchFamily="18"/>
                        <a:ea typeface="Calibri" panose="020F0502020204030204" pitchFamily="34" charset="0"/>
                        <a:cs typeface="Times New Roman" panose="02020603050405020304" pitchFamily="18" charset="0"/>
                      </a:rPr>
                      <m:t>⇒</m:t>
                    </m:r>
                  </m:oMath>
                </a14:m>
                <a:r>
                  <a:rPr lang="vi-VN" sz="2600" dirty="0">
                    <a:latin typeface="UTM Avo" panose="02040603050506020204" pitchFamily="18"/>
                    <a:ea typeface="Calibri" panose="020F0502020204030204" pitchFamily="34" charset="0"/>
                    <a:cs typeface="Times New Roman" panose="02020603050405020304" pitchFamily="18" charset="0"/>
                  </a:rPr>
                  <a:t> Có 6 kết quả thuận lợi cho biến cố đó. </a:t>
                </a:r>
                <a:endParaRPr lang="en-US" sz="2600" dirty="0">
                  <a:latin typeface="UTM Avo" panose="02040603050506020204" pitchFamily="18"/>
                  <a:ea typeface="Calibri" panose="020F0502020204030204" pitchFamily="34" charset="0"/>
                  <a:cs typeface="Times New Roman" panose="02020603050405020304" pitchFamily="18" charset="0"/>
                </a:endParaRPr>
              </a:p>
              <a:p>
                <a:pPr algn="just">
                  <a:lnSpc>
                    <a:spcPct val="150000"/>
                  </a:lnSpc>
                </a:pPr>
                <a:r>
                  <a:rPr lang="vi-VN" sz="2600" dirty="0">
                    <a:latin typeface="UTM Avo" panose="02040603050506020204" pitchFamily="18"/>
                    <a:ea typeface="Calibri" panose="020F0502020204030204" pitchFamily="34" charset="0"/>
                    <a:cs typeface="Times New Roman" panose="02020603050405020304" pitchFamily="18" charset="0"/>
                  </a:rPr>
                  <a:t>Vậy xác suất của biến cố là: </a:t>
                </a:r>
                <a14:m>
                  <m:oMath xmlns:m="http://schemas.openxmlformats.org/officeDocument/2006/math">
                    <m:f>
                      <m:fPr>
                        <m:ctrlPr>
                          <a:rPr lang="en-US" sz="2600" i="1">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sz="2600" b="0" i="0" smtClean="0">
                            <a:latin typeface="Cambria Math" panose="02040503050406030204" pitchFamily="18" charset="0"/>
                            <a:ea typeface="Calibri" panose="020F0502020204030204" pitchFamily="34" charset="0"/>
                            <a:cs typeface="Times New Roman" panose="02020603050405020304" pitchFamily="18" charset="0"/>
                          </a:rPr>
                          <m:t>4</m:t>
                        </m:r>
                      </m:num>
                      <m:den>
                        <m:r>
                          <m:rPr>
                            <m:nor/>
                          </m:rPr>
                          <a:rPr lang="vi-VN" sz="2600">
                            <a:latin typeface="UTM Avo" panose="02040603050506020204" pitchFamily="18"/>
                            <a:ea typeface="Calibri" panose="020F0502020204030204" pitchFamily="34" charset="0"/>
                            <a:cs typeface="Times New Roman" panose="02020603050405020304" pitchFamily="18" charset="0"/>
                          </a:rPr>
                          <m:t>8</m:t>
                        </m:r>
                      </m:den>
                    </m:f>
                    <m:r>
                      <m:rPr>
                        <m:nor/>
                      </m:rPr>
                      <a:rPr lang="en-US" sz="2600" b="0" i="0" smtClean="0">
                        <a:latin typeface="UTM Avo" panose="02040603050506020204" pitchFamily="18"/>
                        <a:ea typeface="Calibri" panose="020F0502020204030204" pitchFamily="34" charset="0"/>
                        <a:cs typeface="Times New Roman" panose="02020603050405020304" pitchFamily="18" charset="0"/>
                      </a:rPr>
                      <m:t> </m:t>
                    </m:r>
                    <m:r>
                      <m:rPr>
                        <m:nor/>
                      </m:rPr>
                      <a:rPr lang="vi-VN" sz="2600">
                        <a:latin typeface="UTM Avo" panose="02040603050506020204" pitchFamily="18"/>
                        <a:ea typeface="Calibri" panose="020F0502020204030204" pitchFamily="34" charset="0"/>
                        <a:cs typeface="Times New Roman" panose="02020603050405020304" pitchFamily="18" charset="0"/>
                      </a:rPr>
                      <m:t>=</m:t>
                    </m:r>
                    <m:r>
                      <m:rPr>
                        <m:nor/>
                      </m:rPr>
                      <a:rPr lang="en-US" sz="2600" b="0" i="0" smtClean="0">
                        <a:latin typeface="UTM Avo" panose="02040603050506020204" pitchFamily="18"/>
                        <a:ea typeface="Calibri" panose="020F0502020204030204" pitchFamily="34" charset="0"/>
                        <a:cs typeface="Times New Roman" panose="02020603050405020304" pitchFamily="18" charset="0"/>
                      </a:rPr>
                      <m:t> </m:t>
                    </m:r>
                    <m:f>
                      <m:fPr>
                        <m:ctrlPr>
                          <a:rPr lang="en-US" sz="2600" i="1">
                            <a:latin typeface="Cambria Math" panose="02040503050406030204" pitchFamily="18" charset="0"/>
                            <a:ea typeface="Calibri" panose="020F0502020204030204" pitchFamily="34" charset="0"/>
                            <a:cs typeface="Times New Roman" panose="02020603050405020304" pitchFamily="18" charset="0"/>
                          </a:rPr>
                        </m:ctrlPr>
                      </m:fPr>
                      <m:num>
                        <m:r>
                          <m:rPr>
                            <m:nor/>
                          </m:rPr>
                          <a:rPr lang="en-US" sz="2600" b="0" i="0" smtClean="0">
                            <a:latin typeface="Cambria Math" panose="02040503050406030204" pitchFamily="18" charset="0"/>
                            <a:ea typeface="Calibri" panose="020F0502020204030204" pitchFamily="34" charset="0"/>
                            <a:cs typeface="Times New Roman" panose="02020603050405020304" pitchFamily="18" charset="0"/>
                          </a:rPr>
                          <m:t>1</m:t>
                        </m:r>
                      </m:num>
                      <m:den>
                        <m:r>
                          <m:rPr>
                            <m:nor/>
                          </m:rPr>
                          <a:rPr lang="en-US" sz="2600" b="0" i="0" smtClean="0">
                            <a:latin typeface="Cambria Math" panose="02040503050406030204" pitchFamily="18" charset="0"/>
                            <a:ea typeface="Calibri" panose="020F0502020204030204" pitchFamily="34" charset="0"/>
                            <a:cs typeface="Times New Roman" panose="02020603050405020304" pitchFamily="18" charset="0"/>
                          </a:rPr>
                          <m:t>2</m:t>
                        </m:r>
                      </m:den>
                    </m:f>
                  </m:oMath>
                </a14:m>
                <a:r>
                  <a:rPr lang="vi-VN" sz="2600" dirty="0">
                    <a:latin typeface="UTM Avo" panose="02040603050506020204" pitchFamily="18"/>
                    <a:ea typeface="Calibri" panose="020F0502020204030204" pitchFamily="34" charset="0"/>
                    <a:cs typeface="Times New Roman" panose="02020603050405020304" pitchFamily="18" charset="0"/>
                  </a:rPr>
                  <a:t>.</a:t>
                </a:r>
                <a:endParaRPr lang="en-US" sz="2600" dirty="0">
                  <a:latin typeface="UTM Avo" panose="02040603050506020204" pitchFamily="18"/>
                  <a:ea typeface="Calibri" panose="020F050202020403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A1C195DD-BDC8-AC50-CC14-CD73219E4AF0}"/>
                  </a:ext>
                </a:extLst>
              </p:cNvPr>
              <p:cNvSpPr>
                <a:spLocks noRot="1" noChangeAspect="1" noMove="1" noResize="1" noEditPoints="1" noAdjustHandles="1" noChangeArrowheads="1" noChangeShapeType="1" noTextEdit="1"/>
              </p:cNvSpPr>
              <p:nvPr/>
            </p:nvSpPr>
            <p:spPr>
              <a:xfrm>
                <a:off x="596686" y="472924"/>
                <a:ext cx="10998627" cy="5516190"/>
              </a:xfrm>
              <a:prstGeom prst="rect">
                <a:avLst/>
              </a:prstGeom>
              <a:blipFill>
                <a:blip r:embed="rId3"/>
                <a:stretch>
                  <a:fillRect l="-998" r="-998" b="-442"/>
                </a:stretch>
              </a:blipFill>
            </p:spPr>
            <p:txBody>
              <a:bodyPr/>
              <a:lstStyle/>
              <a:p>
                <a:r>
                  <a:rPr lang="en-US">
                    <a:noFill/>
                  </a:rPr>
                  <a:t> </a:t>
                </a:r>
              </a:p>
            </p:txBody>
          </p:sp>
        </mc:Fallback>
      </mc:AlternateContent>
    </p:spTree>
    <p:extLst>
      <p:ext uri="{BB962C8B-B14F-4D97-AF65-F5344CB8AC3E}">
        <p14:creationId xmlns:p14="http://schemas.microsoft.com/office/powerpoint/2010/main" val="318959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dow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left)">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TextBox 1">
            <a:extLst>
              <a:ext uri="{FF2B5EF4-FFF2-40B4-BE49-F238E27FC236}">
                <a16:creationId xmlns:a16="http://schemas.microsoft.com/office/drawing/2014/main" id="{2F0A2DDF-9B98-ED82-117D-45A9FA6F8CBE}"/>
              </a:ext>
            </a:extLst>
          </p:cNvPr>
          <p:cNvSpPr txBox="1"/>
          <p:nvPr/>
        </p:nvSpPr>
        <p:spPr>
          <a:xfrm>
            <a:off x="285489" y="879648"/>
            <a:ext cx="11291837" cy="5803512"/>
          </a:xfrm>
          <a:prstGeom prst="rect">
            <a:avLst/>
          </a:prstGeom>
          <a:noFill/>
        </p:spPr>
        <p:txBody>
          <a:bodyPr wrap="square" rtlCol="0">
            <a:spAutoFit/>
          </a:bodyPr>
          <a:lstStyle/>
          <a:p>
            <a:pPr lvl="0" algn="just">
              <a:lnSpc>
                <a:spcPct val="150000"/>
              </a:lnSpc>
            </a:pPr>
            <a:r>
              <a:rPr lang="vi-VN" sz="2500" b="1" dirty="0">
                <a:solidFill>
                  <a:srgbClr val="4BACC6">
                    <a:lumMod val="75000"/>
                  </a:srgbClr>
                </a:solidFill>
                <a:latin typeface="UTM Avo" panose="02040603050506020204" pitchFamily="18"/>
                <a:cs typeface="Arial" panose="020B0604020202020204" pitchFamily="34" charset="0"/>
              </a:rPr>
              <a:t>Bài </a:t>
            </a:r>
            <a:r>
              <a:rPr lang="en-US" sz="2500" b="1" dirty="0">
                <a:solidFill>
                  <a:srgbClr val="4BACC6">
                    <a:lumMod val="75000"/>
                  </a:srgbClr>
                </a:solidFill>
                <a:latin typeface="UTM Avo" panose="02040603050506020204" pitchFamily="18"/>
                <a:cs typeface="Arial" panose="020B0604020202020204" pitchFamily="34" charset="0"/>
              </a:rPr>
              <a:t>5 </a:t>
            </a:r>
            <a:r>
              <a:rPr lang="vi-VN" sz="2500" b="1" dirty="0">
                <a:solidFill>
                  <a:srgbClr val="4BACC6">
                    <a:lumMod val="75000"/>
                  </a:srgbClr>
                </a:solidFill>
                <a:latin typeface="UTM Avo" panose="02040603050506020204" pitchFamily="18"/>
                <a:cs typeface="Arial" panose="020B0604020202020204" pitchFamily="34" charset="0"/>
              </a:rPr>
              <a:t>(SGK - tr.</a:t>
            </a:r>
            <a:r>
              <a:rPr lang="en-US" sz="2500" b="1" dirty="0">
                <a:solidFill>
                  <a:srgbClr val="4BACC6">
                    <a:lumMod val="75000"/>
                  </a:srgbClr>
                </a:solidFill>
                <a:latin typeface="UTM Avo" panose="02040603050506020204" pitchFamily="18"/>
                <a:cs typeface="Arial" panose="020B0604020202020204" pitchFamily="34" charset="0"/>
              </a:rPr>
              <a:t>38)</a:t>
            </a:r>
            <a:r>
              <a:rPr lang="vi-VN" sz="2500" b="1" dirty="0">
                <a:solidFill>
                  <a:srgbClr val="4BACC6">
                    <a:lumMod val="75000"/>
                  </a:srgbClr>
                </a:solidFill>
                <a:latin typeface="UTM Avo" panose="02040603050506020204" pitchFamily="18"/>
                <a:cs typeface="Arial" panose="020B0604020202020204" pitchFamily="34" charset="0"/>
              </a:rPr>
              <a:t> </a:t>
            </a:r>
            <a:r>
              <a:rPr lang="vi-VN" sz="2500" dirty="0">
                <a:solidFill>
                  <a:srgbClr val="000000"/>
                </a:solidFill>
                <a:latin typeface="UTM Avo" panose="02040603050506020204" pitchFamily="18"/>
                <a:cs typeface="Arial" panose="020B0604020202020204" pitchFamily="34" charset="0"/>
              </a:rPr>
              <a:t>Một hộp có 5 chiếc thẻ cùng loại, mỗi thẻ được ghi một trong các số nguyên dương không vượt quá 5, hai thẻ khác nhau thì ghi hai số khác nhau. Lấy ngẫu nhiên một chiếc thẻ từ trong hộp, ghi lại số của thẻ lấy ra và bỏ lại thẻ đó vào hộp.</a:t>
            </a:r>
          </a:p>
          <a:p>
            <a:pPr lvl="0" algn="just">
              <a:lnSpc>
                <a:spcPct val="150000"/>
              </a:lnSpc>
            </a:pPr>
            <a:r>
              <a:rPr lang="vi-VN" sz="2500" dirty="0">
                <a:solidFill>
                  <a:srgbClr val="000000"/>
                </a:solidFill>
                <a:latin typeface="UTM Avo" panose="02040603050506020204" pitchFamily="18"/>
                <a:cs typeface="Arial" panose="020B0604020202020204" pitchFamily="34" charset="0"/>
              </a:rPr>
              <a:t>a) Sau 40 lần lấy thẻ liên tiếp, hãy tính xác suất thực nghiệm của các biến cố sau “Thẻ lấy ra ghi số chẵn” và “Thẻ lấy ra ghi số lẻ”.</a:t>
            </a:r>
          </a:p>
          <a:p>
            <a:pPr lvl="0" algn="just">
              <a:lnSpc>
                <a:spcPct val="150000"/>
              </a:lnSpc>
            </a:pPr>
            <a:r>
              <a:rPr lang="vi-VN" sz="2500" dirty="0">
                <a:solidFill>
                  <a:srgbClr val="000000"/>
                </a:solidFill>
                <a:latin typeface="UTM Avo" panose="02040603050506020204" pitchFamily="18"/>
                <a:cs typeface="Arial" panose="020B0604020202020204" pitchFamily="34" charset="0"/>
              </a:rPr>
              <a:t>b) Tính xác suất của các biến cố “Thẻ lấy ra ghi số chẵn” và “Thẻ lấy ra ghi số lẻ”. </a:t>
            </a:r>
          </a:p>
          <a:p>
            <a:pPr lvl="0" algn="just">
              <a:lnSpc>
                <a:spcPct val="150000"/>
              </a:lnSpc>
            </a:pPr>
            <a:r>
              <a:rPr lang="vi-VN" sz="2500" dirty="0">
                <a:solidFill>
                  <a:srgbClr val="000000"/>
                </a:solidFill>
                <a:latin typeface="UTM Avo" panose="02040603050506020204" pitchFamily="18"/>
                <a:cs typeface="Arial" panose="020B0604020202020204" pitchFamily="34" charset="0"/>
              </a:rPr>
              <a:t>c) Nêu mối liên hệ giữa xác suất thực nghiệm của mỗi biến cố “Thẻ lấy ra ghi số chẵn” và “Thẻ lấy ra ghi số lẻ” với xác suất của mỗi biến cố đó khi số lần lấy thẻ ngày càng lớn.</a:t>
            </a:r>
          </a:p>
        </p:txBody>
      </p:sp>
      <p:sp>
        <p:nvSpPr>
          <p:cNvPr id="3" name="TextBox 2">
            <a:extLst>
              <a:ext uri="{FF2B5EF4-FFF2-40B4-BE49-F238E27FC236}">
                <a16:creationId xmlns:a16="http://schemas.microsoft.com/office/drawing/2014/main" id="{6E783CB6-33DF-6EEF-1E85-A8A7B97BA245}"/>
              </a:ext>
            </a:extLst>
          </p:cNvPr>
          <p:cNvSpPr txBox="1"/>
          <p:nvPr/>
        </p:nvSpPr>
        <p:spPr>
          <a:xfrm>
            <a:off x="192024" y="265176"/>
            <a:ext cx="4828032" cy="523220"/>
          </a:xfrm>
          <a:prstGeom prst="rect">
            <a:avLst/>
          </a:prstGeom>
          <a:solidFill>
            <a:srgbClr val="FFC000"/>
          </a:solidFill>
        </p:spPr>
        <p:txBody>
          <a:bodyPr wrap="square" rtlCol="0">
            <a:spAutoFit/>
          </a:bodyPr>
          <a:lstStyle/>
          <a:p>
            <a:r>
              <a:rPr lang="en-US" sz="2800" dirty="0">
                <a:latin typeface="Times New Roman" panose="02020603050405020304" pitchFamily="18" charset="0"/>
                <a:cs typeface="Times New Roman" panose="02020603050405020304" pitchFamily="18" charset="0"/>
              </a:rPr>
              <a:t>HƯỚNG DẪN VỀ NHÀ</a:t>
            </a:r>
          </a:p>
        </p:txBody>
      </p:sp>
    </p:spTree>
    <p:extLst>
      <p:ext uri="{BB962C8B-B14F-4D97-AF65-F5344CB8AC3E}">
        <p14:creationId xmlns:p14="http://schemas.microsoft.com/office/powerpoint/2010/main" val="372038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3" name="TextBox 2">
            <a:extLst>
              <a:ext uri="{FF2B5EF4-FFF2-40B4-BE49-F238E27FC236}">
                <a16:creationId xmlns:a16="http://schemas.microsoft.com/office/drawing/2014/main" id="{95595680-A4F6-1D1B-47B3-3DBF442E2AA8}"/>
              </a:ext>
            </a:extLst>
          </p:cNvPr>
          <p:cNvSpPr txBox="1"/>
          <p:nvPr/>
        </p:nvSpPr>
        <p:spPr>
          <a:xfrm>
            <a:off x="5652008" y="981671"/>
            <a:ext cx="1016000" cy="523220"/>
          </a:xfrm>
          <a:prstGeom prst="rect">
            <a:avLst/>
          </a:prstGeom>
          <a:noFill/>
        </p:spPr>
        <p:txBody>
          <a:bodyPr wrap="square" rtlCol="0">
            <a:spAutoFit/>
          </a:bodyPr>
          <a:lstStyle/>
          <a:p>
            <a:pPr algn="ctr">
              <a:defRPr/>
            </a:pPr>
            <a:r>
              <a:rPr lang="vi-VN" sz="2800" b="1" u="sng" dirty="0">
                <a:solidFill>
                  <a:srgbClr val="C00000"/>
                </a:solidFill>
                <a:latin typeface="UTM Avo" panose="02040603050506020204" pitchFamily="18"/>
                <a:cs typeface="Arial" panose="020B0604020202020204" pitchFamily="34" charset="0"/>
              </a:rPr>
              <a:t>Giải</a:t>
            </a:r>
            <a:endParaRPr lang="en-US" sz="2800" b="1" dirty="0">
              <a:solidFill>
                <a:srgbClr val="C00000"/>
              </a:solidFill>
              <a:latin typeface="UTM Avo" panose="02040603050506020204" pitchFamily="18"/>
              <a:cs typeface="Arial" panose="020B0604020202020204" pitchFamily="34" charset="0"/>
            </a:endParaRPr>
          </a:p>
        </p:txBody>
      </p:sp>
      <p:pic>
        <p:nvPicPr>
          <p:cNvPr id="4" name="Picture 3">
            <a:extLst>
              <a:ext uri="{FF2B5EF4-FFF2-40B4-BE49-F238E27FC236}">
                <a16:creationId xmlns:a16="http://schemas.microsoft.com/office/drawing/2014/main" id="{D1F6ADCE-5E86-A6CA-884B-60CB1E4B73E3}"/>
              </a:ext>
            </a:extLst>
          </p:cNvPr>
          <p:cNvPicPr>
            <a:picLocks noChangeAspect="1"/>
          </p:cNvPicPr>
          <p:nvPr/>
        </p:nvPicPr>
        <p:blipFill>
          <a:blip r:embed="rId3"/>
          <a:stretch>
            <a:fillRect/>
          </a:stretch>
        </p:blipFill>
        <p:spPr>
          <a:xfrm>
            <a:off x="10624457" y="5088386"/>
            <a:ext cx="1536078" cy="1769614"/>
          </a:xfrm>
          <a:prstGeom prst="rect">
            <a:avLst/>
          </a:prstGeom>
        </p:spPr>
      </p:pic>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2A7CFA7-062E-2B84-D97C-B18684460EE8}"/>
                  </a:ext>
                </a:extLst>
              </p:cNvPr>
              <p:cNvSpPr/>
              <p:nvPr/>
            </p:nvSpPr>
            <p:spPr>
              <a:xfrm>
                <a:off x="533400" y="1482281"/>
                <a:ext cx="11125200" cy="4694555"/>
              </a:xfrm>
              <a:prstGeom prst="rect">
                <a:avLst/>
              </a:prstGeom>
            </p:spPr>
            <p:txBody>
              <a:bodyPr wrap="square">
                <a:spAutoFit/>
              </a:bodyPr>
              <a:lstStyle/>
              <a:p>
                <a:pPr algn="just">
                  <a:lnSpc>
                    <a:spcPct val="150000"/>
                  </a:lnSpc>
                  <a:spcBef>
                    <a:spcPts val="400"/>
                  </a:spcBef>
                  <a:spcAft>
                    <a:spcPts val="400"/>
                  </a:spcAft>
                </a:pPr>
                <a:r>
                  <a:rPr lang="vi-VN" sz="2400" dirty="0">
                    <a:latin typeface="UTM Avo" panose="02040603050506020204" pitchFamily="18"/>
                    <a:ea typeface="Calibri" panose="020F0502020204030204" pitchFamily="34" charset="0"/>
                    <a:cs typeface="Arial" panose="020B0604020202020204" pitchFamily="34" charset="0"/>
                  </a:rPr>
                  <a:t>a) Khi số lần lấy thẻ càng lớn thì xác suất thực nghiệm của biến cố "Thẻ lấy ra ghi số chẵn" ngày càng gần xác suất của biến cố đó.</a:t>
                </a:r>
                <a:endParaRPr lang="en-US" sz="2400" dirty="0">
                  <a:latin typeface="UTM Avo" panose="02040603050506020204" pitchFamily="18"/>
                  <a:ea typeface="Arial" panose="020B0604020202020204" pitchFamily="34" charset="0"/>
                  <a:cs typeface="Arial" panose="020B0604020202020204" pitchFamily="34" charset="0"/>
                </a:endParaRPr>
              </a:p>
              <a:p>
                <a:pPr algn="just">
                  <a:lnSpc>
                    <a:spcPct val="150000"/>
                  </a:lnSpc>
                  <a:spcBef>
                    <a:spcPts val="400"/>
                  </a:spcBef>
                  <a:spcAft>
                    <a:spcPts val="400"/>
                  </a:spcAft>
                </a:pPr>
                <a:r>
                  <a:rPr lang="vi-VN" sz="2400" dirty="0">
                    <a:latin typeface="UTM Avo" panose="02040603050506020204" pitchFamily="18"/>
                    <a:ea typeface="Calibri" panose="020F0502020204030204" pitchFamily="34" charset="0"/>
                    <a:cs typeface="Arial" panose="020B0604020202020204" pitchFamily="34" charset="0"/>
                  </a:rPr>
                  <a:t>Khi số lần lấy thẻ càng lớn thì xác suất thực nghiệm của biến cố "Thẻ lấy ra ghi số lẻ" ngày càng gần xác suất của biến cố đó.</a:t>
                </a:r>
                <a:endParaRPr lang="en-US" sz="2400" dirty="0">
                  <a:latin typeface="UTM Avo" panose="02040603050506020204" pitchFamily="18"/>
                  <a:ea typeface="Calibri" panose="020F0502020204030204" pitchFamily="34" charset="0"/>
                  <a:cs typeface="Arial" panose="020B0604020202020204" pitchFamily="34" charset="0"/>
                </a:endParaRPr>
              </a:p>
              <a:p>
                <a:pPr algn="just">
                  <a:lnSpc>
                    <a:spcPct val="150000"/>
                  </a:lnSpc>
                  <a:spcBef>
                    <a:spcPts val="400"/>
                  </a:spcBef>
                  <a:spcAft>
                    <a:spcPts val="400"/>
                  </a:spcAft>
                </a:pPr>
                <a:r>
                  <a:rPr lang="vi-VN" sz="2400" dirty="0">
                    <a:latin typeface="UTM Avo" panose="02040603050506020204" pitchFamily="18"/>
                    <a:ea typeface="Calibri" panose="020F0502020204030204" pitchFamily="34" charset="0"/>
                    <a:cs typeface="Arial" panose="020B0604020202020204" pitchFamily="34" charset="0"/>
                  </a:rPr>
                  <a:t>b) Các kết quả thuận lợi cho biến cố "Thẻ lấy ra ghi số chẵn" là 2, 4. </a:t>
                </a:r>
                <a:endParaRPr lang="en-US" sz="2400" dirty="0">
                  <a:latin typeface="UTM Avo" panose="02040603050506020204" pitchFamily="18"/>
                  <a:ea typeface="Calibri" panose="020F0502020204030204" pitchFamily="34" charset="0"/>
                  <a:cs typeface="Arial" panose="020B0604020202020204" pitchFamily="34" charset="0"/>
                </a:endParaRPr>
              </a:p>
              <a:p>
                <a:pPr algn="just">
                  <a:lnSpc>
                    <a:spcPct val="150000"/>
                  </a:lnSpc>
                  <a:spcBef>
                    <a:spcPts val="400"/>
                  </a:spcBef>
                  <a:spcAft>
                    <a:spcPts val="400"/>
                  </a:spcAft>
                </a:pPr>
                <a:r>
                  <a:rPr lang="vi-VN" sz="2400" dirty="0">
                    <a:latin typeface="UTM Avo" panose="02040603050506020204" pitchFamily="18"/>
                    <a:ea typeface="Calibri" panose="020F0502020204030204" pitchFamily="34" charset="0"/>
                    <a:cs typeface="Arial" panose="020B0604020202020204" pitchFamily="34" charset="0"/>
                  </a:rPr>
                  <a:t>Có 2 kết quả thuận lợi cho biến cố. </a:t>
                </a:r>
                <a:endParaRPr lang="en-US" sz="2400" dirty="0">
                  <a:latin typeface="UTM Avo" panose="02040603050506020204" pitchFamily="18"/>
                  <a:ea typeface="Calibri" panose="020F0502020204030204" pitchFamily="34" charset="0"/>
                  <a:cs typeface="Arial" panose="020B0604020202020204" pitchFamily="34" charset="0"/>
                </a:endParaRPr>
              </a:p>
              <a:p>
                <a:pPr algn="just">
                  <a:lnSpc>
                    <a:spcPct val="150000"/>
                  </a:lnSpc>
                  <a:spcBef>
                    <a:spcPts val="400"/>
                  </a:spcBef>
                  <a:spcAft>
                    <a:spcPts val="400"/>
                  </a:spcAft>
                </a:pPr>
                <a:r>
                  <a:rPr lang="vi-VN" sz="2400" dirty="0">
                    <a:latin typeface="UTM Avo" panose="02040603050506020204" pitchFamily="18"/>
                    <a:ea typeface="Calibri" panose="020F0502020204030204" pitchFamily="34" charset="0"/>
                    <a:cs typeface="Arial" panose="020B0604020202020204" pitchFamily="34" charset="0"/>
                  </a:rPr>
                  <a:t>Do đó, xác suất của biến cố đó là: </a:t>
                </a:r>
                <a14:m>
                  <m:oMath xmlns:m="http://schemas.openxmlformats.org/officeDocument/2006/math">
                    <m:f>
                      <m:fPr>
                        <m:ctrlPr>
                          <a:rPr lang="en-US" sz="2400" i="1">
                            <a:latin typeface="Cambria Math" panose="02040503050406030204" pitchFamily="18" charset="0"/>
                            <a:ea typeface="Calibri" panose="020F0502020204030204" pitchFamily="34" charset="0"/>
                            <a:cs typeface="Arial" panose="020B0604020202020204" pitchFamily="34" charset="0"/>
                          </a:rPr>
                        </m:ctrlPr>
                      </m:fPr>
                      <m:num>
                        <m:r>
                          <m:rPr>
                            <m:nor/>
                          </m:rPr>
                          <a:rPr lang="vi-VN" sz="2400">
                            <a:latin typeface="UTM Avo" panose="02040603050506020204" pitchFamily="18"/>
                            <a:ea typeface="Calibri" panose="020F0502020204030204" pitchFamily="34" charset="0"/>
                            <a:cs typeface="Arial" panose="020B0604020202020204" pitchFamily="34" charset="0"/>
                          </a:rPr>
                          <m:t>2</m:t>
                        </m:r>
                      </m:num>
                      <m:den>
                        <m:r>
                          <m:rPr>
                            <m:nor/>
                          </m:rPr>
                          <a:rPr lang="vi-VN" sz="2400">
                            <a:latin typeface="UTM Avo" panose="02040603050506020204" pitchFamily="18"/>
                            <a:ea typeface="Calibri" panose="020F0502020204030204" pitchFamily="34" charset="0"/>
                            <a:cs typeface="Arial" panose="020B0604020202020204" pitchFamily="34" charset="0"/>
                          </a:rPr>
                          <m:t>5</m:t>
                        </m:r>
                      </m:den>
                    </m:f>
                  </m:oMath>
                </a14:m>
                <a:r>
                  <a:rPr lang="vi-VN" sz="2400" dirty="0">
                    <a:latin typeface="UTM Avo" panose="02040603050506020204" pitchFamily="18"/>
                    <a:ea typeface="Calibri" panose="020F0502020204030204" pitchFamily="34" charset="0"/>
                    <a:cs typeface="Arial" panose="020B0604020202020204" pitchFamily="34" charset="0"/>
                  </a:rPr>
                  <a:t>.</a:t>
                </a:r>
                <a:endParaRPr lang="en-US" sz="2400" dirty="0">
                  <a:latin typeface="UTM Avo" panose="02040603050506020204" pitchFamily="18"/>
                  <a:ea typeface="Calibri" panose="020F0502020204030204" pitchFamily="34" charset="0"/>
                  <a:cs typeface="Arial" panose="020B0604020202020204" pitchFamily="34" charset="0"/>
                </a:endParaRPr>
              </a:p>
            </p:txBody>
          </p:sp>
        </mc:Choice>
        <mc:Fallback xmlns="">
          <p:sp>
            <p:nvSpPr>
              <p:cNvPr id="5" name="Rectangle 4">
                <a:extLst>
                  <a:ext uri="{FF2B5EF4-FFF2-40B4-BE49-F238E27FC236}">
                    <a16:creationId xmlns:a16="http://schemas.microsoft.com/office/drawing/2014/main" id="{D2A7CFA7-062E-2B84-D97C-B18684460EE8}"/>
                  </a:ext>
                </a:extLst>
              </p:cNvPr>
              <p:cNvSpPr>
                <a:spLocks noRot="1" noChangeAspect="1" noMove="1" noResize="1" noEditPoints="1" noAdjustHandles="1" noChangeArrowheads="1" noChangeShapeType="1" noTextEdit="1"/>
              </p:cNvSpPr>
              <p:nvPr/>
            </p:nvSpPr>
            <p:spPr>
              <a:xfrm>
                <a:off x="533400" y="1482281"/>
                <a:ext cx="11125200" cy="4694555"/>
              </a:xfrm>
              <a:prstGeom prst="rect">
                <a:avLst/>
              </a:prstGeom>
              <a:blipFill>
                <a:blip r:embed="rId4"/>
                <a:stretch>
                  <a:fillRect l="-877" r="-822"/>
                </a:stretch>
              </a:blipFill>
            </p:spPr>
            <p:txBody>
              <a:bodyPr/>
              <a:lstStyle/>
              <a:p>
                <a:r>
                  <a:rPr lang="en-US">
                    <a:noFill/>
                  </a:rPr>
                  <a:t> </a:t>
                </a:r>
              </a:p>
            </p:txBody>
          </p:sp>
        </mc:Fallback>
      </mc:AlternateContent>
    </p:spTree>
    <p:extLst>
      <p:ext uri="{BB962C8B-B14F-4D97-AF65-F5344CB8AC3E}">
        <p14:creationId xmlns:p14="http://schemas.microsoft.com/office/powerpoint/2010/main" val="137410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up)">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down)">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down)">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3" name="TextBox 2">
            <a:extLst>
              <a:ext uri="{FF2B5EF4-FFF2-40B4-BE49-F238E27FC236}">
                <a16:creationId xmlns:a16="http://schemas.microsoft.com/office/drawing/2014/main" id="{95595680-A4F6-1D1B-47B3-3DBF442E2AA8}"/>
              </a:ext>
            </a:extLst>
          </p:cNvPr>
          <p:cNvSpPr txBox="1"/>
          <p:nvPr/>
        </p:nvSpPr>
        <p:spPr>
          <a:xfrm>
            <a:off x="5588000" y="858471"/>
            <a:ext cx="1016000" cy="523220"/>
          </a:xfrm>
          <a:prstGeom prst="rect">
            <a:avLst/>
          </a:prstGeom>
          <a:noFill/>
        </p:spPr>
        <p:txBody>
          <a:bodyPr wrap="square" rtlCol="0">
            <a:spAutoFit/>
          </a:bodyPr>
          <a:lstStyle/>
          <a:p>
            <a:pPr algn="ctr">
              <a:defRPr/>
            </a:pPr>
            <a:r>
              <a:rPr lang="vi-VN" sz="2800" b="1" u="sng" dirty="0">
                <a:solidFill>
                  <a:srgbClr val="C00000"/>
                </a:solidFill>
                <a:latin typeface="UTM Avo" panose="02040603050506020204" pitchFamily="18"/>
                <a:cs typeface="Arial" panose="020B0604020202020204" pitchFamily="34" charset="0"/>
              </a:rPr>
              <a:t>Giải</a:t>
            </a:r>
            <a:endParaRPr lang="en-US" sz="2800" b="1" dirty="0">
              <a:solidFill>
                <a:srgbClr val="C00000"/>
              </a:solidFill>
              <a:latin typeface="UTM Avo" panose="02040603050506020204" pitchFamily="18"/>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2A7CFA7-062E-2B84-D97C-B18684460EE8}"/>
                  </a:ext>
                </a:extLst>
              </p:cNvPr>
              <p:cNvSpPr/>
              <p:nvPr/>
            </p:nvSpPr>
            <p:spPr>
              <a:xfrm>
                <a:off x="633984" y="1381691"/>
                <a:ext cx="11125200" cy="5065297"/>
              </a:xfrm>
              <a:prstGeom prst="rect">
                <a:avLst/>
              </a:prstGeom>
            </p:spPr>
            <p:txBody>
              <a:bodyPr wrap="square">
                <a:spAutoFit/>
              </a:bodyPr>
              <a:lstStyle/>
              <a:p>
                <a:pPr algn="just">
                  <a:lnSpc>
                    <a:spcPct val="150000"/>
                  </a:lnSpc>
                  <a:spcBef>
                    <a:spcPts val="400"/>
                  </a:spcBef>
                  <a:spcAft>
                    <a:spcPts val="400"/>
                  </a:spcAft>
                  <a:defRPr/>
                </a:pPr>
                <a:r>
                  <a:rPr lang="vi-VN" sz="2200" dirty="0">
                    <a:solidFill>
                      <a:prstClr val="black"/>
                    </a:solidFill>
                    <a:latin typeface="UTM Avo" panose="02040603050506020204" pitchFamily="18"/>
                    <a:ea typeface="Calibri" panose="020F0502020204030204" pitchFamily="34" charset="0"/>
                    <a:cs typeface="Arial" panose="020B0604020202020204" pitchFamily="34" charset="0"/>
                  </a:rPr>
                  <a:t>Các kết quả thuận lợi cho biến cố "Thẻ lấy ra ghi số lẻ" là 1, 3, 5. </a:t>
                </a:r>
                <a:endParaRPr lang="en-US" sz="2200" dirty="0">
                  <a:solidFill>
                    <a:prstClr val="black"/>
                  </a:solidFill>
                  <a:latin typeface="UTM Avo" panose="02040603050506020204" pitchFamily="18" charset="0"/>
                  <a:ea typeface="Calibri" panose="020F0502020204030204" pitchFamily="34" charset="0"/>
                  <a:cs typeface="Arial" panose="020B0604020202020204" pitchFamily="34" charset="0"/>
                </a:endParaRPr>
              </a:p>
              <a:p>
                <a:pPr algn="just">
                  <a:lnSpc>
                    <a:spcPct val="150000"/>
                  </a:lnSpc>
                  <a:spcBef>
                    <a:spcPts val="400"/>
                  </a:spcBef>
                  <a:spcAft>
                    <a:spcPts val="400"/>
                  </a:spcAft>
                  <a:defRPr/>
                </a:pPr>
                <a:r>
                  <a:rPr lang="vi-VN" sz="2200" dirty="0">
                    <a:solidFill>
                      <a:prstClr val="black"/>
                    </a:solidFill>
                    <a:latin typeface="UTM Avo" panose="02040603050506020204" pitchFamily="18"/>
                    <a:ea typeface="Calibri" panose="020F0502020204030204" pitchFamily="34" charset="0"/>
                    <a:cs typeface="Arial" panose="020B0604020202020204" pitchFamily="34" charset="0"/>
                  </a:rPr>
                  <a:t>Có 3 kết quả thuận lợi cho biến cố. </a:t>
                </a:r>
                <a:endParaRPr lang="en-US" sz="2200" dirty="0">
                  <a:solidFill>
                    <a:prstClr val="black"/>
                  </a:solidFill>
                  <a:latin typeface="UTM Avo" panose="02040603050506020204" pitchFamily="18"/>
                  <a:ea typeface="Calibri" panose="020F0502020204030204" pitchFamily="34" charset="0"/>
                  <a:cs typeface="Arial" panose="020B0604020202020204" pitchFamily="34" charset="0"/>
                </a:endParaRPr>
              </a:p>
              <a:p>
                <a:pPr algn="just">
                  <a:lnSpc>
                    <a:spcPct val="150000"/>
                  </a:lnSpc>
                  <a:spcBef>
                    <a:spcPts val="400"/>
                  </a:spcBef>
                  <a:spcAft>
                    <a:spcPts val="400"/>
                  </a:spcAft>
                  <a:defRPr/>
                </a:pPr>
                <a:r>
                  <a:rPr lang="vi-VN" sz="2200" dirty="0">
                    <a:solidFill>
                      <a:prstClr val="black"/>
                    </a:solidFill>
                    <a:latin typeface="UTM Avo" panose="02040603050506020204" pitchFamily="18"/>
                    <a:ea typeface="Calibri" panose="020F0502020204030204" pitchFamily="34" charset="0"/>
                    <a:cs typeface="Arial" panose="020B0604020202020204" pitchFamily="34" charset="0"/>
                  </a:rPr>
                  <a:t>Do đó, xác suất của biến cố đó là: </a:t>
                </a:r>
                <a14:m>
                  <m:oMath xmlns:m="http://schemas.openxmlformats.org/officeDocument/2006/math">
                    <m:f>
                      <m:fPr>
                        <m:ctrlPr>
                          <a:rPr lang="en-US" sz="22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m:rPr>
                            <m:nor/>
                          </m:rPr>
                          <a:rPr lang="vi-VN" sz="2200">
                            <a:solidFill>
                              <a:prstClr val="black"/>
                            </a:solidFill>
                            <a:latin typeface="UTM Avo" panose="02040603050506020204" pitchFamily="18"/>
                            <a:ea typeface="Calibri" panose="020F0502020204030204" pitchFamily="34" charset="0"/>
                            <a:cs typeface="Arial" panose="020B0604020202020204" pitchFamily="34" charset="0"/>
                          </a:rPr>
                          <m:t>3</m:t>
                        </m:r>
                      </m:num>
                      <m:den>
                        <m:r>
                          <m:rPr>
                            <m:nor/>
                          </m:rPr>
                          <a:rPr lang="vi-VN" sz="2200">
                            <a:solidFill>
                              <a:prstClr val="black"/>
                            </a:solidFill>
                            <a:latin typeface="UTM Avo" panose="02040603050506020204" pitchFamily="18"/>
                            <a:ea typeface="Calibri" panose="020F0502020204030204" pitchFamily="34" charset="0"/>
                            <a:cs typeface="Arial" panose="020B0604020202020204" pitchFamily="34" charset="0"/>
                          </a:rPr>
                          <m:t>5</m:t>
                        </m:r>
                      </m:den>
                    </m:f>
                  </m:oMath>
                </a14:m>
                <a:r>
                  <a:rPr lang="vi-VN" sz="2200" dirty="0">
                    <a:solidFill>
                      <a:prstClr val="black"/>
                    </a:solidFill>
                    <a:latin typeface="UTM Avo" panose="02040603050506020204" pitchFamily="18"/>
                    <a:ea typeface="Calibri" panose="020F0502020204030204" pitchFamily="34" charset="0"/>
                    <a:cs typeface="Arial" panose="020B0604020202020204" pitchFamily="34" charset="0"/>
                  </a:rPr>
                  <a:t>.</a:t>
                </a:r>
                <a:endParaRPr lang="en-US" sz="2200" dirty="0">
                  <a:solidFill>
                    <a:prstClr val="black"/>
                  </a:solidFill>
                  <a:latin typeface="UTM Avo" panose="02040603050506020204" pitchFamily="18"/>
                  <a:ea typeface="Calibri" panose="020F0502020204030204" pitchFamily="34" charset="0"/>
                  <a:cs typeface="Arial" panose="020B0604020202020204" pitchFamily="34" charset="0"/>
                </a:endParaRPr>
              </a:p>
              <a:p>
                <a:pPr algn="just">
                  <a:lnSpc>
                    <a:spcPct val="150000"/>
                  </a:lnSpc>
                  <a:spcBef>
                    <a:spcPts val="400"/>
                  </a:spcBef>
                  <a:spcAft>
                    <a:spcPts val="400"/>
                  </a:spcAft>
                  <a:defRPr/>
                </a:pPr>
                <a:r>
                  <a:rPr lang="vi-VN" sz="2200" dirty="0">
                    <a:solidFill>
                      <a:prstClr val="black"/>
                    </a:solidFill>
                    <a:latin typeface="UTM Avo" panose="02040603050506020204" pitchFamily="18"/>
                    <a:ea typeface="Calibri" panose="020F0502020204030204" pitchFamily="34" charset="0"/>
                    <a:cs typeface="Arial" panose="020B0604020202020204" pitchFamily="34" charset="0"/>
                  </a:rPr>
                  <a:t>c) Khi số lần lấy thẻ càng lớn thì xác suất thực nghiệm của biến cố "Thẻ lấy ra ghi số chẵn" ngày càng gần xác suất của biến cố đó (bằng </a:t>
                </a:r>
                <a14:m>
                  <m:oMath xmlns:m="http://schemas.openxmlformats.org/officeDocument/2006/math">
                    <m:f>
                      <m:fPr>
                        <m:ctrlPr>
                          <a:rPr lang="en-US" sz="22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m:rPr>
                            <m:nor/>
                          </m:rPr>
                          <a:rPr lang="vi-VN" sz="2200">
                            <a:solidFill>
                              <a:prstClr val="black"/>
                            </a:solidFill>
                            <a:latin typeface="UTM Avo" panose="02040603050506020204" pitchFamily="18"/>
                            <a:ea typeface="Calibri" panose="020F0502020204030204" pitchFamily="34" charset="0"/>
                            <a:cs typeface="Arial" panose="020B0604020202020204" pitchFamily="34" charset="0"/>
                          </a:rPr>
                          <m:t>2</m:t>
                        </m:r>
                      </m:num>
                      <m:den>
                        <m:r>
                          <m:rPr>
                            <m:nor/>
                          </m:rPr>
                          <a:rPr lang="vi-VN" sz="2200">
                            <a:solidFill>
                              <a:prstClr val="black"/>
                            </a:solidFill>
                            <a:latin typeface="UTM Avo" panose="02040603050506020204" pitchFamily="18"/>
                            <a:ea typeface="Calibri" panose="020F0502020204030204" pitchFamily="34" charset="0"/>
                            <a:cs typeface="Arial" panose="020B0604020202020204" pitchFamily="34" charset="0"/>
                          </a:rPr>
                          <m:t>5</m:t>
                        </m:r>
                      </m:den>
                    </m:f>
                  </m:oMath>
                </a14:m>
                <a:r>
                  <a:rPr lang="vi-VN" sz="2200" dirty="0">
                    <a:solidFill>
                      <a:prstClr val="black"/>
                    </a:solidFill>
                    <a:latin typeface="UTM Avo" panose="02040603050506020204" pitchFamily="18"/>
                    <a:ea typeface="Calibri" panose="020F0502020204030204" pitchFamily="34" charset="0"/>
                    <a:cs typeface="Arial" panose="020B0604020202020204" pitchFamily="34" charset="0"/>
                  </a:rPr>
                  <a:t> ).</a:t>
                </a:r>
                <a:endParaRPr lang="en-US" sz="2200" dirty="0">
                  <a:solidFill>
                    <a:prstClr val="black"/>
                  </a:solidFill>
                  <a:latin typeface="UTM Avo" panose="02040603050506020204" pitchFamily="18"/>
                  <a:ea typeface="Calibri" panose="020F0502020204030204" pitchFamily="34" charset="0"/>
                  <a:cs typeface="Arial" panose="020B0604020202020204" pitchFamily="34" charset="0"/>
                </a:endParaRPr>
              </a:p>
              <a:p>
                <a:pPr algn="just">
                  <a:lnSpc>
                    <a:spcPct val="150000"/>
                  </a:lnSpc>
                  <a:spcBef>
                    <a:spcPts val="400"/>
                  </a:spcBef>
                  <a:spcAft>
                    <a:spcPts val="400"/>
                  </a:spcAft>
                  <a:defRPr/>
                </a:pPr>
                <a:r>
                  <a:rPr lang="vi-VN" sz="2200" dirty="0">
                    <a:solidFill>
                      <a:prstClr val="black"/>
                    </a:solidFill>
                    <a:latin typeface="UTM Avo" panose="02040603050506020204" pitchFamily="18"/>
                    <a:ea typeface="Calibri" panose="020F0502020204030204" pitchFamily="34" charset="0"/>
                    <a:cs typeface="Arial" panose="020B0604020202020204" pitchFamily="34" charset="0"/>
                  </a:rPr>
                  <a:t>Khi số lần lấy thẻ càng lớn thì xác suất thực nghiệm của biến cố "Thẻ lấy ra ghi số lẻ" ngày càng gần xác suất của biến cố đó (bằng </a:t>
                </a:r>
                <a14:m>
                  <m:oMath xmlns:m="http://schemas.openxmlformats.org/officeDocument/2006/math">
                    <m:f>
                      <m:fPr>
                        <m:ctrlPr>
                          <a:rPr lang="en-US" sz="22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m:rPr>
                            <m:nor/>
                          </m:rPr>
                          <a:rPr lang="vi-VN" sz="2200">
                            <a:solidFill>
                              <a:prstClr val="black"/>
                            </a:solidFill>
                            <a:latin typeface="UTM Avo" panose="02040603050506020204" pitchFamily="18"/>
                            <a:ea typeface="Calibri" panose="020F0502020204030204" pitchFamily="34" charset="0"/>
                            <a:cs typeface="Arial" panose="020B0604020202020204" pitchFamily="34" charset="0"/>
                          </a:rPr>
                          <m:t>3</m:t>
                        </m:r>
                      </m:num>
                      <m:den>
                        <m:r>
                          <m:rPr>
                            <m:nor/>
                          </m:rPr>
                          <a:rPr lang="vi-VN" sz="2200">
                            <a:solidFill>
                              <a:prstClr val="black"/>
                            </a:solidFill>
                            <a:latin typeface="UTM Avo" panose="02040603050506020204" pitchFamily="18"/>
                            <a:ea typeface="Calibri" panose="020F0502020204030204" pitchFamily="34" charset="0"/>
                            <a:cs typeface="Arial" panose="020B0604020202020204" pitchFamily="34" charset="0"/>
                          </a:rPr>
                          <m:t>5</m:t>
                        </m:r>
                      </m:den>
                    </m:f>
                  </m:oMath>
                </a14:m>
                <a:r>
                  <a:rPr lang="vi-VN" sz="2200" dirty="0">
                    <a:solidFill>
                      <a:prstClr val="black"/>
                    </a:solidFill>
                    <a:latin typeface="UTM Avo" panose="02040603050506020204" pitchFamily="18"/>
                    <a:ea typeface="Calibri" panose="020F0502020204030204" pitchFamily="34" charset="0"/>
                    <a:cs typeface="Arial" panose="020B0604020202020204" pitchFamily="34" charset="0"/>
                  </a:rPr>
                  <a:t> ).</a:t>
                </a:r>
                <a:endParaRPr lang="en-US" sz="2200" dirty="0">
                  <a:solidFill>
                    <a:prstClr val="black"/>
                  </a:solidFill>
                  <a:latin typeface="UTM Avo" panose="02040603050506020204" pitchFamily="18"/>
                  <a:ea typeface="Calibri" panose="020F0502020204030204" pitchFamily="34" charset="0"/>
                  <a:cs typeface="Arial" panose="020B0604020202020204" pitchFamily="34" charset="0"/>
                </a:endParaRPr>
              </a:p>
            </p:txBody>
          </p:sp>
        </mc:Choice>
        <mc:Fallback xmlns="">
          <p:sp>
            <p:nvSpPr>
              <p:cNvPr id="5" name="Rectangle 4">
                <a:extLst>
                  <a:ext uri="{FF2B5EF4-FFF2-40B4-BE49-F238E27FC236}">
                    <a16:creationId xmlns:a16="http://schemas.microsoft.com/office/drawing/2014/main" id="{D2A7CFA7-062E-2B84-D97C-B18684460EE8}"/>
                  </a:ext>
                </a:extLst>
              </p:cNvPr>
              <p:cNvSpPr>
                <a:spLocks noRot="1" noChangeAspect="1" noMove="1" noResize="1" noEditPoints="1" noAdjustHandles="1" noChangeArrowheads="1" noChangeShapeType="1" noTextEdit="1"/>
              </p:cNvSpPr>
              <p:nvPr/>
            </p:nvSpPr>
            <p:spPr>
              <a:xfrm>
                <a:off x="633984" y="1381691"/>
                <a:ext cx="11125200" cy="5065297"/>
              </a:xfrm>
              <a:prstGeom prst="rect">
                <a:avLst/>
              </a:prstGeom>
              <a:blipFill>
                <a:blip r:embed="rId3"/>
                <a:stretch>
                  <a:fillRect l="-712" r="-712"/>
                </a:stretch>
              </a:blipFill>
            </p:spPr>
            <p:txBody>
              <a:bodyPr/>
              <a:lstStyle/>
              <a:p>
                <a:r>
                  <a:rPr lang="en-US">
                    <a:noFill/>
                  </a:rPr>
                  <a:t> </a:t>
                </a:r>
              </a:p>
            </p:txBody>
          </p:sp>
        </mc:Fallback>
      </mc:AlternateContent>
    </p:spTree>
    <p:extLst>
      <p:ext uri="{BB962C8B-B14F-4D97-AF65-F5344CB8AC3E}">
        <p14:creationId xmlns:p14="http://schemas.microsoft.com/office/powerpoint/2010/main" val="29586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grpSp>
        <p:nvGrpSpPr>
          <p:cNvPr id="2" name="Group 1">
            <a:extLst>
              <a:ext uri="{FF2B5EF4-FFF2-40B4-BE49-F238E27FC236}">
                <a16:creationId xmlns:a16="http://schemas.microsoft.com/office/drawing/2014/main" id="{346A7ECB-56A9-C62F-991A-74921EA14838}"/>
              </a:ext>
            </a:extLst>
          </p:cNvPr>
          <p:cNvGrpSpPr/>
          <p:nvPr/>
        </p:nvGrpSpPr>
        <p:grpSpPr>
          <a:xfrm>
            <a:off x="736598" y="2311400"/>
            <a:ext cx="3352800" cy="3505200"/>
            <a:chOff x="10238971" y="925371"/>
            <a:chExt cx="6703869" cy="7662971"/>
          </a:xfrm>
        </p:grpSpPr>
        <p:grpSp>
          <p:nvGrpSpPr>
            <p:cNvPr id="3" name="Group 9">
              <a:extLst>
                <a:ext uri="{FF2B5EF4-FFF2-40B4-BE49-F238E27FC236}">
                  <a16:creationId xmlns:a16="http://schemas.microsoft.com/office/drawing/2014/main" id="{83BD49C0-284C-D93A-4ACE-4953C2E6AAB1}"/>
                </a:ext>
              </a:extLst>
            </p:cNvPr>
            <p:cNvGrpSpPr/>
            <p:nvPr/>
          </p:nvGrpSpPr>
          <p:grpSpPr>
            <a:xfrm>
              <a:off x="10238971" y="1526882"/>
              <a:ext cx="6703869" cy="7061460"/>
              <a:chOff x="0" y="0"/>
              <a:chExt cx="2008343" cy="2115470"/>
            </a:xfrm>
          </p:grpSpPr>
          <p:sp>
            <p:nvSpPr>
              <p:cNvPr id="5" name="Freeform 10">
                <a:extLst>
                  <a:ext uri="{FF2B5EF4-FFF2-40B4-BE49-F238E27FC236}">
                    <a16:creationId xmlns:a16="http://schemas.microsoft.com/office/drawing/2014/main" id="{C271410C-8D0A-E4FC-70F2-89CEB579D8B9}"/>
                  </a:ext>
                </a:extLst>
              </p:cNvPr>
              <p:cNvSpPr/>
              <p:nvPr/>
            </p:nvSpPr>
            <p:spPr>
              <a:xfrm>
                <a:off x="41910" y="4318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1CA379"/>
              </a:solidFill>
            </p:spPr>
          </p:sp>
          <p:sp>
            <p:nvSpPr>
              <p:cNvPr id="6" name="Freeform 11">
                <a:extLst>
                  <a:ext uri="{FF2B5EF4-FFF2-40B4-BE49-F238E27FC236}">
                    <a16:creationId xmlns:a16="http://schemas.microsoft.com/office/drawing/2014/main" id="{5158D772-2F93-9A42-0E3B-46668A4DA3DA}"/>
                  </a:ext>
                </a:extLst>
              </p:cNvPr>
              <p:cNvSpPr/>
              <p:nvPr/>
            </p:nvSpPr>
            <p:spPr>
              <a:xfrm>
                <a:off x="35560" y="35560"/>
                <a:ext cx="1972783" cy="2079910"/>
              </a:xfrm>
              <a:custGeom>
                <a:avLst/>
                <a:gdLst/>
                <a:ahLst/>
                <a:cxnLst/>
                <a:rect l="l" t="t" r="r" b="b"/>
                <a:pathLst>
                  <a:path w="1972783" h="2079910">
                    <a:moveTo>
                      <a:pt x="1972783" y="2079910"/>
                    </a:moveTo>
                    <a:lnTo>
                      <a:pt x="0" y="2079910"/>
                    </a:lnTo>
                    <a:lnTo>
                      <a:pt x="0" y="0"/>
                    </a:lnTo>
                    <a:lnTo>
                      <a:pt x="1972783" y="0"/>
                    </a:lnTo>
                    <a:lnTo>
                      <a:pt x="1972783" y="2079910"/>
                    </a:lnTo>
                    <a:close/>
                    <a:moveTo>
                      <a:pt x="12700" y="2067210"/>
                    </a:moveTo>
                    <a:lnTo>
                      <a:pt x="1960083" y="2067210"/>
                    </a:lnTo>
                    <a:lnTo>
                      <a:pt x="1960083" y="12700"/>
                    </a:lnTo>
                    <a:lnTo>
                      <a:pt x="12700" y="12700"/>
                    </a:lnTo>
                    <a:lnTo>
                      <a:pt x="12700" y="2067210"/>
                    </a:lnTo>
                    <a:close/>
                  </a:path>
                </a:pathLst>
              </a:custGeom>
              <a:solidFill>
                <a:srgbClr val="1CA379"/>
              </a:solidFill>
            </p:spPr>
          </p:sp>
          <p:sp>
            <p:nvSpPr>
              <p:cNvPr id="7" name="Freeform 12">
                <a:extLst>
                  <a:ext uri="{FF2B5EF4-FFF2-40B4-BE49-F238E27FC236}">
                    <a16:creationId xmlns:a16="http://schemas.microsoft.com/office/drawing/2014/main" id="{DD1275D6-3E72-47A1-316F-9BB5B446CAFC}"/>
                  </a:ext>
                </a:extLst>
              </p:cNvPr>
              <p:cNvSpPr/>
              <p:nvPr/>
            </p:nvSpPr>
            <p:spPr>
              <a:xfrm>
                <a:off x="0" y="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CBE9A2"/>
              </a:solidFill>
            </p:spPr>
          </p:sp>
        </p:grpSp>
        <p:sp>
          <p:nvSpPr>
            <p:cNvPr id="4" name="Freeform 24">
              <a:extLst>
                <a:ext uri="{FF2B5EF4-FFF2-40B4-BE49-F238E27FC236}">
                  <a16:creationId xmlns:a16="http://schemas.microsoft.com/office/drawing/2014/main" id="{CFDEB726-F36D-6E17-517D-16D3FBCEA7BE}"/>
                </a:ext>
              </a:extLst>
            </p:cNvPr>
            <p:cNvSpPr/>
            <p:nvPr/>
          </p:nvSpPr>
          <p:spPr>
            <a:xfrm>
              <a:off x="13294001" y="925371"/>
              <a:ext cx="951481" cy="1203022"/>
            </a:xfrm>
            <a:custGeom>
              <a:avLst/>
              <a:gdLst/>
              <a:ahLst/>
              <a:cxnLst/>
              <a:rect l="l" t="t" r="r" b="b"/>
              <a:pathLst>
                <a:path w="951481" h="1203022">
                  <a:moveTo>
                    <a:pt x="0" y="0"/>
                  </a:moveTo>
                  <a:lnTo>
                    <a:pt x="951481" y="0"/>
                  </a:lnTo>
                  <a:lnTo>
                    <a:pt x="951481" y="1203022"/>
                  </a:lnTo>
                  <a:lnTo>
                    <a:pt x="0" y="12030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grpSp>
        <p:nvGrpSpPr>
          <p:cNvPr id="8" name="Group 7">
            <a:extLst>
              <a:ext uri="{FF2B5EF4-FFF2-40B4-BE49-F238E27FC236}">
                <a16:creationId xmlns:a16="http://schemas.microsoft.com/office/drawing/2014/main" id="{B762280B-4E19-F5D9-D32B-11E1766A4081}"/>
              </a:ext>
            </a:extLst>
          </p:cNvPr>
          <p:cNvGrpSpPr/>
          <p:nvPr/>
        </p:nvGrpSpPr>
        <p:grpSpPr>
          <a:xfrm>
            <a:off x="4432489" y="2302919"/>
            <a:ext cx="3352800" cy="3505200"/>
            <a:chOff x="10238971" y="925371"/>
            <a:chExt cx="6703869" cy="7662971"/>
          </a:xfrm>
        </p:grpSpPr>
        <p:grpSp>
          <p:nvGrpSpPr>
            <p:cNvPr id="9" name="Group 9">
              <a:extLst>
                <a:ext uri="{FF2B5EF4-FFF2-40B4-BE49-F238E27FC236}">
                  <a16:creationId xmlns:a16="http://schemas.microsoft.com/office/drawing/2014/main" id="{A1BBE825-D538-98F0-3E02-5AF548E880BF}"/>
                </a:ext>
              </a:extLst>
            </p:cNvPr>
            <p:cNvGrpSpPr/>
            <p:nvPr/>
          </p:nvGrpSpPr>
          <p:grpSpPr>
            <a:xfrm>
              <a:off x="10238971" y="1526882"/>
              <a:ext cx="6703869" cy="7061460"/>
              <a:chOff x="0" y="0"/>
              <a:chExt cx="2008343" cy="2115470"/>
            </a:xfrm>
          </p:grpSpPr>
          <p:sp>
            <p:nvSpPr>
              <p:cNvPr id="11" name="Freeform 10">
                <a:extLst>
                  <a:ext uri="{FF2B5EF4-FFF2-40B4-BE49-F238E27FC236}">
                    <a16:creationId xmlns:a16="http://schemas.microsoft.com/office/drawing/2014/main" id="{3CBEE79A-2F84-329E-D007-6B939B3B6E0F}"/>
                  </a:ext>
                </a:extLst>
              </p:cNvPr>
              <p:cNvSpPr/>
              <p:nvPr/>
            </p:nvSpPr>
            <p:spPr>
              <a:xfrm>
                <a:off x="41910" y="4318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1CA379"/>
              </a:solidFill>
            </p:spPr>
          </p:sp>
          <p:sp>
            <p:nvSpPr>
              <p:cNvPr id="12" name="Freeform 11">
                <a:extLst>
                  <a:ext uri="{FF2B5EF4-FFF2-40B4-BE49-F238E27FC236}">
                    <a16:creationId xmlns:a16="http://schemas.microsoft.com/office/drawing/2014/main" id="{B98F7357-7E71-63AC-A2BF-4E6600D7392C}"/>
                  </a:ext>
                </a:extLst>
              </p:cNvPr>
              <p:cNvSpPr/>
              <p:nvPr/>
            </p:nvSpPr>
            <p:spPr>
              <a:xfrm>
                <a:off x="35560" y="35560"/>
                <a:ext cx="1972783" cy="2079910"/>
              </a:xfrm>
              <a:custGeom>
                <a:avLst/>
                <a:gdLst/>
                <a:ahLst/>
                <a:cxnLst/>
                <a:rect l="l" t="t" r="r" b="b"/>
                <a:pathLst>
                  <a:path w="1972783" h="2079910">
                    <a:moveTo>
                      <a:pt x="1972783" y="2079910"/>
                    </a:moveTo>
                    <a:lnTo>
                      <a:pt x="0" y="2079910"/>
                    </a:lnTo>
                    <a:lnTo>
                      <a:pt x="0" y="0"/>
                    </a:lnTo>
                    <a:lnTo>
                      <a:pt x="1972783" y="0"/>
                    </a:lnTo>
                    <a:lnTo>
                      <a:pt x="1972783" y="2079910"/>
                    </a:lnTo>
                    <a:close/>
                    <a:moveTo>
                      <a:pt x="12700" y="2067210"/>
                    </a:moveTo>
                    <a:lnTo>
                      <a:pt x="1960083" y="2067210"/>
                    </a:lnTo>
                    <a:lnTo>
                      <a:pt x="1960083" y="12700"/>
                    </a:lnTo>
                    <a:lnTo>
                      <a:pt x="12700" y="12700"/>
                    </a:lnTo>
                    <a:lnTo>
                      <a:pt x="12700" y="2067210"/>
                    </a:lnTo>
                    <a:close/>
                  </a:path>
                </a:pathLst>
              </a:custGeom>
              <a:solidFill>
                <a:srgbClr val="1CA379"/>
              </a:solidFill>
            </p:spPr>
          </p:sp>
          <p:sp>
            <p:nvSpPr>
              <p:cNvPr id="13" name="Freeform 12">
                <a:extLst>
                  <a:ext uri="{FF2B5EF4-FFF2-40B4-BE49-F238E27FC236}">
                    <a16:creationId xmlns:a16="http://schemas.microsoft.com/office/drawing/2014/main" id="{EC078BE6-67BD-B227-F51B-EF5EF26A7958}"/>
                  </a:ext>
                </a:extLst>
              </p:cNvPr>
              <p:cNvSpPr/>
              <p:nvPr/>
            </p:nvSpPr>
            <p:spPr>
              <a:xfrm>
                <a:off x="0" y="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CBE9A2"/>
              </a:solidFill>
            </p:spPr>
          </p:sp>
        </p:grpSp>
        <p:sp>
          <p:nvSpPr>
            <p:cNvPr id="10" name="Freeform 24">
              <a:extLst>
                <a:ext uri="{FF2B5EF4-FFF2-40B4-BE49-F238E27FC236}">
                  <a16:creationId xmlns:a16="http://schemas.microsoft.com/office/drawing/2014/main" id="{E15687A3-65C7-9AD0-D49C-CDEF6D1592AC}"/>
                </a:ext>
              </a:extLst>
            </p:cNvPr>
            <p:cNvSpPr/>
            <p:nvPr/>
          </p:nvSpPr>
          <p:spPr>
            <a:xfrm>
              <a:off x="13294001" y="925371"/>
              <a:ext cx="951481" cy="1203022"/>
            </a:xfrm>
            <a:custGeom>
              <a:avLst/>
              <a:gdLst/>
              <a:ahLst/>
              <a:cxnLst/>
              <a:rect l="l" t="t" r="r" b="b"/>
              <a:pathLst>
                <a:path w="951481" h="1203022">
                  <a:moveTo>
                    <a:pt x="0" y="0"/>
                  </a:moveTo>
                  <a:lnTo>
                    <a:pt x="951481" y="0"/>
                  </a:lnTo>
                  <a:lnTo>
                    <a:pt x="951481" y="1203022"/>
                  </a:lnTo>
                  <a:lnTo>
                    <a:pt x="0" y="12030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grpSp>
        <p:nvGrpSpPr>
          <p:cNvPr id="14" name="Group 13">
            <a:extLst>
              <a:ext uri="{FF2B5EF4-FFF2-40B4-BE49-F238E27FC236}">
                <a16:creationId xmlns:a16="http://schemas.microsoft.com/office/drawing/2014/main" id="{843436B2-1268-3A97-E5BC-6ECF5B4094DA}"/>
              </a:ext>
            </a:extLst>
          </p:cNvPr>
          <p:cNvGrpSpPr/>
          <p:nvPr/>
        </p:nvGrpSpPr>
        <p:grpSpPr>
          <a:xfrm>
            <a:off x="8123299" y="2302919"/>
            <a:ext cx="3623223" cy="3505200"/>
            <a:chOff x="10238971" y="925371"/>
            <a:chExt cx="6703869" cy="7662971"/>
          </a:xfrm>
        </p:grpSpPr>
        <p:grpSp>
          <p:nvGrpSpPr>
            <p:cNvPr id="15" name="Group 9">
              <a:extLst>
                <a:ext uri="{FF2B5EF4-FFF2-40B4-BE49-F238E27FC236}">
                  <a16:creationId xmlns:a16="http://schemas.microsoft.com/office/drawing/2014/main" id="{31CB308B-D184-64F0-1704-49119D5FB005}"/>
                </a:ext>
              </a:extLst>
            </p:cNvPr>
            <p:cNvGrpSpPr/>
            <p:nvPr/>
          </p:nvGrpSpPr>
          <p:grpSpPr>
            <a:xfrm>
              <a:off x="10238971" y="1526882"/>
              <a:ext cx="6703869" cy="7061460"/>
              <a:chOff x="0" y="0"/>
              <a:chExt cx="2008343" cy="2115470"/>
            </a:xfrm>
          </p:grpSpPr>
          <p:sp>
            <p:nvSpPr>
              <p:cNvPr id="17" name="Freeform 10">
                <a:extLst>
                  <a:ext uri="{FF2B5EF4-FFF2-40B4-BE49-F238E27FC236}">
                    <a16:creationId xmlns:a16="http://schemas.microsoft.com/office/drawing/2014/main" id="{09B27DFD-B6EE-6CB9-275B-0F1AD5276895}"/>
                  </a:ext>
                </a:extLst>
              </p:cNvPr>
              <p:cNvSpPr/>
              <p:nvPr/>
            </p:nvSpPr>
            <p:spPr>
              <a:xfrm>
                <a:off x="41910" y="4318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1CA379"/>
              </a:solidFill>
            </p:spPr>
          </p:sp>
          <p:sp>
            <p:nvSpPr>
              <p:cNvPr id="18" name="Freeform 11">
                <a:extLst>
                  <a:ext uri="{FF2B5EF4-FFF2-40B4-BE49-F238E27FC236}">
                    <a16:creationId xmlns:a16="http://schemas.microsoft.com/office/drawing/2014/main" id="{BD745D70-0EB2-70C9-DACE-CD323F466BE1}"/>
                  </a:ext>
                </a:extLst>
              </p:cNvPr>
              <p:cNvSpPr/>
              <p:nvPr/>
            </p:nvSpPr>
            <p:spPr>
              <a:xfrm>
                <a:off x="35560" y="35560"/>
                <a:ext cx="1972783" cy="2079910"/>
              </a:xfrm>
              <a:custGeom>
                <a:avLst/>
                <a:gdLst/>
                <a:ahLst/>
                <a:cxnLst/>
                <a:rect l="l" t="t" r="r" b="b"/>
                <a:pathLst>
                  <a:path w="1972783" h="2079910">
                    <a:moveTo>
                      <a:pt x="1972783" y="2079910"/>
                    </a:moveTo>
                    <a:lnTo>
                      <a:pt x="0" y="2079910"/>
                    </a:lnTo>
                    <a:lnTo>
                      <a:pt x="0" y="0"/>
                    </a:lnTo>
                    <a:lnTo>
                      <a:pt x="1972783" y="0"/>
                    </a:lnTo>
                    <a:lnTo>
                      <a:pt x="1972783" y="2079910"/>
                    </a:lnTo>
                    <a:close/>
                    <a:moveTo>
                      <a:pt x="12700" y="2067210"/>
                    </a:moveTo>
                    <a:lnTo>
                      <a:pt x="1960083" y="2067210"/>
                    </a:lnTo>
                    <a:lnTo>
                      <a:pt x="1960083" y="12700"/>
                    </a:lnTo>
                    <a:lnTo>
                      <a:pt x="12700" y="12700"/>
                    </a:lnTo>
                    <a:lnTo>
                      <a:pt x="12700" y="2067210"/>
                    </a:lnTo>
                    <a:close/>
                  </a:path>
                </a:pathLst>
              </a:custGeom>
              <a:solidFill>
                <a:srgbClr val="1CA379"/>
              </a:solidFill>
            </p:spPr>
          </p:sp>
          <p:sp>
            <p:nvSpPr>
              <p:cNvPr id="19" name="Freeform 12">
                <a:extLst>
                  <a:ext uri="{FF2B5EF4-FFF2-40B4-BE49-F238E27FC236}">
                    <a16:creationId xmlns:a16="http://schemas.microsoft.com/office/drawing/2014/main" id="{1C76AB44-D3A3-0A19-A747-887A86B531BB}"/>
                  </a:ext>
                </a:extLst>
              </p:cNvPr>
              <p:cNvSpPr/>
              <p:nvPr/>
            </p:nvSpPr>
            <p:spPr>
              <a:xfrm>
                <a:off x="0" y="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CBE9A2"/>
              </a:solidFill>
            </p:spPr>
          </p:sp>
        </p:grpSp>
        <p:sp>
          <p:nvSpPr>
            <p:cNvPr id="16" name="Freeform 24">
              <a:extLst>
                <a:ext uri="{FF2B5EF4-FFF2-40B4-BE49-F238E27FC236}">
                  <a16:creationId xmlns:a16="http://schemas.microsoft.com/office/drawing/2014/main" id="{8EDF5B2B-D937-46C0-8141-B48C0CB818B9}"/>
                </a:ext>
              </a:extLst>
            </p:cNvPr>
            <p:cNvSpPr/>
            <p:nvPr/>
          </p:nvSpPr>
          <p:spPr>
            <a:xfrm>
              <a:off x="13294001" y="925371"/>
              <a:ext cx="951481" cy="1203022"/>
            </a:xfrm>
            <a:custGeom>
              <a:avLst/>
              <a:gdLst/>
              <a:ahLst/>
              <a:cxnLst/>
              <a:rect l="l" t="t" r="r" b="b"/>
              <a:pathLst>
                <a:path w="951481" h="1203022">
                  <a:moveTo>
                    <a:pt x="0" y="0"/>
                  </a:moveTo>
                  <a:lnTo>
                    <a:pt x="951481" y="0"/>
                  </a:lnTo>
                  <a:lnTo>
                    <a:pt x="951481" y="1203022"/>
                  </a:lnTo>
                  <a:lnTo>
                    <a:pt x="0" y="12030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sp>
        <p:nvSpPr>
          <p:cNvPr id="20" name="TextBox 19">
            <a:extLst>
              <a:ext uri="{FF2B5EF4-FFF2-40B4-BE49-F238E27FC236}">
                <a16:creationId xmlns:a16="http://schemas.microsoft.com/office/drawing/2014/main" id="{B97D40BA-0F62-7E67-3A09-57DDCF1DF43C}"/>
              </a:ext>
            </a:extLst>
          </p:cNvPr>
          <p:cNvSpPr txBox="1"/>
          <p:nvPr/>
        </p:nvSpPr>
        <p:spPr>
          <a:xfrm>
            <a:off x="891823" y="3250325"/>
            <a:ext cx="3101713" cy="1939826"/>
          </a:xfrm>
          <a:prstGeom prst="rect">
            <a:avLst/>
          </a:prstGeom>
          <a:noFill/>
        </p:spPr>
        <p:txBody>
          <a:bodyPr wrap="square" rtlCol="0">
            <a:spAutoFit/>
          </a:bodyPr>
          <a:lstStyle/>
          <a:p>
            <a:pPr algn="ctr">
              <a:lnSpc>
                <a:spcPct val="150000"/>
              </a:lnSpc>
            </a:pPr>
            <a:r>
              <a:rPr lang="vi-VN" sz="2800" dirty="0">
                <a:latin typeface="UTM Avo" panose="02040603050506020204" pitchFamily="18"/>
                <a:cs typeface="Arial" panose="020B0604020202020204" pitchFamily="34" charset="0"/>
              </a:rPr>
              <a:t>Ôn tập kiến thức đã học trong chương </a:t>
            </a:r>
            <a:r>
              <a:rPr lang="en-US" sz="2800" dirty="0">
                <a:latin typeface="UTM Avo" panose="02040603050506020204" pitchFamily="18"/>
                <a:cs typeface="Arial" panose="020B0604020202020204" pitchFamily="34" charset="0"/>
              </a:rPr>
              <a:t>VI</a:t>
            </a:r>
          </a:p>
        </p:txBody>
      </p:sp>
      <p:sp>
        <p:nvSpPr>
          <p:cNvPr id="21" name="TextBox 20">
            <a:extLst>
              <a:ext uri="{FF2B5EF4-FFF2-40B4-BE49-F238E27FC236}">
                <a16:creationId xmlns:a16="http://schemas.microsoft.com/office/drawing/2014/main" id="{4B25C607-5EC2-9876-B94F-E5C4B36549DA}"/>
              </a:ext>
            </a:extLst>
          </p:cNvPr>
          <p:cNvSpPr txBox="1"/>
          <p:nvPr/>
        </p:nvSpPr>
        <p:spPr>
          <a:xfrm>
            <a:off x="4672975" y="3503696"/>
            <a:ext cx="2931191" cy="1305101"/>
          </a:xfrm>
          <a:prstGeom prst="rect">
            <a:avLst/>
          </a:prstGeom>
          <a:noFill/>
        </p:spPr>
        <p:txBody>
          <a:bodyPr wrap="square" rtlCol="0">
            <a:spAutoFit/>
          </a:bodyPr>
          <a:lstStyle/>
          <a:p>
            <a:pPr algn="ctr">
              <a:lnSpc>
                <a:spcPct val="150000"/>
              </a:lnSpc>
            </a:pPr>
            <a:r>
              <a:rPr lang="vi-VN" sz="2800" dirty="0">
                <a:latin typeface="UTM Avo" panose="02040603050506020204" pitchFamily="18"/>
                <a:cs typeface="Arial" panose="020B0604020202020204" pitchFamily="34" charset="0"/>
              </a:rPr>
              <a:t>Hoàn thành bài tập trong SBT</a:t>
            </a:r>
            <a:endParaRPr lang="en-US" sz="2800" dirty="0">
              <a:latin typeface="UTM Avo" panose="02040603050506020204" pitchFamily="18"/>
              <a:cs typeface="Arial" panose="020B0604020202020204" pitchFamily="34" charset="0"/>
            </a:endParaRPr>
          </a:p>
        </p:txBody>
      </p:sp>
      <p:sp>
        <p:nvSpPr>
          <p:cNvPr id="22" name="TextBox 21">
            <a:extLst>
              <a:ext uri="{FF2B5EF4-FFF2-40B4-BE49-F238E27FC236}">
                <a16:creationId xmlns:a16="http://schemas.microsoft.com/office/drawing/2014/main" id="{4D7CAAFB-8498-52AB-68C7-720A952D9D8E}"/>
              </a:ext>
            </a:extLst>
          </p:cNvPr>
          <p:cNvSpPr txBox="1"/>
          <p:nvPr/>
        </p:nvSpPr>
        <p:spPr>
          <a:xfrm>
            <a:off x="8172063" y="3189108"/>
            <a:ext cx="3487393" cy="1952650"/>
          </a:xfrm>
          <a:prstGeom prst="rect">
            <a:avLst/>
          </a:prstGeom>
          <a:noFill/>
        </p:spPr>
        <p:txBody>
          <a:bodyPr wrap="square" rtlCol="0">
            <a:spAutoFit/>
          </a:bodyPr>
          <a:lstStyle/>
          <a:p>
            <a:pPr algn="ctr">
              <a:lnSpc>
                <a:spcPct val="150000"/>
              </a:lnSpc>
            </a:pPr>
            <a:r>
              <a:rPr lang="vi-VN" sz="2800" dirty="0">
                <a:latin typeface="UTM Avo" panose="02040603050506020204" pitchFamily="18"/>
                <a:cs typeface="Arial" panose="020B0604020202020204" pitchFamily="34" charset="0"/>
              </a:rPr>
              <a:t>Chuẩn bị </a:t>
            </a:r>
            <a:endParaRPr lang="en-US" sz="2800" dirty="0">
              <a:latin typeface="UTM Avo" panose="02040603050506020204" pitchFamily="18"/>
              <a:cs typeface="Arial" panose="020B0604020202020204" pitchFamily="34" charset="0"/>
            </a:endParaRPr>
          </a:p>
          <a:p>
            <a:pPr algn="ctr">
              <a:lnSpc>
                <a:spcPct val="150000"/>
              </a:lnSpc>
            </a:pPr>
            <a:r>
              <a:rPr lang="en-US" sz="2800" b="1" dirty="0" err="1">
                <a:latin typeface="UTM Avo" panose="02040603050506020204" pitchFamily="18"/>
                <a:cs typeface="Arial" panose="020B0604020202020204" pitchFamily="34" charset="0"/>
              </a:rPr>
              <a:t>Bài</a:t>
            </a:r>
            <a:r>
              <a:rPr lang="en-US" sz="2800" b="1" dirty="0">
                <a:latin typeface="UTM Avo" panose="02040603050506020204" pitchFamily="18"/>
                <a:cs typeface="Arial" panose="020B0604020202020204" pitchFamily="34" charset="0"/>
              </a:rPr>
              <a:t> </a:t>
            </a:r>
            <a:r>
              <a:rPr lang="en-US" sz="2800" b="1" dirty="0" err="1">
                <a:latin typeface="UTM Avo" panose="02040603050506020204" pitchFamily="18"/>
                <a:cs typeface="Arial" panose="020B0604020202020204" pitchFamily="34" charset="0"/>
              </a:rPr>
              <a:t>tập</a:t>
            </a:r>
            <a:r>
              <a:rPr lang="en-US" sz="2800" b="1" dirty="0">
                <a:latin typeface="UTM Avo" panose="02040603050506020204" pitchFamily="18"/>
                <a:cs typeface="Arial" panose="020B0604020202020204" pitchFamily="34" charset="0"/>
              </a:rPr>
              <a:t> </a:t>
            </a:r>
            <a:r>
              <a:rPr lang="en-US" sz="2800" b="1" dirty="0" err="1">
                <a:latin typeface="UTM Avo" panose="02040603050506020204" pitchFamily="18"/>
                <a:cs typeface="Arial" panose="020B0604020202020204" pitchFamily="34" charset="0"/>
              </a:rPr>
              <a:t>cuối</a:t>
            </a:r>
            <a:r>
              <a:rPr lang="en-US" sz="2800" b="1" dirty="0">
                <a:latin typeface="UTM Avo" panose="02040603050506020204" pitchFamily="18"/>
                <a:cs typeface="Arial" panose="020B0604020202020204" pitchFamily="34" charset="0"/>
              </a:rPr>
              <a:t> </a:t>
            </a:r>
            <a:r>
              <a:rPr lang="en-US" sz="2800" b="1" dirty="0" err="1">
                <a:latin typeface="UTM Avo" panose="02040603050506020204" pitchFamily="18"/>
                <a:cs typeface="Arial" panose="020B0604020202020204" pitchFamily="34" charset="0"/>
              </a:rPr>
              <a:t>chương</a:t>
            </a:r>
            <a:r>
              <a:rPr lang="en-US" sz="2800" b="1" dirty="0">
                <a:latin typeface="UTM Avo" panose="02040603050506020204" pitchFamily="18"/>
                <a:cs typeface="Arial" panose="020B0604020202020204" pitchFamily="34" charset="0"/>
              </a:rPr>
              <a:t> VI – </a:t>
            </a:r>
            <a:r>
              <a:rPr lang="en-US" sz="2800" b="1" dirty="0" err="1">
                <a:latin typeface="UTM Avo" panose="02040603050506020204" pitchFamily="18"/>
                <a:cs typeface="Arial" panose="020B0604020202020204" pitchFamily="34" charset="0"/>
              </a:rPr>
              <a:t>Tiết</a:t>
            </a:r>
            <a:r>
              <a:rPr lang="en-US" sz="2800" b="1" dirty="0">
                <a:latin typeface="UTM Avo" panose="02040603050506020204" pitchFamily="18"/>
                <a:cs typeface="Arial" panose="020B0604020202020204" pitchFamily="34" charset="0"/>
              </a:rPr>
              <a:t>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par>
                                <p:cTn id="26" presetID="22" presetClass="entr" presetSubtype="1"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6"/>
          <p:cNvSpPr>
            <a:spLocks noChangeArrowheads="1"/>
          </p:cNvSpPr>
          <p:nvPr/>
        </p:nvSpPr>
        <p:spPr bwMode="auto">
          <a:xfrm>
            <a:off x="352843" y="6083078"/>
            <a:ext cx="4539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p>
        </p:txBody>
      </p:sp>
      <p:pic>
        <p:nvPicPr>
          <p:cNvPr id="14" name="Picture 13">
            <a:hlinkClick r:id="" action="ppaction://noaction"/>
            <a:extLst>
              <a:ext uri="{FF2B5EF4-FFF2-40B4-BE49-F238E27FC236}">
                <a16:creationId xmlns:a16="http://schemas.microsoft.com/office/drawing/2014/main" id="{865078A4-644A-481A-BCC9-2554D973E83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56582" y="4684144"/>
            <a:ext cx="2068415" cy="2062332"/>
          </a:xfrm>
          <a:prstGeom prst="rect">
            <a:avLst/>
          </a:prstGeom>
        </p:spPr>
      </p:pic>
      <p:sp>
        <p:nvSpPr>
          <p:cNvPr id="17" name="Cloud 16">
            <a:extLst>
              <a:ext uri="{FF2B5EF4-FFF2-40B4-BE49-F238E27FC236}">
                <a16:creationId xmlns:a16="http://schemas.microsoft.com/office/drawing/2014/main" id="{B60E34C7-D10A-44F5-81F0-4F34EBDA00B1}"/>
              </a:ext>
            </a:extLst>
          </p:cNvPr>
          <p:cNvSpPr/>
          <p:nvPr/>
        </p:nvSpPr>
        <p:spPr>
          <a:xfrm>
            <a:off x="1828356" y="154723"/>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8" name="Cloud 17">
            <a:extLst>
              <a:ext uri="{FF2B5EF4-FFF2-40B4-BE49-F238E27FC236}">
                <a16:creationId xmlns:a16="http://schemas.microsoft.com/office/drawing/2014/main" id="{E7102839-6CCA-42F9-821E-9451AA5067D8}"/>
              </a:ext>
            </a:extLst>
          </p:cNvPr>
          <p:cNvSpPr/>
          <p:nvPr/>
        </p:nvSpPr>
        <p:spPr>
          <a:xfrm>
            <a:off x="-2685044" y="930114"/>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0" name="Cloud 19">
            <a:extLst>
              <a:ext uri="{FF2B5EF4-FFF2-40B4-BE49-F238E27FC236}">
                <a16:creationId xmlns:a16="http://schemas.microsoft.com/office/drawing/2014/main" id="{44670DC2-29A9-414A-BE2D-A82456C6EBBB}"/>
              </a:ext>
            </a:extLst>
          </p:cNvPr>
          <p:cNvSpPr/>
          <p:nvPr/>
        </p:nvSpPr>
        <p:spPr>
          <a:xfrm>
            <a:off x="-2403310" y="-337332"/>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3" name="Rectangle: Rounded Corners 13">
            <a:extLst>
              <a:ext uri="{FF2B5EF4-FFF2-40B4-BE49-F238E27FC236}">
                <a16:creationId xmlns:a16="http://schemas.microsoft.com/office/drawing/2014/main" id="{CF5204ED-77A7-4C7E-BB84-0111407350F3}"/>
              </a:ext>
            </a:extLst>
          </p:cNvPr>
          <p:cNvSpPr/>
          <p:nvPr/>
        </p:nvSpPr>
        <p:spPr>
          <a:xfrm>
            <a:off x="2124997" y="2178996"/>
            <a:ext cx="7424340" cy="806611"/>
          </a:xfrm>
          <a:prstGeom prst="roundRect">
            <a:avLst/>
          </a:prstGeom>
          <a:solidFill>
            <a:schemeClr val="accent5">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rPr>
              <a:t>A.</a:t>
            </a:r>
            <a:r>
              <a:rPr lang="en-US" sz="2800" b="1" dirty="0">
                <a:solidFill>
                  <a:srgbClr val="3F3F3F"/>
                </a:solidFill>
                <a:latin typeface="Times New Roman" panose="02020603050405020304" pitchFamily="18" charset="0"/>
                <a:cs typeface="Times New Roman" panose="02020603050405020304" pitchFamily="18" charset="0"/>
              </a:rPr>
              <a:t> </a:t>
            </a:r>
            <a:r>
              <a:rPr lang="en-US" sz="2800" dirty="0">
                <a:solidFill>
                  <a:srgbClr val="3F3F3F"/>
                </a:solidFill>
                <a:latin typeface="Times New Roman" panose="02020603050405020304" pitchFamily="18" charset="0"/>
                <a:cs typeface="Times New Roman" panose="02020603050405020304" pitchFamily="18" charset="0"/>
              </a:rPr>
              <a:t>Quan </a:t>
            </a:r>
            <a:r>
              <a:rPr lang="en-US" sz="2800" dirty="0" err="1">
                <a:solidFill>
                  <a:srgbClr val="3F3F3F"/>
                </a:solidFill>
                <a:latin typeface="Times New Roman" panose="02020603050405020304" pitchFamily="18" charset="0"/>
                <a:cs typeface="Times New Roman" panose="02020603050405020304" pitchFamily="18" charset="0"/>
              </a:rPr>
              <a:t>sát</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4" name="Rectangle: Rounded Corners 14">
            <a:extLst>
              <a:ext uri="{FF2B5EF4-FFF2-40B4-BE49-F238E27FC236}">
                <a16:creationId xmlns:a16="http://schemas.microsoft.com/office/drawing/2014/main" id="{7EB89774-C4C3-4F5E-AA4F-660829FA879D}"/>
              </a:ext>
            </a:extLst>
          </p:cNvPr>
          <p:cNvSpPr/>
          <p:nvPr/>
        </p:nvSpPr>
        <p:spPr>
          <a:xfrm>
            <a:off x="2124998" y="3125785"/>
            <a:ext cx="7424340" cy="640082"/>
          </a:xfrm>
          <a:prstGeom prst="roundRect">
            <a:avLst/>
          </a:prstGeom>
          <a:solidFill>
            <a:schemeClr val="accent5">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a:p>
            <a:pPr lvl="0">
              <a:defRPr/>
            </a:pP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rPr>
              <a:t>B</a:t>
            </a:r>
            <a:r>
              <a:rPr lang="en-US" sz="2800" b="1"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Làm</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thí</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nghiệm</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5" name="Rectangle: Rounded Corners 15">
            <a:extLst>
              <a:ext uri="{FF2B5EF4-FFF2-40B4-BE49-F238E27FC236}">
                <a16:creationId xmlns:a16="http://schemas.microsoft.com/office/drawing/2014/main" id="{182A32D2-3E43-49A3-AF24-D87FC31B2EFE}"/>
              </a:ext>
            </a:extLst>
          </p:cNvPr>
          <p:cNvSpPr/>
          <p:nvPr/>
        </p:nvSpPr>
        <p:spPr>
          <a:xfrm>
            <a:off x="2124997" y="4072575"/>
            <a:ext cx="7424341" cy="829702"/>
          </a:xfrm>
          <a:prstGeom prst="roundRect">
            <a:avLst/>
          </a:prstGeom>
          <a:solidFill>
            <a:schemeClr val="accent5">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rPr>
              <a:t>C. </a:t>
            </a:r>
            <a:r>
              <a:rPr lang="en-US" sz="2800" dirty="0" err="1">
                <a:solidFill>
                  <a:srgbClr val="3F3F3F"/>
                </a:solidFill>
                <a:latin typeface="Times New Roman" panose="02020603050405020304" pitchFamily="18" charset="0"/>
                <a:cs typeface="Times New Roman" panose="02020603050405020304" pitchFamily="18" charset="0"/>
              </a:rPr>
              <a:t>Lập</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bảng</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hỏi</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hoặc</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phỏng</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vấn</a:t>
            </a:r>
            <a:r>
              <a:rPr lang="en-US" sz="2800" dirty="0">
                <a:solidFill>
                  <a:srgbClr val="3F3F3F"/>
                </a:solidFill>
                <a:latin typeface="Times New Roman" panose="02020603050405020304" pitchFamily="18" charset="0"/>
                <a:cs typeface="Times New Roman" panose="02020603050405020304" pitchFamily="18" charset="0"/>
              </a:rPr>
              <a:t>.</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6" name="Rectangle 25"/>
          <p:cNvSpPr/>
          <p:nvPr/>
        </p:nvSpPr>
        <p:spPr>
          <a:xfrm>
            <a:off x="466014" y="498250"/>
            <a:ext cx="11106226" cy="1043619"/>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Muốn thống kê thời gian tự học ở nhà mỗi ngày của các bạn trong lớp, ta dùng phương pháp nào để thu thập dữ liệu?</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1191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5"/>
                                        </p:tgtEl>
                                        <p:attrNameLst>
                                          <p:attrName>style.color</p:attrName>
                                        </p:attrNameLst>
                                      </p:cBhvr>
                                      <p:to>
                                        <a:schemeClr val="bg1"/>
                                      </p:to>
                                    </p:animClr>
                                    <p:animClr clrSpc="rgb" dir="cw">
                                      <p:cBhvr>
                                        <p:cTn id="7" dur="250" autoRev="1" fill="remove"/>
                                        <p:tgtEl>
                                          <p:spTgt spid="25"/>
                                        </p:tgtEl>
                                        <p:attrNameLst>
                                          <p:attrName>fillcolor</p:attrName>
                                        </p:attrNameLst>
                                      </p:cBhvr>
                                      <p:to>
                                        <a:schemeClr val="bg1"/>
                                      </p:to>
                                    </p:animClr>
                                    <p:set>
                                      <p:cBhvr>
                                        <p:cTn id="8" dur="250" autoRev="1" fill="remove"/>
                                        <p:tgtEl>
                                          <p:spTgt spid="25"/>
                                        </p:tgtEl>
                                        <p:attrNameLst>
                                          <p:attrName>fill.type</p:attrName>
                                        </p:attrNameLst>
                                      </p:cBhvr>
                                      <p:to>
                                        <p:strVal val="solid"/>
                                      </p:to>
                                    </p:set>
                                    <p:set>
                                      <p:cBhvr>
                                        <p:cTn id="9" dur="250" autoRev="1" fill="remove"/>
                                        <p:tgtEl>
                                          <p:spTgt spid="25"/>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5"/>
                  </p:tgtEl>
                </p:cond>
              </p:nextCondLst>
            </p:seq>
            <p:seq concurrent="1" nextAc="seek">
              <p:cTn id="10" restart="whenNotActive" fill="hold" evtFilter="cancelBubble" nodeType="interactiveSeq">
                <p:stCondLst>
                  <p:cond evt="onClick" delay="0">
                    <p:tgtEl>
                      <p:spTgt spid="23"/>
                    </p:tgtEl>
                  </p:cond>
                </p:stCondLst>
                <p:endSync evt="end" delay="0">
                  <p:rtn val="all"/>
                </p:endSync>
                <p:childTnLst>
                  <p:par>
                    <p:cTn id="11" fill="hold">
                      <p:stCondLst>
                        <p:cond delay="0"/>
                      </p:stCondLst>
                      <p:childTnLst>
                        <p:par>
                          <p:cTn id="12" fill="hold">
                            <p:stCondLst>
                              <p:cond delay="0"/>
                            </p:stCondLst>
                            <p:childTnLst>
                              <p:par>
                                <p:cTn id="13" presetID="24" presetClass="emph" presetSubtype="0" fill="hold" grpId="0" nodeType="clickEffect">
                                  <p:stCondLst>
                                    <p:cond delay="0"/>
                                  </p:stCondLst>
                                  <p:childTnLst>
                                    <p:animClr clrSpc="hsl" dir="cw">
                                      <p:cBhvr override="childStyle">
                                        <p:cTn id="14" dur="500" fill="hold"/>
                                        <p:tgtEl>
                                          <p:spTgt spid="23"/>
                                        </p:tgtEl>
                                        <p:attrNameLst>
                                          <p:attrName>style.color</p:attrName>
                                        </p:attrNameLst>
                                      </p:cBhvr>
                                      <p:by>
                                        <p:hsl h="0" s="-12549" l="-25098"/>
                                      </p:by>
                                    </p:animClr>
                                    <p:animClr clrSpc="hsl" dir="cw">
                                      <p:cBhvr>
                                        <p:cTn id="15" dur="500" fill="hold"/>
                                        <p:tgtEl>
                                          <p:spTgt spid="23"/>
                                        </p:tgtEl>
                                        <p:attrNameLst>
                                          <p:attrName>fillcolor</p:attrName>
                                        </p:attrNameLst>
                                      </p:cBhvr>
                                      <p:by>
                                        <p:hsl h="0" s="-12549" l="-25098"/>
                                      </p:by>
                                    </p:animClr>
                                    <p:animClr clrSpc="hsl" dir="cw">
                                      <p:cBhvr>
                                        <p:cTn id="16" dur="500" fill="hold"/>
                                        <p:tgtEl>
                                          <p:spTgt spid="23"/>
                                        </p:tgtEl>
                                        <p:attrNameLst>
                                          <p:attrName>stroke.color</p:attrName>
                                        </p:attrNameLst>
                                      </p:cBhvr>
                                      <p:by>
                                        <p:hsl h="0" s="-12549" l="-25098"/>
                                      </p:by>
                                    </p:animClr>
                                    <p:set>
                                      <p:cBhvr>
                                        <p:cTn id="17" dur="500" fill="hold"/>
                                        <p:tgtEl>
                                          <p:spTgt spid="23"/>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3"/>
                  </p:tgtEl>
                </p:cond>
              </p:nextCondLst>
            </p:seq>
            <p:seq concurrent="1" nextAc="seek">
              <p:cTn id="18" restart="whenNotActive" fill="hold" evtFilter="cancelBubble" nodeType="interactiveSeq">
                <p:stCondLst>
                  <p:cond evt="onClick" delay="0">
                    <p:tgtEl>
                      <p:spTgt spid="24"/>
                    </p:tgtEl>
                  </p:cond>
                </p:stCondLst>
                <p:endSync evt="end" delay="0">
                  <p:rtn val="all"/>
                </p:endSync>
                <p:childTnLst>
                  <p:par>
                    <p:cTn id="19" fill="hold">
                      <p:stCondLst>
                        <p:cond delay="0"/>
                      </p:stCondLst>
                      <p:childTnLst>
                        <p:par>
                          <p:cTn id="20" fill="hold">
                            <p:stCondLst>
                              <p:cond delay="0"/>
                            </p:stCondLst>
                            <p:childTnLst>
                              <p:par>
                                <p:cTn id="21" presetID="24" presetClass="emph" presetSubtype="0" fill="hold" grpId="0" nodeType="clickEffect">
                                  <p:stCondLst>
                                    <p:cond delay="0"/>
                                  </p:stCondLst>
                                  <p:childTnLst>
                                    <p:animClr clrSpc="hsl" dir="cw">
                                      <p:cBhvr override="childStyle">
                                        <p:cTn id="22" dur="500" fill="hold"/>
                                        <p:tgtEl>
                                          <p:spTgt spid="24"/>
                                        </p:tgtEl>
                                        <p:attrNameLst>
                                          <p:attrName>style.color</p:attrName>
                                        </p:attrNameLst>
                                      </p:cBhvr>
                                      <p:by>
                                        <p:hsl h="0" s="-12549" l="-25098"/>
                                      </p:by>
                                    </p:animClr>
                                    <p:animClr clrSpc="hsl" dir="cw">
                                      <p:cBhvr>
                                        <p:cTn id="23" dur="500" fill="hold"/>
                                        <p:tgtEl>
                                          <p:spTgt spid="24"/>
                                        </p:tgtEl>
                                        <p:attrNameLst>
                                          <p:attrName>fillcolor</p:attrName>
                                        </p:attrNameLst>
                                      </p:cBhvr>
                                      <p:by>
                                        <p:hsl h="0" s="-12549" l="-25098"/>
                                      </p:by>
                                    </p:animClr>
                                    <p:animClr clrSpc="hsl" dir="cw">
                                      <p:cBhvr>
                                        <p:cTn id="24" dur="500" fill="hold"/>
                                        <p:tgtEl>
                                          <p:spTgt spid="24"/>
                                        </p:tgtEl>
                                        <p:attrNameLst>
                                          <p:attrName>stroke.color</p:attrName>
                                        </p:attrNameLst>
                                      </p:cBhvr>
                                      <p:by>
                                        <p:hsl h="0" s="-12549" l="-25098"/>
                                      </p:by>
                                    </p:animClr>
                                    <p:set>
                                      <p:cBhvr>
                                        <p:cTn id="25" dur="500" fill="hold"/>
                                        <p:tgtEl>
                                          <p:spTgt spid="24"/>
                                        </p:tgtEl>
                                        <p:attrNameLst>
                                          <p:attrName>fill.type</p:attrName>
                                        </p:attrNameLst>
                                      </p:cBhvr>
                                      <p:to>
                                        <p:strVal val="solid"/>
                                      </p:to>
                                    </p:set>
                                  </p:childTnLst>
                                  <p:subTnLst>
                                    <p:audio>
                                      <p:cMediaNode>
                                        <p:cTn display="0" masterRel="sameClick">
                                          <p:stCondLst>
                                            <p:cond evt="begin" delay="0">
                                              <p:tn val="21"/>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4"/>
                  </p:tgtEl>
                </p:cond>
              </p:nextCondLst>
            </p:seq>
          </p:childTnLst>
        </p:cTn>
      </p:par>
    </p:tnLst>
    <p:bldLst>
      <p:bldP spid="23" grpId="0" animBg="1"/>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09987-0AF0-C7D2-48CC-AABA54E51BE6}"/>
            </a:ext>
          </a:extLst>
        </p:cNvPr>
        <p:cNvGrpSpPr/>
        <p:nvPr/>
      </p:nvGrpSpPr>
      <p:grpSpPr>
        <a:xfrm>
          <a:off x="0" y="0"/>
          <a:ext cx="0" cy="0"/>
          <a:chOff x="0" y="0"/>
          <a:chExt cx="0" cy="0"/>
        </a:xfrm>
      </p:grpSpPr>
      <p:sp>
        <p:nvSpPr>
          <p:cNvPr id="22" name="Rectangle 36">
            <a:extLst>
              <a:ext uri="{FF2B5EF4-FFF2-40B4-BE49-F238E27FC236}">
                <a16:creationId xmlns:a16="http://schemas.microsoft.com/office/drawing/2014/main" id="{BEA2FFDC-2848-A27D-30D5-AABF25EF4501}"/>
              </a:ext>
            </a:extLst>
          </p:cNvPr>
          <p:cNvSpPr>
            <a:spLocks noChangeArrowheads="1"/>
          </p:cNvSpPr>
          <p:nvPr/>
        </p:nvSpPr>
        <p:spPr bwMode="auto">
          <a:xfrm>
            <a:off x="352843" y="6083078"/>
            <a:ext cx="4539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p>
        </p:txBody>
      </p:sp>
      <p:pic>
        <p:nvPicPr>
          <p:cNvPr id="14" name="Picture 13">
            <a:hlinkClick r:id="" action="ppaction://noaction"/>
            <a:extLst>
              <a:ext uri="{FF2B5EF4-FFF2-40B4-BE49-F238E27FC236}">
                <a16:creationId xmlns:a16="http://schemas.microsoft.com/office/drawing/2014/main" id="{57A77A24-03CF-1B33-48C4-E024F17DB60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56582" y="4684144"/>
            <a:ext cx="2068415" cy="2062332"/>
          </a:xfrm>
          <a:prstGeom prst="rect">
            <a:avLst/>
          </a:prstGeom>
        </p:spPr>
      </p:pic>
      <p:sp>
        <p:nvSpPr>
          <p:cNvPr id="17" name="Cloud 16">
            <a:extLst>
              <a:ext uri="{FF2B5EF4-FFF2-40B4-BE49-F238E27FC236}">
                <a16:creationId xmlns:a16="http://schemas.microsoft.com/office/drawing/2014/main" id="{3B1F9631-B668-1AD5-EB3B-F3CC41509DD9}"/>
              </a:ext>
            </a:extLst>
          </p:cNvPr>
          <p:cNvSpPr/>
          <p:nvPr/>
        </p:nvSpPr>
        <p:spPr>
          <a:xfrm>
            <a:off x="1828356" y="154723"/>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8" name="Cloud 17">
            <a:extLst>
              <a:ext uri="{FF2B5EF4-FFF2-40B4-BE49-F238E27FC236}">
                <a16:creationId xmlns:a16="http://schemas.microsoft.com/office/drawing/2014/main" id="{DD28F788-71B3-A0F4-6E10-0E6655CB49FD}"/>
              </a:ext>
            </a:extLst>
          </p:cNvPr>
          <p:cNvSpPr/>
          <p:nvPr/>
        </p:nvSpPr>
        <p:spPr>
          <a:xfrm>
            <a:off x="-2685044" y="930114"/>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0" name="Cloud 19">
            <a:extLst>
              <a:ext uri="{FF2B5EF4-FFF2-40B4-BE49-F238E27FC236}">
                <a16:creationId xmlns:a16="http://schemas.microsoft.com/office/drawing/2014/main" id="{34D3C04D-6EDC-D6DB-220D-9FE20A22BC5E}"/>
              </a:ext>
            </a:extLst>
          </p:cNvPr>
          <p:cNvSpPr/>
          <p:nvPr/>
        </p:nvSpPr>
        <p:spPr>
          <a:xfrm>
            <a:off x="-2403310" y="-337332"/>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3" name="Rectangle: Rounded Corners 13">
            <a:extLst>
              <a:ext uri="{FF2B5EF4-FFF2-40B4-BE49-F238E27FC236}">
                <a16:creationId xmlns:a16="http://schemas.microsoft.com/office/drawing/2014/main" id="{D311FB9D-F6F9-1291-63A7-056455908F29}"/>
              </a:ext>
            </a:extLst>
          </p:cNvPr>
          <p:cNvSpPr/>
          <p:nvPr/>
        </p:nvSpPr>
        <p:spPr>
          <a:xfrm>
            <a:off x="2277397" y="2189354"/>
            <a:ext cx="7424340" cy="806611"/>
          </a:xfrm>
          <a:prstGeom prst="roundRect">
            <a:avLst/>
          </a:prstGeom>
          <a:solidFill>
            <a:schemeClr val="accent5">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rPr>
              <a:t>A.</a:t>
            </a:r>
            <a:r>
              <a:rPr lang="en-US" sz="2800" b="1" dirty="0">
                <a:solidFill>
                  <a:srgbClr val="3F3F3F"/>
                </a:solidFill>
                <a:latin typeface="Times New Roman" panose="02020603050405020304" pitchFamily="18" charset="0"/>
                <a:cs typeface="Times New Roman" panose="02020603050405020304" pitchFamily="18" charset="0"/>
              </a:rPr>
              <a:t> </a:t>
            </a:r>
            <a:r>
              <a:rPr lang="en-US" sz="2800" dirty="0">
                <a:solidFill>
                  <a:srgbClr val="3F3F3F"/>
                </a:solidFill>
                <a:latin typeface="Times New Roman" panose="02020603050405020304" pitchFamily="18" charset="0"/>
                <a:cs typeface="Times New Roman" panose="02020603050405020304" pitchFamily="18" charset="0"/>
              </a:rPr>
              <a:t>1</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4" name="Rectangle: Rounded Corners 14">
            <a:extLst>
              <a:ext uri="{FF2B5EF4-FFF2-40B4-BE49-F238E27FC236}">
                <a16:creationId xmlns:a16="http://schemas.microsoft.com/office/drawing/2014/main" id="{96036378-E2CD-9AE9-C501-47F5951E0DC7}"/>
              </a:ext>
            </a:extLst>
          </p:cNvPr>
          <p:cNvSpPr/>
          <p:nvPr/>
        </p:nvSpPr>
        <p:spPr>
          <a:xfrm>
            <a:off x="2277398" y="4265340"/>
            <a:ext cx="7424340" cy="640082"/>
          </a:xfrm>
          <a:prstGeom prst="roundRect">
            <a:avLst/>
          </a:prstGeom>
          <a:solidFill>
            <a:schemeClr val="accent5">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a:p>
            <a:pPr lvl="0">
              <a:defRPr/>
            </a:pPr>
            <a:r>
              <a:rPr lang="en-US" sz="2800" b="1" dirty="0">
                <a:solidFill>
                  <a:srgbClr val="3F3F3F"/>
                </a:solidFill>
                <a:latin typeface="Times New Roman" panose="02020603050405020304" pitchFamily="18" charset="0"/>
                <a:cs typeface="Times New Roman" panose="02020603050405020304" pitchFamily="18" charset="0"/>
              </a:rPr>
              <a:t>C. 4</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5" name="Rectangle: Rounded Corners 15">
            <a:extLst>
              <a:ext uri="{FF2B5EF4-FFF2-40B4-BE49-F238E27FC236}">
                <a16:creationId xmlns:a16="http://schemas.microsoft.com/office/drawing/2014/main" id="{4801F890-3740-19CA-6AFC-25CDE7C05677}"/>
              </a:ext>
            </a:extLst>
          </p:cNvPr>
          <p:cNvSpPr/>
          <p:nvPr/>
        </p:nvSpPr>
        <p:spPr>
          <a:xfrm>
            <a:off x="2277397" y="5217443"/>
            <a:ext cx="7424341" cy="829702"/>
          </a:xfrm>
          <a:prstGeom prst="roundRect">
            <a:avLst/>
          </a:prstGeom>
          <a:solidFill>
            <a:schemeClr val="accent5">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a:solidFill>
                  <a:srgbClr val="3F3F3F"/>
                </a:solidFill>
                <a:latin typeface="Times New Roman" panose="02020603050405020304" pitchFamily="18" charset="0"/>
                <a:cs typeface="Times New Roman" panose="02020603050405020304" pitchFamily="18" charset="0"/>
              </a:rPr>
              <a:t>D</a:t>
            </a: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rPr>
              <a:t>. </a:t>
            </a:r>
            <a:r>
              <a:rPr lang="en-US" sz="2800" dirty="0">
                <a:solidFill>
                  <a:srgbClr val="3F3F3F"/>
                </a:solidFill>
                <a:latin typeface="Times New Roman" panose="02020603050405020304" pitchFamily="18" charset="0"/>
                <a:cs typeface="Times New Roman" panose="02020603050405020304" pitchFamily="18" charset="0"/>
              </a:rPr>
              <a:t>2</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079A8A17-4E9F-308C-1B37-987C84CB64FB}"/>
              </a:ext>
            </a:extLst>
          </p:cNvPr>
          <p:cNvSpPr/>
          <p:nvPr/>
        </p:nvSpPr>
        <p:spPr>
          <a:xfrm>
            <a:off x="466014" y="498250"/>
            <a:ext cx="11106226" cy="580672"/>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loại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dữ</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liệu</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thống</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kê</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Rounded Corners 14">
            <a:extLst>
              <a:ext uri="{FF2B5EF4-FFF2-40B4-BE49-F238E27FC236}">
                <a16:creationId xmlns:a16="http://schemas.microsoft.com/office/drawing/2014/main" id="{7E2F1E0A-71F5-D843-E1D5-65A7D377339A}"/>
              </a:ext>
            </a:extLst>
          </p:cNvPr>
          <p:cNvSpPr/>
          <p:nvPr/>
        </p:nvSpPr>
        <p:spPr>
          <a:xfrm>
            <a:off x="2277398" y="3278185"/>
            <a:ext cx="7424340" cy="640082"/>
          </a:xfrm>
          <a:prstGeom prst="roundRect">
            <a:avLst/>
          </a:prstGeom>
          <a:solidFill>
            <a:schemeClr val="accent5">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a:p>
            <a:pPr lvl="0">
              <a:defRPr/>
            </a:pPr>
            <a:r>
              <a:rPr lang="en-US" sz="2800" b="1" dirty="0">
                <a:solidFill>
                  <a:srgbClr val="3F3F3F"/>
                </a:solidFill>
                <a:latin typeface="Times New Roman" panose="02020603050405020304" pitchFamily="18" charset="0"/>
                <a:cs typeface="Times New Roman" panose="02020603050405020304" pitchFamily="18" charset="0"/>
              </a:rPr>
              <a:t>B. 3</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72227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5"/>
                                        </p:tgtEl>
                                        <p:attrNameLst>
                                          <p:attrName>style.color</p:attrName>
                                        </p:attrNameLst>
                                      </p:cBhvr>
                                      <p:to>
                                        <a:schemeClr val="bg1"/>
                                      </p:to>
                                    </p:animClr>
                                    <p:animClr clrSpc="rgb" dir="cw">
                                      <p:cBhvr>
                                        <p:cTn id="7" dur="250" autoRev="1" fill="remove"/>
                                        <p:tgtEl>
                                          <p:spTgt spid="25"/>
                                        </p:tgtEl>
                                        <p:attrNameLst>
                                          <p:attrName>fillcolor</p:attrName>
                                        </p:attrNameLst>
                                      </p:cBhvr>
                                      <p:to>
                                        <a:schemeClr val="bg1"/>
                                      </p:to>
                                    </p:animClr>
                                    <p:set>
                                      <p:cBhvr>
                                        <p:cTn id="8" dur="250" autoRev="1" fill="remove"/>
                                        <p:tgtEl>
                                          <p:spTgt spid="25"/>
                                        </p:tgtEl>
                                        <p:attrNameLst>
                                          <p:attrName>fill.type</p:attrName>
                                        </p:attrNameLst>
                                      </p:cBhvr>
                                      <p:to>
                                        <p:strVal val="solid"/>
                                      </p:to>
                                    </p:set>
                                    <p:set>
                                      <p:cBhvr>
                                        <p:cTn id="9" dur="250" autoRev="1" fill="remove"/>
                                        <p:tgtEl>
                                          <p:spTgt spid="25"/>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5"/>
                  </p:tgtEl>
                </p:cond>
              </p:nextCondLst>
            </p:seq>
            <p:seq concurrent="1" nextAc="seek">
              <p:cTn id="10" restart="whenNotActive" fill="hold" evtFilter="cancelBubble" nodeType="interactiveSeq">
                <p:stCondLst>
                  <p:cond evt="onClick" delay="0">
                    <p:tgtEl>
                      <p:spTgt spid="23"/>
                    </p:tgtEl>
                  </p:cond>
                </p:stCondLst>
                <p:endSync evt="end" delay="0">
                  <p:rtn val="all"/>
                </p:endSync>
                <p:childTnLst>
                  <p:par>
                    <p:cTn id="11" fill="hold">
                      <p:stCondLst>
                        <p:cond delay="0"/>
                      </p:stCondLst>
                      <p:childTnLst>
                        <p:par>
                          <p:cTn id="12" fill="hold">
                            <p:stCondLst>
                              <p:cond delay="0"/>
                            </p:stCondLst>
                            <p:childTnLst>
                              <p:par>
                                <p:cTn id="13" presetID="24" presetClass="emph" presetSubtype="0" fill="hold" grpId="0" nodeType="clickEffect">
                                  <p:stCondLst>
                                    <p:cond delay="0"/>
                                  </p:stCondLst>
                                  <p:childTnLst>
                                    <p:animClr clrSpc="hsl" dir="cw">
                                      <p:cBhvr override="childStyle">
                                        <p:cTn id="14" dur="500" fill="hold"/>
                                        <p:tgtEl>
                                          <p:spTgt spid="23"/>
                                        </p:tgtEl>
                                        <p:attrNameLst>
                                          <p:attrName>style.color</p:attrName>
                                        </p:attrNameLst>
                                      </p:cBhvr>
                                      <p:by>
                                        <p:hsl h="0" s="-12549" l="-25098"/>
                                      </p:by>
                                    </p:animClr>
                                    <p:animClr clrSpc="hsl" dir="cw">
                                      <p:cBhvr>
                                        <p:cTn id="15" dur="500" fill="hold"/>
                                        <p:tgtEl>
                                          <p:spTgt spid="23"/>
                                        </p:tgtEl>
                                        <p:attrNameLst>
                                          <p:attrName>fillcolor</p:attrName>
                                        </p:attrNameLst>
                                      </p:cBhvr>
                                      <p:by>
                                        <p:hsl h="0" s="-12549" l="-25098"/>
                                      </p:by>
                                    </p:animClr>
                                    <p:animClr clrSpc="hsl" dir="cw">
                                      <p:cBhvr>
                                        <p:cTn id="16" dur="500" fill="hold"/>
                                        <p:tgtEl>
                                          <p:spTgt spid="23"/>
                                        </p:tgtEl>
                                        <p:attrNameLst>
                                          <p:attrName>stroke.color</p:attrName>
                                        </p:attrNameLst>
                                      </p:cBhvr>
                                      <p:by>
                                        <p:hsl h="0" s="-12549" l="-25098"/>
                                      </p:by>
                                    </p:animClr>
                                    <p:set>
                                      <p:cBhvr>
                                        <p:cTn id="17" dur="500" fill="hold"/>
                                        <p:tgtEl>
                                          <p:spTgt spid="23"/>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3"/>
                  </p:tgtEl>
                </p:cond>
              </p:nextCondLst>
            </p:seq>
            <p:seq concurrent="1" nextAc="seek">
              <p:cTn id="18" restart="whenNotActive" fill="hold" evtFilter="cancelBubble" nodeType="interactiveSeq">
                <p:stCondLst>
                  <p:cond evt="onClick" delay="0">
                    <p:tgtEl>
                      <p:spTgt spid="24"/>
                    </p:tgtEl>
                  </p:cond>
                </p:stCondLst>
                <p:endSync evt="end" delay="0">
                  <p:rtn val="all"/>
                </p:endSync>
                <p:childTnLst>
                  <p:par>
                    <p:cTn id="19" fill="hold">
                      <p:stCondLst>
                        <p:cond delay="0"/>
                      </p:stCondLst>
                      <p:childTnLst>
                        <p:par>
                          <p:cTn id="20" fill="hold">
                            <p:stCondLst>
                              <p:cond delay="0"/>
                            </p:stCondLst>
                            <p:childTnLst>
                              <p:par>
                                <p:cTn id="21" presetID="24" presetClass="emph" presetSubtype="0" fill="hold" grpId="0" nodeType="clickEffect">
                                  <p:stCondLst>
                                    <p:cond delay="0"/>
                                  </p:stCondLst>
                                  <p:childTnLst>
                                    <p:animClr clrSpc="hsl" dir="cw">
                                      <p:cBhvr override="childStyle">
                                        <p:cTn id="22" dur="500" fill="hold"/>
                                        <p:tgtEl>
                                          <p:spTgt spid="24"/>
                                        </p:tgtEl>
                                        <p:attrNameLst>
                                          <p:attrName>style.color</p:attrName>
                                        </p:attrNameLst>
                                      </p:cBhvr>
                                      <p:by>
                                        <p:hsl h="0" s="-12549" l="-25098"/>
                                      </p:by>
                                    </p:animClr>
                                    <p:animClr clrSpc="hsl" dir="cw">
                                      <p:cBhvr>
                                        <p:cTn id="23" dur="500" fill="hold"/>
                                        <p:tgtEl>
                                          <p:spTgt spid="24"/>
                                        </p:tgtEl>
                                        <p:attrNameLst>
                                          <p:attrName>fillcolor</p:attrName>
                                        </p:attrNameLst>
                                      </p:cBhvr>
                                      <p:by>
                                        <p:hsl h="0" s="-12549" l="-25098"/>
                                      </p:by>
                                    </p:animClr>
                                    <p:animClr clrSpc="hsl" dir="cw">
                                      <p:cBhvr>
                                        <p:cTn id="24" dur="500" fill="hold"/>
                                        <p:tgtEl>
                                          <p:spTgt spid="24"/>
                                        </p:tgtEl>
                                        <p:attrNameLst>
                                          <p:attrName>stroke.color</p:attrName>
                                        </p:attrNameLst>
                                      </p:cBhvr>
                                      <p:by>
                                        <p:hsl h="0" s="-12549" l="-25098"/>
                                      </p:by>
                                    </p:animClr>
                                    <p:set>
                                      <p:cBhvr>
                                        <p:cTn id="25" dur="500" fill="hold"/>
                                        <p:tgtEl>
                                          <p:spTgt spid="24"/>
                                        </p:tgtEl>
                                        <p:attrNameLst>
                                          <p:attrName>fill.type</p:attrName>
                                        </p:attrNameLst>
                                      </p:cBhvr>
                                      <p:to>
                                        <p:strVal val="solid"/>
                                      </p:to>
                                    </p:set>
                                  </p:childTnLst>
                                  <p:subTnLst>
                                    <p:audio>
                                      <p:cMediaNode>
                                        <p:cTn display="0" masterRel="sameClick">
                                          <p:stCondLst>
                                            <p:cond evt="begin" delay="0">
                                              <p:tn val="21"/>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4"/>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24" presetClass="emph" presetSubtype="0" fill="hold" grpId="0" nodeType="clickEffect">
                                  <p:stCondLst>
                                    <p:cond delay="0"/>
                                  </p:stCondLst>
                                  <p:childTnLst>
                                    <p:animClr clrSpc="hsl" dir="cw">
                                      <p:cBhvr override="childStyle">
                                        <p:cTn id="30" dur="500" fill="hold"/>
                                        <p:tgtEl>
                                          <p:spTgt spid="2"/>
                                        </p:tgtEl>
                                        <p:attrNameLst>
                                          <p:attrName>style.color</p:attrName>
                                        </p:attrNameLst>
                                      </p:cBhvr>
                                      <p:by>
                                        <p:hsl h="0" s="-12549" l="-25098"/>
                                      </p:by>
                                    </p:animClr>
                                    <p:animClr clrSpc="hsl" dir="cw">
                                      <p:cBhvr>
                                        <p:cTn id="31" dur="500" fill="hold"/>
                                        <p:tgtEl>
                                          <p:spTgt spid="2"/>
                                        </p:tgtEl>
                                        <p:attrNameLst>
                                          <p:attrName>fillcolor</p:attrName>
                                        </p:attrNameLst>
                                      </p:cBhvr>
                                      <p:by>
                                        <p:hsl h="0" s="-12549" l="-25098"/>
                                      </p:by>
                                    </p:animClr>
                                    <p:animClr clrSpc="hsl" dir="cw">
                                      <p:cBhvr>
                                        <p:cTn id="32" dur="500" fill="hold"/>
                                        <p:tgtEl>
                                          <p:spTgt spid="2"/>
                                        </p:tgtEl>
                                        <p:attrNameLst>
                                          <p:attrName>stroke.color</p:attrName>
                                        </p:attrNameLst>
                                      </p:cBhvr>
                                      <p:by>
                                        <p:hsl h="0" s="-12549" l="-25098"/>
                                      </p:by>
                                    </p:animClr>
                                    <p:set>
                                      <p:cBhvr>
                                        <p:cTn id="33" dur="500" fill="hold"/>
                                        <p:tgtEl>
                                          <p:spTgt spid="2"/>
                                        </p:tgtEl>
                                        <p:attrNameLst>
                                          <p:attrName>fill.type</p:attrName>
                                        </p:attrNameLst>
                                      </p:cBhvr>
                                      <p:to>
                                        <p:strVal val="solid"/>
                                      </p:to>
                                    </p:set>
                                  </p:childTnLst>
                                  <p:subTnLst>
                                    <p:audio>
                                      <p:cMediaNode>
                                        <p:cTn display="0" masterRel="sameClick">
                                          <p:stCondLst>
                                            <p:cond evt="begin" delay="0">
                                              <p:tn val="29"/>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
                  </p:tgtEl>
                </p:cond>
              </p:nextCondLst>
            </p:seq>
          </p:childTnLst>
        </p:cTn>
      </p:par>
    </p:tnLst>
    <p:bldLst>
      <p:bldP spid="23" grpId="0" animBg="1"/>
      <p:bldP spid="24" grpId="0" animBg="1"/>
      <p:bldP spid="25"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DF4C0-D796-342F-3E48-CA511FDD6D08}"/>
            </a:ext>
          </a:extLst>
        </p:cNvPr>
        <p:cNvGrpSpPr/>
        <p:nvPr/>
      </p:nvGrpSpPr>
      <p:grpSpPr>
        <a:xfrm>
          <a:off x="0" y="0"/>
          <a:ext cx="0" cy="0"/>
          <a:chOff x="0" y="0"/>
          <a:chExt cx="0" cy="0"/>
        </a:xfrm>
      </p:grpSpPr>
      <p:sp>
        <p:nvSpPr>
          <p:cNvPr id="22" name="Rectangle 36">
            <a:extLst>
              <a:ext uri="{FF2B5EF4-FFF2-40B4-BE49-F238E27FC236}">
                <a16:creationId xmlns:a16="http://schemas.microsoft.com/office/drawing/2014/main" id="{400877D7-95D6-712E-B32D-C29F953C7AE8}"/>
              </a:ext>
            </a:extLst>
          </p:cNvPr>
          <p:cNvSpPr>
            <a:spLocks noChangeArrowheads="1"/>
          </p:cNvSpPr>
          <p:nvPr/>
        </p:nvSpPr>
        <p:spPr bwMode="auto">
          <a:xfrm>
            <a:off x="352843" y="6083078"/>
            <a:ext cx="4539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p>
        </p:txBody>
      </p:sp>
      <p:pic>
        <p:nvPicPr>
          <p:cNvPr id="14" name="Picture 13">
            <a:hlinkClick r:id="" action="ppaction://noaction"/>
            <a:extLst>
              <a:ext uri="{FF2B5EF4-FFF2-40B4-BE49-F238E27FC236}">
                <a16:creationId xmlns:a16="http://schemas.microsoft.com/office/drawing/2014/main" id="{49549E87-DC5D-CD77-3910-AADB5F4467B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56582" y="4684144"/>
            <a:ext cx="2068415" cy="2062332"/>
          </a:xfrm>
          <a:prstGeom prst="rect">
            <a:avLst/>
          </a:prstGeom>
        </p:spPr>
      </p:pic>
      <p:sp>
        <p:nvSpPr>
          <p:cNvPr id="17" name="Cloud 16">
            <a:extLst>
              <a:ext uri="{FF2B5EF4-FFF2-40B4-BE49-F238E27FC236}">
                <a16:creationId xmlns:a16="http://schemas.microsoft.com/office/drawing/2014/main" id="{AC08CA7B-601F-FF38-EE0E-D0300CA66FFE}"/>
              </a:ext>
            </a:extLst>
          </p:cNvPr>
          <p:cNvSpPr/>
          <p:nvPr/>
        </p:nvSpPr>
        <p:spPr>
          <a:xfrm>
            <a:off x="1828356" y="154723"/>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8" name="Cloud 17">
            <a:extLst>
              <a:ext uri="{FF2B5EF4-FFF2-40B4-BE49-F238E27FC236}">
                <a16:creationId xmlns:a16="http://schemas.microsoft.com/office/drawing/2014/main" id="{6F2B5F5C-0AAC-3C49-F139-80594B552B55}"/>
              </a:ext>
            </a:extLst>
          </p:cNvPr>
          <p:cNvSpPr/>
          <p:nvPr/>
        </p:nvSpPr>
        <p:spPr>
          <a:xfrm>
            <a:off x="-2685044" y="930114"/>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0" name="Cloud 19">
            <a:extLst>
              <a:ext uri="{FF2B5EF4-FFF2-40B4-BE49-F238E27FC236}">
                <a16:creationId xmlns:a16="http://schemas.microsoft.com/office/drawing/2014/main" id="{A6E77249-6F5D-1A94-176C-D47D9CCBEF22}"/>
              </a:ext>
            </a:extLst>
          </p:cNvPr>
          <p:cNvSpPr/>
          <p:nvPr/>
        </p:nvSpPr>
        <p:spPr>
          <a:xfrm>
            <a:off x="-2403310" y="-337332"/>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3" name="Rectangle: Rounded Corners 13">
            <a:extLst>
              <a:ext uri="{FF2B5EF4-FFF2-40B4-BE49-F238E27FC236}">
                <a16:creationId xmlns:a16="http://schemas.microsoft.com/office/drawing/2014/main" id="{5CFA2A78-56F4-77A2-28F7-9F0858CB8EEB}"/>
              </a:ext>
            </a:extLst>
          </p:cNvPr>
          <p:cNvSpPr/>
          <p:nvPr/>
        </p:nvSpPr>
        <p:spPr>
          <a:xfrm>
            <a:off x="2517035" y="2645681"/>
            <a:ext cx="1689205" cy="1042400"/>
          </a:xfrm>
          <a:prstGeom prst="roundRect">
            <a:avLst/>
          </a:prstGeom>
          <a:solidFill>
            <a:schemeClr val="accent5">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a:solidFill>
                  <a:srgbClr val="3F3F3F"/>
                </a:solidFill>
                <a:latin typeface="Times New Roman" panose="02020603050405020304" pitchFamily="18" charset="0"/>
                <a:cs typeface="Times New Roman" panose="02020603050405020304" pitchFamily="18" charset="0"/>
              </a:rPr>
              <a:t> </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4" name="Rectangle: Rounded Corners 14">
            <a:extLst>
              <a:ext uri="{FF2B5EF4-FFF2-40B4-BE49-F238E27FC236}">
                <a16:creationId xmlns:a16="http://schemas.microsoft.com/office/drawing/2014/main" id="{073D4B97-9182-75FA-79E0-B847DB3DD8E1}"/>
              </a:ext>
            </a:extLst>
          </p:cNvPr>
          <p:cNvSpPr/>
          <p:nvPr/>
        </p:nvSpPr>
        <p:spPr>
          <a:xfrm>
            <a:off x="8138162" y="4586578"/>
            <a:ext cx="1776443" cy="1042401"/>
          </a:xfrm>
          <a:prstGeom prst="roundRect">
            <a:avLst/>
          </a:prstGeom>
          <a:solidFill>
            <a:schemeClr val="accent5">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a:p>
            <a:pPr lvl="0">
              <a:defRPr/>
            </a:pP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5" name="Rectangle: Rounded Corners 15">
            <a:extLst>
              <a:ext uri="{FF2B5EF4-FFF2-40B4-BE49-F238E27FC236}">
                <a16:creationId xmlns:a16="http://schemas.microsoft.com/office/drawing/2014/main" id="{7CDF39C6-FB78-9397-5607-01885738197A}"/>
              </a:ext>
            </a:extLst>
          </p:cNvPr>
          <p:cNvSpPr/>
          <p:nvPr/>
        </p:nvSpPr>
        <p:spPr>
          <a:xfrm>
            <a:off x="2517035" y="4673889"/>
            <a:ext cx="1872085" cy="1042400"/>
          </a:xfrm>
          <a:prstGeom prst="roundRect">
            <a:avLst/>
          </a:prstGeom>
          <a:solidFill>
            <a:schemeClr val="accent5">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 name="Rectangle: Rounded Corners 14">
            <a:extLst>
              <a:ext uri="{FF2B5EF4-FFF2-40B4-BE49-F238E27FC236}">
                <a16:creationId xmlns:a16="http://schemas.microsoft.com/office/drawing/2014/main" id="{0E7FED35-5607-8726-F529-183703278AE2}"/>
              </a:ext>
            </a:extLst>
          </p:cNvPr>
          <p:cNvSpPr/>
          <p:nvPr/>
        </p:nvSpPr>
        <p:spPr>
          <a:xfrm>
            <a:off x="8058435" y="2571444"/>
            <a:ext cx="1735567" cy="857556"/>
          </a:xfrm>
          <a:prstGeom prst="roundRect">
            <a:avLst/>
          </a:prstGeom>
          <a:solidFill>
            <a:schemeClr val="accent5">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a:p>
            <a:pPr lvl="0">
              <a:defRPr/>
            </a:pP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725AA2EC-4D5A-12E5-FF2E-DF15DE306936}"/>
              </a:ext>
            </a:extLst>
          </p:cNvPr>
          <p:cNvSpPr/>
          <p:nvPr/>
        </p:nvSpPr>
        <p:spPr>
          <a:xfrm>
            <a:off x="731521" y="143081"/>
            <a:ext cx="10958622" cy="1607141"/>
          </a:xfrm>
          <a:prstGeom prst="roundRect">
            <a:avLst/>
          </a:prstGeom>
          <a:solidFill>
            <a:schemeClr val="accent1">
              <a:lumMod val="50000"/>
              <a:alpha val="72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3: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Gieo</a:t>
            </a: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ngẫu</a:t>
            </a: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nhiên</a:t>
            </a: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xúc</a:t>
            </a: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xắc</a:t>
            </a: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40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lần</a:t>
            </a: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thì</a:t>
            </a: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có</a:t>
            </a: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15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lần</a:t>
            </a: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xuất</a:t>
            </a: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hiện</a:t>
            </a: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mặt</a:t>
            </a: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2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chấm</a:t>
            </a: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Xác</a:t>
            </a: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suất</a:t>
            </a: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thực</a:t>
            </a: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nghiệm</a:t>
            </a: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của</a:t>
            </a: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biến</a:t>
            </a: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cố</a:t>
            </a: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Xuất</a:t>
            </a: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hiện</a:t>
            </a: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mặt</a:t>
            </a: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2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chấm</a:t>
            </a: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là</a:t>
            </a: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a:t>
            </a:r>
            <a:endParaRPr kumimoji="0" lang="vi-VN"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F820C43-8AE4-AC98-A22D-CB2408483016}"/>
                  </a:ext>
                </a:extLst>
              </p:cNvPr>
              <p:cNvSpPr txBox="1"/>
              <p:nvPr/>
            </p:nvSpPr>
            <p:spPr>
              <a:xfrm>
                <a:off x="2720024" y="2783897"/>
                <a:ext cx="1042679" cy="7852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14:m>
                  <m:oMath xmlns:m="http://schemas.openxmlformats.org/officeDocument/2006/math">
                    <m:f>
                      <m:fPr>
                        <m:ctrlP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num>
                      <m:den>
                        <m:r>
                          <m:rPr>
                            <m:nor/>
                          </m:rP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m:t>
                        </m:r>
                      </m:den>
                    </m:f>
                  </m:oMath>
                </a14:m>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4F820C43-8AE4-AC98-A22D-CB2408483016}"/>
                  </a:ext>
                </a:extLst>
              </p:cNvPr>
              <p:cNvSpPr txBox="1">
                <a:spLocks noRot="1" noChangeAspect="1" noMove="1" noResize="1" noEditPoints="1" noAdjustHandles="1" noChangeArrowheads="1" noChangeShapeType="1" noTextEdit="1"/>
              </p:cNvSpPr>
              <p:nvPr/>
            </p:nvSpPr>
            <p:spPr>
              <a:xfrm>
                <a:off x="2720024" y="2783897"/>
                <a:ext cx="1042679" cy="785215"/>
              </a:xfrm>
              <a:prstGeom prst="rect">
                <a:avLst/>
              </a:prstGeom>
              <a:blipFill>
                <a:blip r:embed="rId7"/>
                <a:stretch>
                  <a:fillRect l="-11696" b="-85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2666882-95A6-86EB-0686-E5C555E62647}"/>
                  </a:ext>
                </a:extLst>
              </p:cNvPr>
              <p:cNvSpPr txBox="1"/>
              <p:nvPr/>
            </p:nvSpPr>
            <p:spPr>
              <a:xfrm>
                <a:off x="2641837" y="4711964"/>
                <a:ext cx="1120866" cy="7916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14:m>
                  <m:oMath xmlns:m="http://schemas.openxmlformats.org/officeDocument/2006/math">
                    <m:f>
                      <m:fPr>
                        <m:ctrlP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25</m:t>
                        </m:r>
                      </m:num>
                      <m:den>
                        <m:r>
                          <m:rPr>
                            <m:nor/>
                          </m:rP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40</m:t>
                        </m:r>
                      </m:den>
                    </m:f>
                  </m:oMath>
                </a14:m>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42666882-95A6-86EB-0686-E5C555E62647}"/>
                  </a:ext>
                </a:extLst>
              </p:cNvPr>
              <p:cNvSpPr txBox="1">
                <a:spLocks noRot="1" noChangeAspect="1" noMove="1" noResize="1" noEditPoints="1" noAdjustHandles="1" noChangeArrowheads="1" noChangeShapeType="1" noTextEdit="1"/>
              </p:cNvSpPr>
              <p:nvPr/>
            </p:nvSpPr>
            <p:spPr>
              <a:xfrm>
                <a:off x="2641837" y="4711964"/>
                <a:ext cx="1120866" cy="791627"/>
              </a:xfrm>
              <a:prstGeom prst="rect">
                <a:avLst/>
              </a:prstGeom>
              <a:blipFill>
                <a:blip r:embed="rId8"/>
                <a:stretch>
                  <a:fillRect l="-10870" b="-8462"/>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2FD33E4E-689E-5CE2-5C87-D9535A0627E7}"/>
              </a:ext>
            </a:extLst>
          </p:cNvPr>
          <p:cNvSpPr txBox="1"/>
          <p:nvPr/>
        </p:nvSpPr>
        <p:spPr>
          <a:xfrm>
            <a:off x="8343349" y="2693963"/>
            <a:ext cx="104238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1</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4C03FDC-4BA5-8EDE-0110-421FCEF07E08}"/>
                  </a:ext>
                </a:extLst>
              </p:cNvPr>
              <p:cNvSpPr txBox="1"/>
              <p:nvPr/>
            </p:nvSpPr>
            <p:spPr>
              <a:xfrm>
                <a:off x="8353746" y="4770541"/>
                <a:ext cx="1031992" cy="7807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a:t>
                </a:r>
                <a14:m>
                  <m:oMath xmlns:m="http://schemas.openxmlformats.org/officeDocument/2006/math">
                    <m:f>
                      <m:fPr>
                        <m:ctrlP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28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m:t>2</m:t>
                        </m:r>
                      </m:num>
                      <m:den>
                        <m:r>
                          <m:rPr>
                            <m:nor/>
                          </m:rPr>
                          <a:rPr kumimoji="0" lang="en-US" sz="28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m:t>40</m:t>
                        </m:r>
                      </m:den>
                    </m:f>
                  </m:oMath>
                </a14:m>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24C03FDC-4BA5-8EDE-0110-421FCEF07E08}"/>
                  </a:ext>
                </a:extLst>
              </p:cNvPr>
              <p:cNvSpPr txBox="1">
                <a:spLocks noRot="1" noChangeAspect="1" noMove="1" noResize="1" noEditPoints="1" noAdjustHandles="1" noChangeArrowheads="1" noChangeShapeType="1" noTextEdit="1"/>
              </p:cNvSpPr>
              <p:nvPr/>
            </p:nvSpPr>
            <p:spPr>
              <a:xfrm>
                <a:off x="8353746" y="4770541"/>
                <a:ext cx="1031992" cy="780791"/>
              </a:xfrm>
              <a:prstGeom prst="rect">
                <a:avLst/>
              </a:prstGeom>
              <a:blipFill>
                <a:blip r:embed="rId9"/>
                <a:stretch>
                  <a:fillRect l="-11765" b="-8594"/>
                </a:stretch>
              </a:blipFill>
            </p:spPr>
            <p:txBody>
              <a:bodyPr/>
              <a:lstStyle/>
              <a:p>
                <a:r>
                  <a:rPr lang="en-US">
                    <a:noFill/>
                  </a:rPr>
                  <a:t> </a:t>
                </a:r>
              </a:p>
            </p:txBody>
          </p:sp>
        </mc:Fallback>
      </mc:AlternateContent>
    </p:spTree>
    <p:extLst>
      <p:ext uri="{BB962C8B-B14F-4D97-AF65-F5344CB8AC3E}">
        <p14:creationId xmlns:p14="http://schemas.microsoft.com/office/powerpoint/2010/main" val="2996600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5"/>
                                        </p:tgtEl>
                                        <p:attrNameLst>
                                          <p:attrName>style.color</p:attrName>
                                        </p:attrNameLst>
                                      </p:cBhvr>
                                      <p:to>
                                        <a:schemeClr val="bg1"/>
                                      </p:to>
                                    </p:animClr>
                                    <p:animClr clrSpc="rgb" dir="cw">
                                      <p:cBhvr>
                                        <p:cTn id="7" dur="250" autoRev="1" fill="remove"/>
                                        <p:tgtEl>
                                          <p:spTgt spid="25"/>
                                        </p:tgtEl>
                                        <p:attrNameLst>
                                          <p:attrName>fillcolor</p:attrName>
                                        </p:attrNameLst>
                                      </p:cBhvr>
                                      <p:to>
                                        <a:schemeClr val="bg1"/>
                                      </p:to>
                                    </p:animClr>
                                    <p:set>
                                      <p:cBhvr>
                                        <p:cTn id="8" dur="250" autoRev="1" fill="remove"/>
                                        <p:tgtEl>
                                          <p:spTgt spid="25"/>
                                        </p:tgtEl>
                                        <p:attrNameLst>
                                          <p:attrName>fill.type</p:attrName>
                                        </p:attrNameLst>
                                      </p:cBhvr>
                                      <p:to>
                                        <p:strVal val="solid"/>
                                      </p:to>
                                    </p:set>
                                    <p:set>
                                      <p:cBhvr>
                                        <p:cTn id="9" dur="250" autoRev="1" fill="remove"/>
                                        <p:tgtEl>
                                          <p:spTgt spid="25"/>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5"/>
                  </p:tgtEl>
                </p:cond>
              </p:nextCondLst>
            </p:seq>
            <p:seq concurrent="1" nextAc="seek">
              <p:cTn id="10" restart="whenNotActive" fill="hold" evtFilter="cancelBubble" nodeType="interactiveSeq">
                <p:stCondLst>
                  <p:cond evt="onClick" delay="0">
                    <p:tgtEl>
                      <p:spTgt spid="23"/>
                    </p:tgtEl>
                  </p:cond>
                </p:stCondLst>
                <p:endSync evt="end" delay="0">
                  <p:rtn val="all"/>
                </p:endSync>
                <p:childTnLst>
                  <p:par>
                    <p:cTn id="11" fill="hold">
                      <p:stCondLst>
                        <p:cond delay="0"/>
                      </p:stCondLst>
                      <p:childTnLst>
                        <p:par>
                          <p:cTn id="12" fill="hold">
                            <p:stCondLst>
                              <p:cond delay="0"/>
                            </p:stCondLst>
                            <p:childTnLst>
                              <p:par>
                                <p:cTn id="13" presetID="24" presetClass="emph" presetSubtype="0" fill="hold" grpId="0" nodeType="clickEffect">
                                  <p:stCondLst>
                                    <p:cond delay="0"/>
                                  </p:stCondLst>
                                  <p:childTnLst>
                                    <p:animClr clrSpc="hsl" dir="cw">
                                      <p:cBhvr override="childStyle">
                                        <p:cTn id="14" dur="500" fill="hold"/>
                                        <p:tgtEl>
                                          <p:spTgt spid="23"/>
                                        </p:tgtEl>
                                        <p:attrNameLst>
                                          <p:attrName>style.color</p:attrName>
                                        </p:attrNameLst>
                                      </p:cBhvr>
                                      <p:by>
                                        <p:hsl h="0" s="-12549" l="-25098"/>
                                      </p:by>
                                    </p:animClr>
                                    <p:animClr clrSpc="hsl" dir="cw">
                                      <p:cBhvr>
                                        <p:cTn id="15" dur="500" fill="hold"/>
                                        <p:tgtEl>
                                          <p:spTgt spid="23"/>
                                        </p:tgtEl>
                                        <p:attrNameLst>
                                          <p:attrName>fillcolor</p:attrName>
                                        </p:attrNameLst>
                                      </p:cBhvr>
                                      <p:by>
                                        <p:hsl h="0" s="-12549" l="-25098"/>
                                      </p:by>
                                    </p:animClr>
                                    <p:animClr clrSpc="hsl" dir="cw">
                                      <p:cBhvr>
                                        <p:cTn id="16" dur="500" fill="hold"/>
                                        <p:tgtEl>
                                          <p:spTgt spid="23"/>
                                        </p:tgtEl>
                                        <p:attrNameLst>
                                          <p:attrName>stroke.color</p:attrName>
                                        </p:attrNameLst>
                                      </p:cBhvr>
                                      <p:by>
                                        <p:hsl h="0" s="-12549" l="-25098"/>
                                      </p:by>
                                    </p:animClr>
                                    <p:set>
                                      <p:cBhvr>
                                        <p:cTn id="17" dur="500" fill="hold"/>
                                        <p:tgtEl>
                                          <p:spTgt spid="23"/>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3"/>
                  </p:tgtEl>
                </p:cond>
              </p:nextCondLst>
            </p:seq>
            <p:seq concurrent="1" nextAc="seek">
              <p:cTn id="18" restart="whenNotActive" fill="hold" evtFilter="cancelBubble" nodeType="interactiveSeq">
                <p:stCondLst>
                  <p:cond evt="onClick" delay="0">
                    <p:tgtEl>
                      <p:spTgt spid="24"/>
                    </p:tgtEl>
                  </p:cond>
                </p:stCondLst>
                <p:endSync evt="end" delay="0">
                  <p:rtn val="all"/>
                </p:endSync>
                <p:childTnLst>
                  <p:par>
                    <p:cTn id="19" fill="hold">
                      <p:stCondLst>
                        <p:cond delay="0"/>
                      </p:stCondLst>
                      <p:childTnLst>
                        <p:par>
                          <p:cTn id="20" fill="hold">
                            <p:stCondLst>
                              <p:cond delay="0"/>
                            </p:stCondLst>
                            <p:childTnLst>
                              <p:par>
                                <p:cTn id="21" presetID="24" presetClass="emph" presetSubtype="0" fill="hold" grpId="0" nodeType="clickEffect">
                                  <p:stCondLst>
                                    <p:cond delay="0"/>
                                  </p:stCondLst>
                                  <p:childTnLst>
                                    <p:animClr clrSpc="hsl" dir="cw">
                                      <p:cBhvr override="childStyle">
                                        <p:cTn id="22" dur="500" fill="hold"/>
                                        <p:tgtEl>
                                          <p:spTgt spid="24"/>
                                        </p:tgtEl>
                                        <p:attrNameLst>
                                          <p:attrName>style.color</p:attrName>
                                        </p:attrNameLst>
                                      </p:cBhvr>
                                      <p:by>
                                        <p:hsl h="0" s="-12549" l="-25098"/>
                                      </p:by>
                                    </p:animClr>
                                    <p:animClr clrSpc="hsl" dir="cw">
                                      <p:cBhvr>
                                        <p:cTn id="23" dur="500" fill="hold"/>
                                        <p:tgtEl>
                                          <p:spTgt spid="24"/>
                                        </p:tgtEl>
                                        <p:attrNameLst>
                                          <p:attrName>fillcolor</p:attrName>
                                        </p:attrNameLst>
                                      </p:cBhvr>
                                      <p:by>
                                        <p:hsl h="0" s="-12549" l="-25098"/>
                                      </p:by>
                                    </p:animClr>
                                    <p:animClr clrSpc="hsl" dir="cw">
                                      <p:cBhvr>
                                        <p:cTn id="24" dur="500" fill="hold"/>
                                        <p:tgtEl>
                                          <p:spTgt spid="24"/>
                                        </p:tgtEl>
                                        <p:attrNameLst>
                                          <p:attrName>stroke.color</p:attrName>
                                        </p:attrNameLst>
                                      </p:cBhvr>
                                      <p:by>
                                        <p:hsl h="0" s="-12549" l="-25098"/>
                                      </p:by>
                                    </p:animClr>
                                    <p:set>
                                      <p:cBhvr>
                                        <p:cTn id="25" dur="500" fill="hold"/>
                                        <p:tgtEl>
                                          <p:spTgt spid="24"/>
                                        </p:tgtEl>
                                        <p:attrNameLst>
                                          <p:attrName>fill.type</p:attrName>
                                        </p:attrNameLst>
                                      </p:cBhvr>
                                      <p:to>
                                        <p:strVal val="solid"/>
                                      </p:to>
                                    </p:set>
                                  </p:childTnLst>
                                  <p:subTnLst>
                                    <p:audio>
                                      <p:cMediaNode>
                                        <p:cTn display="0" masterRel="sameClick">
                                          <p:stCondLst>
                                            <p:cond evt="begin" delay="0">
                                              <p:tn val="21"/>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4"/>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24" presetClass="emph" presetSubtype="0" fill="hold" grpId="0" nodeType="clickEffect">
                                  <p:stCondLst>
                                    <p:cond delay="0"/>
                                  </p:stCondLst>
                                  <p:childTnLst>
                                    <p:animClr clrSpc="hsl" dir="cw">
                                      <p:cBhvr override="childStyle">
                                        <p:cTn id="30" dur="500" fill="hold"/>
                                        <p:tgtEl>
                                          <p:spTgt spid="2"/>
                                        </p:tgtEl>
                                        <p:attrNameLst>
                                          <p:attrName>style.color</p:attrName>
                                        </p:attrNameLst>
                                      </p:cBhvr>
                                      <p:by>
                                        <p:hsl h="0" s="-12549" l="-25098"/>
                                      </p:by>
                                    </p:animClr>
                                    <p:animClr clrSpc="hsl" dir="cw">
                                      <p:cBhvr>
                                        <p:cTn id="31" dur="500" fill="hold"/>
                                        <p:tgtEl>
                                          <p:spTgt spid="2"/>
                                        </p:tgtEl>
                                        <p:attrNameLst>
                                          <p:attrName>fillcolor</p:attrName>
                                        </p:attrNameLst>
                                      </p:cBhvr>
                                      <p:by>
                                        <p:hsl h="0" s="-12549" l="-25098"/>
                                      </p:by>
                                    </p:animClr>
                                    <p:animClr clrSpc="hsl" dir="cw">
                                      <p:cBhvr>
                                        <p:cTn id="32" dur="500" fill="hold"/>
                                        <p:tgtEl>
                                          <p:spTgt spid="2"/>
                                        </p:tgtEl>
                                        <p:attrNameLst>
                                          <p:attrName>stroke.color</p:attrName>
                                        </p:attrNameLst>
                                      </p:cBhvr>
                                      <p:by>
                                        <p:hsl h="0" s="-12549" l="-25098"/>
                                      </p:by>
                                    </p:animClr>
                                    <p:set>
                                      <p:cBhvr>
                                        <p:cTn id="33" dur="500" fill="hold"/>
                                        <p:tgtEl>
                                          <p:spTgt spid="2"/>
                                        </p:tgtEl>
                                        <p:attrNameLst>
                                          <p:attrName>fill.type</p:attrName>
                                        </p:attrNameLst>
                                      </p:cBhvr>
                                      <p:to>
                                        <p:strVal val="solid"/>
                                      </p:to>
                                    </p:set>
                                  </p:childTnLst>
                                  <p:subTnLst>
                                    <p:audio>
                                      <p:cMediaNode>
                                        <p:cTn display="0" masterRel="sameClick">
                                          <p:stCondLst>
                                            <p:cond evt="begin" delay="0">
                                              <p:tn val="29"/>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
                  </p:tgtEl>
                </p:cond>
              </p:nextCondLst>
            </p:seq>
          </p:childTnLst>
        </p:cTn>
      </p:par>
    </p:tnLst>
    <p:bldLst>
      <p:bldP spid="23" grpId="0" animBg="1"/>
      <p:bldP spid="24" grpId="0" animBg="1"/>
      <p:bldP spid="25"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71A14B34-210E-6A4F-F4AF-A35F73791FCA}"/>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891FECF3-91B2-C857-D576-D987292FEEE6}"/>
              </a:ext>
            </a:extLst>
          </p:cNvPr>
          <p:cNvSpPr/>
          <p:nvPr/>
        </p:nvSpPr>
        <p:spPr>
          <a:xfrm>
            <a:off x="430724" y="435802"/>
            <a:ext cx="11434850" cy="620619"/>
          </a:xfrm>
          <a:prstGeom prst="rect">
            <a:avLst/>
          </a:prstGeom>
        </p:spPr>
        <p:txBody>
          <a:bodyPr wrap="square">
            <a:spAutoFit/>
          </a:bodyPr>
          <a:lstStyle/>
          <a:p>
            <a:pPr marL="381019" marR="0" lvl="0" indent="-381019" algn="l" defTabSz="60963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Lớp</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chia </a:t>
            </a:r>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thành</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5</a:t>
            </a:r>
            <a:r>
              <a:rPr kumimoji="0" lang="vi-VN" sz="2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nhóm thực hiện sơ đồ hóa kiến thức trọng tâm trong chương </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VI</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endParaRPr>
          </a:p>
        </p:txBody>
      </p:sp>
      <p:grpSp>
        <p:nvGrpSpPr>
          <p:cNvPr id="29" name="Group 28">
            <a:extLst>
              <a:ext uri="{FF2B5EF4-FFF2-40B4-BE49-F238E27FC236}">
                <a16:creationId xmlns:a16="http://schemas.microsoft.com/office/drawing/2014/main" id="{951AABE3-4D7C-B0E1-B645-E8DACCBFFB5B}"/>
              </a:ext>
            </a:extLst>
          </p:cNvPr>
          <p:cNvGrpSpPr/>
          <p:nvPr/>
        </p:nvGrpSpPr>
        <p:grpSpPr>
          <a:xfrm>
            <a:off x="231741" y="1515502"/>
            <a:ext cx="3526008" cy="2142097"/>
            <a:chOff x="5295900" y="4914900"/>
            <a:chExt cx="5083632" cy="3188423"/>
          </a:xfrm>
        </p:grpSpPr>
        <p:grpSp>
          <p:nvGrpSpPr>
            <p:cNvPr id="30" name="Group 2">
              <a:extLst>
                <a:ext uri="{FF2B5EF4-FFF2-40B4-BE49-F238E27FC236}">
                  <a16:creationId xmlns:a16="http://schemas.microsoft.com/office/drawing/2014/main" id="{75A72547-13FE-E1C9-C0CD-1C96F343D892}"/>
                </a:ext>
              </a:extLst>
            </p:cNvPr>
            <p:cNvGrpSpPr/>
            <p:nvPr/>
          </p:nvGrpSpPr>
          <p:grpSpPr>
            <a:xfrm>
              <a:off x="5295900" y="4914900"/>
              <a:ext cx="5083632" cy="3188423"/>
              <a:chOff x="0" y="176392"/>
              <a:chExt cx="11735422" cy="4884633"/>
            </a:xfrm>
          </p:grpSpPr>
          <p:sp>
            <p:nvSpPr>
              <p:cNvPr id="32" name="Freeform 3">
                <a:extLst>
                  <a:ext uri="{FF2B5EF4-FFF2-40B4-BE49-F238E27FC236}">
                    <a16:creationId xmlns:a16="http://schemas.microsoft.com/office/drawing/2014/main" id="{B650BB0C-D85B-786D-29BD-C0554132955C}"/>
                  </a:ext>
                </a:extLst>
              </p:cNvPr>
              <p:cNvSpPr/>
              <p:nvPr/>
            </p:nvSpPr>
            <p:spPr>
              <a:xfrm>
                <a:off x="31750" y="176394"/>
                <a:ext cx="11703672" cy="4884631"/>
              </a:xfrm>
              <a:custGeom>
                <a:avLst/>
                <a:gdLst/>
                <a:ahLst/>
                <a:cxnLst/>
                <a:rect l="l" t="t" r="r" b="b"/>
                <a:pathLst>
                  <a:path w="14767539" h="6144079">
                    <a:moveTo>
                      <a:pt x="14674828" y="6144079"/>
                    </a:moveTo>
                    <a:lnTo>
                      <a:pt x="92710" y="6144079"/>
                    </a:lnTo>
                    <a:cubicBezTo>
                      <a:pt x="41910" y="6144079"/>
                      <a:pt x="0" y="6102169"/>
                      <a:pt x="0" y="6051369"/>
                    </a:cubicBezTo>
                    <a:lnTo>
                      <a:pt x="0" y="92710"/>
                    </a:lnTo>
                    <a:cubicBezTo>
                      <a:pt x="0" y="41910"/>
                      <a:pt x="41910" y="0"/>
                      <a:pt x="92710" y="0"/>
                    </a:cubicBezTo>
                    <a:lnTo>
                      <a:pt x="14673559" y="0"/>
                    </a:lnTo>
                    <a:cubicBezTo>
                      <a:pt x="14724359" y="0"/>
                      <a:pt x="14766269" y="41910"/>
                      <a:pt x="14766269" y="92710"/>
                    </a:cubicBezTo>
                    <a:lnTo>
                      <a:pt x="14766269" y="6050099"/>
                    </a:lnTo>
                    <a:cubicBezTo>
                      <a:pt x="14767539" y="6102169"/>
                      <a:pt x="14725628" y="6144079"/>
                      <a:pt x="14674828" y="6144079"/>
                    </a:cubicBezTo>
                    <a:close/>
                  </a:path>
                </a:pathLst>
              </a:custGeom>
              <a:solidFill>
                <a:srgbClr val="FBF6F3"/>
              </a:solidFill>
            </p:spPr>
          </p:sp>
          <p:sp>
            <p:nvSpPr>
              <p:cNvPr id="33" name="Freeform 4">
                <a:extLst>
                  <a:ext uri="{FF2B5EF4-FFF2-40B4-BE49-F238E27FC236}">
                    <a16:creationId xmlns:a16="http://schemas.microsoft.com/office/drawing/2014/main" id="{7775975F-6AFA-D7E7-C6B4-F26B65EB067F}"/>
                  </a:ext>
                </a:extLst>
              </p:cNvPr>
              <p:cNvSpPr/>
              <p:nvPr/>
            </p:nvSpPr>
            <p:spPr>
              <a:xfrm>
                <a:off x="0" y="176392"/>
                <a:ext cx="11697721" cy="4884633"/>
              </a:xfrm>
              <a:custGeom>
                <a:avLst/>
                <a:gdLst/>
                <a:ahLst/>
                <a:cxnLst/>
                <a:rect l="l" t="t" r="r" b="b"/>
                <a:pathLst>
                  <a:path w="14831039" h="6207579">
                    <a:moveTo>
                      <a:pt x="14706578" y="59690"/>
                    </a:moveTo>
                    <a:cubicBezTo>
                      <a:pt x="14742139" y="59690"/>
                      <a:pt x="14771350" y="88900"/>
                      <a:pt x="14771350" y="124460"/>
                    </a:cubicBezTo>
                    <a:lnTo>
                      <a:pt x="14771350" y="6083119"/>
                    </a:lnTo>
                    <a:cubicBezTo>
                      <a:pt x="14771350" y="6118679"/>
                      <a:pt x="14742139" y="6147889"/>
                      <a:pt x="14706578" y="6147889"/>
                    </a:cubicBezTo>
                    <a:lnTo>
                      <a:pt x="124460" y="6147889"/>
                    </a:lnTo>
                    <a:cubicBezTo>
                      <a:pt x="88900" y="6147889"/>
                      <a:pt x="59690" y="6118679"/>
                      <a:pt x="59690" y="6083119"/>
                    </a:cubicBezTo>
                    <a:lnTo>
                      <a:pt x="59690" y="124460"/>
                    </a:lnTo>
                    <a:cubicBezTo>
                      <a:pt x="59690" y="88900"/>
                      <a:pt x="88900" y="59690"/>
                      <a:pt x="124460" y="59690"/>
                    </a:cubicBezTo>
                    <a:lnTo>
                      <a:pt x="14706578" y="59690"/>
                    </a:lnTo>
                    <a:moveTo>
                      <a:pt x="14706578" y="0"/>
                    </a:moveTo>
                    <a:lnTo>
                      <a:pt x="124460" y="0"/>
                    </a:lnTo>
                    <a:cubicBezTo>
                      <a:pt x="55880" y="0"/>
                      <a:pt x="0" y="55880"/>
                      <a:pt x="0" y="124460"/>
                    </a:cubicBezTo>
                    <a:lnTo>
                      <a:pt x="0" y="6083119"/>
                    </a:lnTo>
                    <a:cubicBezTo>
                      <a:pt x="0" y="6151699"/>
                      <a:pt x="55880" y="6207579"/>
                      <a:pt x="124460" y="6207579"/>
                    </a:cubicBezTo>
                    <a:lnTo>
                      <a:pt x="14706578" y="6207579"/>
                    </a:lnTo>
                    <a:cubicBezTo>
                      <a:pt x="14775159" y="6207579"/>
                      <a:pt x="14831039" y="6151699"/>
                      <a:pt x="14831039" y="6083119"/>
                    </a:cubicBezTo>
                    <a:lnTo>
                      <a:pt x="14831039" y="124460"/>
                    </a:lnTo>
                    <a:cubicBezTo>
                      <a:pt x="14831039" y="55880"/>
                      <a:pt x="14775159" y="0"/>
                      <a:pt x="14706578" y="0"/>
                    </a:cubicBezTo>
                    <a:close/>
                  </a:path>
                </a:pathLst>
              </a:custGeom>
              <a:solidFill>
                <a:srgbClr val="4C5270"/>
              </a:solidFill>
            </p:spPr>
          </p:sp>
        </p:grpSp>
        <p:sp>
          <p:nvSpPr>
            <p:cNvPr id="31" name="Rectangle 30">
              <a:extLst>
                <a:ext uri="{FF2B5EF4-FFF2-40B4-BE49-F238E27FC236}">
                  <a16:creationId xmlns:a16="http://schemas.microsoft.com/office/drawing/2014/main" id="{068E812F-3DC5-BA59-3CC8-FBA4F1DE181D}"/>
                </a:ext>
              </a:extLst>
            </p:cNvPr>
            <p:cNvSpPr/>
            <p:nvPr/>
          </p:nvSpPr>
          <p:spPr>
            <a:xfrm>
              <a:off x="5547208" y="4971528"/>
              <a:ext cx="4546614" cy="2710406"/>
            </a:xfrm>
            <a:prstGeom prst="rect">
              <a:avLst/>
            </a:prstGeom>
          </p:spPr>
          <p:txBody>
            <a:bodyPr wrap="square">
              <a:spAutoFit/>
            </a:bodyPr>
            <a:lstStyle/>
            <a:p>
              <a:pPr marL="0" marR="0" lvl="0" indent="0" algn="ctr" defTabSz="609630" rtl="0" eaLnBrk="1" fontAlgn="auto" latinLnBrk="0" hangingPunct="1">
                <a:lnSpc>
                  <a:spcPct val="150000"/>
                </a:lnSpc>
                <a:spcBef>
                  <a:spcPts val="0"/>
                </a:spcBef>
                <a:spcAft>
                  <a:spcPts val="0"/>
                </a:spcAft>
                <a:buClrTx/>
                <a:buSzTx/>
                <a:buFontTx/>
                <a:buNone/>
                <a:tabLst>
                  <a:tab pos="2286114" algn="ctr"/>
                  <a:tab pos="3035028" algn="l"/>
                </a:tabLst>
                <a:defRPr/>
              </a:pPr>
              <a:r>
                <a:rPr kumimoji="0" lang="en-US" sz="2600" b="1"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Nhóm</a:t>
              </a:r>
              <a:r>
                <a:rPr kumimoji="0" lang="en-US" sz="26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1: </a:t>
              </a:r>
            </a:p>
            <a:p>
              <a:pPr marL="0" marR="0" lvl="0" indent="0" algn="just" defTabSz="609630" rtl="0" eaLnBrk="1" fontAlgn="auto" latinLnBrk="0" hangingPunct="1">
                <a:lnSpc>
                  <a:spcPct val="150000"/>
                </a:lnSpc>
                <a:spcBef>
                  <a:spcPts val="0"/>
                </a:spcBef>
                <a:spcAft>
                  <a:spcPts val="0"/>
                </a:spcAft>
                <a:buClrTx/>
                <a:buSzTx/>
                <a:buFontTx/>
                <a:buNone/>
                <a:tabLst>
                  <a:tab pos="2286114" algn="ctr"/>
                  <a:tab pos="3035028" algn="l"/>
                </a:tabLst>
                <a:defRPr/>
              </a:pPr>
              <a:r>
                <a:rPr kumimoji="0" lang="vi-VN" sz="2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Thu thập và phân tích dữ liệu</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endParaRPr>
            </a:p>
          </p:txBody>
        </p:sp>
      </p:grpSp>
      <p:grpSp>
        <p:nvGrpSpPr>
          <p:cNvPr id="34" name="Group 33">
            <a:extLst>
              <a:ext uri="{FF2B5EF4-FFF2-40B4-BE49-F238E27FC236}">
                <a16:creationId xmlns:a16="http://schemas.microsoft.com/office/drawing/2014/main" id="{1A79CCA9-09B8-4F14-3A72-66F22DCE7FC0}"/>
              </a:ext>
            </a:extLst>
          </p:cNvPr>
          <p:cNvGrpSpPr/>
          <p:nvPr/>
        </p:nvGrpSpPr>
        <p:grpSpPr>
          <a:xfrm>
            <a:off x="3803865" y="1436903"/>
            <a:ext cx="4203739" cy="2421112"/>
            <a:chOff x="5309654" y="4752496"/>
            <a:chExt cx="6473167" cy="3174869"/>
          </a:xfrm>
        </p:grpSpPr>
        <p:grpSp>
          <p:nvGrpSpPr>
            <p:cNvPr id="35" name="Group 2">
              <a:extLst>
                <a:ext uri="{FF2B5EF4-FFF2-40B4-BE49-F238E27FC236}">
                  <a16:creationId xmlns:a16="http://schemas.microsoft.com/office/drawing/2014/main" id="{D2BC535B-7B9C-C2A8-B26B-CF7BE6A30AED}"/>
                </a:ext>
              </a:extLst>
            </p:cNvPr>
            <p:cNvGrpSpPr/>
            <p:nvPr/>
          </p:nvGrpSpPr>
          <p:grpSpPr>
            <a:xfrm>
              <a:off x="5309654" y="4855565"/>
              <a:ext cx="6473167" cy="2821899"/>
              <a:chOff x="31751" y="85492"/>
              <a:chExt cx="14943127" cy="4323120"/>
            </a:xfrm>
          </p:grpSpPr>
          <p:sp>
            <p:nvSpPr>
              <p:cNvPr id="37" name="Freeform 3">
                <a:extLst>
                  <a:ext uri="{FF2B5EF4-FFF2-40B4-BE49-F238E27FC236}">
                    <a16:creationId xmlns:a16="http://schemas.microsoft.com/office/drawing/2014/main" id="{5E2FA7F0-F352-54E9-0E50-7E5AB1509BC1}"/>
                  </a:ext>
                </a:extLst>
              </p:cNvPr>
              <p:cNvSpPr/>
              <p:nvPr/>
            </p:nvSpPr>
            <p:spPr>
              <a:xfrm>
                <a:off x="31751" y="176394"/>
                <a:ext cx="14723278" cy="4012044"/>
              </a:xfrm>
              <a:custGeom>
                <a:avLst/>
                <a:gdLst/>
                <a:ahLst/>
                <a:cxnLst/>
                <a:rect l="l" t="t" r="r" b="b"/>
                <a:pathLst>
                  <a:path w="14767539" h="6144079">
                    <a:moveTo>
                      <a:pt x="14674828" y="6144079"/>
                    </a:moveTo>
                    <a:lnTo>
                      <a:pt x="92710" y="6144079"/>
                    </a:lnTo>
                    <a:cubicBezTo>
                      <a:pt x="41910" y="6144079"/>
                      <a:pt x="0" y="6102169"/>
                      <a:pt x="0" y="6051369"/>
                    </a:cubicBezTo>
                    <a:lnTo>
                      <a:pt x="0" y="92710"/>
                    </a:lnTo>
                    <a:cubicBezTo>
                      <a:pt x="0" y="41910"/>
                      <a:pt x="41910" y="0"/>
                      <a:pt x="92710" y="0"/>
                    </a:cubicBezTo>
                    <a:lnTo>
                      <a:pt x="14673559" y="0"/>
                    </a:lnTo>
                    <a:cubicBezTo>
                      <a:pt x="14724359" y="0"/>
                      <a:pt x="14766269" y="41910"/>
                      <a:pt x="14766269" y="92710"/>
                    </a:cubicBezTo>
                    <a:lnTo>
                      <a:pt x="14766269" y="6050099"/>
                    </a:lnTo>
                    <a:cubicBezTo>
                      <a:pt x="14767539" y="6102169"/>
                      <a:pt x="14725628" y="6144079"/>
                      <a:pt x="14674828" y="6144079"/>
                    </a:cubicBezTo>
                    <a:close/>
                  </a:path>
                </a:pathLst>
              </a:custGeom>
              <a:solidFill>
                <a:srgbClr val="FBF6F3"/>
              </a:solidFill>
            </p:spPr>
          </p:sp>
          <p:sp>
            <p:nvSpPr>
              <p:cNvPr id="38" name="Freeform 4">
                <a:extLst>
                  <a:ext uri="{FF2B5EF4-FFF2-40B4-BE49-F238E27FC236}">
                    <a16:creationId xmlns:a16="http://schemas.microsoft.com/office/drawing/2014/main" id="{5DE3D3B5-1ADC-BE34-2582-C3A3345F32D7}"/>
                  </a:ext>
                </a:extLst>
              </p:cNvPr>
              <p:cNvSpPr/>
              <p:nvPr/>
            </p:nvSpPr>
            <p:spPr>
              <a:xfrm>
                <a:off x="178626" y="85492"/>
                <a:ext cx="14796252" cy="4323120"/>
              </a:xfrm>
              <a:custGeom>
                <a:avLst/>
                <a:gdLst/>
                <a:ahLst/>
                <a:cxnLst/>
                <a:rect l="l" t="t" r="r" b="b"/>
                <a:pathLst>
                  <a:path w="14831039" h="6207579">
                    <a:moveTo>
                      <a:pt x="14706578" y="59690"/>
                    </a:moveTo>
                    <a:cubicBezTo>
                      <a:pt x="14742139" y="59690"/>
                      <a:pt x="14771350" y="88900"/>
                      <a:pt x="14771350" y="124460"/>
                    </a:cubicBezTo>
                    <a:lnTo>
                      <a:pt x="14771350" y="6083119"/>
                    </a:lnTo>
                    <a:cubicBezTo>
                      <a:pt x="14771350" y="6118679"/>
                      <a:pt x="14742139" y="6147889"/>
                      <a:pt x="14706578" y="6147889"/>
                    </a:cubicBezTo>
                    <a:lnTo>
                      <a:pt x="124460" y="6147889"/>
                    </a:lnTo>
                    <a:cubicBezTo>
                      <a:pt x="88900" y="6147889"/>
                      <a:pt x="59690" y="6118679"/>
                      <a:pt x="59690" y="6083119"/>
                    </a:cubicBezTo>
                    <a:lnTo>
                      <a:pt x="59690" y="124460"/>
                    </a:lnTo>
                    <a:cubicBezTo>
                      <a:pt x="59690" y="88900"/>
                      <a:pt x="88900" y="59690"/>
                      <a:pt x="124460" y="59690"/>
                    </a:cubicBezTo>
                    <a:lnTo>
                      <a:pt x="14706578" y="59690"/>
                    </a:lnTo>
                    <a:moveTo>
                      <a:pt x="14706578" y="0"/>
                    </a:moveTo>
                    <a:lnTo>
                      <a:pt x="124460" y="0"/>
                    </a:lnTo>
                    <a:cubicBezTo>
                      <a:pt x="55880" y="0"/>
                      <a:pt x="0" y="55880"/>
                      <a:pt x="0" y="124460"/>
                    </a:cubicBezTo>
                    <a:lnTo>
                      <a:pt x="0" y="6083119"/>
                    </a:lnTo>
                    <a:cubicBezTo>
                      <a:pt x="0" y="6151699"/>
                      <a:pt x="55880" y="6207579"/>
                      <a:pt x="124460" y="6207579"/>
                    </a:cubicBezTo>
                    <a:lnTo>
                      <a:pt x="14706578" y="6207579"/>
                    </a:lnTo>
                    <a:cubicBezTo>
                      <a:pt x="14775159" y="6207579"/>
                      <a:pt x="14831039" y="6151699"/>
                      <a:pt x="14831039" y="6083119"/>
                    </a:cubicBezTo>
                    <a:lnTo>
                      <a:pt x="14831039" y="124460"/>
                    </a:lnTo>
                    <a:cubicBezTo>
                      <a:pt x="14831039" y="55880"/>
                      <a:pt x="14775159" y="0"/>
                      <a:pt x="14706578" y="0"/>
                    </a:cubicBezTo>
                    <a:close/>
                  </a:path>
                </a:pathLst>
              </a:custGeom>
              <a:solidFill>
                <a:srgbClr val="4C5270"/>
              </a:solidFill>
            </p:spPr>
          </p:sp>
        </p:grpSp>
        <p:sp>
          <p:nvSpPr>
            <p:cNvPr id="36" name="Rectangle 35">
              <a:extLst>
                <a:ext uri="{FF2B5EF4-FFF2-40B4-BE49-F238E27FC236}">
                  <a16:creationId xmlns:a16="http://schemas.microsoft.com/office/drawing/2014/main" id="{F3AB5122-E196-5FFE-656B-C369A3CE26B8}"/>
                </a:ext>
              </a:extLst>
            </p:cNvPr>
            <p:cNvSpPr/>
            <p:nvPr/>
          </p:nvSpPr>
          <p:spPr>
            <a:xfrm>
              <a:off x="5561135" y="4752496"/>
              <a:ext cx="5800731" cy="3174869"/>
            </a:xfrm>
            <a:prstGeom prst="rect">
              <a:avLst/>
            </a:prstGeom>
          </p:spPr>
          <p:txBody>
            <a:bodyPr wrap="square">
              <a:spAutoFit/>
            </a:bodyPr>
            <a:lstStyle/>
            <a:p>
              <a:pPr marL="0" marR="0" lvl="0" indent="0" algn="ctr" defTabSz="609630" rtl="0" eaLnBrk="1" fontAlgn="auto" latinLnBrk="0" hangingPunct="1">
                <a:lnSpc>
                  <a:spcPct val="150000"/>
                </a:lnSpc>
                <a:spcBef>
                  <a:spcPts val="0"/>
                </a:spcBef>
                <a:spcAft>
                  <a:spcPts val="0"/>
                </a:spcAft>
                <a:buClrTx/>
                <a:buSzTx/>
                <a:buFontTx/>
                <a:buNone/>
                <a:tabLst>
                  <a:tab pos="2286114" algn="ctr"/>
                  <a:tab pos="3035028" algn="l"/>
                </a:tabLst>
                <a:defRPr/>
              </a:pPr>
              <a:r>
                <a:rPr kumimoji="0" lang="en-US" sz="2600" b="1"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Nhóm</a:t>
              </a:r>
              <a:r>
                <a:rPr kumimoji="0" lang="en-US" sz="26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2: </a:t>
              </a:r>
            </a:p>
            <a:p>
              <a:pPr marL="0" marR="0" lvl="0" indent="0" algn="just" defTabSz="609630" rtl="0" eaLnBrk="1" fontAlgn="auto" latinLnBrk="0" hangingPunct="1">
                <a:lnSpc>
                  <a:spcPct val="150000"/>
                </a:lnSpc>
                <a:spcBef>
                  <a:spcPts val="0"/>
                </a:spcBef>
                <a:spcAft>
                  <a:spcPts val="0"/>
                </a:spcAft>
                <a:buClrTx/>
                <a:buSzTx/>
                <a:buFontTx/>
                <a:buNone/>
                <a:tabLst>
                  <a:tab pos="2286114" algn="ctr"/>
                  <a:tab pos="3035028" algn="l"/>
                </a:tabLst>
                <a:defRPr/>
              </a:pPr>
              <a:r>
                <a:rPr kumimoji="0" lang="vi-VN" sz="2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Mô tả và biểu diễn dữ liệu trên các bảng, biểu đồ</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endParaRPr>
            </a:p>
          </p:txBody>
        </p:sp>
      </p:grpSp>
      <p:grpSp>
        <p:nvGrpSpPr>
          <p:cNvPr id="39" name="Group 38">
            <a:extLst>
              <a:ext uri="{FF2B5EF4-FFF2-40B4-BE49-F238E27FC236}">
                <a16:creationId xmlns:a16="http://schemas.microsoft.com/office/drawing/2014/main" id="{6F864B71-C9AB-8D5E-88C3-41C530ACDE4D}"/>
              </a:ext>
            </a:extLst>
          </p:cNvPr>
          <p:cNvGrpSpPr/>
          <p:nvPr/>
        </p:nvGrpSpPr>
        <p:grpSpPr>
          <a:xfrm>
            <a:off x="231741" y="3846550"/>
            <a:ext cx="4945901" cy="2000347"/>
            <a:chOff x="5295900" y="4798644"/>
            <a:chExt cx="4743785" cy="3042782"/>
          </a:xfrm>
        </p:grpSpPr>
        <p:grpSp>
          <p:nvGrpSpPr>
            <p:cNvPr id="40" name="Group 2">
              <a:extLst>
                <a:ext uri="{FF2B5EF4-FFF2-40B4-BE49-F238E27FC236}">
                  <a16:creationId xmlns:a16="http://schemas.microsoft.com/office/drawing/2014/main" id="{6924810D-98F4-8AD6-918D-CBF6CBE18D1A}"/>
                </a:ext>
              </a:extLst>
            </p:cNvPr>
            <p:cNvGrpSpPr/>
            <p:nvPr/>
          </p:nvGrpSpPr>
          <p:grpSpPr>
            <a:xfrm>
              <a:off x="5295900" y="4914902"/>
              <a:ext cx="4743785" cy="2926524"/>
              <a:chOff x="0" y="176395"/>
              <a:chExt cx="10950896" cy="4483408"/>
            </a:xfrm>
          </p:grpSpPr>
          <p:sp>
            <p:nvSpPr>
              <p:cNvPr id="42" name="Freeform 3">
                <a:extLst>
                  <a:ext uri="{FF2B5EF4-FFF2-40B4-BE49-F238E27FC236}">
                    <a16:creationId xmlns:a16="http://schemas.microsoft.com/office/drawing/2014/main" id="{A5D08827-3C84-E471-7784-5BE98857BA94}"/>
                  </a:ext>
                </a:extLst>
              </p:cNvPr>
              <p:cNvSpPr/>
              <p:nvPr/>
            </p:nvSpPr>
            <p:spPr>
              <a:xfrm>
                <a:off x="78608" y="368395"/>
                <a:ext cx="10872288" cy="4291408"/>
              </a:xfrm>
              <a:custGeom>
                <a:avLst/>
                <a:gdLst/>
                <a:ahLst/>
                <a:cxnLst/>
                <a:rect l="l" t="t" r="r" b="b"/>
                <a:pathLst>
                  <a:path w="14767539" h="6144079">
                    <a:moveTo>
                      <a:pt x="14674828" y="6144079"/>
                    </a:moveTo>
                    <a:lnTo>
                      <a:pt x="92710" y="6144079"/>
                    </a:lnTo>
                    <a:cubicBezTo>
                      <a:pt x="41910" y="6144079"/>
                      <a:pt x="0" y="6102169"/>
                      <a:pt x="0" y="6051369"/>
                    </a:cubicBezTo>
                    <a:lnTo>
                      <a:pt x="0" y="92710"/>
                    </a:lnTo>
                    <a:cubicBezTo>
                      <a:pt x="0" y="41910"/>
                      <a:pt x="41910" y="0"/>
                      <a:pt x="92710" y="0"/>
                    </a:cubicBezTo>
                    <a:lnTo>
                      <a:pt x="14673559" y="0"/>
                    </a:lnTo>
                    <a:cubicBezTo>
                      <a:pt x="14724359" y="0"/>
                      <a:pt x="14766269" y="41910"/>
                      <a:pt x="14766269" y="92710"/>
                    </a:cubicBezTo>
                    <a:lnTo>
                      <a:pt x="14766269" y="6050099"/>
                    </a:lnTo>
                    <a:cubicBezTo>
                      <a:pt x="14767539" y="6102169"/>
                      <a:pt x="14725628" y="6144079"/>
                      <a:pt x="14674828" y="6144079"/>
                    </a:cubicBezTo>
                    <a:close/>
                  </a:path>
                </a:pathLst>
              </a:custGeom>
              <a:solidFill>
                <a:srgbClr val="FBF6F3"/>
              </a:solidFill>
            </p:spPr>
          </p:sp>
          <p:sp>
            <p:nvSpPr>
              <p:cNvPr id="43" name="Freeform 4">
                <a:extLst>
                  <a:ext uri="{FF2B5EF4-FFF2-40B4-BE49-F238E27FC236}">
                    <a16:creationId xmlns:a16="http://schemas.microsoft.com/office/drawing/2014/main" id="{6C6EE3EF-4C43-49FB-072D-7B422AE01E70}"/>
                  </a:ext>
                </a:extLst>
              </p:cNvPr>
              <p:cNvSpPr/>
              <p:nvPr/>
            </p:nvSpPr>
            <p:spPr>
              <a:xfrm>
                <a:off x="0" y="176395"/>
                <a:ext cx="10904039" cy="4326364"/>
              </a:xfrm>
              <a:custGeom>
                <a:avLst/>
                <a:gdLst/>
                <a:ahLst/>
                <a:cxnLst/>
                <a:rect l="l" t="t" r="r" b="b"/>
                <a:pathLst>
                  <a:path w="14831039" h="6207579">
                    <a:moveTo>
                      <a:pt x="14706578" y="59690"/>
                    </a:moveTo>
                    <a:cubicBezTo>
                      <a:pt x="14742139" y="59690"/>
                      <a:pt x="14771350" y="88900"/>
                      <a:pt x="14771350" y="124460"/>
                    </a:cubicBezTo>
                    <a:lnTo>
                      <a:pt x="14771350" y="6083119"/>
                    </a:lnTo>
                    <a:cubicBezTo>
                      <a:pt x="14771350" y="6118679"/>
                      <a:pt x="14742139" y="6147889"/>
                      <a:pt x="14706578" y="6147889"/>
                    </a:cubicBezTo>
                    <a:lnTo>
                      <a:pt x="124460" y="6147889"/>
                    </a:lnTo>
                    <a:cubicBezTo>
                      <a:pt x="88900" y="6147889"/>
                      <a:pt x="59690" y="6118679"/>
                      <a:pt x="59690" y="6083119"/>
                    </a:cubicBezTo>
                    <a:lnTo>
                      <a:pt x="59690" y="124460"/>
                    </a:lnTo>
                    <a:cubicBezTo>
                      <a:pt x="59690" y="88900"/>
                      <a:pt x="88900" y="59690"/>
                      <a:pt x="124460" y="59690"/>
                    </a:cubicBezTo>
                    <a:lnTo>
                      <a:pt x="14706578" y="59690"/>
                    </a:lnTo>
                    <a:moveTo>
                      <a:pt x="14706578" y="0"/>
                    </a:moveTo>
                    <a:lnTo>
                      <a:pt x="124460" y="0"/>
                    </a:lnTo>
                    <a:cubicBezTo>
                      <a:pt x="55880" y="0"/>
                      <a:pt x="0" y="55880"/>
                      <a:pt x="0" y="124460"/>
                    </a:cubicBezTo>
                    <a:lnTo>
                      <a:pt x="0" y="6083119"/>
                    </a:lnTo>
                    <a:cubicBezTo>
                      <a:pt x="0" y="6151699"/>
                      <a:pt x="55880" y="6207579"/>
                      <a:pt x="124460" y="6207579"/>
                    </a:cubicBezTo>
                    <a:lnTo>
                      <a:pt x="14706578" y="6207579"/>
                    </a:lnTo>
                    <a:cubicBezTo>
                      <a:pt x="14775159" y="6207579"/>
                      <a:pt x="14831039" y="6151699"/>
                      <a:pt x="14831039" y="6083119"/>
                    </a:cubicBezTo>
                    <a:lnTo>
                      <a:pt x="14831039" y="124460"/>
                    </a:lnTo>
                    <a:cubicBezTo>
                      <a:pt x="14831039" y="55880"/>
                      <a:pt x="14775159" y="0"/>
                      <a:pt x="14706578" y="0"/>
                    </a:cubicBezTo>
                    <a:close/>
                  </a:path>
                </a:pathLst>
              </a:custGeom>
              <a:solidFill>
                <a:srgbClr val="4C5270"/>
              </a:solidFill>
            </p:spPr>
          </p:sp>
        </p:grpSp>
        <p:sp>
          <p:nvSpPr>
            <p:cNvPr id="41" name="Rectangle 40">
              <a:extLst>
                <a:ext uri="{FF2B5EF4-FFF2-40B4-BE49-F238E27FC236}">
                  <a16:creationId xmlns:a16="http://schemas.microsoft.com/office/drawing/2014/main" id="{2C4C28CE-1B2E-35A9-BE80-EE8F33A89607}"/>
                </a:ext>
              </a:extLst>
            </p:cNvPr>
            <p:cNvSpPr/>
            <p:nvPr/>
          </p:nvSpPr>
          <p:spPr>
            <a:xfrm>
              <a:off x="5370392" y="4798644"/>
              <a:ext cx="4574503" cy="2769893"/>
            </a:xfrm>
            <a:prstGeom prst="rect">
              <a:avLst/>
            </a:prstGeom>
          </p:spPr>
          <p:txBody>
            <a:bodyPr wrap="square">
              <a:spAutoFit/>
            </a:bodyPr>
            <a:lstStyle/>
            <a:p>
              <a:pPr marL="0" marR="0" lvl="0" indent="0" algn="ctr" defTabSz="609630" rtl="0" eaLnBrk="1" fontAlgn="auto" latinLnBrk="0" hangingPunct="1">
                <a:lnSpc>
                  <a:spcPct val="150000"/>
                </a:lnSpc>
                <a:spcBef>
                  <a:spcPts val="0"/>
                </a:spcBef>
                <a:spcAft>
                  <a:spcPts val="0"/>
                </a:spcAft>
                <a:buClrTx/>
                <a:buSzTx/>
                <a:buFontTx/>
                <a:buNone/>
                <a:tabLst>
                  <a:tab pos="2286114" algn="ctr"/>
                  <a:tab pos="3035028" algn="l"/>
                </a:tabLst>
                <a:defRPr/>
              </a:pPr>
              <a:r>
                <a:rPr kumimoji="0" lang="en-US" sz="2600" b="1"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Nhóm</a:t>
              </a:r>
              <a:r>
                <a:rPr kumimoji="0" lang="en-US" sz="26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4: </a:t>
              </a:r>
            </a:p>
            <a:p>
              <a:pPr marL="0" marR="0" lvl="0" indent="0" algn="just" defTabSz="609630" rtl="0" eaLnBrk="1" fontAlgn="auto" latinLnBrk="0" hangingPunct="1">
                <a:lnSpc>
                  <a:spcPct val="150000"/>
                </a:lnSpc>
                <a:spcBef>
                  <a:spcPts val="0"/>
                </a:spcBef>
                <a:spcAft>
                  <a:spcPts val="0"/>
                </a:spcAft>
                <a:buClrTx/>
                <a:buSzTx/>
                <a:buFontTx/>
                <a:buNone/>
                <a:tabLst>
                  <a:tab pos="2286114" algn="ctr"/>
                  <a:tab pos="3035028" algn="l"/>
                </a:tabLst>
                <a:defRPr/>
              </a:pPr>
              <a:r>
                <a:rPr kumimoji="0" lang="vi-VN" sz="2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Xác suất của biến cố ngẫu nhiên trong một số trò chơi đơn giản</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endParaRPr>
            </a:p>
          </p:txBody>
        </p:sp>
      </p:grpSp>
      <p:grpSp>
        <p:nvGrpSpPr>
          <p:cNvPr id="44" name="Group 43">
            <a:extLst>
              <a:ext uri="{FF2B5EF4-FFF2-40B4-BE49-F238E27FC236}">
                <a16:creationId xmlns:a16="http://schemas.microsoft.com/office/drawing/2014/main" id="{24A84E0D-9BF0-A206-731A-61A11E6DB50F}"/>
              </a:ext>
            </a:extLst>
          </p:cNvPr>
          <p:cNvGrpSpPr/>
          <p:nvPr/>
        </p:nvGrpSpPr>
        <p:grpSpPr>
          <a:xfrm>
            <a:off x="8082035" y="1271362"/>
            <a:ext cx="3803000" cy="2421112"/>
            <a:chOff x="5295900" y="4768559"/>
            <a:chExt cx="6612197" cy="3587237"/>
          </a:xfrm>
        </p:grpSpPr>
        <p:grpSp>
          <p:nvGrpSpPr>
            <p:cNvPr id="45" name="Group 2">
              <a:extLst>
                <a:ext uri="{FF2B5EF4-FFF2-40B4-BE49-F238E27FC236}">
                  <a16:creationId xmlns:a16="http://schemas.microsoft.com/office/drawing/2014/main" id="{FB374078-DB9C-968B-80D9-E5CCF323E5D3}"/>
                </a:ext>
              </a:extLst>
            </p:cNvPr>
            <p:cNvGrpSpPr/>
            <p:nvPr/>
          </p:nvGrpSpPr>
          <p:grpSpPr>
            <a:xfrm>
              <a:off x="5295900" y="4796889"/>
              <a:ext cx="6612197" cy="3468817"/>
              <a:chOff x="0" y="-4400"/>
              <a:chExt cx="15264072" cy="5314194"/>
            </a:xfrm>
          </p:grpSpPr>
          <p:sp>
            <p:nvSpPr>
              <p:cNvPr id="47" name="Freeform 3">
                <a:extLst>
                  <a:ext uri="{FF2B5EF4-FFF2-40B4-BE49-F238E27FC236}">
                    <a16:creationId xmlns:a16="http://schemas.microsoft.com/office/drawing/2014/main" id="{8B0DC859-E172-C61E-87E6-242A3418B293}"/>
                  </a:ext>
                </a:extLst>
              </p:cNvPr>
              <p:cNvSpPr/>
              <p:nvPr/>
            </p:nvSpPr>
            <p:spPr>
              <a:xfrm>
                <a:off x="540794" y="-4400"/>
                <a:ext cx="14723278" cy="4884630"/>
              </a:xfrm>
              <a:custGeom>
                <a:avLst/>
                <a:gdLst/>
                <a:ahLst/>
                <a:cxnLst/>
                <a:rect l="l" t="t" r="r" b="b"/>
                <a:pathLst>
                  <a:path w="14767539" h="6144079">
                    <a:moveTo>
                      <a:pt x="14674828" y="6144079"/>
                    </a:moveTo>
                    <a:lnTo>
                      <a:pt x="92710" y="6144079"/>
                    </a:lnTo>
                    <a:cubicBezTo>
                      <a:pt x="41910" y="6144079"/>
                      <a:pt x="0" y="6102169"/>
                      <a:pt x="0" y="6051369"/>
                    </a:cubicBezTo>
                    <a:lnTo>
                      <a:pt x="0" y="92710"/>
                    </a:lnTo>
                    <a:cubicBezTo>
                      <a:pt x="0" y="41910"/>
                      <a:pt x="41910" y="0"/>
                      <a:pt x="92710" y="0"/>
                    </a:cubicBezTo>
                    <a:lnTo>
                      <a:pt x="14673559" y="0"/>
                    </a:lnTo>
                    <a:cubicBezTo>
                      <a:pt x="14724359" y="0"/>
                      <a:pt x="14766269" y="41910"/>
                      <a:pt x="14766269" y="92710"/>
                    </a:cubicBezTo>
                    <a:lnTo>
                      <a:pt x="14766269" y="6050099"/>
                    </a:lnTo>
                    <a:cubicBezTo>
                      <a:pt x="14767539" y="6102169"/>
                      <a:pt x="14725628" y="6144079"/>
                      <a:pt x="14674828" y="6144079"/>
                    </a:cubicBezTo>
                    <a:close/>
                  </a:path>
                </a:pathLst>
              </a:custGeom>
              <a:solidFill>
                <a:srgbClr val="FBF6F3"/>
              </a:solidFill>
            </p:spPr>
          </p:sp>
          <p:sp>
            <p:nvSpPr>
              <p:cNvPr id="48" name="Freeform 4">
                <a:extLst>
                  <a:ext uri="{FF2B5EF4-FFF2-40B4-BE49-F238E27FC236}">
                    <a16:creationId xmlns:a16="http://schemas.microsoft.com/office/drawing/2014/main" id="{7943324C-3146-B83E-C6BB-0C168A386061}"/>
                  </a:ext>
                </a:extLst>
              </p:cNvPr>
              <p:cNvSpPr/>
              <p:nvPr/>
            </p:nvSpPr>
            <p:spPr>
              <a:xfrm>
                <a:off x="0" y="176391"/>
                <a:ext cx="15264072" cy="5133403"/>
              </a:xfrm>
              <a:custGeom>
                <a:avLst/>
                <a:gdLst/>
                <a:ahLst/>
                <a:cxnLst/>
                <a:rect l="l" t="t" r="r" b="b"/>
                <a:pathLst>
                  <a:path w="14831039" h="6207579">
                    <a:moveTo>
                      <a:pt x="14706578" y="59690"/>
                    </a:moveTo>
                    <a:cubicBezTo>
                      <a:pt x="14742139" y="59690"/>
                      <a:pt x="14771350" y="88900"/>
                      <a:pt x="14771350" y="124460"/>
                    </a:cubicBezTo>
                    <a:lnTo>
                      <a:pt x="14771350" y="6083119"/>
                    </a:lnTo>
                    <a:cubicBezTo>
                      <a:pt x="14771350" y="6118679"/>
                      <a:pt x="14742139" y="6147889"/>
                      <a:pt x="14706578" y="6147889"/>
                    </a:cubicBezTo>
                    <a:lnTo>
                      <a:pt x="124460" y="6147889"/>
                    </a:lnTo>
                    <a:cubicBezTo>
                      <a:pt x="88900" y="6147889"/>
                      <a:pt x="59690" y="6118679"/>
                      <a:pt x="59690" y="6083119"/>
                    </a:cubicBezTo>
                    <a:lnTo>
                      <a:pt x="59690" y="124460"/>
                    </a:lnTo>
                    <a:cubicBezTo>
                      <a:pt x="59690" y="88900"/>
                      <a:pt x="88900" y="59690"/>
                      <a:pt x="124460" y="59690"/>
                    </a:cubicBezTo>
                    <a:lnTo>
                      <a:pt x="14706578" y="59690"/>
                    </a:lnTo>
                    <a:moveTo>
                      <a:pt x="14706578" y="0"/>
                    </a:moveTo>
                    <a:lnTo>
                      <a:pt x="124460" y="0"/>
                    </a:lnTo>
                    <a:cubicBezTo>
                      <a:pt x="55880" y="0"/>
                      <a:pt x="0" y="55880"/>
                      <a:pt x="0" y="124460"/>
                    </a:cubicBezTo>
                    <a:lnTo>
                      <a:pt x="0" y="6083119"/>
                    </a:lnTo>
                    <a:cubicBezTo>
                      <a:pt x="0" y="6151699"/>
                      <a:pt x="55880" y="6207579"/>
                      <a:pt x="124460" y="6207579"/>
                    </a:cubicBezTo>
                    <a:lnTo>
                      <a:pt x="14706578" y="6207579"/>
                    </a:lnTo>
                    <a:cubicBezTo>
                      <a:pt x="14775159" y="6207579"/>
                      <a:pt x="14831039" y="6151699"/>
                      <a:pt x="14831039" y="6083119"/>
                    </a:cubicBezTo>
                    <a:lnTo>
                      <a:pt x="14831039" y="124460"/>
                    </a:lnTo>
                    <a:cubicBezTo>
                      <a:pt x="14831039" y="55880"/>
                      <a:pt x="14775159" y="0"/>
                      <a:pt x="14706578" y="0"/>
                    </a:cubicBezTo>
                    <a:close/>
                  </a:path>
                </a:pathLst>
              </a:custGeom>
              <a:solidFill>
                <a:srgbClr val="4C5270"/>
              </a:solidFill>
            </p:spPr>
          </p:sp>
        </p:grpSp>
        <p:sp>
          <p:nvSpPr>
            <p:cNvPr id="46" name="Rectangle 45">
              <a:extLst>
                <a:ext uri="{FF2B5EF4-FFF2-40B4-BE49-F238E27FC236}">
                  <a16:creationId xmlns:a16="http://schemas.microsoft.com/office/drawing/2014/main" id="{026AAB35-E558-FBC7-0011-B844905D685C}"/>
                </a:ext>
              </a:extLst>
            </p:cNvPr>
            <p:cNvSpPr/>
            <p:nvPr/>
          </p:nvSpPr>
          <p:spPr>
            <a:xfrm>
              <a:off x="5900607" y="4768559"/>
              <a:ext cx="5519699" cy="3587237"/>
            </a:xfrm>
            <a:prstGeom prst="rect">
              <a:avLst/>
            </a:prstGeom>
          </p:spPr>
          <p:txBody>
            <a:bodyPr wrap="square">
              <a:spAutoFit/>
            </a:bodyPr>
            <a:lstStyle/>
            <a:p>
              <a:pPr marL="0" marR="0" lvl="0" indent="0" algn="ctr" defTabSz="609630" rtl="0" eaLnBrk="1" fontAlgn="auto" latinLnBrk="0" hangingPunct="1">
                <a:lnSpc>
                  <a:spcPct val="150000"/>
                </a:lnSpc>
                <a:spcBef>
                  <a:spcPts val="0"/>
                </a:spcBef>
                <a:spcAft>
                  <a:spcPts val="0"/>
                </a:spcAft>
                <a:buClrTx/>
                <a:buSzTx/>
                <a:buFontTx/>
                <a:buNone/>
                <a:tabLst>
                  <a:tab pos="2286114" algn="ctr"/>
                  <a:tab pos="3035028" algn="l"/>
                </a:tabLst>
                <a:defRPr/>
              </a:pPr>
              <a:r>
                <a:rPr kumimoji="0" lang="en-US" sz="2600" b="1"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Nhóm</a:t>
              </a:r>
              <a:r>
                <a:rPr kumimoji="0" lang="en-US" sz="26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3: </a:t>
              </a:r>
            </a:p>
            <a:p>
              <a:pPr marL="0" marR="0" lvl="0" indent="0" algn="just" defTabSz="609630" rtl="0" eaLnBrk="1" fontAlgn="auto" latinLnBrk="0" hangingPunct="1">
                <a:lnSpc>
                  <a:spcPct val="150000"/>
                </a:lnSpc>
                <a:spcBef>
                  <a:spcPts val="0"/>
                </a:spcBef>
                <a:spcAft>
                  <a:spcPts val="0"/>
                </a:spcAft>
                <a:buClrTx/>
                <a:buSzTx/>
                <a:buFontTx/>
                <a:buNone/>
                <a:tabLst>
                  <a:tab pos="2286114" algn="ctr"/>
                  <a:tab pos="3035028" algn="l"/>
                </a:tabLst>
                <a:defRPr/>
              </a:pPr>
              <a:r>
                <a:rPr kumimoji="0" lang="vi-VN" sz="2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Phân tích và xử lí dữ liệu thu được ở dạng bảng, biểu đồ.</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endParaRPr>
            </a:p>
          </p:txBody>
        </p:sp>
      </p:grpSp>
      <p:grpSp>
        <p:nvGrpSpPr>
          <p:cNvPr id="49" name="Group 48">
            <a:extLst>
              <a:ext uri="{FF2B5EF4-FFF2-40B4-BE49-F238E27FC236}">
                <a16:creationId xmlns:a16="http://schemas.microsoft.com/office/drawing/2014/main" id="{B90C25D5-034F-C635-0BD9-BA907BA635CA}"/>
              </a:ext>
            </a:extLst>
          </p:cNvPr>
          <p:cNvGrpSpPr/>
          <p:nvPr/>
        </p:nvGrpSpPr>
        <p:grpSpPr>
          <a:xfrm>
            <a:off x="6396665" y="3901506"/>
            <a:ext cx="5456717" cy="1895296"/>
            <a:chOff x="5295900" y="4855931"/>
            <a:chExt cx="5082451" cy="2882986"/>
          </a:xfrm>
        </p:grpSpPr>
        <p:grpSp>
          <p:nvGrpSpPr>
            <p:cNvPr id="50" name="Group 2">
              <a:extLst>
                <a:ext uri="{FF2B5EF4-FFF2-40B4-BE49-F238E27FC236}">
                  <a16:creationId xmlns:a16="http://schemas.microsoft.com/office/drawing/2014/main" id="{A5696B34-8CD6-3E8B-0471-248E012734DC}"/>
                </a:ext>
              </a:extLst>
            </p:cNvPr>
            <p:cNvGrpSpPr/>
            <p:nvPr/>
          </p:nvGrpSpPr>
          <p:grpSpPr>
            <a:xfrm>
              <a:off x="5295900" y="4855931"/>
              <a:ext cx="5082451" cy="2882986"/>
              <a:chOff x="0" y="86051"/>
              <a:chExt cx="11732697" cy="4416708"/>
            </a:xfrm>
          </p:grpSpPr>
          <p:sp>
            <p:nvSpPr>
              <p:cNvPr id="52" name="Freeform 3">
                <a:extLst>
                  <a:ext uri="{FF2B5EF4-FFF2-40B4-BE49-F238E27FC236}">
                    <a16:creationId xmlns:a16="http://schemas.microsoft.com/office/drawing/2014/main" id="{A83EF896-F85F-CF5C-16F4-160D0D3076F0}"/>
                  </a:ext>
                </a:extLst>
              </p:cNvPr>
              <p:cNvSpPr/>
              <p:nvPr/>
            </p:nvSpPr>
            <p:spPr>
              <a:xfrm>
                <a:off x="66725" y="86051"/>
                <a:ext cx="11665972" cy="4291407"/>
              </a:xfrm>
              <a:custGeom>
                <a:avLst/>
                <a:gdLst/>
                <a:ahLst/>
                <a:cxnLst/>
                <a:rect l="l" t="t" r="r" b="b"/>
                <a:pathLst>
                  <a:path w="14767539" h="6144079">
                    <a:moveTo>
                      <a:pt x="14674828" y="6144079"/>
                    </a:moveTo>
                    <a:lnTo>
                      <a:pt x="92710" y="6144079"/>
                    </a:lnTo>
                    <a:cubicBezTo>
                      <a:pt x="41910" y="6144079"/>
                      <a:pt x="0" y="6102169"/>
                      <a:pt x="0" y="6051369"/>
                    </a:cubicBezTo>
                    <a:lnTo>
                      <a:pt x="0" y="92710"/>
                    </a:lnTo>
                    <a:cubicBezTo>
                      <a:pt x="0" y="41910"/>
                      <a:pt x="41910" y="0"/>
                      <a:pt x="92710" y="0"/>
                    </a:cubicBezTo>
                    <a:lnTo>
                      <a:pt x="14673559" y="0"/>
                    </a:lnTo>
                    <a:cubicBezTo>
                      <a:pt x="14724359" y="0"/>
                      <a:pt x="14766269" y="41910"/>
                      <a:pt x="14766269" y="92710"/>
                    </a:cubicBezTo>
                    <a:lnTo>
                      <a:pt x="14766269" y="6050099"/>
                    </a:lnTo>
                    <a:cubicBezTo>
                      <a:pt x="14767539" y="6102169"/>
                      <a:pt x="14725628" y="6144079"/>
                      <a:pt x="14674828" y="6144079"/>
                    </a:cubicBezTo>
                    <a:close/>
                  </a:path>
                </a:pathLst>
              </a:custGeom>
              <a:solidFill>
                <a:srgbClr val="FBF6F3"/>
              </a:solidFill>
            </p:spPr>
          </p:sp>
          <p:sp>
            <p:nvSpPr>
              <p:cNvPr id="53" name="Freeform 4">
                <a:extLst>
                  <a:ext uri="{FF2B5EF4-FFF2-40B4-BE49-F238E27FC236}">
                    <a16:creationId xmlns:a16="http://schemas.microsoft.com/office/drawing/2014/main" id="{4841C404-1A93-2417-D749-FA0AC86FBB86}"/>
                  </a:ext>
                </a:extLst>
              </p:cNvPr>
              <p:cNvSpPr/>
              <p:nvPr/>
            </p:nvSpPr>
            <p:spPr>
              <a:xfrm>
                <a:off x="0" y="176394"/>
                <a:ext cx="11697721" cy="4326365"/>
              </a:xfrm>
              <a:custGeom>
                <a:avLst/>
                <a:gdLst/>
                <a:ahLst/>
                <a:cxnLst/>
                <a:rect l="l" t="t" r="r" b="b"/>
                <a:pathLst>
                  <a:path w="14831039" h="6207579">
                    <a:moveTo>
                      <a:pt x="14706578" y="59690"/>
                    </a:moveTo>
                    <a:cubicBezTo>
                      <a:pt x="14742139" y="59690"/>
                      <a:pt x="14771350" y="88900"/>
                      <a:pt x="14771350" y="124460"/>
                    </a:cubicBezTo>
                    <a:lnTo>
                      <a:pt x="14771350" y="6083119"/>
                    </a:lnTo>
                    <a:cubicBezTo>
                      <a:pt x="14771350" y="6118679"/>
                      <a:pt x="14742139" y="6147889"/>
                      <a:pt x="14706578" y="6147889"/>
                    </a:cubicBezTo>
                    <a:lnTo>
                      <a:pt x="124460" y="6147889"/>
                    </a:lnTo>
                    <a:cubicBezTo>
                      <a:pt x="88900" y="6147889"/>
                      <a:pt x="59690" y="6118679"/>
                      <a:pt x="59690" y="6083119"/>
                    </a:cubicBezTo>
                    <a:lnTo>
                      <a:pt x="59690" y="124460"/>
                    </a:lnTo>
                    <a:cubicBezTo>
                      <a:pt x="59690" y="88900"/>
                      <a:pt x="88900" y="59690"/>
                      <a:pt x="124460" y="59690"/>
                    </a:cubicBezTo>
                    <a:lnTo>
                      <a:pt x="14706578" y="59690"/>
                    </a:lnTo>
                    <a:moveTo>
                      <a:pt x="14706578" y="0"/>
                    </a:moveTo>
                    <a:lnTo>
                      <a:pt x="124460" y="0"/>
                    </a:lnTo>
                    <a:cubicBezTo>
                      <a:pt x="55880" y="0"/>
                      <a:pt x="0" y="55880"/>
                      <a:pt x="0" y="124460"/>
                    </a:cubicBezTo>
                    <a:lnTo>
                      <a:pt x="0" y="6083119"/>
                    </a:lnTo>
                    <a:cubicBezTo>
                      <a:pt x="0" y="6151699"/>
                      <a:pt x="55880" y="6207579"/>
                      <a:pt x="124460" y="6207579"/>
                    </a:cubicBezTo>
                    <a:lnTo>
                      <a:pt x="14706578" y="6207579"/>
                    </a:lnTo>
                    <a:cubicBezTo>
                      <a:pt x="14775159" y="6207579"/>
                      <a:pt x="14831039" y="6151699"/>
                      <a:pt x="14831039" y="6083119"/>
                    </a:cubicBezTo>
                    <a:lnTo>
                      <a:pt x="14831039" y="124460"/>
                    </a:lnTo>
                    <a:cubicBezTo>
                      <a:pt x="14831039" y="55880"/>
                      <a:pt x="14775159" y="0"/>
                      <a:pt x="14706578" y="0"/>
                    </a:cubicBezTo>
                    <a:close/>
                  </a:path>
                </a:pathLst>
              </a:custGeom>
              <a:solidFill>
                <a:srgbClr val="4C5270"/>
              </a:solidFill>
            </p:spPr>
          </p:sp>
        </p:grpSp>
        <p:sp>
          <p:nvSpPr>
            <p:cNvPr id="51" name="Rectangle 50">
              <a:extLst>
                <a:ext uri="{FF2B5EF4-FFF2-40B4-BE49-F238E27FC236}">
                  <a16:creationId xmlns:a16="http://schemas.microsoft.com/office/drawing/2014/main" id="{65C90277-48C2-5E32-30AB-0FC88E4BEE38}"/>
                </a:ext>
              </a:extLst>
            </p:cNvPr>
            <p:cNvSpPr/>
            <p:nvPr/>
          </p:nvSpPr>
          <p:spPr>
            <a:xfrm>
              <a:off x="5439105" y="4862677"/>
              <a:ext cx="4824946" cy="2769893"/>
            </a:xfrm>
            <a:prstGeom prst="rect">
              <a:avLst/>
            </a:prstGeom>
          </p:spPr>
          <p:txBody>
            <a:bodyPr wrap="square">
              <a:spAutoFit/>
            </a:bodyPr>
            <a:lstStyle/>
            <a:p>
              <a:pPr marL="0" marR="0" lvl="0" indent="0" algn="ctr" defTabSz="609630" rtl="0" eaLnBrk="1" fontAlgn="auto" latinLnBrk="0" hangingPunct="1">
                <a:lnSpc>
                  <a:spcPct val="150000"/>
                </a:lnSpc>
                <a:spcBef>
                  <a:spcPts val="0"/>
                </a:spcBef>
                <a:spcAft>
                  <a:spcPts val="0"/>
                </a:spcAft>
                <a:buClrTx/>
                <a:buSzTx/>
                <a:buFontTx/>
                <a:buNone/>
                <a:tabLst>
                  <a:tab pos="2286114" algn="ctr"/>
                  <a:tab pos="3035028" algn="l"/>
                </a:tabLst>
                <a:defRPr/>
              </a:pPr>
              <a:r>
                <a:rPr kumimoji="0" lang="en-US" sz="2600" b="1"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Nhóm</a:t>
              </a:r>
              <a:r>
                <a:rPr kumimoji="0" lang="en-US" sz="26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5: </a:t>
              </a:r>
            </a:p>
            <a:p>
              <a:pPr marL="0" marR="0" lvl="0" indent="0" algn="just" defTabSz="609630" rtl="0" eaLnBrk="1" fontAlgn="auto" latinLnBrk="0" hangingPunct="1">
                <a:lnSpc>
                  <a:spcPct val="150000"/>
                </a:lnSpc>
                <a:spcBef>
                  <a:spcPts val="0"/>
                </a:spcBef>
                <a:spcAft>
                  <a:spcPts val="0"/>
                </a:spcAft>
                <a:buClrTx/>
                <a:buSzTx/>
                <a:buFontTx/>
                <a:buNone/>
                <a:tabLst>
                  <a:tab pos="2286114" algn="ctr"/>
                  <a:tab pos="3035028" algn="l"/>
                </a:tabLst>
                <a:defRPr/>
              </a:pPr>
              <a:r>
                <a:rPr kumimoji="0" lang="vi-VN" sz="2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Xác suất thực nghiệm của một biến cố trong một số trò chơi đơn giản</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endParaRPr>
            </a:p>
          </p:txBody>
        </p:sp>
      </p:grpSp>
    </p:spTree>
    <p:extLst>
      <p:ext uri="{BB962C8B-B14F-4D97-AF65-F5344CB8AC3E}">
        <p14:creationId xmlns:p14="http://schemas.microsoft.com/office/powerpoint/2010/main" val="302148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par>
                                <p:cTn id="13" presetID="16" presetClass="entr" presetSubtype="21"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arn(inVertical)">
                                      <p:cBhvr>
                                        <p:cTn id="15" dur="500"/>
                                        <p:tgtEl>
                                          <p:spTgt spid="34"/>
                                        </p:tgtEl>
                                      </p:cBhvr>
                                    </p:animEffect>
                                  </p:childTnLst>
                                </p:cTn>
                              </p:par>
                              <p:par>
                                <p:cTn id="16" presetID="16" presetClass="entr" presetSubtype="21"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barn(inVertical)">
                                      <p:cBhvr>
                                        <p:cTn id="18" dur="500"/>
                                        <p:tgtEl>
                                          <p:spTgt spid="39"/>
                                        </p:tgtEl>
                                      </p:cBhvr>
                                    </p:animEffect>
                                  </p:childTnLst>
                                </p:cTn>
                              </p:par>
                              <p:par>
                                <p:cTn id="19" presetID="16" presetClass="entr" presetSubtype="21"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barn(inVertical)">
                                      <p:cBhvr>
                                        <p:cTn id="21" dur="500"/>
                                        <p:tgtEl>
                                          <p:spTgt spid="44"/>
                                        </p:tgtEl>
                                      </p:cBhvr>
                                    </p:animEffect>
                                  </p:childTnLst>
                                </p:cTn>
                              </p:par>
                              <p:par>
                                <p:cTn id="22" presetID="16" presetClass="entr" presetSubtype="21" fill="hold"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barn(inVertical)">
                                      <p:cBhvr>
                                        <p:cTn id="2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B6DB55-8F84-72D5-D7F2-D578B3F7F082}"/>
              </a:ext>
            </a:extLst>
          </p:cNvPr>
          <p:cNvSpPr txBox="1">
            <a:spLocks noGrp="1"/>
          </p:cNvSpPr>
          <p:nvPr>
            <p:ph type="title"/>
          </p:nvPr>
        </p:nvSpPr>
        <p:spPr>
          <a:xfrm>
            <a:off x="838200" y="66617"/>
            <a:ext cx="10207752" cy="1820948"/>
          </a:xfrm>
          <a:prstGeom prst="rect">
            <a:avLst/>
          </a:prstGeom>
          <a:noFill/>
        </p:spPr>
        <p:txBody>
          <a:bodyPr wrap="square" rtlCol="0">
            <a:spAutoFit/>
          </a:bodyPr>
          <a:lstStyle/>
          <a:p>
            <a:pPr algn="just" defTabSz="609630">
              <a:lnSpc>
                <a:spcPct val="150000"/>
              </a:lnSpc>
              <a:buClrTx/>
              <a:buFontTx/>
              <a:buNone/>
            </a:pPr>
            <a:r>
              <a:rPr lang="vi-VN" sz="2600" b="1" kern="1200" dirty="0">
                <a:solidFill>
                  <a:schemeClr val="tx1"/>
                </a:solidFill>
                <a:ea typeface="+mn-ea"/>
                <a:cs typeface="Arial" panose="020B0604020202020204" pitchFamily="34" charset="0"/>
              </a:rPr>
              <a:t>Bài </a:t>
            </a:r>
            <a:r>
              <a:rPr lang="en-US" sz="2600" b="1" kern="1200" dirty="0">
                <a:solidFill>
                  <a:schemeClr val="tx1"/>
                </a:solidFill>
                <a:ea typeface="+mn-ea"/>
                <a:cs typeface="Arial" panose="020B0604020202020204" pitchFamily="34" charset="0"/>
              </a:rPr>
              <a:t>2 </a:t>
            </a:r>
            <a:r>
              <a:rPr lang="vi-VN" sz="2600" b="1" kern="1200" dirty="0">
                <a:solidFill>
                  <a:schemeClr val="tx1"/>
                </a:solidFill>
                <a:ea typeface="+mn-ea"/>
                <a:cs typeface="Arial" panose="020B0604020202020204" pitchFamily="34" charset="0"/>
              </a:rPr>
              <a:t>(SGK - tr.</a:t>
            </a:r>
            <a:r>
              <a:rPr lang="en-US" sz="2600" b="1" kern="1200" dirty="0">
                <a:solidFill>
                  <a:schemeClr val="tx1"/>
                </a:solidFill>
                <a:ea typeface="+mn-ea"/>
                <a:cs typeface="Arial" panose="020B0604020202020204" pitchFamily="34" charset="0"/>
              </a:rPr>
              <a:t>37</a:t>
            </a:r>
            <a:r>
              <a:rPr lang="vi-VN" sz="2600" b="1" kern="1200" dirty="0">
                <a:solidFill>
                  <a:schemeClr val="tx1"/>
                </a:solidFill>
                <a:ea typeface="+mn-ea"/>
                <a:cs typeface="Arial" panose="020B0604020202020204" pitchFamily="34" charset="0"/>
              </a:rPr>
              <a:t>) </a:t>
            </a:r>
            <a:r>
              <a:rPr lang="vi-VN" sz="2600" dirty="0">
                <a:cs typeface="Arial" panose="020B0604020202020204" pitchFamily="34" charset="0"/>
              </a:rPr>
              <a:t>Biểu đồ cột kép trong Hình 39 biểu diễn số lượng học sinh trung học cơ sở (THCS) và trung học phổ thông (THPT) của Việt Nam trong các năm học 2016 – 2017, 2017 – 2018, 2018 – 2019, 2019 – 2020.</a:t>
            </a:r>
            <a:endParaRPr lang="vi-VN" sz="2600" kern="1200" dirty="0">
              <a:solidFill>
                <a:prstClr val="black"/>
              </a:solidFill>
              <a:ea typeface="+mn-ea"/>
              <a:cs typeface="Arial" panose="020B0604020202020204" pitchFamily="34" charset="0"/>
            </a:endParaRPr>
          </a:p>
        </p:txBody>
      </p:sp>
      <p:pic>
        <p:nvPicPr>
          <p:cNvPr id="5" name="Content Placeholder 4">
            <a:extLst>
              <a:ext uri="{FF2B5EF4-FFF2-40B4-BE49-F238E27FC236}">
                <a16:creationId xmlns:a16="http://schemas.microsoft.com/office/drawing/2014/main" id="{558AE266-A94F-B171-907E-A35F5A1F87E8}"/>
              </a:ext>
            </a:extLst>
          </p:cNvPr>
          <p:cNvPicPr>
            <a:picLocks noGrp="1" noChangeAspect="1"/>
          </p:cNvPicPr>
          <p:nvPr>
            <p:ph idx="1"/>
          </p:nvPr>
        </p:nvPicPr>
        <p:blipFill>
          <a:blip r:embed="rId2"/>
          <a:stretch>
            <a:fillRect/>
          </a:stretch>
        </p:blipFill>
        <p:spPr>
          <a:xfrm>
            <a:off x="2606040" y="1814412"/>
            <a:ext cx="7168896" cy="4705259"/>
          </a:xfrm>
          <a:prstGeom prst="rect">
            <a:avLst/>
          </a:prstGeom>
        </p:spPr>
      </p:pic>
    </p:spTree>
    <p:extLst>
      <p:ext uri="{BB962C8B-B14F-4D97-AF65-F5344CB8AC3E}">
        <p14:creationId xmlns:p14="http://schemas.microsoft.com/office/powerpoint/2010/main" val="150068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39193365-5833-FC64-A58F-BEC7C643B65F}"/>
              </a:ext>
            </a:extLst>
          </p:cNvPr>
          <p:cNvGraphicFramePr>
            <a:graphicFrameLocks noGrp="1"/>
          </p:cNvGraphicFramePr>
          <p:nvPr>
            <p:extLst>
              <p:ext uri="{D42A27DB-BD31-4B8C-83A1-F6EECF244321}">
                <p14:modId xmlns:p14="http://schemas.microsoft.com/office/powerpoint/2010/main" val="4139741867"/>
              </p:ext>
            </p:extLst>
          </p:nvPr>
        </p:nvGraphicFramePr>
        <p:xfrm>
          <a:off x="365760" y="3796703"/>
          <a:ext cx="11649456" cy="2869713"/>
        </p:xfrm>
        <a:graphic>
          <a:graphicData uri="http://schemas.openxmlformats.org/drawingml/2006/table">
            <a:tbl>
              <a:tblPr firstRow="1" firstCol="1" bandRow="1"/>
              <a:tblGrid>
                <a:gridCol w="2980138">
                  <a:extLst>
                    <a:ext uri="{9D8B030D-6E8A-4147-A177-3AD203B41FA5}">
                      <a16:colId xmlns:a16="http://schemas.microsoft.com/office/drawing/2014/main" val="2882970375"/>
                    </a:ext>
                  </a:extLst>
                </a:gridCol>
                <a:gridCol w="2031124">
                  <a:extLst>
                    <a:ext uri="{9D8B030D-6E8A-4147-A177-3AD203B41FA5}">
                      <a16:colId xmlns:a16="http://schemas.microsoft.com/office/drawing/2014/main" val="823903290"/>
                    </a:ext>
                  </a:extLst>
                </a:gridCol>
                <a:gridCol w="2031124">
                  <a:extLst>
                    <a:ext uri="{9D8B030D-6E8A-4147-A177-3AD203B41FA5}">
                      <a16:colId xmlns:a16="http://schemas.microsoft.com/office/drawing/2014/main" val="3710221847"/>
                    </a:ext>
                  </a:extLst>
                </a:gridCol>
                <a:gridCol w="2370442">
                  <a:extLst>
                    <a:ext uri="{9D8B030D-6E8A-4147-A177-3AD203B41FA5}">
                      <a16:colId xmlns:a16="http://schemas.microsoft.com/office/drawing/2014/main" val="3305445409"/>
                    </a:ext>
                  </a:extLst>
                </a:gridCol>
                <a:gridCol w="2236628">
                  <a:extLst>
                    <a:ext uri="{9D8B030D-6E8A-4147-A177-3AD203B41FA5}">
                      <a16:colId xmlns:a16="http://schemas.microsoft.com/office/drawing/2014/main" val="876024659"/>
                    </a:ext>
                  </a:extLst>
                </a:gridCol>
              </a:tblGrid>
              <a:tr h="60962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50000"/>
                        </a:lnSpc>
                        <a:spcBef>
                          <a:spcPts val="600"/>
                        </a:spcBef>
                        <a:spcAft>
                          <a:spcPts val="600"/>
                        </a:spcAft>
                      </a:pPr>
                      <a:r>
                        <a:rPr lang="en-US" sz="2400" dirty="0" err="1">
                          <a:effectLst/>
                          <a:latin typeface="UTM Avo" panose="02040603050506020204" pitchFamily="18"/>
                          <a:ea typeface="Calibri" panose="020F0502020204030204" pitchFamily="34" charset="0"/>
                          <a:cs typeface="Arial" panose="020B0604020202020204" pitchFamily="34" charset="0"/>
                        </a:rPr>
                        <a:t>Năm</a:t>
                      </a:r>
                      <a:r>
                        <a:rPr lang="en-US" sz="2400" dirty="0">
                          <a:effectLst/>
                          <a:latin typeface="UTM Avo" panose="02040603050506020204" pitchFamily="18"/>
                          <a:ea typeface="Calibri" panose="020F0502020204030204" pitchFamily="34" charset="0"/>
                          <a:cs typeface="Arial" panose="020B0604020202020204" pitchFamily="34" charset="0"/>
                        </a:rPr>
                        <a:t> </a:t>
                      </a:r>
                      <a:r>
                        <a:rPr lang="en-US" sz="2400" dirty="0" err="1">
                          <a:effectLst/>
                          <a:latin typeface="UTM Avo" panose="02040603050506020204" pitchFamily="18"/>
                          <a:ea typeface="Calibri" panose="020F0502020204030204" pitchFamily="34" charset="0"/>
                          <a:cs typeface="Arial" panose="020B0604020202020204" pitchFamily="34" charset="0"/>
                        </a:rPr>
                        <a:t>học</a:t>
                      </a:r>
                      <a:endParaRPr lang="en-US" sz="2400" dirty="0">
                        <a:effectLst/>
                        <a:latin typeface="UTM Avo" panose="02040603050506020204" pitchFamily="18"/>
                        <a:ea typeface="Arial" panose="020B0604020202020204" pitchFamily="34" charset="0"/>
                        <a:cs typeface="Arial" panose="020B0604020202020204" pitchFamily="34" charset="0"/>
                      </a:endParaRPr>
                    </a:p>
                  </a:txBody>
                  <a:tcPr marL="31750" marR="31750" marT="31750" marB="3175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50000"/>
                        </a:lnSpc>
                        <a:spcBef>
                          <a:spcPts val="600"/>
                        </a:spcBef>
                        <a:spcAft>
                          <a:spcPts val="600"/>
                        </a:spcAft>
                      </a:pPr>
                      <a:r>
                        <a:rPr lang="en-US" sz="2400">
                          <a:effectLst/>
                          <a:latin typeface="UTM Avo" panose="02040603050506020204" pitchFamily="18"/>
                          <a:ea typeface="Calibri" panose="020F0502020204030204" pitchFamily="34" charset="0"/>
                          <a:cs typeface="Arial" panose="020B0604020202020204" pitchFamily="34" charset="0"/>
                        </a:rPr>
                        <a:t>2016 - 2017</a:t>
                      </a:r>
                      <a:endParaRPr lang="en-US" sz="2400">
                        <a:effectLst/>
                        <a:latin typeface="UTM Avo" panose="02040603050506020204" pitchFamily="18"/>
                        <a:ea typeface="Arial" panose="020B0604020202020204" pitchFamily="34" charset="0"/>
                        <a:cs typeface="Arial" panose="020B0604020202020204" pitchFamily="34" charset="0"/>
                      </a:endParaRPr>
                    </a:p>
                  </a:txBody>
                  <a:tcPr marL="31750" marR="31750" marT="31750" marB="3175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50000"/>
                        </a:lnSpc>
                        <a:spcBef>
                          <a:spcPts val="600"/>
                        </a:spcBef>
                        <a:spcAft>
                          <a:spcPts val="600"/>
                        </a:spcAft>
                      </a:pPr>
                      <a:r>
                        <a:rPr lang="en-US" sz="2400">
                          <a:effectLst/>
                          <a:latin typeface="UTM Avo" panose="02040603050506020204" pitchFamily="18"/>
                          <a:ea typeface="Calibri" panose="020F0502020204030204" pitchFamily="34" charset="0"/>
                          <a:cs typeface="Arial" panose="020B0604020202020204" pitchFamily="34" charset="0"/>
                        </a:rPr>
                        <a:t>2017 - 2018</a:t>
                      </a:r>
                      <a:endParaRPr lang="en-US" sz="2400">
                        <a:effectLst/>
                        <a:latin typeface="UTM Avo" panose="02040603050506020204" pitchFamily="18"/>
                        <a:ea typeface="Arial" panose="020B0604020202020204" pitchFamily="34" charset="0"/>
                        <a:cs typeface="Arial" panose="020B0604020202020204" pitchFamily="34" charset="0"/>
                      </a:endParaRPr>
                    </a:p>
                  </a:txBody>
                  <a:tcPr marL="31750" marR="31750" marT="31750" marB="3175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50000"/>
                        </a:lnSpc>
                        <a:spcBef>
                          <a:spcPts val="600"/>
                        </a:spcBef>
                        <a:spcAft>
                          <a:spcPts val="600"/>
                        </a:spcAft>
                      </a:pPr>
                      <a:r>
                        <a:rPr lang="en-US" sz="2400">
                          <a:effectLst/>
                          <a:latin typeface="UTM Avo" panose="02040603050506020204" pitchFamily="18"/>
                          <a:ea typeface="Calibri" panose="020F0502020204030204" pitchFamily="34" charset="0"/>
                          <a:cs typeface="Arial" panose="020B0604020202020204" pitchFamily="34" charset="0"/>
                        </a:rPr>
                        <a:t>2018 - 2019</a:t>
                      </a:r>
                      <a:endParaRPr lang="en-US" sz="2400">
                        <a:effectLst/>
                        <a:latin typeface="UTM Avo" panose="02040603050506020204" pitchFamily="18"/>
                        <a:ea typeface="Arial" panose="020B0604020202020204" pitchFamily="34" charset="0"/>
                        <a:cs typeface="Arial" panose="020B0604020202020204" pitchFamily="34" charset="0"/>
                      </a:endParaRPr>
                    </a:p>
                  </a:txBody>
                  <a:tcPr marL="31750" marR="31750" marT="31750" marB="3175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50000"/>
                        </a:lnSpc>
                        <a:spcBef>
                          <a:spcPts val="600"/>
                        </a:spcBef>
                        <a:spcAft>
                          <a:spcPts val="600"/>
                        </a:spcAft>
                      </a:pPr>
                      <a:r>
                        <a:rPr lang="en-US" sz="2400">
                          <a:effectLst/>
                          <a:latin typeface="UTM Avo" panose="02040603050506020204" pitchFamily="18"/>
                          <a:ea typeface="Calibri" panose="020F0502020204030204" pitchFamily="34" charset="0"/>
                          <a:cs typeface="Arial" panose="020B0604020202020204" pitchFamily="34" charset="0"/>
                        </a:rPr>
                        <a:t>2019 – 2020</a:t>
                      </a:r>
                      <a:endParaRPr lang="en-US" sz="2400">
                        <a:effectLst/>
                        <a:latin typeface="UTM Avo" panose="02040603050506020204" pitchFamily="18"/>
                        <a:ea typeface="Arial" panose="020B0604020202020204" pitchFamily="34" charset="0"/>
                        <a:cs typeface="Arial" panose="020B0604020202020204" pitchFamily="34" charset="0"/>
                      </a:endParaRPr>
                    </a:p>
                  </a:txBody>
                  <a:tcPr marL="31750" marR="31750" marT="31750" marB="3175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extLst>
                  <a:ext uri="{0D108BD9-81ED-4DB2-BD59-A6C34878D82A}">
                    <a16:rowId xmlns:a16="http://schemas.microsoft.com/office/drawing/2014/main" val="2958324176"/>
                  </a:ext>
                </a:extLst>
              </a:tr>
              <a:tr h="115601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50000"/>
                        </a:lnSpc>
                        <a:spcBef>
                          <a:spcPts val="600"/>
                        </a:spcBef>
                        <a:spcAft>
                          <a:spcPts val="600"/>
                        </a:spcAft>
                      </a:pPr>
                      <a:r>
                        <a:rPr lang="en-US" sz="2400" dirty="0" err="1">
                          <a:effectLst/>
                          <a:latin typeface="UTM Avo" panose="02040603050506020204" pitchFamily="18"/>
                          <a:ea typeface="Calibri" panose="020F0502020204030204" pitchFamily="34" charset="0"/>
                          <a:cs typeface="Arial" panose="020B0604020202020204" pitchFamily="34" charset="0"/>
                        </a:rPr>
                        <a:t>Số</a:t>
                      </a:r>
                      <a:r>
                        <a:rPr lang="en-US" sz="2400" dirty="0">
                          <a:effectLst/>
                          <a:latin typeface="UTM Avo" panose="02040603050506020204" pitchFamily="18"/>
                          <a:ea typeface="Calibri" panose="020F0502020204030204" pitchFamily="34" charset="0"/>
                          <a:cs typeface="Arial" panose="020B0604020202020204" pitchFamily="34" charset="0"/>
                        </a:rPr>
                        <a:t> </a:t>
                      </a:r>
                      <a:r>
                        <a:rPr lang="en-US" sz="2400" dirty="0" err="1">
                          <a:effectLst/>
                          <a:latin typeface="UTM Avo" panose="02040603050506020204" pitchFamily="18"/>
                          <a:ea typeface="Calibri" panose="020F0502020204030204" pitchFamily="34" charset="0"/>
                          <a:cs typeface="Arial" panose="020B0604020202020204" pitchFamily="34" charset="0"/>
                        </a:rPr>
                        <a:t>học</a:t>
                      </a:r>
                      <a:r>
                        <a:rPr lang="en-US" sz="2400" dirty="0">
                          <a:effectLst/>
                          <a:latin typeface="UTM Avo" panose="02040603050506020204" pitchFamily="18"/>
                          <a:ea typeface="Calibri" panose="020F0502020204030204" pitchFamily="34" charset="0"/>
                          <a:cs typeface="Arial" panose="020B0604020202020204" pitchFamily="34" charset="0"/>
                        </a:rPr>
                        <a:t> </a:t>
                      </a:r>
                      <a:r>
                        <a:rPr lang="en-US" sz="2400" dirty="0" err="1">
                          <a:effectLst/>
                          <a:latin typeface="UTM Avo" panose="02040603050506020204" pitchFamily="18"/>
                          <a:ea typeface="Calibri" panose="020F0502020204030204" pitchFamily="34" charset="0"/>
                          <a:cs typeface="Arial" panose="020B0604020202020204" pitchFamily="34" charset="0"/>
                        </a:rPr>
                        <a:t>sinh</a:t>
                      </a:r>
                      <a:r>
                        <a:rPr lang="en-US" sz="2400" dirty="0">
                          <a:effectLst/>
                          <a:latin typeface="UTM Avo" panose="02040603050506020204" pitchFamily="18"/>
                          <a:ea typeface="Calibri" panose="020F0502020204030204" pitchFamily="34" charset="0"/>
                          <a:cs typeface="Arial" panose="020B0604020202020204" pitchFamily="34" charset="0"/>
                        </a:rPr>
                        <a:t> THCS (</a:t>
                      </a:r>
                      <a:r>
                        <a:rPr lang="en-US" sz="2400" dirty="0" err="1">
                          <a:effectLst/>
                          <a:latin typeface="UTM Avo" panose="02040603050506020204" pitchFamily="18"/>
                          <a:ea typeface="Calibri" panose="020F0502020204030204" pitchFamily="34" charset="0"/>
                          <a:cs typeface="Arial" panose="020B0604020202020204" pitchFamily="34" charset="0"/>
                        </a:rPr>
                        <a:t>triệu</a:t>
                      </a:r>
                      <a:r>
                        <a:rPr lang="en-US" sz="2400" dirty="0">
                          <a:effectLst/>
                          <a:latin typeface="UTM Avo" panose="02040603050506020204" pitchFamily="18"/>
                          <a:ea typeface="Calibri" panose="020F0502020204030204" pitchFamily="34" charset="0"/>
                          <a:cs typeface="Arial" panose="020B0604020202020204" pitchFamily="34" charset="0"/>
                        </a:rPr>
                        <a:t> </a:t>
                      </a:r>
                      <a:r>
                        <a:rPr lang="en-US" sz="2400" dirty="0" err="1">
                          <a:effectLst/>
                          <a:latin typeface="UTM Avo" panose="02040603050506020204" pitchFamily="18"/>
                          <a:ea typeface="Calibri" panose="020F0502020204030204" pitchFamily="34" charset="0"/>
                          <a:cs typeface="Arial" panose="020B0604020202020204" pitchFamily="34" charset="0"/>
                        </a:rPr>
                        <a:t>học</a:t>
                      </a:r>
                      <a:r>
                        <a:rPr lang="en-US" sz="2400" dirty="0">
                          <a:effectLst/>
                          <a:latin typeface="UTM Avo" panose="02040603050506020204" pitchFamily="18"/>
                          <a:ea typeface="Calibri" panose="020F0502020204030204" pitchFamily="34" charset="0"/>
                          <a:cs typeface="Arial" panose="020B0604020202020204" pitchFamily="34" charset="0"/>
                        </a:rPr>
                        <a:t> </a:t>
                      </a:r>
                      <a:r>
                        <a:rPr lang="en-US" sz="2400" dirty="0" err="1">
                          <a:effectLst/>
                          <a:latin typeface="UTM Avo" panose="02040603050506020204" pitchFamily="18"/>
                          <a:ea typeface="Calibri" panose="020F0502020204030204" pitchFamily="34" charset="0"/>
                          <a:cs typeface="Arial" panose="020B0604020202020204" pitchFamily="34" charset="0"/>
                        </a:rPr>
                        <a:t>sinh</a:t>
                      </a:r>
                      <a:r>
                        <a:rPr lang="en-US" sz="2400" dirty="0">
                          <a:effectLst/>
                          <a:latin typeface="UTM Avo" panose="02040603050506020204" pitchFamily="18"/>
                          <a:ea typeface="Calibri" panose="020F0502020204030204" pitchFamily="34" charset="0"/>
                          <a:cs typeface="Arial" panose="020B0604020202020204" pitchFamily="34" charset="0"/>
                        </a:rPr>
                        <a:t>)</a:t>
                      </a:r>
                      <a:endParaRPr lang="en-US" sz="2400" dirty="0">
                        <a:effectLst/>
                        <a:latin typeface="UTM Avo" panose="02040603050506020204" pitchFamily="18"/>
                        <a:ea typeface="Arial" panose="020B0604020202020204" pitchFamily="34" charset="0"/>
                        <a:cs typeface="Arial" panose="020B0604020202020204" pitchFamily="34" charset="0"/>
                      </a:endParaRPr>
                    </a:p>
                  </a:txBody>
                  <a:tcPr marL="31750" marR="31750" marT="31750" marB="3175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50000"/>
                        </a:lnSpc>
                        <a:spcBef>
                          <a:spcPts val="600"/>
                        </a:spcBef>
                        <a:spcAft>
                          <a:spcPts val="600"/>
                        </a:spcAft>
                      </a:pPr>
                      <a:r>
                        <a:rPr lang="en-US" sz="2400" dirty="0">
                          <a:effectLst/>
                          <a:latin typeface="UTM Avo" panose="02040603050506020204" pitchFamily="18"/>
                          <a:ea typeface="Arial" panose="020B0604020202020204" pitchFamily="34" charset="0"/>
                          <a:cs typeface="Arial" panose="020B0604020202020204" pitchFamily="34" charset="0"/>
                        </a:rPr>
                        <a:t>?</a:t>
                      </a:r>
                    </a:p>
                  </a:txBody>
                  <a:tcPr marL="31750" marR="31750" marT="31750" marB="3175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50000"/>
                        </a:lnSpc>
                        <a:spcBef>
                          <a:spcPts val="600"/>
                        </a:spcBef>
                        <a:spcAft>
                          <a:spcPts val="600"/>
                        </a:spcAft>
                      </a:pPr>
                      <a:r>
                        <a:rPr lang="en-US" sz="2400" dirty="0">
                          <a:effectLst/>
                          <a:latin typeface="UTM Avo" panose="02040603050506020204" pitchFamily="18"/>
                          <a:ea typeface="Calibri" panose="020F0502020204030204" pitchFamily="34" charset="0"/>
                          <a:cs typeface="Arial" panose="020B0604020202020204" pitchFamily="34" charset="0"/>
                        </a:rPr>
                        <a:t>?</a:t>
                      </a:r>
                      <a:endParaRPr lang="en-US" sz="2400" dirty="0">
                        <a:effectLst/>
                        <a:latin typeface="UTM Avo" panose="02040603050506020204" pitchFamily="18"/>
                        <a:ea typeface="Arial" panose="020B0604020202020204" pitchFamily="34" charset="0"/>
                        <a:cs typeface="Arial" panose="020B0604020202020204" pitchFamily="34" charset="0"/>
                      </a:endParaRPr>
                    </a:p>
                  </a:txBody>
                  <a:tcPr marL="31750" marR="31750" marT="31750" marB="3175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50000"/>
                        </a:lnSpc>
                        <a:spcBef>
                          <a:spcPts val="600"/>
                        </a:spcBef>
                        <a:spcAft>
                          <a:spcPts val="600"/>
                        </a:spcAft>
                      </a:pPr>
                      <a:r>
                        <a:rPr lang="en-US" sz="2400" dirty="0">
                          <a:effectLst/>
                          <a:latin typeface="UTM Avo" panose="02040603050506020204" pitchFamily="18"/>
                          <a:ea typeface="Calibri" panose="020F0502020204030204" pitchFamily="34" charset="0"/>
                          <a:cs typeface="Arial" panose="020B0604020202020204" pitchFamily="34" charset="0"/>
                        </a:rPr>
                        <a:t>?</a:t>
                      </a:r>
                      <a:endParaRPr lang="en-US" sz="2400" dirty="0">
                        <a:effectLst/>
                        <a:latin typeface="UTM Avo" panose="02040603050506020204" pitchFamily="18"/>
                        <a:ea typeface="Arial" panose="020B0604020202020204" pitchFamily="34" charset="0"/>
                        <a:cs typeface="Arial" panose="020B0604020202020204" pitchFamily="34" charset="0"/>
                      </a:endParaRPr>
                    </a:p>
                  </a:txBody>
                  <a:tcPr marL="31750" marR="31750" marT="31750" marB="3175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50000"/>
                        </a:lnSpc>
                        <a:spcBef>
                          <a:spcPts val="600"/>
                        </a:spcBef>
                        <a:spcAft>
                          <a:spcPts val="600"/>
                        </a:spcAft>
                      </a:pPr>
                      <a:r>
                        <a:rPr lang="en-US" sz="2400" dirty="0">
                          <a:effectLst/>
                          <a:latin typeface="UTM Avo" panose="02040603050506020204" pitchFamily="18"/>
                          <a:ea typeface="Calibri" panose="020F0502020204030204" pitchFamily="34" charset="0"/>
                          <a:cs typeface="Arial" panose="020B0604020202020204" pitchFamily="34" charset="0"/>
                        </a:rPr>
                        <a:t>?</a:t>
                      </a:r>
                      <a:endParaRPr lang="en-US" sz="2400" dirty="0">
                        <a:effectLst/>
                        <a:latin typeface="UTM Avo" panose="02040603050506020204" pitchFamily="18"/>
                        <a:ea typeface="Arial" panose="020B0604020202020204" pitchFamily="34" charset="0"/>
                        <a:cs typeface="Arial" panose="020B0604020202020204" pitchFamily="34" charset="0"/>
                      </a:endParaRPr>
                    </a:p>
                  </a:txBody>
                  <a:tcPr marL="31750" marR="31750" marT="31750" marB="3175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74046412"/>
                  </a:ext>
                </a:extLst>
              </a:tr>
              <a:tr h="108925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50000"/>
                        </a:lnSpc>
                        <a:spcBef>
                          <a:spcPts val="600"/>
                        </a:spcBef>
                        <a:spcAft>
                          <a:spcPts val="600"/>
                        </a:spcAft>
                      </a:pPr>
                      <a:r>
                        <a:rPr lang="en-US" sz="2400" dirty="0" err="1">
                          <a:effectLst/>
                          <a:latin typeface="UTM Avo" panose="02040603050506020204" pitchFamily="18"/>
                          <a:ea typeface="Calibri" panose="020F0502020204030204" pitchFamily="34" charset="0"/>
                          <a:cs typeface="Arial" panose="020B0604020202020204" pitchFamily="34" charset="0"/>
                        </a:rPr>
                        <a:t>Số</a:t>
                      </a:r>
                      <a:r>
                        <a:rPr lang="en-US" sz="2400" dirty="0">
                          <a:effectLst/>
                          <a:latin typeface="UTM Avo" panose="02040603050506020204" pitchFamily="18"/>
                          <a:ea typeface="Calibri" panose="020F0502020204030204" pitchFamily="34" charset="0"/>
                          <a:cs typeface="Arial" panose="020B0604020202020204" pitchFamily="34" charset="0"/>
                        </a:rPr>
                        <a:t> </a:t>
                      </a:r>
                      <a:r>
                        <a:rPr lang="en-US" sz="2400" dirty="0" err="1">
                          <a:effectLst/>
                          <a:latin typeface="UTM Avo" panose="02040603050506020204" pitchFamily="18"/>
                          <a:ea typeface="Calibri" panose="020F0502020204030204" pitchFamily="34" charset="0"/>
                          <a:cs typeface="Arial" panose="020B0604020202020204" pitchFamily="34" charset="0"/>
                        </a:rPr>
                        <a:t>học</a:t>
                      </a:r>
                      <a:r>
                        <a:rPr lang="en-US" sz="2400" dirty="0">
                          <a:effectLst/>
                          <a:latin typeface="UTM Avo" panose="02040603050506020204" pitchFamily="18"/>
                          <a:ea typeface="Calibri" panose="020F0502020204030204" pitchFamily="34" charset="0"/>
                          <a:cs typeface="Arial" panose="020B0604020202020204" pitchFamily="34" charset="0"/>
                        </a:rPr>
                        <a:t> </a:t>
                      </a:r>
                      <a:r>
                        <a:rPr lang="en-US" sz="2400" dirty="0" err="1">
                          <a:effectLst/>
                          <a:latin typeface="UTM Avo" panose="02040603050506020204" pitchFamily="18"/>
                          <a:ea typeface="Calibri" panose="020F0502020204030204" pitchFamily="34" charset="0"/>
                          <a:cs typeface="Arial" panose="020B0604020202020204" pitchFamily="34" charset="0"/>
                        </a:rPr>
                        <a:t>sinh</a:t>
                      </a:r>
                      <a:r>
                        <a:rPr lang="en-US" sz="2400" dirty="0">
                          <a:effectLst/>
                          <a:latin typeface="UTM Avo" panose="02040603050506020204" pitchFamily="18"/>
                          <a:ea typeface="Calibri" panose="020F0502020204030204" pitchFamily="34" charset="0"/>
                          <a:cs typeface="Arial" panose="020B0604020202020204" pitchFamily="34" charset="0"/>
                        </a:rPr>
                        <a:t> THPT (</a:t>
                      </a:r>
                      <a:r>
                        <a:rPr lang="en-US" sz="2400" dirty="0" err="1">
                          <a:effectLst/>
                          <a:latin typeface="UTM Avo" panose="02040603050506020204" pitchFamily="18"/>
                          <a:ea typeface="Calibri" panose="020F0502020204030204" pitchFamily="34" charset="0"/>
                          <a:cs typeface="Arial" panose="020B0604020202020204" pitchFamily="34" charset="0"/>
                        </a:rPr>
                        <a:t>triệu</a:t>
                      </a:r>
                      <a:r>
                        <a:rPr lang="en-US" sz="2400" dirty="0">
                          <a:effectLst/>
                          <a:latin typeface="UTM Avo" panose="02040603050506020204" pitchFamily="18"/>
                          <a:ea typeface="Calibri" panose="020F0502020204030204" pitchFamily="34" charset="0"/>
                          <a:cs typeface="Arial" panose="020B0604020202020204" pitchFamily="34" charset="0"/>
                        </a:rPr>
                        <a:t> </a:t>
                      </a:r>
                      <a:r>
                        <a:rPr lang="en-US" sz="2400" dirty="0" err="1">
                          <a:effectLst/>
                          <a:latin typeface="UTM Avo" panose="02040603050506020204" pitchFamily="18"/>
                          <a:ea typeface="Calibri" panose="020F0502020204030204" pitchFamily="34" charset="0"/>
                          <a:cs typeface="Arial" panose="020B0604020202020204" pitchFamily="34" charset="0"/>
                        </a:rPr>
                        <a:t>học</a:t>
                      </a:r>
                      <a:r>
                        <a:rPr lang="en-US" sz="2400" dirty="0">
                          <a:effectLst/>
                          <a:latin typeface="UTM Avo" panose="02040603050506020204" pitchFamily="18"/>
                          <a:ea typeface="Calibri" panose="020F0502020204030204" pitchFamily="34" charset="0"/>
                          <a:cs typeface="Arial" panose="020B0604020202020204" pitchFamily="34" charset="0"/>
                        </a:rPr>
                        <a:t> </a:t>
                      </a:r>
                      <a:r>
                        <a:rPr lang="en-US" sz="2400" dirty="0" err="1">
                          <a:effectLst/>
                          <a:latin typeface="UTM Avo" panose="02040603050506020204" pitchFamily="18"/>
                          <a:ea typeface="Calibri" panose="020F0502020204030204" pitchFamily="34" charset="0"/>
                          <a:cs typeface="Arial" panose="020B0604020202020204" pitchFamily="34" charset="0"/>
                        </a:rPr>
                        <a:t>sinh</a:t>
                      </a:r>
                      <a:r>
                        <a:rPr lang="en-US" sz="2400" dirty="0">
                          <a:effectLst/>
                          <a:latin typeface="UTM Avo" panose="02040603050506020204" pitchFamily="18"/>
                          <a:ea typeface="Calibri" panose="020F0502020204030204" pitchFamily="34" charset="0"/>
                          <a:cs typeface="Arial" panose="020B0604020202020204" pitchFamily="34" charset="0"/>
                        </a:rPr>
                        <a:t>)</a:t>
                      </a:r>
                      <a:endParaRPr lang="en-US" sz="2400" dirty="0">
                        <a:effectLst/>
                        <a:latin typeface="UTM Avo" panose="02040603050506020204" pitchFamily="18"/>
                        <a:ea typeface="Arial" panose="020B0604020202020204" pitchFamily="34" charset="0"/>
                        <a:cs typeface="Arial" panose="020B0604020202020204" pitchFamily="34" charset="0"/>
                      </a:endParaRPr>
                    </a:p>
                  </a:txBody>
                  <a:tcPr marL="31750" marR="31750" marT="31750" marB="3175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50000"/>
                        </a:lnSpc>
                        <a:spcBef>
                          <a:spcPts val="600"/>
                        </a:spcBef>
                        <a:spcAft>
                          <a:spcPts val="600"/>
                        </a:spcAft>
                      </a:pPr>
                      <a:r>
                        <a:rPr lang="en-US" sz="2400">
                          <a:effectLst/>
                          <a:latin typeface="UTM Avo" panose="02040603050506020204" pitchFamily="18"/>
                          <a:ea typeface="Calibri" panose="020F0502020204030204" pitchFamily="34" charset="0"/>
                          <a:cs typeface="Arial" panose="020B0604020202020204" pitchFamily="34" charset="0"/>
                        </a:rPr>
                        <a:t>?</a:t>
                      </a:r>
                      <a:endParaRPr lang="en-US" sz="2400">
                        <a:effectLst/>
                        <a:latin typeface="UTM Avo" panose="02040603050506020204" pitchFamily="18"/>
                        <a:ea typeface="Arial" panose="020B0604020202020204" pitchFamily="34" charset="0"/>
                        <a:cs typeface="Arial" panose="020B0604020202020204" pitchFamily="34" charset="0"/>
                      </a:endParaRPr>
                    </a:p>
                  </a:txBody>
                  <a:tcPr marL="31750" marR="31750" marT="31750" marB="3175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50000"/>
                        </a:lnSpc>
                        <a:spcBef>
                          <a:spcPts val="600"/>
                        </a:spcBef>
                        <a:spcAft>
                          <a:spcPts val="600"/>
                        </a:spcAft>
                      </a:pPr>
                      <a:r>
                        <a:rPr lang="en-US" sz="2400">
                          <a:effectLst/>
                          <a:latin typeface="UTM Avo" panose="02040603050506020204" pitchFamily="18"/>
                          <a:ea typeface="Calibri" panose="020F0502020204030204" pitchFamily="34" charset="0"/>
                          <a:cs typeface="Arial" panose="020B0604020202020204" pitchFamily="34" charset="0"/>
                        </a:rPr>
                        <a:t>?</a:t>
                      </a:r>
                      <a:endParaRPr lang="en-US" sz="2400">
                        <a:effectLst/>
                        <a:latin typeface="UTM Avo" panose="02040603050506020204" pitchFamily="18"/>
                        <a:ea typeface="Arial" panose="020B0604020202020204" pitchFamily="34" charset="0"/>
                        <a:cs typeface="Arial" panose="020B0604020202020204" pitchFamily="34" charset="0"/>
                      </a:endParaRPr>
                    </a:p>
                  </a:txBody>
                  <a:tcPr marL="31750" marR="31750" marT="31750" marB="3175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50000"/>
                        </a:lnSpc>
                        <a:spcBef>
                          <a:spcPts val="600"/>
                        </a:spcBef>
                        <a:spcAft>
                          <a:spcPts val="600"/>
                        </a:spcAft>
                      </a:pPr>
                      <a:r>
                        <a:rPr lang="en-US" sz="2400" dirty="0">
                          <a:effectLst/>
                          <a:latin typeface="UTM Avo" panose="02040603050506020204" pitchFamily="18"/>
                          <a:ea typeface="Calibri" panose="020F0502020204030204" pitchFamily="34" charset="0"/>
                          <a:cs typeface="Arial" panose="020B0604020202020204" pitchFamily="34" charset="0"/>
                        </a:rPr>
                        <a:t>?</a:t>
                      </a:r>
                      <a:endParaRPr lang="en-US" sz="2400" dirty="0">
                        <a:effectLst/>
                        <a:latin typeface="UTM Avo" panose="02040603050506020204" pitchFamily="18"/>
                        <a:ea typeface="Arial" panose="020B0604020202020204" pitchFamily="34" charset="0"/>
                        <a:cs typeface="Arial" panose="020B0604020202020204" pitchFamily="34" charset="0"/>
                      </a:endParaRPr>
                    </a:p>
                  </a:txBody>
                  <a:tcPr marL="31750" marR="31750" marT="31750" marB="3175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50000"/>
                        </a:lnSpc>
                        <a:spcBef>
                          <a:spcPts val="600"/>
                        </a:spcBef>
                        <a:spcAft>
                          <a:spcPts val="600"/>
                        </a:spcAft>
                      </a:pPr>
                      <a:r>
                        <a:rPr lang="en-US" sz="2400" dirty="0">
                          <a:effectLst/>
                          <a:latin typeface="UTM Avo" panose="02040603050506020204" pitchFamily="18"/>
                          <a:ea typeface="Calibri" panose="020F0502020204030204" pitchFamily="34" charset="0"/>
                          <a:cs typeface="Arial" panose="020B0604020202020204" pitchFamily="34" charset="0"/>
                        </a:rPr>
                        <a:t>?</a:t>
                      </a:r>
                      <a:endParaRPr lang="en-US" sz="2400" dirty="0">
                        <a:effectLst/>
                        <a:latin typeface="UTM Avo" panose="02040603050506020204" pitchFamily="18"/>
                        <a:ea typeface="Arial" panose="020B0604020202020204" pitchFamily="34" charset="0"/>
                        <a:cs typeface="Arial" panose="020B0604020202020204" pitchFamily="34" charset="0"/>
                      </a:endParaRPr>
                    </a:p>
                  </a:txBody>
                  <a:tcPr marL="31750" marR="31750" marT="31750" marB="3175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83770225"/>
                  </a:ext>
                </a:extLst>
              </a:tr>
            </a:tbl>
          </a:graphicData>
        </a:graphic>
      </p:graphicFrame>
      <p:sp>
        <p:nvSpPr>
          <p:cNvPr id="8" name="TextBox 7">
            <a:extLst>
              <a:ext uri="{FF2B5EF4-FFF2-40B4-BE49-F238E27FC236}">
                <a16:creationId xmlns:a16="http://schemas.microsoft.com/office/drawing/2014/main" id="{BE632599-214E-98AE-4373-E4A94F8FA5F8}"/>
              </a:ext>
            </a:extLst>
          </p:cNvPr>
          <p:cNvSpPr txBox="1"/>
          <p:nvPr/>
        </p:nvSpPr>
        <p:spPr>
          <a:xfrm>
            <a:off x="1006856" y="2857886"/>
            <a:ext cx="1016000" cy="502766"/>
          </a:xfrm>
          <a:prstGeom prst="rect">
            <a:avLst/>
          </a:prstGeom>
          <a:noFill/>
        </p:spPr>
        <p:txBody>
          <a:bodyPr wrap="square" rtlCol="0">
            <a:spAutoFit/>
          </a:bodyPr>
          <a:lstStyle/>
          <a:p>
            <a:pPr algn="ctr" defTabSz="609630">
              <a:buClrTx/>
              <a:buFontTx/>
              <a:buNone/>
            </a:pPr>
            <a:r>
              <a:rPr lang="vi-VN" sz="2667" b="1" u="sng" kern="1200" dirty="0">
                <a:solidFill>
                  <a:srgbClr val="C00000"/>
                </a:solidFill>
                <a:latin typeface="UTM Avo" panose="02040603050506020204" pitchFamily="18"/>
                <a:ea typeface="+mn-ea"/>
                <a:cs typeface="Arial" panose="020B0604020202020204" pitchFamily="34" charset="0"/>
              </a:rPr>
              <a:t>Giả</a:t>
            </a:r>
            <a:r>
              <a:rPr lang="en-US" sz="2667" b="1" u="sng" kern="1200" dirty="0" err="1">
                <a:solidFill>
                  <a:srgbClr val="C00000"/>
                </a:solidFill>
                <a:latin typeface="UTM Avo" panose="02040603050506020204" pitchFamily="18"/>
                <a:ea typeface="+mn-ea"/>
                <a:cs typeface="Arial" panose="020B0604020202020204" pitchFamily="34" charset="0"/>
              </a:rPr>
              <a:t>i</a:t>
            </a:r>
            <a:endParaRPr lang="en-US" sz="2600" b="1" kern="1200" dirty="0">
              <a:solidFill>
                <a:srgbClr val="C00000"/>
              </a:solidFill>
              <a:latin typeface="UTM Avo" panose="02040603050506020204" pitchFamily="18"/>
              <a:ea typeface="+mn-ea"/>
              <a:cs typeface="Arial" panose="020B0604020202020204" pitchFamily="34" charset="0"/>
            </a:endParaRPr>
          </a:p>
        </p:txBody>
      </p:sp>
      <p:sp>
        <p:nvSpPr>
          <p:cNvPr id="2" name="Rectangle 1">
            <a:extLst>
              <a:ext uri="{FF2B5EF4-FFF2-40B4-BE49-F238E27FC236}">
                <a16:creationId xmlns:a16="http://schemas.microsoft.com/office/drawing/2014/main" id="{5692976B-BA73-8415-B19B-B515A996E8A7}"/>
              </a:ext>
            </a:extLst>
          </p:cNvPr>
          <p:cNvSpPr/>
          <p:nvPr/>
        </p:nvSpPr>
        <p:spPr>
          <a:xfrm>
            <a:off x="3911674" y="4657171"/>
            <a:ext cx="662361" cy="574388"/>
          </a:xfrm>
          <a:prstGeom prst="rect">
            <a:avLst/>
          </a:prstGeom>
          <a:solidFill>
            <a:sysClr val="window" lastClr="FFFFFF"/>
          </a:solidFill>
        </p:spPr>
        <p:txBody>
          <a:bodyPr wrap="none">
            <a:spAutoFit/>
          </a:bodyPr>
          <a:lstStyle/>
          <a:p>
            <a:pPr marL="0" marR="0" lvl="0" indent="0" algn="ctr" defTabSz="609630" eaLnBrk="1" fontAlgn="auto" latinLnBrk="0" hangingPunct="1">
              <a:lnSpc>
                <a:spcPct val="150000"/>
              </a:lnSpc>
              <a:spcBef>
                <a:spcPts val="400"/>
              </a:spcBef>
              <a:spcAft>
                <a:spcPts val="40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UTM Avo" panose="02040603050506020204" pitchFamily="18"/>
                <a:ea typeface="Calibri" panose="020F0502020204030204" pitchFamily="34" charset="0"/>
                <a:cs typeface="Arial" panose="020B0604020202020204" pitchFamily="34" charset="0"/>
              </a:rPr>
              <a:t>5,4</a:t>
            </a:r>
            <a:endParaRPr kumimoji="0" lang="en-US" sz="2400" b="1" i="0" u="none" strike="noStrike" kern="1200" cap="none" spc="0" normalizeH="0" baseline="0" noProof="0" dirty="0">
              <a:ln>
                <a:noFill/>
              </a:ln>
              <a:solidFill>
                <a:srgbClr val="C00000"/>
              </a:solidFill>
              <a:effectLst/>
              <a:uLnTx/>
              <a:uFillTx/>
              <a:latin typeface="UTM Avo" panose="02040603050506020204" pitchFamily="18"/>
              <a:ea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84E70E4-7B8A-BA74-E521-7A03B60DF9F1}"/>
              </a:ext>
            </a:extLst>
          </p:cNvPr>
          <p:cNvSpPr/>
          <p:nvPr/>
        </p:nvSpPr>
        <p:spPr>
          <a:xfrm>
            <a:off x="6013638" y="4649927"/>
            <a:ext cx="662361" cy="574388"/>
          </a:xfrm>
          <a:prstGeom prst="rect">
            <a:avLst/>
          </a:prstGeom>
          <a:solidFill>
            <a:sysClr val="window" lastClr="FFFFFF"/>
          </a:solidFill>
        </p:spPr>
        <p:txBody>
          <a:bodyPr wrap="none">
            <a:spAutoFit/>
          </a:bodyPr>
          <a:lstStyle/>
          <a:p>
            <a:pPr marL="0" marR="0" lvl="0" indent="0" algn="ctr" defTabSz="609630" eaLnBrk="1" fontAlgn="auto" latinLnBrk="0" hangingPunct="1">
              <a:lnSpc>
                <a:spcPct val="150000"/>
              </a:lnSpc>
              <a:spcBef>
                <a:spcPts val="400"/>
              </a:spcBef>
              <a:spcAft>
                <a:spcPts val="40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UTM Avo" panose="02040603050506020204" pitchFamily="18"/>
                <a:ea typeface="Calibri" panose="020F0502020204030204" pitchFamily="34" charset="0"/>
                <a:cs typeface="Arial" panose="020B0604020202020204" pitchFamily="34" charset="0"/>
              </a:rPr>
              <a:t>5,5</a:t>
            </a:r>
            <a:endParaRPr kumimoji="0" lang="en-US" sz="2400" b="1" i="0" u="none" strike="noStrike" kern="1200" cap="none" spc="0" normalizeH="0" baseline="0" noProof="0" dirty="0">
              <a:ln>
                <a:noFill/>
              </a:ln>
              <a:solidFill>
                <a:srgbClr val="C00000"/>
              </a:solidFill>
              <a:effectLst/>
              <a:uLnTx/>
              <a:uFillTx/>
              <a:latin typeface="UTM Avo" panose="02040603050506020204" pitchFamily="18"/>
              <a:ea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AF4F8E4-D942-5A15-D70F-48CC81B3768E}"/>
              </a:ext>
            </a:extLst>
          </p:cNvPr>
          <p:cNvSpPr/>
          <p:nvPr/>
        </p:nvSpPr>
        <p:spPr>
          <a:xfrm>
            <a:off x="7997518" y="4716129"/>
            <a:ext cx="662361" cy="574388"/>
          </a:xfrm>
          <a:prstGeom prst="rect">
            <a:avLst/>
          </a:prstGeom>
          <a:solidFill>
            <a:sysClr val="window" lastClr="FFFFFF"/>
          </a:solidFill>
        </p:spPr>
        <p:txBody>
          <a:bodyPr wrap="none">
            <a:spAutoFit/>
          </a:bodyPr>
          <a:lstStyle/>
          <a:p>
            <a:pPr marL="0" marR="0" lvl="0" indent="0" algn="ctr" defTabSz="609630" eaLnBrk="1" fontAlgn="auto" latinLnBrk="0" hangingPunct="1">
              <a:lnSpc>
                <a:spcPct val="150000"/>
              </a:lnSpc>
              <a:spcBef>
                <a:spcPts val="400"/>
              </a:spcBef>
              <a:spcAft>
                <a:spcPts val="40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UTM Avo" panose="02040603050506020204" pitchFamily="18"/>
                <a:ea typeface="Calibri" panose="020F0502020204030204" pitchFamily="34" charset="0"/>
                <a:cs typeface="Arial" panose="020B0604020202020204" pitchFamily="34" charset="0"/>
              </a:rPr>
              <a:t>5,6</a:t>
            </a:r>
            <a:endParaRPr kumimoji="0" lang="en-US" sz="2400" b="1" i="0" u="none" strike="noStrike" kern="1200" cap="none" spc="0" normalizeH="0" baseline="0" noProof="0" dirty="0">
              <a:ln>
                <a:noFill/>
              </a:ln>
              <a:solidFill>
                <a:srgbClr val="C00000"/>
              </a:solidFill>
              <a:effectLst/>
              <a:uLnTx/>
              <a:uFillTx/>
              <a:latin typeface="UTM Avo" panose="02040603050506020204" pitchFamily="18"/>
              <a:ea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F861EA9-89D6-4D9F-EC71-FE043E248AAC}"/>
              </a:ext>
            </a:extLst>
          </p:cNvPr>
          <p:cNvSpPr/>
          <p:nvPr/>
        </p:nvSpPr>
        <p:spPr>
          <a:xfrm>
            <a:off x="10643758" y="4657171"/>
            <a:ext cx="662361" cy="574388"/>
          </a:xfrm>
          <a:prstGeom prst="rect">
            <a:avLst/>
          </a:prstGeom>
          <a:solidFill>
            <a:sysClr val="window" lastClr="FFFFFF"/>
          </a:solidFill>
        </p:spPr>
        <p:txBody>
          <a:bodyPr wrap="none">
            <a:spAutoFit/>
          </a:bodyPr>
          <a:lstStyle/>
          <a:p>
            <a:pPr marL="0" marR="0" lvl="0" indent="0" algn="ctr" defTabSz="609630" eaLnBrk="1" fontAlgn="auto" latinLnBrk="0" hangingPunct="1">
              <a:lnSpc>
                <a:spcPct val="150000"/>
              </a:lnSpc>
              <a:spcBef>
                <a:spcPts val="400"/>
              </a:spcBef>
              <a:spcAft>
                <a:spcPts val="40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UTM Avo" panose="02040603050506020204" pitchFamily="18"/>
                <a:ea typeface="Calibri" panose="020F0502020204030204" pitchFamily="34" charset="0"/>
                <a:cs typeface="Arial" panose="020B0604020202020204" pitchFamily="34" charset="0"/>
              </a:rPr>
              <a:t>5,9</a:t>
            </a:r>
            <a:endParaRPr kumimoji="0" lang="en-US" sz="2400" b="1" i="0" u="none" strike="noStrike" kern="1200" cap="none" spc="0" normalizeH="0" baseline="0" noProof="0" dirty="0">
              <a:ln>
                <a:noFill/>
              </a:ln>
              <a:solidFill>
                <a:srgbClr val="C00000"/>
              </a:solidFill>
              <a:effectLst/>
              <a:uLnTx/>
              <a:uFillTx/>
              <a:latin typeface="UTM Avo" panose="02040603050506020204" pitchFamily="18"/>
              <a:ea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512ACA94-FC3C-34E6-C426-0A40E12C5CCC}"/>
              </a:ext>
            </a:extLst>
          </p:cNvPr>
          <p:cNvSpPr/>
          <p:nvPr/>
        </p:nvSpPr>
        <p:spPr>
          <a:xfrm>
            <a:off x="4126498" y="5803795"/>
            <a:ext cx="662361" cy="574388"/>
          </a:xfrm>
          <a:prstGeom prst="rect">
            <a:avLst/>
          </a:prstGeom>
          <a:solidFill>
            <a:sysClr val="window" lastClr="FFFFFF"/>
          </a:solidFill>
        </p:spPr>
        <p:txBody>
          <a:bodyPr wrap="none">
            <a:spAutoFit/>
          </a:bodyPr>
          <a:lstStyle/>
          <a:p>
            <a:pPr marL="0" marR="0" lvl="0" indent="0" algn="ctr" defTabSz="609630" eaLnBrk="1" fontAlgn="auto" latinLnBrk="0" hangingPunct="1">
              <a:lnSpc>
                <a:spcPct val="150000"/>
              </a:lnSpc>
              <a:spcBef>
                <a:spcPts val="400"/>
              </a:spcBef>
              <a:spcAft>
                <a:spcPts val="40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UTM Avo" panose="02040603050506020204" pitchFamily="18"/>
                <a:ea typeface="Calibri" panose="020F0502020204030204" pitchFamily="34" charset="0"/>
                <a:cs typeface="Arial" panose="020B0604020202020204" pitchFamily="34" charset="0"/>
              </a:rPr>
              <a:t>2,5</a:t>
            </a:r>
            <a:endParaRPr kumimoji="0" lang="en-US" sz="2400" b="1" i="0" u="none" strike="noStrike" kern="1200" cap="none" spc="0" normalizeH="0" baseline="0" noProof="0" dirty="0">
              <a:ln>
                <a:noFill/>
              </a:ln>
              <a:solidFill>
                <a:srgbClr val="C00000"/>
              </a:solidFill>
              <a:effectLst/>
              <a:uLnTx/>
              <a:uFillTx/>
              <a:latin typeface="UTM Avo" panose="02040603050506020204" pitchFamily="18"/>
              <a:ea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4AC9FE76-020B-6B16-76EA-6CFDF3B949C4}"/>
              </a:ext>
            </a:extLst>
          </p:cNvPr>
          <p:cNvSpPr/>
          <p:nvPr/>
        </p:nvSpPr>
        <p:spPr>
          <a:xfrm>
            <a:off x="6048791" y="5809383"/>
            <a:ext cx="662361" cy="574388"/>
          </a:xfrm>
          <a:prstGeom prst="rect">
            <a:avLst/>
          </a:prstGeom>
          <a:solidFill>
            <a:sysClr val="window" lastClr="FFFFFF"/>
          </a:solidFill>
        </p:spPr>
        <p:txBody>
          <a:bodyPr wrap="none">
            <a:spAutoFit/>
          </a:bodyPr>
          <a:lstStyle/>
          <a:p>
            <a:pPr marL="0" marR="0" lvl="0" indent="0" algn="ctr" defTabSz="609630" eaLnBrk="1" fontAlgn="auto" latinLnBrk="0" hangingPunct="1">
              <a:lnSpc>
                <a:spcPct val="150000"/>
              </a:lnSpc>
              <a:spcBef>
                <a:spcPts val="400"/>
              </a:spcBef>
              <a:spcAft>
                <a:spcPts val="40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UTM Avo" panose="02040603050506020204" pitchFamily="18"/>
                <a:ea typeface="Calibri" panose="020F0502020204030204" pitchFamily="34" charset="0"/>
                <a:cs typeface="Arial" panose="020B0604020202020204" pitchFamily="34" charset="0"/>
              </a:rPr>
              <a:t>2,6</a:t>
            </a:r>
            <a:endParaRPr kumimoji="0" lang="en-US" sz="2400" b="1" i="0" u="none" strike="noStrike" kern="1200" cap="none" spc="0" normalizeH="0" baseline="0" noProof="0" dirty="0">
              <a:ln>
                <a:noFill/>
              </a:ln>
              <a:solidFill>
                <a:srgbClr val="C00000"/>
              </a:solidFill>
              <a:effectLst/>
              <a:uLnTx/>
              <a:uFillTx/>
              <a:latin typeface="UTM Avo" panose="02040603050506020204" pitchFamily="18"/>
              <a:ea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5CA98384-C9C4-7F94-9BCB-4C0DCDF3B41F}"/>
              </a:ext>
            </a:extLst>
          </p:cNvPr>
          <p:cNvSpPr/>
          <p:nvPr/>
        </p:nvSpPr>
        <p:spPr>
          <a:xfrm>
            <a:off x="8115602" y="5795736"/>
            <a:ext cx="662361" cy="574388"/>
          </a:xfrm>
          <a:prstGeom prst="rect">
            <a:avLst/>
          </a:prstGeom>
          <a:solidFill>
            <a:sysClr val="window" lastClr="FFFFFF"/>
          </a:solidFill>
        </p:spPr>
        <p:txBody>
          <a:bodyPr wrap="none">
            <a:spAutoFit/>
          </a:bodyPr>
          <a:lstStyle/>
          <a:p>
            <a:pPr marL="0" marR="0" lvl="0" indent="0" algn="ctr" defTabSz="609630" eaLnBrk="1" fontAlgn="auto" latinLnBrk="0" hangingPunct="1">
              <a:lnSpc>
                <a:spcPct val="150000"/>
              </a:lnSpc>
              <a:spcBef>
                <a:spcPts val="400"/>
              </a:spcBef>
              <a:spcAft>
                <a:spcPts val="40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UTM Avo" panose="02040603050506020204" pitchFamily="18"/>
                <a:ea typeface="Calibri" panose="020F0502020204030204" pitchFamily="34" charset="0"/>
                <a:cs typeface="Arial" panose="020B0604020202020204" pitchFamily="34" charset="0"/>
              </a:rPr>
              <a:t>2,6</a:t>
            </a:r>
            <a:endParaRPr kumimoji="0" lang="en-US" sz="2400" b="1" i="0" u="none" strike="noStrike" kern="1200" cap="none" spc="0" normalizeH="0" baseline="0" noProof="0" dirty="0">
              <a:ln>
                <a:noFill/>
              </a:ln>
              <a:solidFill>
                <a:srgbClr val="C00000"/>
              </a:solidFill>
              <a:effectLst/>
              <a:uLnTx/>
              <a:uFillTx/>
              <a:latin typeface="UTM Avo" panose="02040603050506020204" pitchFamily="18"/>
              <a:ea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8777B5F-2748-CED7-6A31-6469106826A4}"/>
              </a:ext>
            </a:extLst>
          </p:cNvPr>
          <p:cNvSpPr/>
          <p:nvPr/>
        </p:nvSpPr>
        <p:spPr>
          <a:xfrm>
            <a:off x="10643759" y="5790009"/>
            <a:ext cx="662361" cy="574388"/>
          </a:xfrm>
          <a:prstGeom prst="rect">
            <a:avLst/>
          </a:prstGeom>
          <a:solidFill>
            <a:sysClr val="window" lastClr="FFFFFF"/>
          </a:solidFill>
        </p:spPr>
        <p:txBody>
          <a:bodyPr wrap="none">
            <a:spAutoFit/>
          </a:bodyPr>
          <a:lstStyle/>
          <a:p>
            <a:pPr marL="0" marR="0" lvl="0" indent="0" algn="ctr" defTabSz="609630" eaLnBrk="1" fontAlgn="auto" latinLnBrk="0" hangingPunct="1">
              <a:lnSpc>
                <a:spcPct val="150000"/>
              </a:lnSpc>
              <a:spcBef>
                <a:spcPts val="400"/>
              </a:spcBef>
              <a:spcAft>
                <a:spcPts val="40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UTM Avo" panose="02040603050506020204" pitchFamily="18"/>
                <a:ea typeface="Calibri" panose="020F0502020204030204" pitchFamily="34" charset="0"/>
                <a:cs typeface="Arial" panose="020B0604020202020204" pitchFamily="34" charset="0"/>
              </a:rPr>
              <a:t>2,7</a:t>
            </a:r>
            <a:endParaRPr kumimoji="0" lang="en-US" sz="2400" b="1" i="0" u="none" strike="noStrike" kern="1200" cap="none" spc="0" normalizeH="0" baseline="0" noProof="0" dirty="0">
              <a:ln>
                <a:noFill/>
              </a:ln>
              <a:solidFill>
                <a:srgbClr val="C00000"/>
              </a:solidFill>
              <a:effectLst/>
              <a:uLnTx/>
              <a:uFillTx/>
              <a:latin typeface="UTM Avo" panose="02040603050506020204" pitchFamily="18"/>
              <a:ea typeface="Arial" panose="020B0604020202020204" pitchFamily="34" charset="0"/>
              <a:cs typeface="Arial" panose="020B0604020202020204" pitchFamily="34" charset="0"/>
            </a:endParaRPr>
          </a:p>
        </p:txBody>
      </p:sp>
      <p:pic>
        <p:nvPicPr>
          <p:cNvPr id="13" name="Content Placeholder 4">
            <a:extLst>
              <a:ext uri="{FF2B5EF4-FFF2-40B4-BE49-F238E27FC236}">
                <a16:creationId xmlns:a16="http://schemas.microsoft.com/office/drawing/2014/main" id="{2904999B-C0B7-916A-0824-4718BD02ED47}"/>
              </a:ext>
            </a:extLst>
          </p:cNvPr>
          <p:cNvPicPr>
            <a:picLocks noChangeAspect="1"/>
          </p:cNvPicPr>
          <p:nvPr/>
        </p:nvPicPr>
        <p:blipFill>
          <a:blip r:embed="rId3"/>
          <a:stretch>
            <a:fillRect/>
          </a:stretch>
        </p:blipFill>
        <p:spPr>
          <a:xfrm>
            <a:off x="5394960" y="168493"/>
            <a:ext cx="6620256" cy="3483575"/>
          </a:xfrm>
          <a:prstGeom prst="rect">
            <a:avLst/>
          </a:prstGeom>
        </p:spPr>
      </p:pic>
      <p:sp>
        <p:nvSpPr>
          <p:cNvPr id="14" name="TextBox 13">
            <a:extLst>
              <a:ext uri="{FF2B5EF4-FFF2-40B4-BE49-F238E27FC236}">
                <a16:creationId xmlns:a16="http://schemas.microsoft.com/office/drawing/2014/main" id="{3B87696E-27CD-4BB9-BDF6-6F921B4F0318}"/>
              </a:ext>
            </a:extLst>
          </p:cNvPr>
          <p:cNvSpPr txBox="1"/>
          <p:nvPr/>
        </p:nvSpPr>
        <p:spPr>
          <a:xfrm>
            <a:off x="176784" y="168492"/>
            <a:ext cx="4742688" cy="2117158"/>
          </a:xfrm>
          <a:prstGeom prst="rect">
            <a:avLst/>
          </a:prstGeom>
          <a:solidFill>
            <a:schemeClr val="accent6">
              <a:lumMod val="60000"/>
              <a:lumOff val="40000"/>
            </a:schemeClr>
          </a:solidFill>
        </p:spPr>
        <p:txBody>
          <a:bodyPr wrap="square">
            <a:spAutoFit/>
          </a:bodyPr>
          <a:lstStyle/>
          <a:p>
            <a:pPr algn="just" defTabSz="609630">
              <a:lnSpc>
                <a:spcPct val="150000"/>
              </a:lnSpc>
              <a:buClrTx/>
              <a:buFontTx/>
              <a:buNone/>
            </a:pPr>
            <a:r>
              <a:rPr lang="vi-VN" sz="2200" b="1" kern="1200" dirty="0">
                <a:latin typeface="UTM Avo" panose="02040603050506020204" pitchFamily="18"/>
                <a:ea typeface="+mn-ea"/>
                <a:cs typeface="+mn-cs"/>
              </a:rPr>
              <a:t>a</a:t>
            </a:r>
            <a:r>
              <a:rPr lang="vi-VN" sz="2200" b="1" kern="1200" dirty="0">
                <a:latin typeface="+mj-lt"/>
              </a:rPr>
              <a:t>) Lập bảng thống kê số lượng học sinh THCS và THPT của Việt Nam trong các năm học đó (đơn vị: triệu học sinh) theo mẫu sau: </a:t>
            </a:r>
          </a:p>
        </p:txBody>
      </p:sp>
    </p:spTree>
    <p:extLst>
      <p:ext uri="{BB962C8B-B14F-4D97-AF65-F5344CB8AC3E}">
        <p14:creationId xmlns:p14="http://schemas.microsoft.com/office/powerpoint/2010/main" val="117467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inVertic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arn(inVertical)">
                                      <p:cBhvr>
                                        <p:cTn id="50" dur="500"/>
                                        <p:tgtEl>
                                          <p:spTgt spid="12"/>
                                        </p:tgtEl>
                                      </p:cBhvr>
                                    </p:animEffect>
                                  </p:childTnLst>
                                </p:cTn>
                              </p:par>
                              <p:par>
                                <p:cTn id="51" presetID="10"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3" grpId="0" animBg="1"/>
      <p:bldP spid="4" grpId="0" animBg="1"/>
      <p:bldP spid="5"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14" name="Rectangle 13">
            <a:extLst>
              <a:ext uri="{FF2B5EF4-FFF2-40B4-BE49-F238E27FC236}">
                <a16:creationId xmlns:a16="http://schemas.microsoft.com/office/drawing/2014/main" id="{46361957-02D0-BEF8-7B4F-11A6AAB6698F}"/>
              </a:ext>
            </a:extLst>
          </p:cNvPr>
          <p:cNvSpPr/>
          <p:nvPr/>
        </p:nvSpPr>
        <p:spPr>
          <a:xfrm>
            <a:off x="345103" y="176717"/>
            <a:ext cx="4958417" cy="3359061"/>
          </a:xfrm>
          <a:prstGeom prst="rect">
            <a:avLst/>
          </a:prstGeom>
          <a:solidFill>
            <a:srgbClr val="FFC000"/>
          </a:solidFill>
        </p:spPr>
        <p:txBody>
          <a:bodyPr wrap="square">
            <a:spAutoFit/>
          </a:bodyPr>
          <a:lstStyle/>
          <a:p>
            <a:pPr algn="just" defTabSz="609630">
              <a:lnSpc>
                <a:spcPct val="150000"/>
              </a:lnSpc>
              <a:buClrTx/>
              <a:buFontTx/>
              <a:buNone/>
            </a:pPr>
            <a:r>
              <a:rPr lang="vi-VN" sz="2400" kern="1200" dirty="0">
                <a:latin typeface="UTM Avo" panose="02040603050506020204" pitchFamily="18"/>
                <a:ea typeface="+mn-ea"/>
                <a:cs typeface="+mn-cs"/>
              </a:rPr>
              <a:t>b) Lập bảng thống kê tỉ số giữa số lượng học sinh THCS và số lượng học sinh THPT của Việt Nam trong các năm học đó theo mẫu sau (viết tỉ số ở dạng số thập phân và làm tròn đến hàng phần mười):</a:t>
            </a:r>
          </a:p>
        </p:txBody>
      </p:sp>
      <p:graphicFrame>
        <p:nvGraphicFramePr>
          <p:cNvPr id="15" name="Table 14">
            <a:extLst>
              <a:ext uri="{FF2B5EF4-FFF2-40B4-BE49-F238E27FC236}">
                <a16:creationId xmlns:a16="http://schemas.microsoft.com/office/drawing/2014/main" id="{59BA0B81-42AD-EC75-FB48-08F25BD37E19}"/>
              </a:ext>
            </a:extLst>
          </p:cNvPr>
          <p:cNvGraphicFramePr>
            <a:graphicFrameLocks noGrp="1"/>
          </p:cNvGraphicFramePr>
          <p:nvPr>
            <p:extLst>
              <p:ext uri="{D42A27DB-BD31-4B8C-83A1-F6EECF244321}">
                <p14:modId xmlns:p14="http://schemas.microsoft.com/office/powerpoint/2010/main" val="3038293998"/>
              </p:ext>
            </p:extLst>
          </p:nvPr>
        </p:nvGraphicFramePr>
        <p:xfrm>
          <a:off x="430615" y="3975056"/>
          <a:ext cx="11330769" cy="1965446"/>
        </p:xfrm>
        <a:graphic>
          <a:graphicData uri="http://schemas.openxmlformats.org/drawingml/2006/table">
            <a:tbl>
              <a:tblPr firstRow="1" firstCol="1" bandRow="1"/>
              <a:tblGrid>
                <a:gridCol w="4021243">
                  <a:extLst>
                    <a:ext uri="{9D8B030D-6E8A-4147-A177-3AD203B41FA5}">
                      <a16:colId xmlns:a16="http://schemas.microsoft.com/office/drawing/2014/main" val="547971591"/>
                    </a:ext>
                  </a:extLst>
                </a:gridCol>
                <a:gridCol w="1815520">
                  <a:extLst>
                    <a:ext uri="{9D8B030D-6E8A-4147-A177-3AD203B41FA5}">
                      <a16:colId xmlns:a16="http://schemas.microsoft.com/office/drawing/2014/main" val="804905639"/>
                    </a:ext>
                  </a:extLst>
                </a:gridCol>
                <a:gridCol w="1814535">
                  <a:extLst>
                    <a:ext uri="{9D8B030D-6E8A-4147-A177-3AD203B41FA5}">
                      <a16:colId xmlns:a16="http://schemas.microsoft.com/office/drawing/2014/main" val="4276262022"/>
                    </a:ext>
                  </a:extLst>
                </a:gridCol>
                <a:gridCol w="1815520">
                  <a:extLst>
                    <a:ext uri="{9D8B030D-6E8A-4147-A177-3AD203B41FA5}">
                      <a16:colId xmlns:a16="http://schemas.microsoft.com/office/drawing/2014/main" val="27953055"/>
                    </a:ext>
                  </a:extLst>
                </a:gridCol>
                <a:gridCol w="1863951">
                  <a:extLst>
                    <a:ext uri="{9D8B030D-6E8A-4147-A177-3AD203B41FA5}">
                      <a16:colId xmlns:a16="http://schemas.microsoft.com/office/drawing/2014/main" val="91979183"/>
                    </a:ext>
                  </a:extLst>
                </a:gridCol>
              </a:tblGrid>
              <a:tr h="57539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50000"/>
                        </a:lnSpc>
                        <a:spcBef>
                          <a:spcPts val="600"/>
                        </a:spcBef>
                        <a:spcAft>
                          <a:spcPts val="600"/>
                        </a:spcAft>
                      </a:pPr>
                      <a:r>
                        <a:rPr lang="en-US" sz="2400" dirty="0" err="1">
                          <a:effectLst/>
                          <a:latin typeface="UTM Avo" panose="02040603050506020204" pitchFamily="18"/>
                          <a:ea typeface="Calibri" panose="020F0502020204030204" pitchFamily="34" charset="0"/>
                          <a:cs typeface="Arial" panose="020B0604020202020204" pitchFamily="34" charset="0"/>
                        </a:rPr>
                        <a:t>Năm</a:t>
                      </a:r>
                      <a:r>
                        <a:rPr lang="en-US" sz="2400" dirty="0">
                          <a:effectLst/>
                          <a:latin typeface="UTM Avo" panose="02040603050506020204" pitchFamily="18"/>
                          <a:ea typeface="Calibri" panose="020F0502020204030204" pitchFamily="34" charset="0"/>
                          <a:cs typeface="Arial" panose="020B0604020202020204" pitchFamily="34" charset="0"/>
                        </a:rPr>
                        <a:t> </a:t>
                      </a:r>
                      <a:r>
                        <a:rPr lang="en-US" sz="2400" dirty="0" err="1">
                          <a:effectLst/>
                          <a:latin typeface="UTM Avo" panose="02040603050506020204" pitchFamily="18"/>
                          <a:ea typeface="Calibri" panose="020F0502020204030204" pitchFamily="34" charset="0"/>
                          <a:cs typeface="Arial" panose="020B0604020202020204" pitchFamily="34" charset="0"/>
                        </a:rPr>
                        <a:t>học</a:t>
                      </a:r>
                      <a:endParaRPr lang="en-US" sz="2400" dirty="0">
                        <a:effectLst/>
                        <a:latin typeface="UTM Avo" panose="02040603050506020204" pitchFamily="18"/>
                        <a:ea typeface="Arial" panose="020B0604020202020204" pitchFamily="34" charset="0"/>
                        <a:cs typeface="Arial" panose="020B0604020202020204" pitchFamily="34" charset="0"/>
                      </a:endParaRPr>
                    </a:p>
                  </a:txBody>
                  <a:tcPr marL="31750" marR="31750" marT="31750" marB="3175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50000"/>
                        </a:lnSpc>
                        <a:spcBef>
                          <a:spcPts val="600"/>
                        </a:spcBef>
                        <a:spcAft>
                          <a:spcPts val="600"/>
                        </a:spcAft>
                      </a:pPr>
                      <a:r>
                        <a:rPr lang="en-US" sz="2400">
                          <a:effectLst/>
                          <a:latin typeface="UTM Avo" panose="02040603050506020204" pitchFamily="18"/>
                          <a:ea typeface="Calibri" panose="020F0502020204030204" pitchFamily="34" charset="0"/>
                          <a:cs typeface="Arial" panose="020B0604020202020204" pitchFamily="34" charset="0"/>
                        </a:rPr>
                        <a:t>2016 - 2017</a:t>
                      </a:r>
                      <a:endParaRPr lang="en-US" sz="2400">
                        <a:effectLst/>
                        <a:latin typeface="UTM Avo" panose="02040603050506020204" pitchFamily="18"/>
                        <a:ea typeface="Arial" panose="020B0604020202020204" pitchFamily="34" charset="0"/>
                        <a:cs typeface="Arial" panose="020B0604020202020204" pitchFamily="34" charset="0"/>
                      </a:endParaRPr>
                    </a:p>
                  </a:txBody>
                  <a:tcPr marL="31750" marR="31750" marT="31750" marB="3175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50000"/>
                        </a:lnSpc>
                        <a:spcBef>
                          <a:spcPts val="600"/>
                        </a:spcBef>
                        <a:spcAft>
                          <a:spcPts val="600"/>
                        </a:spcAft>
                      </a:pPr>
                      <a:r>
                        <a:rPr lang="en-US" sz="2400">
                          <a:effectLst/>
                          <a:latin typeface="UTM Avo" panose="02040603050506020204" pitchFamily="18"/>
                          <a:ea typeface="Calibri" panose="020F0502020204030204" pitchFamily="34" charset="0"/>
                          <a:cs typeface="Arial" panose="020B0604020202020204" pitchFamily="34" charset="0"/>
                        </a:rPr>
                        <a:t>2017 - 2018</a:t>
                      </a:r>
                      <a:endParaRPr lang="en-US" sz="2400">
                        <a:effectLst/>
                        <a:latin typeface="UTM Avo" panose="02040603050506020204" pitchFamily="18"/>
                        <a:ea typeface="Arial" panose="020B0604020202020204" pitchFamily="34" charset="0"/>
                        <a:cs typeface="Arial" panose="020B0604020202020204" pitchFamily="34" charset="0"/>
                      </a:endParaRPr>
                    </a:p>
                  </a:txBody>
                  <a:tcPr marL="31750" marR="31750" marT="31750" marB="3175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50000"/>
                        </a:lnSpc>
                        <a:spcBef>
                          <a:spcPts val="600"/>
                        </a:spcBef>
                        <a:spcAft>
                          <a:spcPts val="600"/>
                        </a:spcAft>
                      </a:pPr>
                      <a:r>
                        <a:rPr lang="en-US" sz="2400">
                          <a:effectLst/>
                          <a:latin typeface="UTM Avo" panose="02040603050506020204" pitchFamily="18"/>
                          <a:ea typeface="Calibri" panose="020F0502020204030204" pitchFamily="34" charset="0"/>
                          <a:cs typeface="Arial" panose="020B0604020202020204" pitchFamily="34" charset="0"/>
                        </a:rPr>
                        <a:t>2018 - 2019</a:t>
                      </a:r>
                      <a:endParaRPr lang="en-US" sz="2400">
                        <a:effectLst/>
                        <a:latin typeface="UTM Avo" panose="02040603050506020204" pitchFamily="18"/>
                        <a:ea typeface="Arial" panose="020B0604020202020204" pitchFamily="34" charset="0"/>
                        <a:cs typeface="Arial" panose="020B0604020202020204" pitchFamily="34" charset="0"/>
                      </a:endParaRPr>
                    </a:p>
                  </a:txBody>
                  <a:tcPr marL="31750" marR="31750" marT="31750" marB="3175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50000"/>
                        </a:lnSpc>
                        <a:spcBef>
                          <a:spcPts val="600"/>
                        </a:spcBef>
                        <a:spcAft>
                          <a:spcPts val="600"/>
                        </a:spcAft>
                      </a:pPr>
                      <a:r>
                        <a:rPr lang="en-US" sz="2400" dirty="0">
                          <a:effectLst/>
                          <a:latin typeface="UTM Avo" panose="02040603050506020204" pitchFamily="18"/>
                          <a:ea typeface="Calibri" panose="020F0502020204030204" pitchFamily="34" charset="0"/>
                          <a:cs typeface="Arial" panose="020B0604020202020204" pitchFamily="34" charset="0"/>
                        </a:rPr>
                        <a:t>2019 – 2020</a:t>
                      </a:r>
                      <a:endParaRPr lang="en-US" sz="2400" dirty="0">
                        <a:effectLst/>
                        <a:latin typeface="UTM Avo" panose="02040603050506020204" pitchFamily="18"/>
                        <a:ea typeface="Arial" panose="020B0604020202020204" pitchFamily="34" charset="0"/>
                        <a:cs typeface="Arial" panose="020B0604020202020204" pitchFamily="34" charset="0"/>
                      </a:endParaRPr>
                    </a:p>
                  </a:txBody>
                  <a:tcPr marL="31750" marR="31750" marT="31750" marB="3175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12609211"/>
                  </a:ext>
                </a:extLst>
              </a:tr>
              <a:tr h="139005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50000"/>
                        </a:lnSpc>
                        <a:spcBef>
                          <a:spcPts val="600"/>
                        </a:spcBef>
                        <a:spcAft>
                          <a:spcPts val="600"/>
                        </a:spcAft>
                      </a:pPr>
                      <a:r>
                        <a:rPr lang="en-US" sz="2400">
                          <a:effectLst/>
                          <a:latin typeface="UTM Avo" panose="02040603050506020204" pitchFamily="18"/>
                          <a:ea typeface="Calibri" panose="020F0502020204030204" pitchFamily="34" charset="0"/>
                          <a:cs typeface="Arial" panose="020B0604020202020204" pitchFamily="34" charset="0"/>
                        </a:rPr>
                        <a:t>Tỉ số của số học sinh THCS và số học sinh THPT</a:t>
                      </a:r>
                      <a:endParaRPr lang="en-US" sz="2400">
                        <a:effectLst/>
                        <a:latin typeface="UTM Avo" panose="02040603050506020204" pitchFamily="18"/>
                        <a:ea typeface="Arial" panose="020B0604020202020204" pitchFamily="34" charset="0"/>
                        <a:cs typeface="Arial" panose="020B0604020202020204" pitchFamily="34" charset="0"/>
                      </a:endParaRPr>
                    </a:p>
                  </a:txBody>
                  <a:tcPr marL="31750" marR="31750" marT="31750" marB="3175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50000"/>
                        </a:lnSpc>
                        <a:spcBef>
                          <a:spcPts val="600"/>
                        </a:spcBef>
                        <a:spcAft>
                          <a:spcPts val="600"/>
                        </a:spcAft>
                      </a:pPr>
                      <a:r>
                        <a:rPr lang="en-US" sz="2400" dirty="0">
                          <a:effectLst/>
                          <a:latin typeface="UTM Avo" panose="02040603050506020204" pitchFamily="18"/>
                          <a:ea typeface="Calibri" panose="020F0502020204030204" pitchFamily="34" charset="0"/>
                          <a:cs typeface="Arial" panose="020B0604020202020204" pitchFamily="34" charset="0"/>
                        </a:rPr>
                        <a:t>?</a:t>
                      </a:r>
                      <a:endParaRPr lang="en-US" sz="2400" dirty="0">
                        <a:effectLst/>
                        <a:latin typeface="UTM Avo" panose="02040603050506020204" pitchFamily="18"/>
                        <a:ea typeface="Arial" panose="020B0604020202020204" pitchFamily="34" charset="0"/>
                        <a:cs typeface="Arial" panose="020B0604020202020204" pitchFamily="34" charset="0"/>
                      </a:endParaRPr>
                    </a:p>
                  </a:txBody>
                  <a:tcPr marL="31750" marR="31750" marT="31750" marB="3175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50000"/>
                        </a:lnSpc>
                        <a:spcBef>
                          <a:spcPts val="600"/>
                        </a:spcBef>
                        <a:spcAft>
                          <a:spcPts val="600"/>
                        </a:spcAft>
                      </a:pPr>
                      <a:r>
                        <a:rPr lang="en-US" sz="2400" dirty="0">
                          <a:effectLst/>
                          <a:latin typeface="UTM Avo" panose="02040603050506020204" pitchFamily="18"/>
                          <a:ea typeface="Calibri" panose="020F0502020204030204" pitchFamily="34" charset="0"/>
                          <a:cs typeface="Arial" panose="020B0604020202020204" pitchFamily="34" charset="0"/>
                        </a:rPr>
                        <a:t>?</a:t>
                      </a:r>
                      <a:endParaRPr lang="en-US" sz="2400" dirty="0">
                        <a:effectLst/>
                        <a:latin typeface="UTM Avo" panose="02040603050506020204" pitchFamily="18"/>
                        <a:ea typeface="Arial" panose="020B0604020202020204" pitchFamily="34" charset="0"/>
                        <a:cs typeface="Arial" panose="020B0604020202020204" pitchFamily="34" charset="0"/>
                      </a:endParaRPr>
                    </a:p>
                  </a:txBody>
                  <a:tcPr marL="31750" marR="31750" marT="31750" marB="3175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50000"/>
                        </a:lnSpc>
                        <a:spcBef>
                          <a:spcPts val="600"/>
                        </a:spcBef>
                        <a:spcAft>
                          <a:spcPts val="600"/>
                        </a:spcAft>
                      </a:pPr>
                      <a:r>
                        <a:rPr lang="en-US" sz="2400" dirty="0">
                          <a:effectLst/>
                          <a:latin typeface="UTM Avo" panose="02040603050506020204" pitchFamily="18"/>
                          <a:ea typeface="Calibri" panose="020F0502020204030204" pitchFamily="34" charset="0"/>
                          <a:cs typeface="Arial" panose="020B0604020202020204" pitchFamily="34" charset="0"/>
                        </a:rPr>
                        <a:t>?</a:t>
                      </a:r>
                      <a:endParaRPr lang="en-US" sz="2400" dirty="0">
                        <a:effectLst/>
                        <a:latin typeface="UTM Avo" panose="02040603050506020204" pitchFamily="18"/>
                        <a:ea typeface="Arial" panose="020B0604020202020204" pitchFamily="34" charset="0"/>
                        <a:cs typeface="Arial" panose="020B0604020202020204" pitchFamily="34" charset="0"/>
                      </a:endParaRPr>
                    </a:p>
                  </a:txBody>
                  <a:tcPr marL="31750" marR="31750" marT="31750" marB="3175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50000"/>
                        </a:lnSpc>
                        <a:spcBef>
                          <a:spcPts val="600"/>
                        </a:spcBef>
                        <a:spcAft>
                          <a:spcPts val="600"/>
                        </a:spcAft>
                      </a:pPr>
                      <a:r>
                        <a:rPr lang="en-US" sz="2400" dirty="0">
                          <a:effectLst/>
                          <a:latin typeface="UTM Avo" panose="02040603050506020204" pitchFamily="18"/>
                          <a:ea typeface="Calibri" panose="020F0502020204030204" pitchFamily="34" charset="0"/>
                          <a:cs typeface="Arial" panose="020B0604020202020204" pitchFamily="34" charset="0"/>
                        </a:rPr>
                        <a:t>?</a:t>
                      </a:r>
                      <a:endParaRPr lang="en-US" sz="2400" dirty="0">
                        <a:effectLst/>
                        <a:latin typeface="UTM Avo" panose="02040603050506020204" pitchFamily="18"/>
                        <a:ea typeface="Arial" panose="020B0604020202020204" pitchFamily="34" charset="0"/>
                        <a:cs typeface="Arial" panose="020B0604020202020204" pitchFamily="34" charset="0"/>
                      </a:endParaRPr>
                    </a:p>
                  </a:txBody>
                  <a:tcPr marL="31750" marR="31750" marT="31750" marB="3175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87639564"/>
                  </a:ext>
                </a:extLst>
              </a:tr>
            </a:tbl>
          </a:graphicData>
        </a:graphic>
      </p:graphicFrame>
      <p:sp>
        <p:nvSpPr>
          <p:cNvPr id="16" name="Rectangle 15">
            <a:extLst>
              <a:ext uri="{FF2B5EF4-FFF2-40B4-BE49-F238E27FC236}">
                <a16:creationId xmlns:a16="http://schemas.microsoft.com/office/drawing/2014/main" id="{DC7CDB8A-4F2A-EF5E-4955-C78EE0409706}"/>
              </a:ext>
            </a:extLst>
          </p:cNvPr>
          <p:cNvSpPr/>
          <p:nvPr/>
        </p:nvSpPr>
        <p:spPr>
          <a:xfrm>
            <a:off x="4972339" y="4945908"/>
            <a:ext cx="662361" cy="574388"/>
          </a:xfrm>
          <a:prstGeom prst="rect">
            <a:avLst/>
          </a:prstGeom>
          <a:solidFill>
            <a:sysClr val="window" lastClr="FFFFFF"/>
          </a:solidFill>
        </p:spPr>
        <p:txBody>
          <a:bodyPr wrap="none">
            <a:spAutoFit/>
          </a:bodyPr>
          <a:lstStyle/>
          <a:p>
            <a:pPr marL="0" marR="0" lvl="0" indent="0" algn="ctr" defTabSz="609630" eaLnBrk="1" fontAlgn="auto" latinLnBrk="0" hangingPunct="1">
              <a:lnSpc>
                <a:spcPct val="150000"/>
              </a:lnSpc>
              <a:spcBef>
                <a:spcPts val="400"/>
              </a:spcBef>
              <a:spcAft>
                <a:spcPts val="40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UTM Avo" panose="02040603050506020204" pitchFamily="18"/>
                <a:ea typeface="Calibri" panose="020F0502020204030204" pitchFamily="34" charset="0"/>
                <a:cs typeface="Arial" panose="020B0604020202020204" pitchFamily="34" charset="0"/>
              </a:rPr>
              <a:t>2,2</a:t>
            </a:r>
            <a:endParaRPr kumimoji="0" lang="en-US" sz="2400" b="1" i="0" u="none" strike="noStrike" kern="1200" cap="none" spc="0" normalizeH="0" baseline="0" noProof="0" dirty="0">
              <a:ln>
                <a:noFill/>
              </a:ln>
              <a:solidFill>
                <a:srgbClr val="C00000"/>
              </a:solidFill>
              <a:effectLst/>
              <a:uLnTx/>
              <a:uFillTx/>
              <a:latin typeface="UTM Avo" panose="02040603050506020204" pitchFamily="18"/>
              <a:ea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24496DDB-E97C-8F93-078B-02E897E794EA}"/>
              </a:ext>
            </a:extLst>
          </p:cNvPr>
          <p:cNvSpPr/>
          <p:nvPr/>
        </p:nvSpPr>
        <p:spPr>
          <a:xfrm>
            <a:off x="6817790" y="4957779"/>
            <a:ext cx="662361" cy="574388"/>
          </a:xfrm>
          <a:prstGeom prst="rect">
            <a:avLst/>
          </a:prstGeom>
          <a:solidFill>
            <a:sysClr val="window" lastClr="FFFFFF"/>
          </a:solidFill>
        </p:spPr>
        <p:txBody>
          <a:bodyPr wrap="none">
            <a:spAutoFit/>
          </a:bodyPr>
          <a:lstStyle/>
          <a:p>
            <a:pPr marL="0" marR="0" lvl="0" indent="0" algn="ctr" defTabSz="609630" eaLnBrk="1" fontAlgn="auto" latinLnBrk="0" hangingPunct="1">
              <a:lnSpc>
                <a:spcPct val="150000"/>
              </a:lnSpc>
              <a:spcBef>
                <a:spcPts val="400"/>
              </a:spcBef>
              <a:spcAft>
                <a:spcPts val="40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UTM Avo" panose="02040603050506020204" pitchFamily="18"/>
                <a:ea typeface="Calibri" panose="020F0502020204030204" pitchFamily="34" charset="0"/>
                <a:cs typeface="Arial" panose="020B0604020202020204" pitchFamily="34" charset="0"/>
              </a:rPr>
              <a:t>2,1</a:t>
            </a:r>
            <a:endParaRPr kumimoji="0" lang="en-US" sz="2400" b="1" i="0" u="none" strike="noStrike" kern="1200" cap="none" spc="0" normalizeH="0" baseline="0" noProof="0" dirty="0">
              <a:ln>
                <a:noFill/>
              </a:ln>
              <a:solidFill>
                <a:srgbClr val="C00000"/>
              </a:solidFill>
              <a:effectLst/>
              <a:uLnTx/>
              <a:uFillTx/>
              <a:latin typeface="UTM Avo" panose="02040603050506020204" pitchFamily="18"/>
              <a:ea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AA165537-E616-4322-B849-A766FBC30C3F}"/>
              </a:ext>
            </a:extLst>
          </p:cNvPr>
          <p:cNvSpPr/>
          <p:nvPr/>
        </p:nvSpPr>
        <p:spPr>
          <a:xfrm>
            <a:off x="8632080" y="4940532"/>
            <a:ext cx="662361" cy="574388"/>
          </a:xfrm>
          <a:prstGeom prst="rect">
            <a:avLst/>
          </a:prstGeom>
          <a:solidFill>
            <a:sysClr val="window" lastClr="FFFFFF"/>
          </a:solidFill>
        </p:spPr>
        <p:txBody>
          <a:bodyPr wrap="none">
            <a:spAutoFit/>
          </a:bodyPr>
          <a:lstStyle/>
          <a:p>
            <a:pPr marL="0" marR="0" lvl="0" indent="0" algn="ctr" defTabSz="609630" eaLnBrk="1" fontAlgn="auto" latinLnBrk="0" hangingPunct="1">
              <a:lnSpc>
                <a:spcPct val="150000"/>
              </a:lnSpc>
              <a:spcBef>
                <a:spcPts val="400"/>
              </a:spcBef>
              <a:spcAft>
                <a:spcPts val="400"/>
              </a:spcAft>
              <a:buClrTx/>
              <a:buSzTx/>
              <a:buFontTx/>
              <a:buNone/>
              <a:tabLst/>
              <a:defRPr/>
            </a:pPr>
            <a:r>
              <a:rPr kumimoji="0" lang="en-US" sz="2400" b="1" i="0" u="none" strike="noStrike" kern="1200" cap="none" spc="0" normalizeH="0" baseline="0" noProof="0">
                <a:ln>
                  <a:noFill/>
                </a:ln>
                <a:solidFill>
                  <a:srgbClr val="C00000"/>
                </a:solidFill>
                <a:effectLst/>
                <a:uLnTx/>
                <a:uFillTx/>
                <a:latin typeface="UTM Avo" panose="02040603050506020204" pitchFamily="18"/>
                <a:ea typeface="Calibri" panose="020F0502020204030204" pitchFamily="34" charset="0"/>
                <a:cs typeface="Arial" panose="020B0604020202020204" pitchFamily="34" charset="0"/>
              </a:rPr>
              <a:t>2,2</a:t>
            </a:r>
            <a:endParaRPr kumimoji="0" lang="en-US" sz="2400" b="1" i="0" u="none" strike="noStrike" kern="1200" cap="none" spc="0" normalizeH="0" baseline="0" noProof="0">
              <a:ln>
                <a:noFill/>
              </a:ln>
              <a:solidFill>
                <a:srgbClr val="C00000"/>
              </a:solidFill>
              <a:effectLst/>
              <a:uLnTx/>
              <a:uFillTx/>
              <a:latin typeface="UTM Avo" panose="02040603050506020204" pitchFamily="18"/>
              <a:ea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297A9100-3759-7965-47ED-FA566127170C}"/>
              </a:ext>
            </a:extLst>
          </p:cNvPr>
          <p:cNvSpPr/>
          <p:nvPr/>
        </p:nvSpPr>
        <p:spPr>
          <a:xfrm>
            <a:off x="10477531" y="4957779"/>
            <a:ext cx="662361" cy="574388"/>
          </a:xfrm>
          <a:prstGeom prst="rect">
            <a:avLst/>
          </a:prstGeom>
          <a:solidFill>
            <a:sysClr val="window" lastClr="FFFFFF"/>
          </a:solidFill>
        </p:spPr>
        <p:txBody>
          <a:bodyPr wrap="none">
            <a:spAutoFit/>
          </a:bodyPr>
          <a:lstStyle/>
          <a:p>
            <a:pPr marL="0" marR="0" lvl="0" indent="0" algn="ctr" defTabSz="609630" eaLnBrk="1" fontAlgn="auto" latinLnBrk="0" hangingPunct="1">
              <a:lnSpc>
                <a:spcPct val="150000"/>
              </a:lnSpc>
              <a:spcBef>
                <a:spcPts val="400"/>
              </a:spcBef>
              <a:spcAft>
                <a:spcPts val="40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UTM Avo" panose="02040603050506020204" pitchFamily="18"/>
                <a:ea typeface="Calibri" panose="020F0502020204030204" pitchFamily="34" charset="0"/>
                <a:cs typeface="Arial" panose="020B0604020202020204" pitchFamily="34" charset="0"/>
              </a:rPr>
              <a:t>2,2</a:t>
            </a:r>
            <a:endParaRPr kumimoji="0" lang="en-US" sz="2400" b="1" i="0" u="none" strike="noStrike" kern="1200" cap="none" spc="0" normalizeH="0" baseline="0" noProof="0" dirty="0">
              <a:ln>
                <a:noFill/>
              </a:ln>
              <a:solidFill>
                <a:srgbClr val="C00000"/>
              </a:solidFill>
              <a:effectLst/>
              <a:uLnTx/>
              <a:uFillTx/>
              <a:latin typeface="UTM Avo" panose="02040603050506020204" pitchFamily="18"/>
              <a:ea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260D0940-CC5E-D993-D49C-601D1CE2223A}"/>
              </a:ext>
            </a:extLst>
          </p:cNvPr>
          <p:cNvSpPr/>
          <p:nvPr/>
        </p:nvSpPr>
        <p:spPr>
          <a:xfrm>
            <a:off x="454831" y="7721113"/>
            <a:ext cx="11282338" cy="586699"/>
          </a:xfrm>
          <a:prstGeom prst="rect">
            <a:avLst/>
          </a:prstGeom>
        </p:spPr>
        <p:txBody>
          <a:bodyPr wrap="square">
            <a:spAutoFit/>
          </a:bodyPr>
          <a:lstStyle/>
          <a:p>
            <a:pPr algn="just" defTabSz="609630">
              <a:lnSpc>
                <a:spcPct val="150000"/>
              </a:lnSpc>
              <a:buClrTx/>
              <a:buFontTx/>
              <a:buNone/>
            </a:pPr>
            <a:r>
              <a:rPr lang="vi-VN" sz="2400" kern="1200">
                <a:latin typeface="UTM Avo" panose="02040603050506020204" pitchFamily="18"/>
                <a:ea typeface="+mn-ea"/>
                <a:cs typeface="+mn-cs"/>
              </a:rPr>
              <a:t>c) Nêu nhận xét về sự thay đổi của các tỉ số trong Bảng 12</a:t>
            </a:r>
            <a:r>
              <a:rPr lang="en-US" sz="2400" kern="1200">
                <a:latin typeface="UTM Avo" panose="02040603050506020204" pitchFamily="18"/>
                <a:ea typeface="+mn-ea"/>
                <a:cs typeface="+mn-cs"/>
              </a:rPr>
              <a:t>.</a:t>
            </a:r>
            <a:endParaRPr lang="vi-VN" sz="2400" kern="1200">
              <a:latin typeface="UTM Avo" panose="02040603050506020204" pitchFamily="18"/>
              <a:ea typeface="+mn-ea"/>
              <a:cs typeface="+mn-cs"/>
            </a:endParaRPr>
          </a:p>
        </p:txBody>
      </p:sp>
      <p:sp>
        <p:nvSpPr>
          <p:cNvPr id="24" name="Rectangle 23">
            <a:extLst>
              <a:ext uri="{FF2B5EF4-FFF2-40B4-BE49-F238E27FC236}">
                <a16:creationId xmlns:a16="http://schemas.microsoft.com/office/drawing/2014/main" id="{65F14444-111C-D339-60E0-0283914701A6}"/>
              </a:ext>
            </a:extLst>
          </p:cNvPr>
          <p:cNvSpPr/>
          <p:nvPr/>
        </p:nvSpPr>
        <p:spPr>
          <a:xfrm>
            <a:off x="1478166" y="8377485"/>
            <a:ext cx="10013261" cy="1131848"/>
          </a:xfrm>
          <a:prstGeom prst="rect">
            <a:avLst/>
          </a:prstGeom>
        </p:spPr>
        <p:txBody>
          <a:bodyPr wrap="square">
            <a:spAutoFit/>
          </a:bodyPr>
          <a:lstStyle/>
          <a:p>
            <a:pPr algn="just" defTabSz="609630">
              <a:lnSpc>
                <a:spcPct val="150000"/>
              </a:lnSpc>
              <a:spcBef>
                <a:spcPts val="400"/>
              </a:spcBef>
              <a:spcAft>
                <a:spcPts val="400"/>
              </a:spcAft>
              <a:buClrTx/>
              <a:buFontTx/>
              <a:buNone/>
            </a:pPr>
            <a:r>
              <a:rPr lang="en-US" sz="2400" kern="1200">
                <a:solidFill>
                  <a:prstClr val="black"/>
                </a:solidFill>
                <a:latin typeface="UTM Avo" panose="02040603050506020204" pitchFamily="18"/>
                <a:ea typeface="Calibri" panose="020F0502020204030204" pitchFamily="34" charset="0"/>
                <a:cs typeface="Arial" panose="020B0604020202020204" pitchFamily="34" charset="0"/>
              </a:rPr>
              <a:t>Tỉ số ổn định ở các năm học 2016 - 2017, 2018 - 2019, 2019 - 2020; năm học 2017 - 2018 có sự sụt giảm nhẹ.</a:t>
            </a:r>
            <a:endParaRPr lang="en-US" sz="2400" kern="1200">
              <a:solidFill>
                <a:prstClr val="black"/>
              </a:solidFill>
              <a:latin typeface="UTM Avo" panose="02040603050506020204" pitchFamily="18"/>
              <a:ea typeface="Arial" panose="020B0604020202020204" pitchFamily="34" charset="0"/>
              <a:cs typeface="Arial" panose="020B0604020202020204" pitchFamily="34" charset="0"/>
            </a:endParaRPr>
          </a:p>
        </p:txBody>
      </p:sp>
      <p:sp>
        <p:nvSpPr>
          <p:cNvPr id="25" name="Right Arrow 24">
            <a:extLst>
              <a:ext uri="{FF2B5EF4-FFF2-40B4-BE49-F238E27FC236}">
                <a16:creationId xmlns:a16="http://schemas.microsoft.com/office/drawing/2014/main" id="{C5250522-C1D7-DAC7-4AD6-C207868D4220}"/>
              </a:ext>
            </a:extLst>
          </p:cNvPr>
          <p:cNvSpPr/>
          <p:nvPr/>
        </p:nvSpPr>
        <p:spPr>
          <a:xfrm>
            <a:off x="1026626" y="8580684"/>
            <a:ext cx="355600" cy="254000"/>
          </a:xfrm>
          <a:prstGeom prst="rightArrow">
            <a:avLst/>
          </a:prstGeom>
          <a:solidFill>
            <a:srgbClr val="9BBB59"/>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UTM Avo" panose="02040603050506020204" pitchFamily="18"/>
              <a:ea typeface="+mn-ea"/>
              <a:cs typeface="+mn-cs"/>
            </a:endParaRPr>
          </a:p>
        </p:txBody>
      </p:sp>
      <p:sp>
        <p:nvSpPr>
          <p:cNvPr id="2" name="TextBox 1">
            <a:extLst>
              <a:ext uri="{FF2B5EF4-FFF2-40B4-BE49-F238E27FC236}">
                <a16:creationId xmlns:a16="http://schemas.microsoft.com/office/drawing/2014/main" id="{CC9B566D-BB45-589F-E9D5-82A65D4D84A7}"/>
              </a:ext>
            </a:extLst>
          </p:cNvPr>
          <p:cNvSpPr txBox="1"/>
          <p:nvPr/>
        </p:nvSpPr>
        <p:spPr>
          <a:xfrm>
            <a:off x="5458748" y="6291476"/>
            <a:ext cx="1786114" cy="461665"/>
          </a:xfrm>
          <a:prstGeom prst="rect">
            <a:avLst/>
          </a:prstGeom>
          <a:noFill/>
        </p:spPr>
        <p:txBody>
          <a:bodyPr wrap="square" rtlCol="0">
            <a:spAutoFit/>
          </a:bodyPr>
          <a:lstStyle/>
          <a:p>
            <a:pPr algn="ctr" defTabSz="609630">
              <a:buClrTx/>
              <a:buFontTx/>
              <a:buNone/>
            </a:pPr>
            <a:r>
              <a:rPr lang="en-US" sz="2400" i="1" kern="1200" dirty="0" err="1">
                <a:solidFill>
                  <a:schemeClr val="accent5">
                    <a:lumMod val="75000"/>
                  </a:schemeClr>
                </a:solidFill>
                <a:latin typeface="UTM Avo" panose="02040603050506020204" pitchFamily="18"/>
                <a:ea typeface="+mn-ea"/>
                <a:cs typeface="Arial" panose="020B0604020202020204" pitchFamily="34" charset="0"/>
              </a:rPr>
              <a:t>Bảng</a:t>
            </a:r>
            <a:r>
              <a:rPr lang="en-US" sz="2400" i="1" kern="1200" dirty="0">
                <a:solidFill>
                  <a:schemeClr val="accent5">
                    <a:lumMod val="75000"/>
                  </a:schemeClr>
                </a:solidFill>
                <a:latin typeface="UTM Avo" panose="02040603050506020204" pitchFamily="18"/>
                <a:ea typeface="+mn-ea"/>
                <a:cs typeface="Arial" panose="020B0604020202020204" pitchFamily="34" charset="0"/>
              </a:rPr>
              <a:t> 12</a:t>
            </a:r>
          </a:p>
        </p:txBody>
      </p:sp>
      <p:pic>
        <p:nvPicPr>
          <p:cNvPr id="3" name="Content Placeholder 4">
            <a:extLst>
              <a:ext uri="{FF2B5EF4-FFF2-40B4-BE49-F238E27FC236}">
                <a16:creationId xmlns:a16="http://schemas.microsoft.com/office/drawing/2014/main" id="{F6B2A831-1E5B-BAF6-830F-44ACB378FDF2}"/>
              </a:ext>
            </a:extLst>
          </p:cNvPr>
          <p:cNvPicPr>
            <a:picLocks noChangeAspect="1"/>
          </p:cNvPicPr>
          <p:nvPr/>
        </p:nvPicPr>
        <p:blipFill>
          <a:blip r:embed="rId3"/>
          <a:stretch>
            <a:fillRect/>
          </a:stretch>
        </p:blipFill>
        <p:spPr>
          <a:xfrm>
            <a:off x="5571744" y="73851"/>
            <a:ext cx="6620256" cy="3483575"/>
          </a:xfrm>
          <a:prstGeom prst="rect">
            <a:avLst/>
          </a:prstGeom>
        </p:spPr>
      </p:pic>
      <p:sp>
        <p:nvSpPr>
          <p:cNvPr id="4" name="Rectangle 3">
            <a:extLst>
              <a:ext uri="{FF2B5EF4-FFF2-40B4-BE49-F238E27FC236}">
                <a16:creationId xmlns:a16="http://schemas.microsoft.com/office/drawing/2014/main" id="{C28B49CD-8D98-5BED-C3C0-E9D2879F303F}"/>
              </a:ext>
            </a:extLst>
          </p:cNvPr>
          <p:cNvSpPr/>
          <p:nvPr/>
        </p:nvSpPr>
        <p:spPr>
          <a:xfrm>
            <a:off x="454831" y="455242"/>
            <a:ext cx="3985171" cy="1830758"/>
          </a:xfrm>
          <a:prstGeom prst="rect">
            <a:avLst/>
          </a:prstGeom>
          <a:solidFill>
            <a:srgbClr val="00B0F0"/>
          </a:solidFill>
        </p:spPr>
        <p:txBody>
          <a:bodyPr wrap="square">
            <a:spAutoFit/>
          </a:bodyPr>
          <a:lstStyle/>
          <a:p>
            <a:pPr algn="just" defTabSz="609630">
              <a:lnSpc>
                <a:spcPct val="150000"/>
              </a:lnSpc>
              <a:buClrTx/>
              <a:buFontTx/>
              <a:buNone/>
            </a:pPr>
            <a:r>
              <a:rPr lang="vi-VN" sz="2600" kern="1200" dirty="0">
                <a:latin typeface="UTM Avo" panose="02040603050506020204" pitchFamily="18"/>
                <a:ea typeface="+mn-ea"/>
                <a:cs typeface="+mn-cs"/>
              </a:rPr>
              <a:t>c) Nêu nhận xét về sự thay đổi của các tỉ số trong Bảng 12</a:t>
            </a:r>
            <a:r>
              <a:rPr lang="en-US" sz="2600" kern="1200" dirty="0">
                <a:latin typeface="UTM Avo" panose="02040603050506020204" pitchFamily="18"/>
                <a:ea typeface="+mn-ea"/>
                <a:cs typeface="+mn-cs"/>
              </a:rPr>
              <a:t>.</a:t>
            </a:r>
            <a:endParaRPr lang="vi-VN" sz="2600" kern="1200" dirty="0">
              <a:latin typeface="UTM Avo" panose="02040603050506020204" pitchFamily="18"/>
              <a:ea typeface="+mn-ea"/>
              <a:cs typeface="+mn-cs"/>
            </a:endParaRPr>
          </a:p>
        </p:txBody>
      </p:sp>
      <p:sp>
        <p:nvSpPr>
          <p:cNvPr id="5" name="Rectangle 4">
            <a:extLst>
              <a:ext uri="{FF2B5EF4-FFF2-40B4-BE49-F238E27FC236}">
                <a16:creationId xmlns:a16="http://schemas.microsoft.com/office/drawing/2014/main" id="{8E03E4ED-CDB9-B654-45A2-738D52FE075A}"/>
              </a:ext>
            </a:extLst>
          </p:cNvPr>
          <p:cNvSpPr/>
          <p:nvPr/>
        </p:nvSpPr>
        <p:spPr>
          <a:xfrm>
            <a:off x="5879592" y="1092998"/>
            <a:ext cx="5577605" cy="1830758"/>
          </a:xfrm>
          <a:prstGeom prst="rect">
            <a:avLst/>
          </a:prstGeom>
        </p:spPr>
        <p:txBody>
          <a:bodyPr wrap="square">
            <a:spAutoFit/>
          </a:bodyPr>
          <a:lstStyle/>
          <a:p>
            <a:pPr algn="just" defTabSz="609630">
              <a:lnSpc>
                <a:spcPct val="150000"/>
              </a:lnSpc>
              <a:spcBef>
                <a:spcPts val="400"/>
              </a:spcBef>
              <a:spcAft>
                <a:spcPts val="400"/>
              </a:spcAft>
              <a:buClrTx/>
              <a:buFontTx/>
              <a:buNone/>
            </a:pPr>
            <a:r>
              <a:rPr lang="en-US" sz="2600" kern="1200" dirty="0">
                <a:solidFill>
                  <a:prstClr val="black"/>
                </a:solidFill>
                <a:latin typeface="UTM Avo" panose="02040603050506020204" pitchFamily="18"/>
                <a:ea typeface="Calibri" panose="020F0502020204030204" pitchFamily="34" charset="0"/>
                <a:cs typeface="Arial" panose="020B0604020202020204" pitchFamily="34" charset="0"/>
                <a:sym typeface="Wingdings" panose="05000000000000000000" pitchFamily="2" charset="2"/>
              </a:rPr>
              <a:t> </a:t>
            </a:r>
            <a:r>
              <a:rPr lang="en-US" sz="2600" kern="1200" dirty="0" err="1">
                <a:solidFill>
                  <a:prstClr val="black"/>
                </a:solidFill>
                <a:latin typeface="UTM Avo" panose="02040603050506020204" pitchFamily="18"/>
                <a:ea typeface="Calibri" panose="020F0502020204030204" pitchFamily="34" charset="0"/>
                <a:cs typeface="Arial" panose="020B0604020202020204" pitchFamily="34" charset="0"/>
              </a:rPr>
              <a:t>Tỉ</a:t>
            </a:r>
            <a:r>
              <a:rPr lang="en-US" sz="2600" kern="12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600" kern="1200" dirty="0" err="1">
                <a:solidFill>
                  <a:prstClr val="black"/>
                </a:solidFill>
                <a:latin typeface="UTM Avo" panose="02040603050506020204" pitchFamily="18"/>
                <a:ea typeface="Calibri" panose="020F0502020204030204" pitchFamily="34" charset="0"/>
                <a:cs typeface="Arial" panose="020B0604020202020204" pitchFamily="34" charset="0"/>
              </a:rPr>
              <a:t>số</a:t>
            </a:r>
            <a:r>
              <a:rPr lang="en-US" sz="2600" kern="12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600" kern="1200" dirty="0" err="1">
                <a:solidFill>
                  <a:prstClr val="black"/>
                </a:solidFill>
                <a:latin typeface="UTM Avo" panose="02040603050506020204" pitchFamily="18"/>
                <a:ea typeface="Calibri" panose="020F0502020204030204" pitchFamily="34" charset="0"/>
                <a:cs typeface="Arial" panose="020B0604020202020204" pitchFamily="34" charset="0"/>
              </a:rPr>
              <a:t>ổn</a:t>
            </a:r>
            <a:r>
              <a:rPr lang="en-US" sz="2600" kern="12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600" kern="1200" dirty="0" err="1">
                <a:solidFill>
                  <a:prstClr val="black"/>
                </a:solidFill>
                <a:latin typeface="UTM Avo" panose="02040603050506020204" pitchFamily="18"/>
                <a:ea typeface="Calibri" panose="020F0502020204030204" pitchFamily="34" charset="0"/>
                <a:cs typeface="Arial" panose="020B0604020202020204" pitchFamily="34" charset="0"/>
              </a:rPr>
              <a:t>định</a:t>
            </a:r>
            <a:r>
              <a:rPr lang="en-US" sz="2600" kern="1200" dirty="0">
                <a:solidFill>
                  <a:prstClr val="black"/>
                </a:solidFill>
                <a:latin typeface="UTM Avo" panose="02040603050506020204" pitchFamily="18"/>
                <a:ea typeface="Calibri" panose="020F0502020204030204" pitchFamily="34" charset="0"/>
                <a:cs typeface="Arial" panose="020B0604020202020204" pitchFamily="34" charset="0"/>
              </a:rPr>
              <a:t> ở </a:t>
            </a:r>
            <a:r>
              <a:rPr lang="en-US" sz="2600" kern="1200" dirty="0" err="1">
                <a:solidFill>
                  <a:prstClr val="black"/>
                </a:solidFill>
                <a:latin typeface="UTM Avo" panose="02040603050506020204" pitchFamily="18"/>
                <a:ea typeface="Calibri" panose="020F0502020204030204" pitchFamily="34" charset="0"/>
                <a:cs typeface="Arial" panose="020B0604020202020204" pitchFamily="34" charset="0"/>
              </a:rPr>
              <a:t>các</a:t>
            </a:r>
            <a:r>
              <a:rPr lang="en-US" sz="2600" kern="12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600" kern="1200" dirty="0" err="1">
                <a:solidFill>
                  <a:prstClr val="black"/>
                </a:solidFill>
                <a:latin typeface="UTM Avo" panose="02040603050506020204" pitchFamily="18"/>
                <a:ea typeface="Calibri" panose="020F0502020204030204" pitchFamily="34" charset="0"/>
                <a:cs typeface="Arial" panose="020B0604020202020204" pitchFamily="34" charset="0"/>
              </a:rPr>
              <a:t>năm</a:t>
            </a:r>
            <a:r>
              <a:rPr lang="en-US" sz="2600" kern="12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600" kern="1200" dirty="0" err="1">
                <a:solidFill>
                  <a:prstClr val="black"/>
                </a:solidFill>
                <a:latin typeface="UTM Avo" panose="02040603050506020204" pitchFamily="18"/>
                <a:ea typeface="Calibri" panose="020F0502020204030204" pitchFamily="34" charset="0"/>
                <a:cs typeface="Arial" panose="020B0604020202020204" pitchFamily="34" charset="0"/>
              </a:rPr>
              <a:t>học</a:t>
            </a:r>
            <a:r>
              <a:rPr lang="en-US" sz="2600" kern="1200" dirty="0">
                <a:solidFill>
                  <a:prstClr val="black"/>
                </a:solidFill>
                <a:latin typeface="UTM Avo" panose="02040603050506020204" pitchFamily="18"/>
                <a:ea typeface="Calibri" panose="020F0502020204030204" pitchFamily="34" charset="0"/>
                <a:cs typeface="Arial" panose="020B0604020202020204" pitchFamily="34" charset="0"/>
              </a:rPr>
              <a:t> 2016 - 2017, 2018 - 2019, 2019 - 2020; </a:t>
            </a:r>
            <a:r>
              <a:rPr lang="en-US" sz="2600" kern="1200" dirty="0" err="1">
                <a:solidFill>
                  <a:prstClr val="black"/>
                </a:solidFill>
                <a:latin typeface="UTM Avo" panose="02040603050506020204" pitchFamily="18"/>
                <a:ea typeface="Calibri" panose="020F0502020204030204" pitchFamily="34" charset="0"/>
                <a:cs typeface="Arial" panose="020B0604020202020204" pitchFamily="34" charset="0"/>
              </a:rPr>
              <a:t>năm</a:t>
            </a:r>
            <a:r>
              <a:rPr lang="en-US" sz="2600" kern="12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600" kern="1200" dirty="0" err="1">
                <a:solidFill>
                  <a:prstClr val="black"/>
                </a:solidFill>
                <a:latin typeface="UTM Avo" panose="02040603050506020204" pitchFamily="18"/>
                <a:ea typeface="Calibri" panose="020F0502020204030204" pitchFamily="34" charset="0"/>
                <a:cs typeface="Arial" panose="020B0604020202020204" pitchFamily="34" charset="0"/>
              </a:rPr>
              <a:t>học</a:t>
            </a:r>
            <a:r>
              <a:rPr lang="en-US" sz="2600" kern="1200" dirty="0">
                <a:solidFill>
                  <a:prstClr val="black"/>
                </a:solidFill>
                <a:latin typeface="UTM Avo" panose="02040603050506020204" pitchFamily="18"/>
                <a:ea typeface="Calibri" panose="020F0502020204030204" pitchFamily="34" charset="0"/>
                <a:cs typeface="Arial" panose="020B0604020202020204" pitchFamily="34" charset="0"/>
              </a:rPr>
              <a:t> 2017 - 2018 </a:t>
            </a:r>
            <a:r>
              <a:rPr lang="en-US" sz="2600" kern="1200" dirty="0" err="1">
                <a:solidFill>
                  <a:prstClr val="black"/>
                </a:solidFill>
                <a:latin typeface="UTM Avo" panose="02040603050506020204" pitchFamily="18"/>
                <a:ea typeface="Calibri" panose="020F0502020204030204" pitchFamily="34" charset="0"/>
                <a:cs typeface="Arial" panose="020B0604020202020204" pitchFamily="34" charset="0"/>
              </a:rPr>
              <a:t>có</a:t>
            </a:r>
            <a:r>
              <a:rPr lang="en-US" sz="2600" kern="12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600" kern="1200" dirty="0" err="1">
                <a:solidFill>
                  <a:prstClr val="black"/>
                </a:solidFill>
                <a:latin typeface="UTM Avo" panose="02040603050506020204" pitchFamily="18"/>
                <a:ea typeface="Calibri" panose="020F0502020204030204" pitchFamily="34" charset="0"/>
                <a:cs typeface="Arial" panose="020B0604020202020204" pitchFamily="34" charset="0"/>
              </a:rPr>
              <a:t>sự</a:t>
            </a:r>
            <a:r>
              <a:rPr lang="en-US" sz="2600" kern="12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600" kern="1200" dirty="0" err="1">
                <a:solidFill>
                  <a:prstClr val="black"/>
                </a:solidFill>
                <a:latin typeface="UTM Avo" panose="02040603050506020204" pitchFamily="18"/>
                <a:ea typeface="Calibri" panose="020F0502020204030204" pitchFamily="34" charset="0"/>
                <a:cs typeface="Arial" panose="020B0604020202020204" pitchFamily="34" charset="0"/>
              </a:rPr>
              <a:t>sụt</a:t>
            </a:r>
            <a:r>
              <a:rPr lang="en-US" sz="2600" kern="12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600" kern="1200" dirty="0" err="1">
                <a:solidFill>
                  <a:prstClr val="black"/>
                </a:solidFill>
                <a:latin typeface="UTM Avo" panose="02040603050506020204" pitchFamily="18"/>
                <a:ea typeface="Calibri" panose="020F0502020204030204" pitchFamily="34" charset="0"/>
                <a:cs typeface="Arial" panose="020B0604020202020204" pitchFamily="34" charset="0"/>
              </a:rPr>
              <a:t>giảm</a:t>
            </a:r>
            <a:r>
              <a:rPr lang="en-US" sz="2600" kern="12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600" kern="1200" dirty="0" err="1">
                <a:solidFill>
                  <a:prstClr val="black"/>
                </a:solidFill>
                <a:latin typeface="UTM Avo" panose="02040603050506020204" pitchFamily="18"/>
                <a:ea typeface="Calibri" panose="020F0502020204030204" pitchFamily="34" charset="0"/>
                <a:cs typeface="Arial" panose="020B0604020202020204" pitchFamily="34" charset="0"/>
              </a:rPr>
              <a:t>nhẹ</a:t>
            </a:r>
            <a:r>
              <a:rPr lang="en-US" sz="2600" kern="1200" dirty="0">
                <a:solidFill>
                  <a:prstClr val="black"/>
                </a:solidFill>
                <a:latin typeface="UTM Avo" panose="02040603050506020204" pitchFamily="18"/>
                <a:ea typeface="Calibri" panose="020F0502020204030204" pitchFamily="34" charset="0"/>
                <a:cs typeface="Arial" panose="020B0604020202020204" pitchFamily="34" charset="0"/>
              </a:rPr>
              <a:t>.</a:t>
            </a:r>
            <a:endParaRPr lang="en-US" sz="2600" kern="1200" dirty="0">
              <a:solidFill>
                <a:prstClr val="black"/>
              </a:solidFill>
              <a:latin typeface="UTM Avo" panose="02040603050506020204" pitchFamily="18"/>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592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42"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anim calcmode="lin" valueType="num">
                                      <p:cBhvr>
                                        <p:cTn id="15" dur="500" fill="hold"/>
                                        <p:tgtEl>
                                          <p:spTgt spid="15"/>
                                        </p:tgtEl>
                                        <p:attrNameLst>
                                          <p:attrName>ppt_x</p:attrName>
                                        </p:attrNameLst>
                                      </p:cBhvr>
                                      <p:tavLst>
                                        <p:tav tm="0">
                                          <p:val>
                                            <p:strVal val="#ppt_x"/>
                                          </p:val>
                                        </p:tav>
                                        <p:tav tm="100000">
                                          <p:val>
                                            <p:strVal val="#ppt_x"/>
                                          </p:val>
                                        </p:tav>
                                      </p:tavLst>
                                    </p:anim>
                                    <p:anim calcmode="lin" valueType="num">
                                      <p:cBhvr>
                                        <p:cTn id="16" dur="500" fill="hold"/>
                                        <p:tgtEl>
                                          <p:spTgt spid="1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arn(inVertical)">
                                      <p:cBhvr>
                                        <p:cTn id="41" dur="500"/>
                                        <p:tgtEl>
                                          <p:spTgt spid="19"/>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anim calcmode="lin" valueType="num">
                                      <p:cBhvr>
                                        <p:cTn id="45" dur="500" fill="hold"/>
                                        <p:tgtEl>
                                          <p:spTgt spid="23"/>
                                        </p:tgtEl>
                                        <p:attrNameLst>
                                          <p:attrName>ppt_x</p:attrName>
                                        </p:attrNameLst>
                                      </p:cBhvr>
                                      <p:tavLst>
                                        <p:tav tm="0">
                                          <p:val>
                                            <p:strVal val="#ppt_x"/>
                                          </p:val>
                                        </p:tav>
                                        <p:tav tm="100000">
                                          <p:val>
                                            <p:strVal val="#ppt_x"/>
                                          </p:val>
                                        </p:tav>
                                      </p:tavLst>
                                    </p:anim>
                                    <p:anim calcmode="lin" valueType="num">
                                      <p:cBhvr>
                                        <p:cTn id="46"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left)">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14"/>
                                        </p:tgtEl>
                                      </p:cBhvr>
                                    </p:animEffect>
                                    <p:set>
                                      <p:cBhvr>
                                        <p:cTn id="59" dur="1" fill="hold">
                                          <p:stCondLst>
                                            <p:cond delay="499"/>
                                          </p:stCondLst>
                                        </p:cTn>
                                        <p:tgtEl>
                                          <p:spTgt spid="14"/>
                                        </p:tgtEl>
                                        <p:attrNameLst>
                                          <p:attrName>style.visibility</p:attrName>
                                        </p:attrNameLst>
                                      </p:cBhvr>
                                      <p:to>
                                        <p:strVal val="hidden"/>
                                      </p:to>
                                    </p:set>
                                  </p:childTnLst>
                                </p:cTn>
                              </p:par>
                              <p:par>
                                <p:cTn id="60" presetID="42" presetClass="entr" presetSubtype="0" fill="hold" grpId="0" nodeType="with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anim calcmode="lin" valueType="num">
                                      <p:cBhvr>
                                        <p:cTn id="63" dur="500" fill="hold"/>
                                        <p:tgtEl>
                                          <p:spTgt spid="4"/>
                                        </p:tgtEl>
                                        <p:attrNameLst>
                                          <p:attrName>ppt_x</p:attrName>
                                        </p:attrNameLst>
                                      </p:cBhvr>
                                      <p:tavLst>
                                        <p:tav tm="0">
                                          <p:val>
                                            <p:strVal val="#ppt_x"/>
                                          </p:val>
                                        </p:tav>
                                        <p:tav tm="100000">
                                          <p:val>
                                            <p:strVal val="#ppt_x"/>
                                          </p:val>
                                        </p:tav>
                                      </p:tavLst>
                                    </p:anim>
                                    <p:anim calcmode="lin" valueType="num">
                                      <p:cBhvr>
                                        <p:cTn id="6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3"/>
                                        </p:tgtEl>
                                        <p:attrNameLst>
                                          <p:attrName>style.visibility</p:attrName>
                                        </p:attrNameLst>
                                      </p:cBhvr>
                                      <p:to>
                                        <p:strVal val="hidden"/>
                                      </p:to>
                                    </p:set>
                                  </p:childTnLst>
                                </p:cTn>
                              </p:par>
                              <p:par>
                                <p:cTn id="69" presetID="22" presetClass="entr" presetSubtype="8" fill="hold" grpId="0" nodeType="with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wipe(left)">
                                      <p:cBhvr>
                                        <p:cTn id="7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6" grpId="0" animBg="1"/>
      <p:bldP spid="17" grpId="0" animBg="1"/>
      <p:bldP spid="18" grpId="0" animBg="1"/>
      <p:bldP spid="19" grpId="0" animBg="1"/>
      <p:bldP spid="23" grpId="0"/>
      <p:bldP spid="24" grpId="0"/>
      <p:bldP spid="25" grpId="0" animBg="1"/>
      <p:bldP spid="2" grpId="0"/>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6" name="TextBox 5">
            <a:extLst>
              <a:ext uri="{FF2B5EF4-FFF2-40B4-BE49-F238E27FC236}">
                <a16:creationId xmlns:a16="http://schemas.microsoft.com/office/drawing/2014/main" id="{0DEE63F6-1821-92D1-C287-7C043F64AE62}"/>
              </a:ext>
            </a:extLst>
          </p:cNvPr>
          <p:cNvSpPr txBox="1"/>
          <p:nvPr/>
        </p:nvSpPr>
        <p:spPr>
          <a:xfrm>
            <a:off x="171775" y="-38896"/>
            <a:ext cx="11062065" cy="1318181"/>
          </a:xfrm>
          <a:prstGeom prst="rect">
            <a:avLst/>
          </a:prstGeom>
          <a:noFill/>
        </p:spPr>
        <p:txBody>
          <a:bodyPr wrap="square" rtlCol="0">
            <a:spAutoFit/>
          </a:bodyPr>
          <a:lstStyle/>
          <a:p>
            <a:pPr algn="just" defTabSz="609630">
              <a:lnSpc>
                <a:spcPct val="150000"/>
              </a:lnSpc>
              <a:buClrTx/>
              <a:buFontTx/>
              <a:buNone/>
            </a:pPr>
            <a:r>
              <a:rPr lang="vi-VN" sz="2800" b="1" kern="1200" dirty="0">
                <a:solidFill>
                  <a:schemeClr val="tx1"/>
                </a:solidFill>
                <a:latin typeface="UTM Avo" panose="02040603050506020204" pitchFamily="18"/>
                <a:ea typeface="+mn-ea"/>
                <a:cs typeface="Arial" panose="020B0604020202020204" pitchFamily="34" charset="0"/>
              </a:rPr>
              <a:t>Bài </a:t>
            </a:r>
            <a:r>
              <a:rPr lang="en-US" sz="2800" b="1" kern="1200" dirty="0">
                <a:solidFill>
                  <a:schemeClr val="tx1"/>
                </a:solidFill>
                <a:latin typeface="UTM Avo" panose="02040603050506020204" pitchFamily="18"/>
                <a:ea typeface="+mn-ea"/>
                <a:cs typeface="Arial" panose="020B0604020202020204" pitchFamily="34" charset="0"/>
              </a:rPr>
              <a:t>3 </a:t>
            </a:r>
            <a:r>
              <a:rPr lang="vi-VN" sz="2800" b="1" kern="1200" dirty="0">
                <a:solidFill>
                  <a:schemeClr val="tx1"/>
                </a:solidFill>
                <a:latin typeface="UTM Avo" panose="02040603050506020204" pitchFamily="18"/>
                <a:ea typeface="+mn-ea"/>
                <a:cs typeface="Arial" panose="020B0604020202020204" pitchFamily="34" charset="0"/>
              </a:rPr>
              <a:t>(SGK - tr.</a:t>
            </a:r>
            <a:r>
              <a:rPr lang="en-US" sz="2800" b="1" kern="1200" dirty="0">
                <a:solidFill>
                  <a:schemeClr val="tx1"/>
                </a:solidFill>
                <a:latin typeface="UTM Avo" panose="02040603050506020204" pitchFamily="18"/>
                <a:ea typeface="+mn-ea"/>
                <a:cs typeface="Arial" panose="020B0604020202020204" pitchFamily="34" charset="0"/>
              </a:rPr>
              <a:t>38</a:t>
            </a:r>
            <a:r>
              <a:rPr lang="vi-VN" sz="2800" b="1" kern="1200" dirty="0">
                <a:solidFill>
                  <a:schemeClr val="tx1"/>
                </a:solidFill>
                <a:latin typeface="UTM Avo" panose="02040603050506020204" pitchFamily="18"/>
                <a:ea typeface="+mn-ea"/>
                <a:cs typeface="Arial" panose="020B0604020202020204" pitchFamily="34" charset="0"/>
              </a:rPr>
              <a:t>) </a:t>
            </a:r>
            <a:r>
              <a:rPr lang="vi-VN" sz="2800" kern="1200" dirty="0">
                <a:latin typeface="UTM Avo" panose="02040603050506020204" pitchFamily="18"/>
                <a:ea typeface="+mn-ea"/>
                <a:cs typeface="Arial" panose="020B0604020202020204" pitchFamily="34" charset="0"/>
              </a:rPr>
              <a:t>Biểu đồ đoạn thẳng trong Hình 40 biểu diễn tuổi thọ trung bình của người Việt Nam qua 30 năm (từ năm 1989 đến năm 2019).</a:t>
            </a:r>
            <a:endParaRPr lang="vi-VN" sz="2800" kern="1200" dirty="0">
              <a:solidFill>
                <a:prstClr val="black"/>
              </a:solidFill>
              <a:latin typeface="UTM Avo" panose="02040603050506020204" pitchFamily="18"/>
              <a:ea typeface="+mn-ea"/>
              <a:cs typeface="Arial" panose="020B0604020202020204" pitchFamily="34" charset="0"/>
            </a:endParaRPr>
          </a:p>
        </p:txBody>
      </p:sp>
      <p:sp>
        <p:nvSpPr>
          <p:cNvPr id="8" name="Rectangle 7">
            <a:extLst>
              <a:ext uri="{FF2B5EF4-FFF2-40B4-BE49-F238E27FC236}">
                <a16:creationId xmlns:a16="http://schemas.microsoft.com/office/drawing/2014/main" id="{BF4C20D7-15E6-A9C1-2999-ADE963F9CD89}"/>
              </a:ext>
            </a:extLst>
          </p:cNvPr>
          <p:cNvSpPr/>
          <p:nvPr/>
        </p:nvSpPr>
        <p:spPr>
          <a:xfrm>
            <a:off x="270366" y="1510964"/>
            <a:ext cx="6788072" cy="1964512"/>
          </a:xfrm>
          <a:prstGeom prst="rect">
            <a:avLst/>
          </a:prstGeom>
        </p:spPr>
        <p:txBody>
          <a:bodyPr wrap="square">
            <a:spAutoFit/>
          </a:bodyPr>
          <a:lstStyle/>
          <a:p>
            <a:pPr algn="just" defTabSz="609630">
              <a:lnSpc>
                <a:spcPct val="150000"/>
              </a:lnSpc>
              <a:buClrTx/>
              <a:buFontTx/>
              <a:buNone/>
            </a:pPr>
            <a:r>
              <a:rPr lang="vi-VN" sz="2800" kern="1200" dirty="0">
                <a:latin typeface="UTM Avo" panose="02040603050506020204" pitchFamily="18"/>
                <a:ea typeface="+mn-ea"/>
                <a:cs typeface="+mn-cs"/>
              </a:rPr>
              <a:t>a) Lập bảng thống kê tuổi thọ trung bình của người Việt Nam trong các năm 1989, 1999, 2009, 2019 theo mẫu sau (đơn vị: tuổi):</a:t>
            </a:r>
            <a:endParaRPr lang="en-US" sz="2800" kern="1200" dirty="0">
              <a:solidFill>
                <a:prstClr val="black"/>
              </a:solidFill>
              <a:latin typeface="UTM Avo" panose="02040603050506020204" pitchFamily="18"/>
              <a:ea typeface="+mn-ea"/>
              <a:cs typeface="+mn-cs"/>
            </a:endParaRPr>
          </a:p>
        </p:txBody>
      </p:sp>
      <p:graphicFrame>
        <p:nvGraphicFramePr>
          <p:cNvPr id="9" name="Table 8">
            <a:extLst>
              <a:ext uri="{FF2B5EF4-FFF2-40B4-BE49-F238E27FC236}">
                <a16:creationId xmlns:a16="http://schemas.microsoft.com/office/drawing/2014/main" id="{1FE98862-410C-8C9E-75D6-C2DA360C144F}"/>
              </a:ext>
            </a:extLst>
          </p:cNvPr>
          <p:cNvGraphicFramePr>
            <a:graphicFrameLocks noGrp="1"/>
          </p:cNvGraphicFramePr>
          <p:nvPr>
            <p:extLst>
              <p:ext uri="{D42A27DB-BD31-4B8C-83A1-F6EECF244321}">
                <p14:modId xmlns:p14="http://schemas.microsoft.com/office/powerpoint/2010/main" val="3161389763"/>
              </p:ext>
            </p:extLst>
          </p:nvPr>
        </p:nvGraphicFramePr>
        <p:xfrm>
          <a:off x="270366" y="3932618"/>
          <a:ext cx="7081411" cy="2239581"/>
        </p:xfrm>
        <a:graphic>
          <a:graphicData uri="http://schemas.openxmlformats.org/drawingml/2006/table">
            <a:tbl>
              <a:tblPr firstRow="1" firstCol="1" bandRow="1"/>
              <a:tblGrid>
                <a:gridCol w="2989287">
                  <a:extLst>
                    <a:ext uri="{9D8B030D-6E8A-4147-A177-3AD203B41FA5}">
                      <a16:colId xmlns:a16="http://schemas.microsoft.com/office/drawing/2014/main" val="3705523655"/>
                    </a:ext>
                  </a:extLst>
                </a:gridCol>
                <a:gridCol w="1023031">
                  <a:extLst>
                    <a:ext uri="{9D8B030D-6E8A-4147-A177-3AD203B41FA5}">
                      <a16:colId xmlns:a16="http://schemas.microsoft.com/office/drawing/2014/main" val="2236071532"/>
                    </a:ext>
                  </a:extLst>
                </a:gridCol>
                <a:gridCol w="1023031">
                  <a:extLst>
                    <a:ext uri="{9D8B030D-6E8A-4147-A177-3AD203B41FA5}">
                      <a16:colId xmlns:a16="http://schemas.microsoft.com/office/drawing/2014/main" val="151160173"/>
                    </a:ext>
                  </a:extLst>
                </a:gridCol>
                <a:gridCol w="1023031">
                  <a:extLst>
                    <a:ext uri="{9D8B030D-6E8A-4147-A177-3AD203B41FA5}">
                      <a16:colId xmlns:a16="http://schemas.microsoft.com/office/drawing/2014/main" val="1180002435"/>
                    </a:ext>
                  </a:extLst>
                </a:gridCol>
                <a:gridCol w="1023031">
                  <a:extLst>
                    <a:ext uri="{9D8B030D-6E8A-4147-A177-3AD203B41FA5}">
                      <a16:colId xmlns:a16="http://schemas.microsoft.com/office/drawing/2014/main" val="1232956626"/>
                    </a:ext>
                  </a:extLst>
                </a:gridCol>
              </a:tblGrid>
              <a:tr h="101062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50000"/>
                        </a:lnSpc>
                        <a:spcBef>
                          <a:spcPts val="600"/>
                        </a:spcBef>
                        <a:spcAft>
                          <a:spcPts val="600"/>
                        </a:spcAft>
                      </a:pPr>
                      <a:r>
                        <a:rPr lang="en-US" sz="2800" dirty="0" err="1">
                          <a:effectLst/>
                          <a:latin typeface="UTM Avo" panose="02040603050506020204" pitchFamily="18"/>
                          <a:ea typeface="Times New Roman" panose="02020603050405020304" pitchFamily="18" charset="0"/>
                          <a:cs typeface="Arial" panose="020B0604020202020204" pitchFamily="34" charset="0"/>
                        </a:rPr>
                        <a:t>Năm</a:t>
                      </a:r>
                      <a:endParaRPr lang="en-US" sz="2800" dirty="0">
                        <a:effectLst/>
                        <a:latin typeface="UTM Avo" panose="02040603050506020204" pitchFamily="18"/>
                        <a:ea typeface="Arial" panose="020B0604020202020204" pitchFamily="34" charset="0"/>
                        <a:cs typeface="Arial" panose="020B0604020202020204" pitchFamily="34" charset="0"/>
                      </a:endParaRPr>
                    </a:p>
                  </a:txBody>
                  <a:tcPr marL="31750" marR="31750" marT="31750" marB="3175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50000"/>
                        </a:lnSpc>
                        <a:spcBef>
                          <a:spcPts val="600"/>
                        </a:spcBef>
                        <a:spcAft>
                          <a:spcPts val="600"/>
                        </a:spcAft>
                      </a:pPr>
                      <a:r>
                        <a:rPr lang="en-US" sz="2800">
                          <a:effectLst/>
                          <a:latin typeface="UTM Avo" panose="02040603050506020204" pitchFamily="18"/>
                          <a:ea typeface="Times New Roman" panose="02020603050405020304" pitchFamily="18" charset="0"/>
                          <a:cs typeface="Arial" panose="020B0604020202020204" pitchFamily="34" charset="0"/>
                        </a:rPr>
                        <a:t>1989</a:t>
                      </a:r>
                      <a:endParaRPr lang="en-US" sz="2800">
                        <a:effectLst/>
                        <a:latin typeface="UTM Avo" panose="02040603050506020204" pitchFamily="18"/>
                        <a:ea typeface="Arial" panose="020B0604020202020204" pitchFamily="34" charset="0"/>
                        <a:cs typeface="Arial" panose="020B0604020202020204" pitchFamily="34" charset="0"/>
                      </a:endParaRPr>
                    </a:p>
                  </a:txBody>
                  <a:tcPr marL="31750" marR="31750" marT="31750" marB="3175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50000"/>
                        </a:lnSpc>
                        <a:spcBef>
                          <a:spcPts val="600"/>
                        </a:spcBef>
                        <a:spcAft>
                          <a:spcPts val="600"/>
                        </a:spcAft>
                      </a:pPr>
                      <a:r>
                        <a:rPr lang="en-US" sz="2800">
                          <a:effectLst/>
                          <a:latin typeface="UTM Avo" panose="02040603050506020204" pitchFamily="18"/>
                          <a:ea typeface="Times New Roman" panose="02020603050405020304" pitchFamily="18" charset="0"/>
                          <a:cs typeface="Arial" panose="020B0604020202020204" pitchFamily="34" charset="0"/>
                        </a:rPr>
                        <a:t>1999</a:t>
                      </a:r>
                      <a:endParaRPr lang="en-US" sz="2800">
                        <a:effectLst/>
                        <a:latin typeface="UTM Avo" panose="02040603050506020204" pitchFamily="18"/>
                        <a:ea typeface="Arial" panose="020B0604020202020204" pitchFamily="34" charset="0"/>
                        <a:cs typeface="Arial" panose="020B0604020202020204" pitchFamily="34" charset="0"/>
                      </a:endParaRPr>
                    </a:p>
                  </a:txBody>
                  <a:tcPr marL="31750" marR="31750" marT="31750" marB="3175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50000"/>
                        </a:lnSpc>
                        <a:spcBef>
                          <a:spcPts val="600"/>
                        </a:spcBef>
                        <a:spcAft>
                          <a:spcPts val="600"/>
                        </a:spcAft>
                      </a:pPr>
                      <a:r>
                        <a:rPr lang="en-US" sz="2800">
                          <a:effectLst/>
                          <a:latin typeface="UTM Avo" panose="02040603050506020204" pitchFamily="18"/>
                          <a:ea typeface="Times New Roman" panose="02020603050405020304" pitchFamily="18" charset="0"/>
                          <a:cs typeface="Arial" panose="020B0604020202020204" pitchFamily="34" charset="0"/>
                        </a:rPr>
                        <a:t>2009</a:t>
                      </a:r>
                      <a:endParaRPr lang="en-US" sz="2800">
                        <a:effectLst/>
                        <a:latin typeface="UTM Avo" panose="02040603050506020204" pitchFamily="18"/>
                        <a:ea typeface="Arial" panose="020B0604020202020204" pitchFamily="34" charset="0"/>
                        <a:cs typeface="Arial" panose="020B0604020202020204" pitchFamily="34" charset="0"/>
                      </a:endParaRPr>
                    </a:p>
                  </a:txBody>
                  <a:tcPr marL="31750" marR="31750" marT="31750" marB="3175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50000"/>
                        </a:lnSpc>
                        <a:spcBef>
                          <a:spcPts val="600"/>
                        </a:spcBef>
                        <a:spcAft>
                          <a:spcPts val="600"/>
                        </a:spcAft>
                      </a:pPr>
                      <a:r>
                        <a:rPr lang="en-US" sz="2800">
                          <a:effectLst/>
                          <a:latin typeface="UTM Avo" panose="02040603050506020204" pitchFamily="18"/>
                          <a:ea typeface="Times New Roman" panose="02020603050405020304" pitchFamily="18" charset="0"/>
                          <a:cs typeface="Arial" panose="020B0604020202020204" pitchFamily="34" charset="0"/>
                        </a:rPr>
                        <a:t>2019</a:t>
                      </a:r>
                      <a:endParaRPr lang="en-US" sz="2800">
                        <a:effectLst/>
                        <a:latin typeface="UTM Avo" panose="02040603050506020204" pitchFamily="18"/>
                        <a:ea typeface="Arial" panose="020B0604020202020204" pitchFamily="34" charset="0"/>
                        <a:cs typeface="Arial" panose="020B0604020202020204" pitchFamily="34" charset="0"/>
                      </a:endParaRPr>
                    </a:p>
                  </a:txBody>
                  <a:tcPr marL="31750" marR="31750" marT="31750" marB="3175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extLst>
                  <a:ext uri="{0D108BD9-81ED-4DB2-BD59-A6C34878D82A}">
                    <a16:rowId xmlns:a16="http://schemas.microsoft.com/office/drawing/2014/main" val="3492834303"/>
                  </a:ext>
                </a:extLst>
              </a:tr>
              <a:tr h="122895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50000"/>
                        </a:lnSpc>
                        <a:spcBef>
                          <a:spcPts val="600"/>
                        </a:spcBef>
                        <a:spcAft>
                          <a:spcPts val="600"/>
                        </a:spcAft>
                      </a:pPr>
                      <a:r>
                        <a:rPr lang="en-US" sz="2800" dirty="0" err="1">
                          <a:effectLst/>
                          <a:latin typeface="UTM Avo" panose="02040603050506020204" pitchFamily="18"/>
                          <a:ea typeface="Times New Roman" panose="02020603050405020304" pitchFamily="18" charset="0"/>
                          <a:cs typeface="Arial" panose="020B0604020202020204" pitchFamily="34" charset="0"/>
                        </a:rPr>
                        <a:t>Tuổi</a:t>
                      </a:r>
                      <a:r>
                        <a:rPr lang="en-US" sz="2800" dirty="0">
                          <a:effectLst/>
                          <a:latin typeface="UTM Avo" panose="02040603050506020204" pitchFamily="18"/>
                          <a:ea typeface="Times New Roman" panose="02020603050405020304" pitchFamily="18" charset="0"/>
                          <a:cs typeface="Arial" panose="020B0604020202020204" pitchFamily="34" charset="0"/>
                        </a:rPr>
                        <a:t> </a:t>
                      </a:r>
                      <a:r>
                        <a:rPr lang="en-US" sz="2800" dirty="0" err="1">
                          <a:effectLst/>
                          <a:latin typeface="UTM Avo" panose="02040603050506020204" pitchFamily="18"/>
                          <a:ea typeface="Times New Roman" panose="02020603050405020304" pitchFamily="18" charset="0"/>
                          <a:cs typeface="Arial" panose="020B0604020202020204" pitchFamily="34" charset="0"/>
                        </a:rPr>
                        <a:t>thọ</a:t>
                      </a:r>
                      <a:r>
                        <a:rPr lang="en-US" sz="2800" dirty="0">
                          <a:effectLst/>
                          <a:latin typeface="UTM Avo" panose="02040603050506020204" pitchFamily="18"/>
                          <a:ea typeface="Times New Roman" panose="02020603050405020304" pitchFamily="18" charset="0"/>
                          <a:cs typeface="Arial" panose="020B0604020202020204" pitchFamily="34" charset="0"/>
                        </a:rPr>
                        <a:t> </a:t>
                      </a:r>
                      <a:r>
                        <a:rPr lang="en-US" sz="2800" dirty="0" err="1">
                          <a:effectLst/>
                          <a:latin typeface="UTM Avo" panose="02040603050506020204" pitchFamily="18"/>
                          <a:ea typeface="Times New Roman" panose="02020603050405020304" pitchFamily="18" charset="0"/>
                          <a:cs typeface="Arial" panose="020B0604020202020204" pitchFamily="34" charset="0"/>
                        </a:rPr>
                        <a:t>trung</a:t>
                      </a:r>
                      <a:r>
                        <a:rPr lang="en-US" sz="2800" dirty="0">
                          <a:effectLst/>
                          <a:latin typeface="UTM Avo" panose="02040603050506020204" pitchFamily="18"/>
                          <a:ea typeface="Times New Roman" panose="02020603050405020304" pitchFamily="18" charset="0"/>
                          <a:cs typeface="Arial" panose="020B0604020202020204" pitchFamily="34" charset="0"/>
                        </a:rPr>
                        <a:t> </a:t>
                      </a:r>
                      <a:r>
                        <a:rPr lang="en-US" sz="2800" dirty="0" err="1">
                          <a:effectLst/>
                          <a:latin typeface="UTM Avo" panose="02040603050506020204" pitchFamily="18"/>
                          <a:ea typeface="Times New Roman" panose="02020603050405020304" pitchFamily="18" charset="0"/>
                          <a:cs typeface="Arial" panose="020B0604020202020204" pitchFamily="34" charset="0"/>
                        </a:rPr>
                        <a:t>bình</a:t>
                      </a:r>
                      <a:endParaRPr lang="en-US" sz="2800" dirty="0">
                        <a:effectLst/>
                        <a:latin typeface="UTM Avo" panose="02040603050506020204" pitchFamily="18"/>
                        <a:ea typeface="Arial" panose="020B0604020202020204" pitchFamily="34" charset="0"/>
                        <a:cs typeface="Arial" panose="020B0604020202020204" pitchFamily="34" charset="0"/>
                      </a:endParaRPr>
                    </a:p>
                  </a:txBody>
                  <a:tcPr marL="31750" marR="31750" marT="31750" marB="3175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50000"/>
                        </a:lnSpc>
                        <a:spcBef>
                          <a:spcPts val="600"/>
                        </a:spcBef>
                        <a:spcAft>
                          <a:spcPts val="600"/>
                        </a:spcAft>
                      </a:pPr>
                      <a:r>
                        <a:rPr lang="en-US" sz="2800" dirty="0">
                          <a:effectLst/>
                          <a:latin typeface="UTM Avo" panose="02040603050506020204" pitchFamily="18"/>
                          <a:ea typeface="Arial" panose="020B0604020202020204" pitchFamily="34" charset="0"/>
                          <a:cs typeface="Arial" panose="020B0604020202020204" pitchFamily="34" charset="0"/>
                        </a:rPr>
                        <a:t>?</a:t>
                      </a:r>
                    </a:p>
                  </a:txBody>
                  <a:tcPr marL="31750" marR="31750" marT="31750" marB="3175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50000"/>
                        </a:lnSpc>
                        <a:spcBef>
                          <a:spcPts val="600"/>
                        </a:spcBef>
                        <a:spcAft>
                          <a:spcPts val="600"/>
                        </a:spcAft>
                      </a:pPr>
                      <a:r>
                        <a:rPr lang="en-US" sz="2800" dirty="0">
                          <a:effectLst/>
                          <a:latin typeface="UTM Avo" panose="02040603050506020204" pitchFamily="18"/>
                          <a:ea typeface="Arial" panose="020B0604020202020204" pitchFamily="34" charset="0"/>
                          <a:cs typeface="Arial" panose="020B0604020202020204" pitchFamily="34" charset="0"/>
                        </a:rPr>
                        <a:t>?</a:t>
                      </a:r>
                    </a:p>
                  </a:txBody>
                  <a:tcPr marL="31750" marR="31750" marT="31750" marB="3175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50000"/>
                        </a:lnSpc>
                        <a:spcBef>
                          <a:spcPts val="600"/>
                        </a:spcBef>
                        <a:spcAft>
                          <a:spcPts val="600"/>
                        </a:spcAft>
                      </a:pPr>
                      <a:r>
                        <a:rPr lang="en-US" sz="2800" dirty="0">
                          <a:effectLst/>
                          <a:latin typeface="UTM Avo" panose="02040603050506020204" pitchFamily="18"/>
                          <a:ea typeface="Arial" panose="020B0604020202020204" pitchFamily="34" charset="0"/>
                          <a:cs typeface="Arial" panose="020B0604020202020204" pitchFamily="34" charset="0"/>
                        </a:rPr>
                        <a:t>?</a:t>
                      </a:r>
                    </a:p>
                  </a:txBody>
                  <a:tcPr marL="31750" marR="31750" marT="31750" marB="3175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50000"/>
                        </a:lnSpc>
                        <a:spcBef>
                          <a:spcPts val="600"/>
                        </a:spcBef>
                        <a:spcAft>
                          <a:spcPts val="600"/>
                        </a:spcAft>
                      </a:pPr>
                      <a:r>
                        <a:rPr lang="en-US" sz="2800" dirty="0">
                          <a:effectLst/>
                          <a:latin typeface="UTM Avo" panose="02040603050506020204" pitchFamily="18"/>
                          <a:ea typeface="Arial" panose="020B0604020202020204" pitchFamily="34" charset="0"/>
                          <a:cs typeface="Arial" panose="020B0604020202020204" pitchFamily="34" charset="0"/>
                        </a:rPr>
                        <a:t>?</a:t>
                      </a:r>
                    </a:p>
                  </a:txBody>
                  <a:tcPr marL="31750" marR="31750" marT="31750" marB="3175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10122002"/>
                  </a:ext>
                </a:extLst>
              </a:tr>
            </a:tbl>
          </a:graphicData>
        </a:graphic>
      </p:graphicFrame>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CA4B82DA-D59D-B90E-38B9-F5E2AB07BEA2}"/>
                  </a:ext>
                </a:extLst>
              </p:cNvPr>
              <p:cNvSpPr/>
              <p:nvPr/>
            </p:nvSpPr>
            <p:spPr>
              <a:xfrm>
                <a:off x="3303514" y="5219425"/>
                <a:ext cx="904075" cy="789960"/>
              </a:xfrm>
              <a:prstGeom prst="rect">
                <a:avLst/>
              </a:prstGeom>
              <a:solidFill>
                <a:schemeClr val="bg1"/>
              </a:solidFill>
            </p:spPr>
            <p:txBody>
              <a:bodyPr wrap="square">
                <a:spAutoFit/>
              </a:bodyPr>
              <a:lstStyle/>
              <a:p>
                <a:pPr algn="ctr">
                  <a:lnSpc>
                    <a:spcPct val="150000"/>
                  </a:lnSpc>
                  <a:spcBef>
                    <a:spcPts val="400"/>
                  </a:spcBef>
                  <a:spcAft>
                    <a:spcPts val="400"/>
                  </a:spcAft>
                </a:pPr>
                <a14:m>
                  <m:oMathPara xmlns:m="http://schemas.openxmlformats.org/officeDocument/2006/math">
                    <m:oMathParaPr>
                      <m:jc m:val="centerGroup"/>
                    </m:oMathParaPr>
                    <m:oMath xmlns:m="http://schemas.openxmlformats.org/officeDocument/2006/math">
                      <m:r>
                        <m:rPr>
                          <m:nor/>
                        </m:rPr>
                        <a:rPr lang="en-US" sz="2800" b="1" i="0">
                          <a:solidFill>
                            <a:srgbClr val="C00000"/>
                          </a:solidFill>
                          <a:latin typeface="UTM Avo" panose="02040603050506020204" pitchFamily="18" charset="0"/>
                          <a:ea typeface="Times New Roman" panose="02020603050405020304" pitchFamily="18" charset="0"/>
                          <a:cs typeface="Times New Roman" panose="02020603050405020304" pitchFamily="18" charset="0"/>
                        </a:rPr>
                        <m:t>65,2</m:t>
                      </m:r>
                    </m:oMath>
                  </m:oMathPara>
                </a14:m>
                <a:endParaRPr lang="en-US" sz="2800" b="1" dirty="0">
                  <a:solidFill>
                    <a:srgbClr val="C00000"/>
                  </a:solidFill>
                  <a:latin typeface="UTM Avo" panose="02040603050506020204" pitchFamily="18" charset="0"/>
                  <a:ea typeface="Arial" panose="020B0604020202020204" pitchFamily="34" charset="0"/>
                  <a:cs typeface="Arial" panose="020B0604020202020204" pitchFamily="34" charset="0"/>
                </a:endParaRPr>
              </a:p>
            </p:txBody>
          </p:sp>
        </mc:Choice>
        <mc:Fallback xmlns="">
          <p:sp>
            <p:nvSpPr>
              <p:cNvPr id="17" name="Rectangle 16">
                <a:extLst>
                  <a:ext uri="{FF2B5EF4-FFF2-40B4-BE49-F238E27FC236}">
                    <a16:creationId xmlns:a16="http://schemas.microsoft.com/office/drawing/2014/main" id="{CA4B82DA-D59D-B90E-38B9-F5E2AB07BEA2}"/>
                  </a:ext>
                </a:extLst>
              </p:cNvPr>
              <p:cNvSpPr>
                <a:spLocks noRot="1" noChangeAspect="1" noMove="1" noResize="1" noEditPoints="1" noAdjustHandles="1" noChangeArrowheads="1" noChangeShapeType="1" noTextEdit="1"/>
              </p:cNvSpPr>
              <p:nvPr/>
            </p:nvSpPr>
            <p:spPr>
              <a:xfrm>
                <a:off x="3303514" y="5219425"/>
                <a:ext cx="904075" cy="78996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8831F527-37D5-50C2-7A76-447DE19D1FA8}"/>
                  </a:ext>
                </a:extLst>
              </p:cNvPr>
              <p:cNvSpPr/>
              <p:nvPr/>
            </p:nvSpPr>
            <p:spPr>
              <a:xfrm>
                <a:off x="4330927" y="5219425"/>
                <a:ext cx="904075" cy="789960"/>
              </a:xfrm>
              <a:prstGeom prst="rect">
                <a:avLst/>
              </a:prstGeom>
              <a:solidFill>
                <a:schemeClr val="bg1"/>
              </a:solidFill>
            </p:spPr>
            <p:txBody>
              <a:bodyPr wrap="square">
                <a:spAutoFit/>
              </a:bodyPr>
              <a:lstStyle/>
              <a:p>
                <a:pPr algn="ctr">
                  <a:lnSpc>
                    <a:spcPct val="150000"/>
                  </a:lnSpc>
                  <a:spcBef>
                    <a:spcPts val="400"/>
                  </a:spcBef>
                  <a:spcAft>
                    <a:spcPts val="400"/>
                  </a:spcAft>
                </a:pPr>
                <a14:m>
                  <m:oMathPara xmlns:m="http://schemas.openxmlformats.org/officeDocument/2006/math">
                    <m:oMathParaPr>
                      <m:jc m:val="centerGroup"/>
                    </m:oMathParaPr>
                    <m:oMath xmlns:m="http://schemas.openxmlformats.org/officeDocument/2006/math">
                      <m:r>
                        <m:rPr>
                          <m:nor/>
                        </m:rPr>
                        <a:rPr lang="en-US" sz="2800" b="1" i="0">
                          <a:solidFill>
                            <a:srgbClr val="C00000"/>
                          </a:solidFill>
                          <a:latin typeface="UTM Avo" panose="02040603050506020204" pitchFamily="18" charset="0"/>
                          <a:ea typeface="Times New Roman" panose="02020603050405020304" pitchFamily="18" charset="0"/>
                          <a:cs typeface="Times New Roman" panose="02020603050405020304" pitchFamily="18" charset="0"/>
                        </a:rPr>
                        <m:t>68,2</m:t>
                      </m:r>
                    </m:oMath>
                  </m:oMathPara>
                </a14:m>
                <a:endParaRPr sz="2800" dirty="0">
                  <a:latin typeface="UTM Avo" panose="02040603050506020204" pitchFamily="18" charset="0"/>
                </a:endParaRPr>
              </a:p>
            </p:txBody>
          </p:sp>
        </mc:Choice>
        <mc:Fallback xmlns="">
          <p:sp>
            <p:nvSpPr>
              <p:cNvPr id="18" name="Rectangle 17">
                <a:extLst>
                  <a:ext uri="{FF2B5EF4-FFF2-40B4-BE49-F238E27FC236}">
                    <a16:creationId xmlns:a16="http://schemas.microsoft.com/office/drawing/2014/main" id="{8831F527-37D5-50C2-7A76-447DE19D1FA8}"/>
                  </a:ext>
                </a:extLst>
              </p:cNvPr>
              <p:cNvSpPr>
                <a:spLocks noRot="1" noChangeAspect="1" noMove="1" noResize="1" noEditPoints="1" noAdjustHandles="1" noChangeArrowheads="1" noChangeShapeType="1" noTextEdit="1"/>
              </p:cNvSpPr>
              <p:nvPr/>
            </p:nvSpPr>
            <p:spPr>
              <a:xfrm>
                <a:off x="4330927" y="5219425"/>
                <a:ext cx="904075" cy="78996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EE3C1F46-D855-1C1D-B355-A22D703D7851}"/>
                  </a:ext>
                </a:extLst>
              </p:cNvPr>
              <p:cNvSpPr/>
              <p:nvPr/>
            </p:nvSpPr>
            <p:spPr>
              <a:xfrm>
                <a:off x="5361833" y="5219425"/>
                <a:ext cx="907620" cy="789960"/>
              </a:xfrm>
              <a:prstGeom prst="rect">
                <a:avLst/>
              </a:prstGeom>
              <a:solidFill>
                <a:schemeClr val="bg1"/>
              </a:solidFill>
            </p:spPr>
            <p:txBody>
              <a:bodyPr wrap="none">
                <a:spAutoFit/>
              </a:bodyPr>
              <a:lstStyle/>
              <a:p>
                <a:pPr algn="ctr">
                  <a:lnSpc>
                    <a:spcPct val="150000"/>
                  </a:lnSpc>
                  <a:spcBef>
                    <a:spcPts val="400"/>
                  </a:spcBef>
                  <a:spcAft>
                    <a:spcPts val="400"/>
                  </a:spcAft>
                </a:pPr>
                <a14:m>
                  <m:oMathPara xmlns:m="http://schemas.openxmlformats.org/officeDocument/2006/math">
                    <m:oMathParaPr>
                      <m:jc m:val="centerGroup"/>
                    </m:oMathParaPr>
                    <m:oMath xmlns:m="http://schemas.openxmlformats.org/officeDocument/2006/math">
                      <m:r>
                        <m:rPr>
                          <m:nor/>
                        </m:rPr>
                        <a:rPr lang="en-US" sz="2800" b="1" i="0">
                          <a:solidFill>
                            <a:srgbClr val="C00000"/>
                          </a:solidFill>
                          <a:latin typeface="UTM Avo" panose="02040603050506020204" pitchFamily="18" charset="0"/>
                          <a:ea typeface="Times New Roman" panose="02020603050405020304" pitchFamily="18" charset="0"/>
                          <a:cs typeface="Times New Roman" panose="02020603050405020304" pitchFamily="18" charset="0"/>
                        </a:rPr>
                        <m:t>72,8</m:t>
                      </m:r>
                    </m:oMath>
                  </m:oMathPara>
                </a14:m>
                <a:endParaRPr sz="2800" dirty="0">
                  <a:latin typeface="UTM Avo" panose="02040603050506020204" pitchFamily="18" charset="0"/>
                </a:endParaRPr>
              </a:p>
            </p:txBody>
          </p:sp>
        </mc:Choice>
        <mc:Fallback xmlns="">
          <p:sp>
            <p:nvSpPr>
              <p:cNvPr id="19" name="Rectangle 18">
                <a:extLst>
                  <a:ext uri="{FF2B5EF4-FFF2-40B4-BE49-F238E27FC236}">
                    <a16:creationId xmlns:a16="http://schemas.microsoft.com/office/drawing/2014/main" id="{EE3C1F46-D855-1C1D-B355-A22D703D7851}"/>
                  </a:ext>
                </a:extLst>
              </p:cNvPr>
              <p:cNvSpPr>
                <a:spLocks noRot="1" noChangeAspect="1" noMove="1" noResize="1" noEditPoints="1" noAdjustHandles="1" noChangeArrowheads="1" noChangeShapeType="1" noTextEdit="1"/>
              </p:cNvSpPr>
              <p:nvPr/>
            </p:nvSpPr>
            <p:spPr>
              <a:xfrm>
                <a:off x="5361833" y="5219425"/>
                <a:ext cx="907620" cy="78996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544674D0-0DF0-1737-205D-7327F1EAA884}"/>
                  </a:ext>
                </a:extLst>
              </p:cNvPr>
              <p:cNvSpPr/>
              <p:nvPr/>
            </p:nvSpPr>
            <p:spPr>
              <a:xfrm>
                <a:off x="6358577" y="5219425"/>
                <a:ext cx="904075" cy="789960"/>
              </a:xfrm>
              <a:prstGeom prst="rect">
                <a:avLst/>
              </a:prstGeom>
              <a:solidFill>
                <a:schemeClr val="bg1"/>
              </a:solidFill>
            </p:spPr>
            <p:txBody>
              <a:bodyPr wrap="square">
                <a:spAutoFit/>
              </a:bodyPr>
              <a:lstStyle/>
              <a:p>
                <a:pPr algn="ctr">
                  <a:lnSpc>
                    <a:spcPct val="150000"/>
                  </a:lnSpc>
                  <a:spcBef>
                    <a:spcPts val="400"/>
                  </a:spcBef>
                  <a:spcAft>
                    <a:spcPts val="400"/>
                  </a:spcAft>
                </a:pPr>
                <a14:m>
                  <m:oMathPara xmlns:m="http://schemas.openxmlformats.org/officeDocument/2006/math">
                    <m:oMathParaPr>
                      <m:jc m:val="centerGroup"/>
                    </m:oMathParaPr>
                    <m:oMath xmlns:m="http://schemas.openxmlformats.org/officeDocument/2006/math">
                      <m:r>
                        <m:rPr>
                          <m:nor/>
                        </m:rPr>
                        <a:rPr lang="en-US" sz="2800" b="1" i="0">
                          <a:solidFill>
                            <a:srgbClr val="C00000"/>
                          </a:solidFill>
                          <a:latin typeface="UTM Avo" panose="02040603050506020204" pitchFamily="18" charset="0"/>
                          <a:ea typeface="Times New Roman" panose="02020603050405020304" pitchFamily="18" charset="0"/>
                          <a:cs typeface="Times New Roman" panose="02020603050405020304" pitchFamily="18" charset="0"/>
                        </a:rPr>
                        <m:t>73,6</m:t>
                      </m:r>
                    </m:oMath>
                  </m:oMathPara>
                </a14:m>
                <a:endParaRPr sz="2800" dirty="0">
                  <a:latin typeface="UTM Avo" panose="02040603050506020204" pitchFamily="18" charset="0"/>
                </a:endParaRPr>
              </a:p>
            </p:txBody>
          </p:sp>
        </mc:Choice>
        <mc:Fallback xmlns="">
          <p:sp>
            <p:nvSpPr>
              <p:cNvPr id="20" name="Rectangle 19">
                <a:extLst>
                  <a:ext uri="{FF2B5EF4-FFF2-40B4-BE49-F238E27FC236}">
                    <a16:creationId xmlns:a16="http://schemas.microsoft.com/office/drawing/2014/main" id="{544674D0-0DF0-1737-205D-7327F1EAA884}"/>
                  </a:ext>
                </a:extLst>
              </p:cNvPr>
              <p:cNvSpPr>
                <a:spLocks noRot="1" noChangeAspect="1" noMove="1" noResize="1" noEditPoints="1" noAdjustHandles="1" noChangeArrowheads="1" noChangeShapeType="1" noTextEdit="1"/>
              </p:cNvSpPr>
              <p:nvPr/>
            </p:nvSpPr>
            <p:spPr>
              <a:xfrm>
                <a:off x="6358577" y="5219425"/>
                <a:ext cx="904075" cy="789960"/>
              </a:xfrm>
              <a:prstGeom prst="rect">
                <a:avLst/>
              </a:prstGeom>
              <a:blipFill>
                <a:blip r:embed="rId6"/>
                <a:stretch>
                  <a:fillRect/>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E02AA02D-189F-3500-877F-37D68F700CAE}"/>
              </a:ext>
            </a:extLst>
          </p:cNvPr>
          <p:cNvPicPr>
            <a:picLocks noChangeAspect="1"/>
          </p:cNvPicPr>
          <p:nvPr/>
        </p:nvPicPr>
        <p:blipFill>
          <a:blip r:embed="rId7"/>
          <a:stretch>
            <a:fillRect/>
          </a:stretch>
        </p:blipFill>
        <p:spPr>
          <a:xfrm>
            <a:off x="7639079" y="1336547"/>
            <a:ext cx="4257265" cy="42778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Effect transition="in" filter="fade">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7" grpId="0" animBg="1"/>
      <p:bldP spid="18" grpId="0" animBg="1"/>
      <p:bldP spid="19" grpId="0" animBg="1"/>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1484</Words>
  <Application>Microsoft Office PowerPoint</Application>
  <PresentationFormat>Widescreen</PresentationFormat>
  <Paragraphs>150</Paragraphs>
  <Slides>17</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Calibri</vt:lpstr>
      <vt:lpstr>Calibri Light</vt:lpstr>
      <vt:lpstr>Cambria Math</vt:lpstr>
      <vt:lpstr>Times New Roman</vt:lpstr>
      <vt:lpstr>UTM Avo</vt:lpstr>
      <vt:lpstr>Wingdings</vt:lpstr>
      <vt:lpstr>Office Theme</vt:lpstr>
      <vt:lpstr>4_Office Theme</vt:lpstr>
      <vt:lpstr>PowerPoint Presentation</vt:lpstr>
      <vt:lpstr>PowerPoint Presentation</vt:lpstr>
      <vt:lpstr>PowerPoint Presentation</vt:lpstr>
      <vt:lpstr>PowerPoint Presentation</vt:lpstr>
      <vt:lpstr>PowerPoint Presentation</vt:lpstr>
      <vt:lpstr>Bài 2 (SGK - tr.37) Biểu đồ cột kép trong Hình 39 biểu diễn số lượng học sinh trung học cơ sở (THCS) và trung học phổ thông (THPT) của Việt Nam trong các năm học 2016 – 2017, 2017 – 2018, 2018 – 2019, 2019 –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REDMI</dc:creator>
  <cp:lastModifiedBy>Dell I5</cp:lastModifiedBy>
  <cp:revision>9</cp:revision>
  <dcterms:created xsi:type="dcterms:W3CDTF">2025-03-09T13:28:53Z</dcterms:created>
  <dcterms:modified xsi:type="dcterms:W3CDTF">2025-03-30T08:44:18Z</dcterms:modified>
</cp:coreProperties>
</file>