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29" r:id="rId4"/>
  </p:sldMasterIdLst>
  <p:notesMasterIdLst>
    <p:notesMasterId r:id="rId38"/>
  </p:notesMasterIdLst>
  <p:sldIdLst>
    <p:sldId id="284" r:id="rId5"/>
    <p:sldId id="258" r:id="rId6"/>
    <p:sldId id="259" r:id="rId7"/>
    <p:sldId id="263" r:id="rId8"/>
    <p:sldId id="310" r:id="rId9"/>
    <p:sldId id="311" r:id="rId10"/>
    <p:sldId id="291" r:id="rId11"/>
    <p:sldId id="302" r:id="rId12"/>
    <p:sldId id="305" r:id="rId13"/>
    <p:sldId id="307" r:id="rId14"/>
    <p:sldId id="268" r:id="rId15"/>
    <p:sldId id="335" r:id="rId16"/>
    <p:sldId id="336" r:id="rId17"/>
    <p:sldId id="337" r:id="rId18"/>
    <p:sldId id="376" r:id="rId19"/>
    <p:sldId id="269" r:id="rId20"/>
    <p:sldId id="375" r:id="rId21"/>
    <p:sldId id="318" r:id="rId22"/>
    <p:sldId id="308" r:id="rId23"/>
    <p:sldId id="309" r:id="rId24"/>
    <p:sldId id="304" r:id="rId25"/>
    <p:sldId id="271" r:id="rId26"/>
    <p:sldId id="270" r:id="rId27"/>
    <p:sldId id="272" r:id="rId28"/>
    <p:sldId id="274" r:id="rId29"/>
    <p:sldId id="289" r:id="rId30"/>
    <p:sldId id="290" r:id="rId31"/>
    <p:sldId id="312" r:id="rId32"/>
    <p:sldId id="314" r:id="rId33"/>
    <p:sldId id="315" r:id="rId34"/>
    <p:sldId id="378" r:id="rId35"/>
    <p:sldId id="316" r:id="rId36"/>
    <p:sldId id="3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35547-115E-41B7-AB7F-033619C4860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018C3-D73F-4A89-9F1E-2A4EDD169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6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293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12f673a954e_0_1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12f673a954e_0_1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1527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g12f673a954e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8" name="Google Shape;2258;g12f673a954e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592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51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87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73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960000" y="2093767"/>
            <a:ext cx="10272000" cy="25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099000" y="4764367"/>
            <a:ext cx="5994000" cy="4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"/>
          <p:cNvSpPr/>
          <p:nvPr/>
        </p:nvSpPr>
        <p:spPr>
          <a:xfrm rot="578972" flipH="1">
            <a:off x="7915696" y="-1243347"/>
            <a:ext cx="5879899" cy="2479980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 rot="10800000">
            <a:off x="-452579" y="-615689"/>
            <a:ext cx="9428677" cy="2040356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10004933">
            <a:off x="6728236" y="5619100"/>
            <a:ext cx="6217029" cy="2622173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-1185502" y="5633401"/>
            <a:ext cx="9117683" cy="1973057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" name="Google Shape;44;p2"/>
          <p:cNvGrpSpPr/>
          <p:nvPr/>
        </p:nvGrpSpPr>
        <p:grpSpPr>
          <a:xfrm rot="330184" flipH="1">
            <a:off x="346489" y="1220950"/>
            <a:ext cx="532737" cy="1090647"/>
            <a:chOff x="8473789" y="874651"/>
            <a:chExt cx="399550" cy="817978"/>
          </a:xfrm>
        </p:grpSpPr>
        <p:sp>
          <p:nvSpPr>
            <p:cNvPr id="45" name="Google Shape;45;p2"/>
            <p:cNvSpPr/>
            <p:nvPr/>
          </p:nvSpPr>
          <p:spPr>
            <a:xfrm rot="820637">
              <a:off x="8507118" y="909443"/>
              <a:ext cx="332890" cy="321763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" name="Google Shape;46;p2"/>
            <p:cNvGrpSpPr/>
            <p:nvPr/>
          </p:nvGrpSpPr>
          <p:grpSpPr>
            <a:xfrm>
              <a:off x="8720927" y="1509755"/>
              <a:ext cx="146324" cy="182875"/>
              <a:chOff x="5803200" y="3023808"/>
              <a:chExt cx="96775" cy="117900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5803200" y="3050713"/>
                <a:ext cx="863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2569" fill="none" extrusionOk="0">
                    <a:moveTo>
                      <a:pt x="0" y="0"/>
                    </a:moveTo>
                    <a:cubicBezTo>
                      <a:pt x="1152" y="859"/>
                      <a:pt x="2304" y="1714"/>
                      <a:pt x="3455" y="2568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805425" y="3040463"/>
                <a:ext cx="9455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2935" fill="none" extrusionOk="0">
                    <a:moveTo>
                      <a:pt x="0" y="2935"/>
                    </a:moveTo>
                    <a:cubicBezTo>
                      <a:pt x="1298" y="2005"/>
                      <a:pt x="2559" y="1024"/>
                      <a:pt x="3781" y="0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41524" y="3023808"/>
                <a:ext cx="8456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16" fill="none" extrusionOk="0">
                    <a:moveTo>
                      <a:pt x="1" y="0"/>
                    </a:moveTo>
                    <a:cubicBezTo>
                      <a:pt x="369" y="1544"/>
                      <a:pt x="516" y="3134"/>
                      <a:pt x="431" y="4715"/>
                    </a:cubicBezTo>
                    <a:cubicBezTo>
                      <a:pt x="374" y="4535"/>
                      <a:pt x="454" y="4319"/>
                      <a:pt x="614" y="4215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3790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3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52" name="Google Shape;52;p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960000" y="3518100"/>
            <a:ext cx="10272000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 idx="2" hasCustomPrompt="1"/>
          </p:nvPr>
        </p:nvSpPr>
        <p:spPr>
          <a:xfrm>
            <a:off x="5411121" y="2053900"/>
            <a:ext cx="1370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82" name="Google Shape;82;p3"/>
          <p:cNvSpPr txBox="1">
            <a:spLocks noGrp="1"/>
          </p:cNvSpPr>
          <p:nvPr>
            <p:ph type="subTitle" idx="1"/>
          </p:nvPr>
        </p:nvSpPr>
        <p:spPr>
          <a:xfrm>
            <a:off x="1797600" y="4584900"/>
            <a:ext cx="85968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"/>
          <p:cNvSpPr/>
          <p:nvPr/>
        </p:nvSpPr>
        <p:spPr>
          <a:xfrm rot="10457028">
            <a:off x="-726527" y="-617138"/>
            <a:ext cx="8090509" cy="1750777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3"/>
          <p:cNvSpPr/>
          <p:nvPr/>
        </p:nvSpPr>
        <p:spPr>
          <a:xfrm rot="-398671">
            <a:off x="4632281" y="5569012"/>
            <a:ext cx="8269267" cy="1789461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3"/>
          <p:cNvSpPr/>
          <p:nvPr/>
        </p:nvSpPr>
        <p:spPr>
          <a:xfrm rot="800467">
            <a:off x="11122969" y="4966174"/>
            <a:ext cx="471064" cy="439423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" name="Google Shape;86;p3"/>
          <p:cNvGrpSpPr/>
          <p:nvPr/>
        </p:nvGrpSpPr>
        <p:grpSpPr>
          <a:xfrm>
            <a:off x="9777800" y="251637"/>
            <a:ext cx="1912545" cy="1631164"/>
            <a:chOff x="7333349" y="188727"/>
            <a:chExt cx="1434409" cy="1223373"/>
          </a:xfrm>
        </p:grpSpPr>
        <p:sp>
          <p:nvSpPr>
            <p:cNvPr id="87" name="Google Shape;87;p3"/>
            <p:cNvSpPr/>
            <p:nvPr/>
          </p:nvSpPr>
          <p:spPr>
            <a:xfrm rot="1304149">
              <a:off x="7378260" y="635694"/>
              <a:ext cx="453332" cy="329580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8" name="Google Shape;88;p3"/>
            <p:cNvGrpSpPr/>
            <p:nvPr/>
          </p:nvGrpSpPr>
          <p:grpSpPr>
            <a:xfrm rot="376413">
              <a:off x="7988564" y="224528"/>
              <a:ext cx="718401" cy="1151770"/>
              <a:chOff x="2207125" y="4466025"/>
              <a:chExt cx="340875" cy="547575"/>
            </a:xfrm>
          </p:grpSpPr>
          <p:sp>
            <p:nvSpPr>
              <p:cNvPr id="89" name="Google Shape;89;p3"/>
              <p:cNvSpPr/>
              <p:nvPr/>
            </p:nvSpPr>
            <p:spPr>
              <a:xfrm>
                <a:off x="2207125" y="4466025"/>
                <a:ext cx="340875" cy="547575"/>
              </a:xfrm>
              <a:custGeom>
                <a:avLst/>
                <a:gdLst/>
                <a:ahLst/>
                <a:cxnLst/>
                <a:rect l="l" t="t" r="r" b="b"/>
                <a:pathLst>
                  <a:path w="13635" h="21903" extrusionOk="0">
                    <a:moveTo>
                      <a:pt x="9328" y="0"/>
                    </a:moveTo>
                    <a:cubicBezTo>
                      <a:pt x="9224" y="0"/>
                      <a:pt x="9141" y="14"/>
                      <a:pt x="9080" y="43"/>
                    </a:cubicBezTo>
                    <a:cubicBezTo>
                      <a:pt x="8759" y="199"/>
                      <a:pt x="6570" y="4370"/>
                      <a:pt x="5847" y="5768"/>
                    </a:cubicBezTo>
                    <a:cubicBezTo>
                      <a:pt x="3894" y="9528"/>
                      <a:pt x="2034" y="13333"/>
                      <a:pt x="265" y="17184"/>
                    </a:cubicBezTo>
                    <a:cubicBezTo>
                      <a:pt x="265" y="17184"/>
                      <a:pt x="1" y="21629"/>
                      <a:pt x="128" y="21902"/>
                    </a:cubicBezTo>
                    <a:cubicBezTo>
                      <a:pt x="1293" y="21558"/>
                      <a:pt x="4526" y="19992"/>
                      <a:pt x="4526" y="19992"/>
                    </a:cubicBezTo>
                    <a:cubicBezTo>
                      <a:pt x="7651" y="14381"/>
                      <a:pt x="10591" y="8670"/>
                      <a:pt x="13338" y="2865"/>
                    </a:cubicBezTo>
                    <a:cubicBezTo>
                      <a:pt x="13484" y="2554"/>
                      <a:pt x="13634" y="2186"/>
                      <a:pt x="13488" y="1870"/>
                    </a:cubicBezTo>
                    <a:cubicBezTo>
                      <a:pt x="13388" y="1648"/>
                      <a:pt x="13168" y="1515"/>
                      <a:pt x="12955" y="1393"/>
                    </a:cubicBezTo>
                    <a:cubicBezTo>
                      <a:pt x="11591" y="612"/>
                      <a:pt x="10021" y="0"/>
                      <a:pt x="93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2409000" y="4492425"/>
                <a:ext cx="1196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2810" extrusionOk="0">
                    <a:moveTo>
                      <a:pt x="272" y="1"/>
                    </a:moveTo>
                    <a:cubicBezTo>
                      <a:pt x="189" y="1"/>
                      <a:pt x="108" y="44"/>
                      <a:pt x="66" y="125"/>
                    </a:cubicBezTo>
                    <a:cubicBezTo>
                      <a:pt x="0" y="238"/>
                      <a:pt x="42" y="384"/>
                      <a:pt x="155" y="445"/>
                    </a:cubicBezTo>
                    <a:lnTo>
                      <a:pt x="4398" y="2781"/>
                    </a:lnTo>
                    <a:cubicBezTo>
                      <a:pt x="4436" y="2800"/>
                      <a:pt x="4474" y="2809"/>
                      <a:pt x="4512" y="2809"/>
                    </a:cubicBezTo>
                    <a:cubicBezTo>
                      <a:pt x="4597" y="2809"/>
                      <a:pt x="4677" y="2767"/>
                      <a:pt x="4725" y="2687"/>
                    </a:cubicBezTo>
                    <a:cubicBezTo>
                      <a:pt x="4786" y="2574"/>
                      <a:pt x="4743" y="2428"/>
                      <a:pt x="4629" y="2366"/>
                    </a:cubicBezTo>
                    <a:lnTo>
                      <a:pt x="387" y="30"/>
                    </a:lnTo>
                    <a:cubicBezTo>
                      <a:pt x="350" y="10"/>
                      <a:pt x="311" y="1"/>
                      <a:pt x="272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2210525" y="4883000"/>
                <a:ext cx="1168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2917" extrusionOk="0">
                    <a:moveTo>
                      <a:pt x="276" y="0"/>
                    </a:moveTo>
                    <a:cubicBezTo>
                      <a:pt x="195" y="0"/>
                      <a:pt x="114" y="42"/>
                      <a:pt x="68" y="117"/>
                    </a:cubicBezTo>
                    <a:cubicBezTo>
                      <a:pt x="1" y="231"/>
                      <a:pt x="39" y="377"/>
                      <a:pt x="152" y="444"/>
                    </a:cubicBezTo>
                    <a:lnTo>
                      <a:pt x="4282" y="2883"/>
                    </a:lnTo>
                    <a:cubicBezTo>
                      <a:pt x="4319" y="2907"/>
                      <a:pt x="4361" y="2916"/>
                      <a:pt x="4404" y="2916"/>
                    </a:cubicBezTo>
                    <a:cubicBezTo>
                      <a:pt x="4485" y="2916"/>
                      <a:pt x="4565" y="2879"/>
                      <a:pt x="4607" y="2803"/>
                    </a:cubicBezTo>
                    <a:cubicBezTo>
                      <a:pt x="4673" y="2690"/>
                      <a:pt x="4635" y="2544"/>
                      <a:pt x="4522" y="2477"/>
                    </a:cubicBezTo>
                    <a:lnTo>
                      <a:pt x="393" y="32"/>
                    </a:lnTo>
                    <a:cubicBezTo>
                      <a:pt x="356" y="11"/>
                      <a:pt x="316" y="0"/>
                      <a:pt x="27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313050" y="4765850"/>
                <a:ext cx="45825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52" extrusionOk="0">
                    <a:moveTo>
                      <a:pt x="923" y="0"/>
                    </a:moveTo>
                    <a:cubicBezTo>
                      <a:pt x="689" y="0"/>
                      <a:pt x="455" y="90"/>
                      <a:pt x="299" y="264"/>
                    </a:cubicBezTo>
                    <a:cubicBezTo>
                      <a:pt x="1" y="589"/>
                      <a:pt x="29" y="1151"/>
                      <a:pt x="355" y="1449"/>
                    </a:cubicBezTo>
                    <a:cubicBezTo>
                      <a:pt x="507" y="1585"/>
                      <a:pt x="709" y="1651"/>
                      <a:pt x="913" y="1651"/>
                    </a:cubicBezTo>
                    <a:cubicBezTo>
                      <a:pt x="1146" y="1651"/>
                      <a:pt x="1381" y="1563"/>
                      <a:pt x="1540" y="1392"/>
                    </a:cubicBezTo>
                    <a:cubicBezTo>
                      <a:pt x="1832" y="1066"/>
                      <a:pt x="1804" y="499"/>
                      <a:pt x="1484" y="207"/>
                    </a:cubicBezTo>
                    <a:cubicBezTo>
                      <a:pt x="1332" y="68"/>
                      <a:pt x="1127" y="0"/>
                      <a:pt x="923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86100" y="4630575"/>
                <a:ext cx="45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651" extrusionOk="0">
                    <a:moveTo>
                      <a:pt x="917" y="0"/>
                    </a:moveTo>
                    <a:cubicBezTo>
                      <a:pt x="684" y="0"/>
                      <a:pt x="451" y="88"/>
                      <a:pt x="293" y="262"/>
                    </a:cubicBezTo>
                    <a:cubicBezTo>
                      <a:pt x="0" y="587"/>
                      <a:pt x="24" y="1149"/>
                      <a:pt x="350" y="1446"/>
                    </a:cubicBezTo>
                    <a:cubicBezTo>
                      <a:pt x="502" y="1583"/>
                      <a:pt x="706" y="1651"/>
                      <a:pt x="910" y="1651"/>
                    </a:cubicBezTo>
                    <a:cubicBezTo>
                      <a:pt x="1143" y="1651"/>
                      <a:pt x="1376" y="1563"/>
                      <a:pt x="1535" y="1389"/>
                    </a:cubicBezTo>
                    <a:cubicBezTo>
                      <a:pt x="1827" y="1064"/>
                      <a:pt x="1803" y="502"/>
                      <a:pt x="1478" y="205"/>
                    </a:cubicBezTo>
                    <a:cubicBezTo>
                      <a:pt x="1326" y="68"/>
                      <a:pt x="1122" y="0"/>
                      <a:pt x="917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2361575" y="4692075"/>
                <a:ext cx="52025" cy="5182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73" extrusionOk="0">
                    <a:moveTo>
                      <a:pt x="1006" y="0"/>
                    </a:moveTo>
                    <a:cubicBezTo>
                      <a:pt x="919" y="0"/>
                      <a:pt x="833" y="48"/>
                      <a:pt x="793" y="128"/>
                    </a:cubicBezTo>
                    <a:cubicBezTo>
                      <a:pt x="732" y="246"/>
                      <a:pt x="778" y="388"/>
                      <a:pt x="896" y="449"/>
                    </a:cubicBezTo>
                    <a:cubicBezTo>
                      <a:pt x="1377" y="695"/>
                      <a:pt x="1595" y="917"/>
                      <a:pt x="1590" y="1157"/>
                    </a:cubicBezTo>
                    <a:cubicBezTo>
                      <a:pt x="1581" y="1370"/>
                      <a:pt x="1364" y="1540"/>
                      <a:pt x="1161" y="1582"/>
                    </a:cubicBezTo>
                    <a:cubicBezTo>
                      <a:pt x="1108" y="1593"/>
                      <a:pt x="1052" y="1599"/>
                      <a:pt x="994" y="1599"/>
                    </a:cubicBezTo>
                    <a:cubicBezTo>
                      <a:pt x="810" y="1599"/>
                      <a:pt x="603" y="1542"/>
                      <a:pt x="373" y="1431"/>
                    </a:cubicBezTo>
                    <a:cubicBezTo>
                      <a:pt x="338" y="1413"/>
                      <a:pt x="302" y="1405"/>
                      <a:pt x="266" y="1405"/>
                    </a:cubicBezTo>
                    <a:cubicBezTo>
                      <a:pt x="180" y="1405"/>
                      <a:pt x="97" y="1454"/>
                      <a:pt x="57" y="1534"/>
                    </a:cubicBezTo>
                    <a:cubicBezTo>
                      <a:pt x="0" y="1653"/>
                      <a:pt x="47" y="1795"/>
                      <a:pt x="166" y="1856"/>
                    </a:cubicBezTo>
                    <a:cubicBezTo>
                      <a:pt x="462" y="2002"/>
                      <a:pt x="741" y="2072"/>
                      <a:pt x="1000" y="2072"/>
                    </a:cubicBezTo>
                    <a:cubicBezTo>
                      <a:pt x="1085" y="2072"/>
                      <a:pt x="1170" y="2063"/>
                      <a:pt x="1255" y="2049"/>
                    </a:cubicBezTo>
                    <a:cubicBezTo>
                      <a:pt x="1704" y="1954"/>
                      <a:pt x="2048" y="1577"/>
                      <a:pt x="2063" y="1172"/>
                    </a:cubicBezTo>
                    <a:cubicBezTo>
                      <a:pt x="2081" y="520"/>
                      <a:pt x="1377" y="161"/>
                      <a:pt x="1109" y="24"/>
                    </a:cubicBezTo>
                    <a:cubicBezTo>
                      <a:pt x="1077" y="8"/>
                      <a:pt x="1041" y="0"/>
                      <a:pt x="100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5" name="Google Shape;95;p3"/>
          <p:cNvGrpSpPr/>
          <p:nvPr/>
        </p:nvGrpSpPr>
        <p:grpSpPr>
          <a:xfrm>
            <a:off x="324707" y="5096590"/>
            <a:ext cx="1388093" cy="1405029"/>
            <a:chOff x="243530" y="3822442"/>
            <a:chExt cx="1041070" cy="1053772"/>
          </a:xfrm>
        </p:grpSpPr>
        <p:grpSp>
          <p:nvGrpSpPr>
            <p:cNvPr id="96" name="Google Shape;96;p3"/>
            <p:cNvGrpSpPr/>
            <p:nvPr/>
          </p:nvGrpSpPr>
          <p:grpSpPr>
            <a:xfrm>
              <a:off x="350074" y="4578743"/>
              <a:ext cx="148046" cy="182875"/>
              <a:chOff x="5803200" y="3023808"/>
              <a:chExt cx="96775" cy="117900"/>
            </a:xfrm>
          </p:grpSpPr>
          <p:sp>
            <p:nvSpPr>
              <p:cNvPr id="97" name="Google Shape;97;p3"/>
              <p:cNvSpPr/>
              <p:nvPr/>
            </p:nvSpPr>
            <p:spPr>
              <a:xfrm>
                <a:off x="5803200" y="3050713"/>
                <a:ext cx="863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2569" fill="none" extrusionOk="0">
                    <a:moveTo>
                      <a:pt x="0" y="0"/>
                    </a:moveTo>
                    <a:cubicBezTo>
                      <a:pt x="1152" y="859"/>
                      <a:pt x="2304" y="1714"/>
                      <a:pt x="3455" y="2568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5805425" y="3040463"/>
                <a:ext cx="9455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2935" fill="none" extrusionOk="0">
                    <a:moveTo>
                      <a:pt x="0" y="2935"/>
                    </a:moveTo>
                    <a:cubicBezTo>
                      <a:pt x="1298" y="2005"/>
                      <a:pt x="2559" y="1024"/>
                      <a:pt x="3781" y="0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5841524" y="3023808"/>
                <a:ext cx="8456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16" fill="none" extrusionOk="0">
                    <a:moveTo>
                      <a:pt x="1" y="0"/>
                    </a:moveTo>
                    <a:cubicBezTo>
                      <a:pt x="369" y="1544"/>
                      <a:pt x="516" y="3134"/>
                      <a:pt x="431" y="4715"/>
                    </a:cubicBezTo>
                    <a:cubicBezTo>
                      <a:pt x="374" y="4535"/>
                      <a:pt x="454" y="4319"/>
                      <a:pt x="614" y="4215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" name="Google Shape;100;p3"/>
            <p:cNvGrpSpPr/>
            <p:nvPr/>
          </p:nvGrpSpPr>
          <p:grpSpPr>
            <a:xfrm>
              <a:off x="243530" y="3822442"/>
              <a:ext cx="1041070" cy="1053772"/>
              <a:chOff x="5483263" y="2445850"/>
              <a:chExt cx="576100" cy="637375"/>
            </a:xfrm>
          </p:grpSpPr>
          <p:sp>
            <p:nvSpPr>
              <p:cNvPr id="101" name="Google Shape;101;p3"/>
              <p:cNvSpPr/>
              <p:nvPr/>
            </p:nvSpPr>
            <p:spPr>
              <a:xfrm>
                <a:off x="5483263" y="2445850"/>
                <a:ext cx="551800" cy="594650"/>
              </a:xfrm>
              <a:custGeom>
                <a:avLst/>
                <a:gdLst/>
                <a:ahLst/>
                <a:cxnLst/>
                <a:rect l="l" t="t" r="r" b="b"/>
                <a:pathLst>
                  <a:path w="22072" h="23786" extrusionOk="0">
                    <a:moveTo>
                      <a:pt x="4403" y="1"/>
                    </a:moveTo>
                    <a:cubicBezTo>
                      <a:pt x="3327" y="836"/>
                      <a:pt x="1081" y="2742"/>
                      <a:pt x="0" y="3578"/>
                    </a:cubicBezTo>
                    <a:cubicBezTo>
                      <a:pt x="6026" y="10151"/>
                      <a:pt x="12274" y="17598"/>
                      <a:pt x="18405" y="23786"/>
                    </a:cubicBezTo>
                    <a:cubicBezTo>
                      <a:pt x="18985" y="23403"/>
                      <a:pt x="20416" y="22346"/>
                      <a:pt x="21379" y="21567"/>
                    </a:cubicBezTo>
                    <a:cubicBezTo>
                      <a:pt x="21684" y="21317"/>
                      <a:pt x="21883" y="20973"/>
                      <a:pt x="22072" y="20850"/>
                    </a:cubicBezTo>
                    <a:cubicBezTo>
                      <a:pt x="16248" y="13682"/>
                      <a:pt x="10878" y="6730"/>
                      <a:pt x="44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5943388" y="2967100"/>
                <a:ext cx="1151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4573" extrusionOk="0">
                    <a:moveTo>
                      <a:pt x="3667" y="0"/>
                    </a:moveTo>
                    <a:lnTo>
                      <a:pt x="0" y="2936"/>
                    </a:lnTo>
                    <a:cubicBezTo>
                      <a:pt x="1789" y="3616"/>
                      <a:pt x="2817" y="3893"/>
                      <a:pt x="4606" y="4573"/>
                    </a:cubicBezTo>
                    <a:cubicBezTo>
                      <a:pt x="4606" y="4573"/>
                      <a:pt x="4068" y="1756"/>
                      <a:pt x="3667" y="0"/>
                    </a:cubicBezTo>
                    <a:close/>
                  </a:path>
                </a:pathLst>
              </a:custGeom>
              <a:solidFill>
                <a:srgbClr val="FFD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6022313" y="3047300"/>
                <a:ext cx="370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437" extrusionOk="0">
                    <a:moveTo>
                      <a:pt x="1180" y="1"/>
                    </a:moveTo>
                    <a:cubicBezTo>
                      <a:pt x="708" y="101"/>
                      <a:pt x="246" y="436"/>
                      <a:pt x="0" y="846"/>
                    </a:cubicBezTo>
                    <a:cubicBezTo>
                      <a:pt x="0" y="846"/>
                      <a:pt x="1457" y="1436"/>
                      <a:pt x="1481" y="1436"/>
                    </a:cubicBezTo>
                    <a:cubicBezTo>
                      <a:pt x="1481" y="1436"/>
                      <a:pt x="1481" y="1436"/>
                      <a:pt x="1482" y="1436"/>
                    </a:cubicBezTo>
                    <a:cubicBezTo>
                      <a:pt x="1374" y="893"/>
                      <a:pt x="1317" y="543"/>
                      <a:pt x="1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5724188" y="2667650"/>
                <a:ext cx="389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370" extrusionOk="0">
                    <a:moveTo>
                      <a:pt x="757" y="0"/>
                    </a:moveTo>
                    <a:cubicBezTo>
                      <a:pt x="351" y="0"/>
                      <a:pt x="1" y="423"/>
                      <a:pt x="80" y="822"/>
                    </a:cubicBezTo>
                    <a:cubicBezTo>
                      <a:pt x="143" y="1141"/>
                      <a:pt x="466" y="1370"/>
                      <a:pt x="785" y="1370"/>
                    </a:cubicBezTo>
                    <a:cubicBezTo>
                      <a:pt x="872" y="1370"/>
                      <a:pt x="958" y="1353"/>
                      <a:pt x="1038" y="1317"/>
                    </a:cubicBezTo>
                    <a:cubicBezTo>
                      <a:pt x="1415" y="1147"/>
                      <a:pt x="1557" y="600"/>
                      <a:pt x="1307" y="275"/>
                    </a:cubicBezTo>
                    <a:cubicBezTo>
                      <a:pt x="1195" y="125"/>
                      <a:pt x="1008" y="30"/>
                      <a:pt x="826" y="30"/>
                    </a:cubicBezTo>
                    <a:cubicBezTo>
                      <a:pt x="758" y="30"/>
                      <a:pt x="690" y="43"/>
                      <a:pt x="628" y="72"/>
                    </a:cubicBezTo>
                    <a:lnTo>
                      <a:pt x="628" y="72"/>
                    </a:lnTo>
                    <a:lnTo>
                      <a:pt x="778" y="1"/>
                    </a:lnTo>
                    <a:cubicBezTo>
                      <a:pt x="771" y="0"/>
                      <a:pt x="764" y="0"/>
                      <a:pt x="757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5803588" y="2753900"/>
                <a:ext cx="389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370" extrusionOk="0">
                    <a:moveTo>
                      <a:pt x="758" y="0"/>
                    </a:moveTo>
                    <a:cubicBezTo>
                      <a:pt x="351" y="0"/>
                      <a:pt x="1" y="428"/>
                      <a:pt x="80" y="822"/>
                    </a:cubicBezTo>
                    <a:cubicBezTo>
                      <a:pt x="143" y="1141"/>
                      <a:pt x="466" y="1370"/>
                      <a:pt x="785" y="1370"/>
                    </a:cubicBezTo>
                    <a:cubicBezTo>
                      <a:pt x="872" y="1370"/>
                      <a:pt x="958" y="1353"/>
                      <a:pt x="1038" y="1317"/>
                    </a:cubicBezTo>
                    <a:cubicBezTo>
                      <a:pt x="1415" y="1151"/>
                      <a:pt x="1557" y="604"/>
                      <a:pt x="1307" y="274"/>
                    </a:cubicBezTo>
                    <a:cubicBezTo>
                      <a:pt x="1196" y="126"/>
                      <a:pt x="1011" y="31"/>
                      <a:pt x="831" y="31"/>
                    </a:cubicBezTo>
                    <a:cubicBezTo>
                      <a:pt x="761" y="31"/>
                      <a:pt x="691" y="45"/>
                      <a:pt x="627" y="77"/>
                    </a:cubicBezTo>
                    <a:lnTo>
                      <a:pt x="627" y="77"/>
                    </a:lnTo>
                    <a:lnTo>
                      <a:pt x="779" y="1"/>
                    </a:lnTo>
                    <a:cubicBezTo>
                      <a:pt x="772" y="0"/>
                      <a:pt x="765" y="0"/>
                      <a:pt x="758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5751288" y="2708450"/>
                <a:ext cx="46850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937" extrusionOk="0">
                    <a:moveTo>
                      <a:pt x="659" y="0"/>
                    </a:moveTo>
                    <a:cubicBezTo>
                      <a:pt x="587" y="0"/>
                      <a:pt x="516" y="34"/>
                      <a:pt x="468" y="96"/>
                    </a:cubicBezTo>
                    <a:cubicBezTo>
                      <a:pt x="336" y="275"/>
                      <a:pt x="199" y="455"/>
                      <a:pt x="109" y="676"/>
                    </a:cubicBezTo>
                    <a:cubicBezTo>
                      <a:pt x="1" y="959"/>
                      <a:pt x="1" y="1238"/>
                      <a:pt x="109" y="1469"/>
                    </a:cubicBezTo>
                    <a:cubicBezTo>
                      <a:pt x="232" y="1734"/>
                      <a:pt x="497" y="1913"/>
                      <a:pt x="784" y="1932"/>
                    </a:cubicBezTo>
                    <a:cubicBezTo>
                      <a:pt x="804" y="1936"/>
                      <a:pt x="822" y="1936"/>
                      <a:pt x="841" y="1936"/>
                    </a:cubicBezTo>
                    <a:cubicBezTo>
                      <a:pt x="1223" y="1936"/>
                      <a:pt x="1530" y="1677"/>
                      <a:pt x="1785" y="1418"/>
                    </a:cubicBezTo>
                    <a:cubicBezTo>
                      <a:pt x="1874" y="1323"/>
                      <a:pt x="1874" y="1172"/>
                      <a:pt x="1780" y="1082"/>
                    </a:cubicBezTo>
                    <a:cubicBezTo>
                      <a:pt x="1734" y="1038"/>
                      <a:pt x="1673" y="1016"/>
                      <a:pt x="1613" y="1016"/>
                    </a:cubicBezTo>
                    <a:cubicBezTo>
                      <a:pt x="1551" y="1016"/>
                      <a:pt x="1490" y="1039"/>
                      <a:pt x="1445" y="1087"/>
                    </a:cubicBezTo>
                    <a:cubicBezTo>
                      <a:pt x="1251" y="1285"/>
                      <a:pt x="1035" y="1460"/>
                      <a:pt x="832" y="1460"/>
                    </a:cubicBezTo>
                    <a:cubicBezTo>
                      <a:pt x="827" y="1460"/>
                      <a:pt x="822" y="1460"/>
                      <a:pt x="817" y="1460"/>
                    </a:cubicBezTo>
                    <a:cubicBezTo>
                      <a:pt x="699" y="1451"/>
                      <a:pt x="586" y="1375"/>
                      <a:pt x="539" y="1266"/>
                    </a:cubicBezTo>
                    <a:cubicBezTo>
                      <a:pt x="487" y="1157"/>
                      <a:pt x="492" y="1007"/>
                      <a:pt x="553" y="851"/>
                    </a:cubicBezTo>
                    <a:cubicBezTo>
                      <a:pt x="615" y="691"/>
                      <a:pt x="728" y="540"/>
                      <a:pt x="846" y="384"/>
                    </a:cubicBezTo>
                    <a:cubicBezTo>
                      <a:pt x="926" y="279"/>
                      <a:pt x="907" y="129"/>
                      <a:pt x="798" y="48"/>
                    </a:cubicBezTo>
                    <a:cubicBezTo>
                      <a:pt x="756" y="16"/>
                      <a:pt x="708" y="0"/>
                      <a:pt x="659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5810163" y="2815175"/>
                <a:ext cx="69275" cy="67175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87" extrusionOk="0">
                    <a:moveTo>
                      <a:pt x="1428" y="0"/>
                    </a:moveTo>
                    <a:cubicBezTo>
                      <a:pt x="854" y="0"/>
                      <a:pt x="277" y="395"/>
                      <a:pt x="133" y="1085"/>
                    </a:cubicBezTo>
                    <a:cubicBezTo>
                      <a:pt x="0" y="1697"/>
                      <a:pt x="374" y="2387"/>
                      <a:pt x="963" y="2608"/>
                    </a:cubicBezTo>
                    <a:cubicBezTo>
                      <a:pt x="1105" y="2661"/>
                      <a:pt x="1255" y="2687"/>
                      <a:pt x="1406" y="2687"/>
                    </a:cubicBezTo>
                    <a:cubicBezTo>
                      <a:pt x="1883" y="2687"/>
                      <a:pt x="2364" y="2435"/>
                      <a:pt x="2601" y="2019"/>
                    </a:cubicBezTo>
                    <a:cubicBezTo>
                      <a:pt x="2710" y="1821"/>
                      <a:pt x="2771" y="1594"/>
                      <a:pt x="2757" y="1368"/>
                    </a:cubicBezTo>
                    <a:cubicBezTo>
                      <a:pt x="2742" y="1074"/>
                      <a:pt x="2605" y="806"/>
                      <a:pt x="2450" y="565"/>
                    </a:cubicBezTo>
                    <a:cubicBezTo>
                      <a:pt x="2198" y="178"/>
                      <a:pt x="1814" y="0"/>
                      <a:pt x="1428" y="0"/>
                    </a:cubicBezTo>
                    <a:close/>
                  </a:path>
                </a:pathLst>
              </a:custGeom>
              <a:solidFill>
                <a:srgbClr val="FFD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5635188" y="2642075"/>
                <a:ext cx="69400" cy="672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688" extrusionOk="0">
                    <a:moveTo>
                      <a:pt x="1428" y="1"/>
                    </a:moveTo>
                    <a:cubicBezTo>
                      <a:pt x="855" y="1"/>
                      <a:pt x="280" y="394"/>
                      <a:pt x="133" y="1080"/>
                    </a:cubicBezTo>
                    <a:cubicBezTo>
                      <a:pt x="1" y="1699"/>
                      <a:pt x="373" y="2383"/>
                      <a:pt x="964" y="2609"/>
                    </a:cubicBezTo>
                    <a:cubicBezTo>
                      <a:pt x="1106" y="2663"/>
                      <a:pt x="1257" y="2688"/>
                      <a:pt x="1408" y="2688"/>
                    </a:cubicBezTo>
                    <a:cubicBezTo>
                      <a:pt x="1885" y="2688"/>
                      <a:pt x="2365" y="2435"/>
                      <a:pt x="2601" y="2019"/>
                    </a:cubicBezTo>
                    <a:cubicBezTo>
                      <a:pt x="2715" y="1821"/>
                      <a:pt x="2776" y="1590"/>
                      <a:pt x="2762" y="1364"/>
                    </a:cubicBezTo>
                    <a:cubicBezTo>
                      <a:pt x="2743" y="1076"/>
                      <a:pt x="2606" y="806"/>
                      <a:pt x="2451" y="566"/>
                    </a:cubicBezTo>
                    <a:cubicBezTo>
                      <a:pt x="2198" y="179"/>
                      <a:pt x="1814" y="1"/>
                      <a:pt x="1428" y="1"/>
                    </a:cubicBezTo>
                    <a:close/>
                  </a:path>
                </a:pathLst>
              </a:custGeom>
              <a:solidFill>
                <a:srgbClr val="FFD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5519213" y="2507400"/>
                <a:ext cx="105050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4523" extrusionOk="0">
                    <a:moveTo>
                      <a:pt x="266" y="0"/>
                    </a:moveTo>
                    <a:cubicBezTo>
                      <a:pt x="212" y="0"/>
                      <a:pt x="158" y="18"/>
                      <a:pt x="114" y="53"/>
                    </a:cubicBezTo>
                    <a:cubicBezTo>
                      <a:pt x="11" y="138"/>
                      <a:pt x="1" y="290"/>
                      <a:pt x="86" y="389"/>
                    </a:cubicBezTo>
                    <a:cubicBezTo>
                      <a:pt x="1257" y="1781"/>
                      <a:pt x="2498" y="3145"/>
                      <a:pt x="3772" y="4448"/>
                    </a:cubicBezTo>
                    <a:cubicBezTo>
                      <a:pt x="3819" y="4499"/>
                      <a:pt x="3880" y="4523"/>
                      <a:pt x="3942" y="4523"/>
                    </a:cubicBezTo>
                    <a:cubicBezTo>
                      <a:pt x="3999" y="4523"/>
                      <a:pt x="4060" y="4499"/>
                      <a:pt x="4106" y="4452"/>
                    </a:cubicBezTo>
                    <a:cubicBezTo>
                      <a:pt x="4202" y="4363"/>
                      <a:pt x="4202" y="4211"/>
                      <a:pt x="4112" y="4117"/>
                    </a:cubicBezTo>
                    <a:cubicBezTo>
                      <a:pt x="2842" y="2824"/>
                      <a:pt x="1610" y="1465"/>
                      <a:pt x="445" y="82"/>
                    </a:cubicBezTo>
                    <a:cubicBezTo>
                      <a:pt x="398" y="27"/>
                      <a:pt x="332" y="0"/>
                      <a:pt x="26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5561113" y="2475625"/>
                <a:ext cx="98425" cy="106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265" extrusionOk="0">
                    <a:moveTo>
                      <a:pt x="266" y="0"/>
                    </a:moveTo>
                    <a:cubicBezTo>
                      <a:pt x="209" y="0"/>
                      <a:pt x="151" y="20"/>
                      <a:pt x="104" y="60"/>
                    </a:cubicBezTo>
                    <a:cubicBezTo>
                      <a:pt x="10" y="145"/>
                      <a:pt x="1" y="296"/>
                      <a:pt x="90" y="396"/>
                    </a:cubicBezTo>
                    <a:lnTo>
                      <a:pt x="3497" y="4184"/>
                    </a:lnTo>
                    <a:cubicBezTo>
                      <a:pt x="3545" y="4236"/>
                      <a:pt x="3611" y="4265"/>
                      <a:pt x="3672" y="4265"/>
                    </a:cubicBezTo>
                    <a:cubicBezTo>
                      <a:pt x="3728" y="4265"/>
                      <a:pt x="3785" y="4241"/>
                      <a:pt x="3833" y="4203"/>
                    </a:cubicBezTo>
                    <a:cubicBezTo>
                      <a:pt x="3931" y="4114"/>
                      <a:pt x="3937" y="3963"/>
                      <a:pt x="3852" y="3868"/>
                    </a:cubicBezTo>
                    <a:lnTo>
                      <a:pt x="439" y="78"/>
                    </a:lnTo>
                    <a:cubicBezTo>
                      <a:pt x="394" y="26"/>
                      <a:pt x="330" y="0"/>
                      <a:pt x="26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5875763" y="2904150"/>
                <a:ext cx="1070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4335" extrusionOk="0">
                    <a:moveTo>
                      <a:pt x="261" y="0"/>
                    </a:moveTo>
                    <a:cubicBezTo>
                      <a:pt x="202" y="0"/>
                      <a:pt x="144" y="23"/>
                      <a:pt x="100" y="68"/>
                    </a:cubicBezTo>
                    <a:cubicBezTo>
                      <a:pt x="5" y="159"/>
                      <a:pt x="1" y="310"/>
                      <a:pt x="95" y="404"/>
                    </a:cubicBezTo>
                    <a:lnTo>
                      <a:pt x="3847" y="4265"/>
                    </a:lnTo>
                    <a:cubicBezTo>
                      <a:pt x="3895" y="4311"/>
                      <a:pt x="3956" y="4335"/>
                      <a:pt x="4021" y="4335"/>
                    </a:cubicBezTo>
                    <a:cubicBezTo>
                      <a:pt x="4078" y="4335"/>
                      <a:pt x="4139" y="4311"/>
                      <a:pt x="4187" y="4269"/>
                    </a:cubicBezTo>
                    <a:cubicBezTo>
                      <a:pt x="4276" y="4180"/>
                      <a:pt x="4281" y="4028"/>
                      <a:pt x="4191" y="3934"/>
                    </a:cubicBezTo>
                    <a:lnTo>
                      <a:pt x="434" y="74"/>
                    </a:lnTo>
                    <a:cubicBezTo>
                      <a:pt x="386" y="25"/>
                      <a:pt x="323" y="0"/>
                      <a:pt x="261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05863" y="2866525"/>
                <a:ext cx="110800" cy="120300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4812" extrusionOk="0">
                    <a:moveTo>
                      <a:pt x="269" y="0"/>
                    </a:moveTo>
                    <a:cubicBezTo>
                      <a:pt x="216" y="0"/>
                      <a:pt x="163" y="18"/>
                      <a:pt x="118" y="55"/>
                    </a:cubicBezTo>
                    <a:cubicBezTo>
                      <a:pt x="19" y="135"/>
                      <a:pt x="1" y="286"/>
                      <a:pt x="86" y="384"/>
                    </a:cubicBezTo>
                    <a:cubicBezTo>
                      <a:pt x="1308" y="1900"/>
                      <a:pt x="2624" y="3367"/>
                      <a:pt x="4002" y="4740"/>
                    </a:cubicBezTo>
                    <a:cubicBezTo>
                      <a:pt x="4050" y="4788"/>
                      <a:pt x="4111" y="4812"/>
                      <a:pt x="4172" y="4812"/>
                    </a:cubicBezTo>
                    <a:cubicBezTo>
                      <a:pt x="4233" y="4812"/>
                      <a:pt x="4294" y="4788"/>
                      <a:pt x="4342" y="4740"/>
                    </a:cubicBezTo>
                    <a:cubicBezTo>
                      <a:pt x="4431" y="4646"/>
                      <a:pt x="4431" y="4496"/>
                      <a:pt x="4337" y="4405"/>
                    </a:cubicBezTo>
                    <a:cubicBezTo>
                      <a:pt x="2974" y="3041"/>
                      <a:pt x="1666" y="1593"/>
                      <a:pt x="454" y="87"/>
                    </a:cubicBezTo>
                    <a:cubicBezTo>
                      <a:pt x="408" y="31"/>
                      <a:pt x="339" y="0"/>
                      <a:pt x="269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5388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15" name="Google Shape;115;p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44" name="Google Shape;144;p4"/>
          <p:cNvSpPr txBox="1">
            <a:spLocks noGrp="1"/>
          </p:cNvSpPr>
          <p:nvPr>
            <p:ph type="body" idx="1"/>
          </p:nvPr>
        </p:nvSpPr>
        <p:spPr>
          <a:xfrm>
            <a:off x="975360" y="1532253"/>
            <a:ext cx="102720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4"/>
          <p:cNvSpPr/>
          <p:nvPr/>
        </p:nvSpPr>
        <p:spPr>
          <a:xfrm rot="10615564" flipH="1">
            <a:off x="-2747819" y="-842099"/>
            <a:ext cx="6859664" cy="2355777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4"/>
          <p:cNvSpPr/>
          <p:nvPr/>
        </p:nvSpPr>
        <p:spPr>
          <a:xfrm rot="9197494">
            <a:off x="8189102" y="6201746"/>
            <a:ext cx="5118205" cy="2158532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7" name="Google Shape;147;p4"/>
          <p:cNvGrpSpPr/>
          <p:nvPr/>
        </p:nvGrpSpPr>
        <p:grpSpPr>
          <a:xfrm>
            <a:off x="271450" y="1867733"/>
            <a:ext cx="223331" cy="272067"/>
            <a:chOff x="7298913" y="453525"/>
            <a:chExt cx="96775" cy="117900"/>
          </a:xfrm>
        </p:grpSpPr>
        <p:sp>
          <p:nvSpPr>
            <p:cNvPr id="148" name="Google Shape;148;p4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4"/>
          <p:cNvGrpSpPr/>
          <p:nvPr/>
        </p:nvGrpSpPr>
        <p:grpSpPr>
          <a:xfrm>
            <a:off x="197435" y="5044833"/>
            <a:ext cx="924243" cy="1319643"/>
            <a:chOff x="148076" y="3783625"/>
            <a:chExt cx="693182" cy="989732"/>
          </a:xfrm>
        </p:grpSpPr>
        <p:sp>
          <p:nvSpPr>
            <p:cNvPr id="152" name="Google Shape;152;p4"/>
            <p:cNvSpPr/>
            <p:nvPr/>
          </p:nvSpPr>
          <p:spPr>
            <a:xfrm rot="6991722">
              <a:off x="217487" y="3842116"/>
              <a:ext cx="367146" cy="382230"/>
            </a:xfrm>
            <a:custGeom>
              <a:avLst/>
              <a:gdLst/>
              <a:ahLst/>
              <a:cxnLst/>
              <a:rect l="l" t="t" r="r" b="b"/>
              <a:pathLst>
                <a:path w="7716" h="8033" fill="none" extrusionOk="0">
                  <a:moveTo>
                    <a:pt x="0" y="8032"/>
                  </a:moveTo>
                  <a:cubicBezTo>
                    <a:pt x="623" y="6466"/>
                    <a:pt x="2666" y="5640"/>
                    <a:pt x="4204" y="6344"/>
                  </a:cubicBezTo>
                  <a:cubicBezTo>
                    <a:pt x="4786" y="6608"/>
                    <a:pt x="5285" y="7438"/>
                    <a:pt x="4771" y="7816"/>
                  </a:cubicBezTo>
                  <a:cubicBezTo>
                    <a:pt x="4511" y="8010"/>
                    <a:pt x="4120" y="7925"/>
                    <a:pt x="3888" y="7698"/>
                  </a:cubicBezTo>
                  <a:cubicBezTo>
                    <a:pt x="3657" y="7472"/>
                    <a:pt x="3553" y="7146"/>
                    <a:pt x="3501" y="6830"/>
                  </a:cubicBezTo>
                  <a:cubicBezTo>
                    <a:pt x="3318" y="5773"/>
                    <a:pt x="3614" y="4593"/>
                    <a:pt x="4440" y="3904"/>
                  </a:cubicBezTo>
                  <a:cubicBezTo>
                    <a:pt x="5261" y="3219"/>
                    <a:pt x="6631" y="3190"/>
                    <a:pt x="7348" y="3989"/>
                  </a:cubicBezTo>
                  <a:cubicBezTo>
                    <a:pt x="7602" y="4272"/>
                    <a:pt x="7716" y="4804"/>
                    <a:pt x="7376" y="4970"/>
                  </a:cubicBezTo>
                  <a:cubicBezTo>
                    <a:pt x="7210" y="5050"/>
                    <a:pt x="7012" y="4998"/>
                    <a:pt x="6847" y="4928"/>
                  </a:cubicBezTo>
                  <a:cubicBezTo>
                    <a:pt x="6008" y="4545"/>
                    <a:pt x="5544" y="3582"/>
                    <a:pt x="5522" y="2658"/>
                  </a:cubicBezTo>
                  <a:cubicBezTo>
                    <a:pt x="5502" y="1733"/>
                    <a:pt x="5842" y="840"/>
                    <a:pt x="6224" y="1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474100" y="4415933"/>
              <a:ext cx="367157" cy="357424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5386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5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56" name="Google Shape;156;p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4" name="Google Shape;184;p5"/>
          <p:cNvSpPr txBox="1">
            <a:spLocks noGrp="1"/>
          </p:cNvSpPr>
          <p:nvPr>
            <p:ph type="subTitle" idx="1"/>
          </p:nvPr>
        </p:nvSpPr>
        <p:spPr>
          <a:xfrm>
            <a:off x="2310584" y="3262984"/>
            <a:ext cx="2706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2933" b="1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85" name="Google Shape;185;p5"/>
          <p:cNvSpPr txBox="1">
            <a:spLocks noGrp="1"/>
          </p:cNvSpPr>
          <p:nvPr>
            <p:ph type="subTitle" idx="2"/>
          </p:nvPr>
        </p:nvSpPr>
        <p:spPr>
          <a:xfrm>
            <a:off x="7205533" y="3262967"/>
            <a:ext cx="270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2933" b="1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3"/>
          </p:nvPr>
        </p:nvSpPr>
        <p:spPr>
          <a:xfrm>
            <a:off x="1591184" y="3806148"/>
            <a:ext cx="4145200" cy="1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4"/>
          </p:nvPr>
        </p:nvSpPr>
        <p:spPr>
          <a:xfrm>
            <a:off x="6486333" y="3806133"/>
            <a:ext cx="4145200" cy="1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89" name="Google Shape;189;p5"/>
          <p:cNvSpPr/>
          <p:nvPr/>
        </p:nvSpPr>
        <p:spPr>
          <a:xfrm rot="250922" flipH="1">
            <a:off x="-980103" y="5871464"/>
            <a:ext cx="8339593" cy="1804680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5"/>
          <p:cNvSpPr/>
          <p:nvPr/>
        </p:nvSpPr>
        <p:spPr>
          <a:xfrm rot="699194" flipH="1">
            <a:off x="8577438" y="-1047629"/>
            <a:ext cx="4159125" cy="1754205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5"/>
          <p:cNvSpPr/>
          <p:nvPr/>
        </p:nvSpPr>
        <p:spPr>
          <a:xfrm rot="-727006">
            <a:off x="523963" y="499605"/>
            <a:ext cx="451389" cy="439424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" name="Google Shape;192;p5"/>
          <p:cNvGrpSpPr/>
          <p:nvPr/>
        </p:nvGrpSpPr>
        <p:grpSpPr>
          <a:xfrm>
            <a:off x="11561097" y="1375143"/>
            <a:ext cx="204028" cy="248564"/>
            <a:chOff x="7298913" y="453525"/>
            <a:chExt cx="96775" cy="117900"/>
          </a:xfrm>
        </p:grpSpPr>
        <p:sp>
          <p:nvSpPr>
            <p:cNvPr id="193" name="Google Shape;193;p5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" name="Google Shape;196;p5"/>
          <p:cNvGrpSpPr/>
          <p:nvPr/>
        </p:nvGrpSpPr>
        <p:grpSpPr>
          <a:xfrm>
            <a:off x="219681" y="1005677"/>
            <a:ext cx="204028" cy="248564"/>
            <a:chOff x="7298913" y="453525"/>
            <a:chExt cx="96775" cy="117900"/>
          </a:xfrm>
        </p:grpSpPr>
        <p:sp>
          <p:nvSpPr>
            <p:cNvPr id="197" name="Google Shape;197;p5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67614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7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260" name="Google Shape;260;p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8" name="Google Shape;288;p7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289" name="Google Shape;289;p7"/>
          <p:cNvSpPr txBox="1">
            <a:spLocks noGrp="1"/>
          </p:cNvSpPr>
          <p:nvPr>
            <p:ph type="body" idx="1"/>
          </p:nvPr>
        </p:nvSpPr>
        <p:spPr>
          <a:xfrm>
            <a:off x="1155267" y="2233099"/>
            <a:ext cx="6302400" cy="2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0" name="Google Shape;290;p7"/>
          <p:cNvSpPr/>
          <p:nvPr/>
        </p:nvSpPr>
        <p:spPr>
          <a:xfrm rot="-147670">
            <a:off x="-1677708" y="-744723"/>
            <a:ext cx="3944799" cy="2203379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rot="-498468">
            <a:off x="267822" y="5215117"/>
            <a:ext cx="570143" cy="551735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2" name="Google Shape;292;p7"/>
          <p:cNvGrpSpPr/>
          <p:nvPr/>
        </p:nvGrpSpPr>
        <p:grpSpPr>
          <a:xfrm>
            <a:off x="422606" y="1673233"/>
            <a:ext cx="260557" cy="306524"/>
            <a:chOff x="5803200" y="3023808"/>
            <a:chExt cx="96775" cy="117900"/>
          </a:xfrm>
        </p:grpSpPr>
        <p:sp>
          <p:nvSpPr>
            <p:cNvPr id="293" name="Google Shape;293;p7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7"/>
          <p:cNvSpPr/>
          <p:nvPr/>
        </p:nvSpPr>
        <p:spPr>
          <a:xfrm rot="1427718">
            <a:off x="11321289" y="1592421"/>
            <a:ext cx="483767" cy="468144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7"/>
          <p:cNvSpPr/>
          <p:nvPr/>
        </p:nvSpPr>
        <p:spPr>
          <a:xfrm rot="-1670708" flipH="1">
            <a:off x="11025765" y="4413283"/>
            <a:ext cx="656375" cy="477195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7"/>
          <p:cNvSpPr/>
          <p:nvPr/>
        </p:nvSpPr>
        <p:spPr>
          <a:xfrm rot="9649199">
            <a:off x="7508253" y="5476040"/>
            <a:ext cx="6132159" cy="2586331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617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9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356" name="Google Shape;356;p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4" name="Google Shape;384;p9"/>
          <p:cNvSpPr txBox="1">
            <a:spLocks noGrp="1"/>
          </p:cNvSpPr>
          <p:nvPr>
            <p:ph type="title"/>
          </p:nvPr>
        </p:nvSpPr>
        <p:spPr>
          <a:xfrm>
            <a:off x="951100" y="2048700"/>
            <a:ext cx="59908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385" name="Google Shape;385;p9"/>
          <p:cNvSpPr txBox="1">
            <a:spLocks noGrp="1"/>
          </p:cNvSpPr>
          <p:nvPr>
            <p:ph type="subTitle" idx="1"/>
          </p:nvPr>
        </p:nvSpPr>
        <p:spPr>
          <a:xfrm>
            <a:off x="951100" y="3032900"/>
            <a:ext cx="5990800" cy="1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9"/>
          <p:cNvSpPr/>
          <p:nvPr/>
        </p:nvSpPr>
        <p:spPr>
          <a:xfrm rot="-564349" flipH="1">
            <a:off x="-665161" y="-757392"/>
            <a:ext cx="6748621" cy="1590544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9"/>
          <p:cNvSpPr/>
          <p:nvPr/>
        </p:nvSpPr>
        <p:spPr>
          <a:xfrm rot="9938172">
            <a:off x="4876733" y="5241744"/>
            <a:ext cx="8253705" cy="3481187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8" name="Google Shape;388;p9"/>
          <p:cNvGrpSpPr/>
          <p:nvPr/>
        </p:nvGrpSpPr>
        <p:grpSpPr>
          <a:xfrm>
            <a:off x="588594" y="6022841"/>
            <a:ext cx="198905" cy="243833"/>
            <a:chOff x="5803200" y="3023808"/>
            <a:chExt cx="96775" cy="117900"/>
          </a:xfrm>
        </p:grpSpPr>
        <p:sp>
          <p:nvSpPr>
            <p:cNvPr id="389" name="Google Shape;389;p9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2" name="Google Shape;392;p9"/>
          <p:cNvSpPr/>
          <p:nvPr/>
        </p:nvSpPr>
        <p:spPr>
          <a:xfrm rot="259643">
            <a:off x="10934737" y="1059853"/>
            <a:ext cx="570119" cy="555004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3" name="Google Shape;393;p9"/>
          <p:cNvGrpSpPr/>
          <p:nvPr/>
        </p:nvGrpSpPr>
        <p:grpSpPr>
          <a:xfrm>
            <a:off x="11535161" y="273741"/>
            <a:ext cx="198905" cy="243833"/>
            <a:chOff x="5803200" y="3023808"/>
            <a:chExt cx="96775" cy="117900"/>
          </a:xfrm>
        </p:grpSpPr>
        <p:sp>
          <p:nvSpPr>
            <p:cNvPr id="394" name="Google Shape;394;p9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56568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648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3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452" name="Google Shape;452;p1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1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1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 txBox="1">
            <a:spLocks noGrp="1"/>
          </p:cNvSpPr>
          <p:nvPr>
            <p:ph type="title"/>
          </p:nvPr>
        </p:nvSpPr>
        <p:spPr>
          <a:xfrm>
            <a:off x="1177533" y="3205400"/>
            <a:ext cx="2926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481" name="Google Shape;481;p13"/>
          <p:cNvSpPr txBox="1">
            <a:spLocks noGrp="1"/>
          </p:cNvSpPr>
          <p:nvPr>
            <p:ph type="subTitle" idx="1"/>
          </p:nvPr>
        </p:nvSpPr>
        <p:spPr>
          <a:xfrm>
            <a:off x="1426497" y="4183184"/>
            <a:ext cx="24384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"/>
          <p:cNvSpPr/>
          <p:nvPr/>
        </p:nvSpPr>
        <p:spPr>
          <a:xfrm rot="-589725" flipH="1">
            <a:off x="-319888" y="-430293"/>
            <a:ext cx="4497864" cy="1060076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/>
          </p:nvPr>
        </p:nvSpPr>
        <p:spPr>
          <a:xfrm>
            <a:off x="960000" y="731520"/>
            <a:ext cx="102720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484" name="Google Shape;484;p13"/>
          <p:cNvSpPr/>
          <p:nvPr/>
        </p:nvSpPr>
        <p:spPr>
          <a:xfrm rot="-707343">
            <a:off x="5576366" y="5890289"/>
            <a:ext cx="7431623" cy="1608196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3"/>
          <p:cNvSpPr/>
          <p:nvPr/>
        </p:nvSpPr>
        <p:spPr>
          <a:xfrm>
            <a:off x="11241033" y="499601"/>
            <a:ext cx="451400" cy="439433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3"/>
          <p:cNvSpPr/>
          <p:nvPr/>
        </p:nvSpPr>
        <p:spPr>
          <a:xfrm rot="1600053">
            <a:off x="367389" y="5669019"/>
            <a:ext cx="489519" cy="535117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grpSp>
        <p:nvGrpSpPr>
          <p:cNvPr id="487" name="Google Shape;487;p13"/>
          <p:cNvGrpSpPr/>
          <p:nvPr/>
        </p:nvGrpSpPr>
        <p:grpSpPr>
          <a:xfrm>
            <a:off x="975371" y="6285543"/>
            <a:ext cx="189635" cy="229428"/>
            <a:chOff x="7090888" y="538575"/>
            <a:chExt cx="83100" cy="100550"/>
          </a:xfrm>
        </p:grpSpPr>
        <p:sp>
          <p:nvSpPr>
            <p:cNvPr id="488" name="Google Shape;488;p13"/>
            <p:cNvSpPr/>
            <p:nvPr/>
          </p:nvSpPr>
          <p:spPr>
            <a:xfrm>
              <a:off x="7090888" y="564775"/>
              <a:ext cx="83100" cy="67275"/>
            </a:xfrm>
            <a:custGeom>
              <a:avLst/>
              <a:gdLst/>
              <a:ahLst/>
              <a:cxnLst/>
              <a:rect l="l" t="t" r="r" b="b"/>
              <a:pathLst>
                <a:path w="3324" h="2691" fill="none" extrusionOk="0">
                  <a:moveTo>
                    <a:pt x="1" y="0"/>
                  </a:moveTo>
                  <a:cubicBezTo>
                    <a:pt x="1111" y="897"/>
                    <a:pt x="2220" y="1795"/>
                    <a:pt x="3324" y="269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7108838" y="556525"/>
              <a:ext cx="62450" cy="68325"/>
            </a:xfrm>
            <a:custGeom>
              <a:avLst/>
              <a:gdLst/>
              <a:ahLst/>
              <a:cxnLst/>
              <a:rect l="l" t="t" r="r" b="b"/>
              <a:pathLst>
                <a:path w="2498" h="2733" fill="none" extrusionOk="0">
                  <a:moveTo>
                    <a:pt x="1" y="2733"/>
                  </a:moveTo>
                  <a:cubicBezTo>
                    <a:pt x="902" y="1888"/>
                    <a:pt x="1737" y="973"/>
                    <a:pt x="2497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7129713" y="538575"/>
              <a:ext cx="10900" cy="100550"/>
            </a:xfrm>
            <a:custGeom>
              <a:avLst/>
              <a:gdLst/>
              <a:ahLst/>
              <a:cxnLst/>
              <a:rect l="l" t="t" r="r" b="b"/>
              <a:pathLst>
                <a:path w="436" h="4022" fill="none" extrusionOk="0">
                  <a:moveTo>
                    <a:pt x="1" y="1"/>
                  </a:moveTo>
                  <a:cubicBezTo>
                    <a:pt x="147" y="1342"/>
                    <a:pt x="288" y="2682"/>
                    <a:pt x="435" y="40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491" name="Google Shape;491;p13"/>
          <p:cNvGrpSpPr/>
          <p:nvPr/>
        </p:nvGrpSpPr>
        <p:grpSpPr>
          <a:xfrm>
            <a:off x="10330782" y="4572321"/>
            <a:ext cx="1735316" cy="1796899"/>
            <a:chOff x="7748086" y="3429241"/>
            <a:chExt cx="1301487" cy="1347674"/>
          </a:xfrm>
        </p:grpSpPr>
        <p:grpSp>
          <p:nvGrpSpPr>
            <p:cNvPr id="492" name="Google Shape;492;p13"/>
            <p:cNvGrpSpPr/>
            <p:nvPr/>
          </p:nvGrpSpPr>
          <p:grpSpPr>
            <a:xfrm rot="7539575">
              <a:off x="7701657" y="3833734"/>
              <a:ext cx="1272176" cy="538687"/>
              <a:chOff x="-3231900" y="3360938"/>
              <a:chExt cx="1272325" cy="538750"/>
            </a:xfrm>
          </p:grpSpPr>
          <p:sp>
            <p:nvSpPr>
              <p:cNvPr id="493" name="Google Shape;493;p13"/>
              <p:cNvSpPr/>
              <p:nvPr/>
            </p:nvSpPr>
            <p:spPr>
              <a:xfrm>
                <a:off x="-3231900" y="3360938"/>
                <a:ext cx="12643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50574" h="20923" extrusionOk="0">
                    <a:moveTo>
                      <a:pt x="3162" y="20922"/>
                    </a:moveTo>
                    <a:cubicBezTo>
                      <a:pt x="2769" y="19876"/>
                      <a:pt x="2377" y="18829"/>
                      <a:pt x="1990" y="17777"/>
                    </a:cubicBezTo>
                    <a:cubicBezTo>
                      <a:pt x="1484" y="16420"/>
                      <a:pt x="967" y="15061"/>
                      <a:pt x="489" y="13691"/>
                    </a:cubicBezTo>
                    <a:cubicBezTo>
                      <a:pt x="297" y="13133"/>
                      <a:pt x="182" y="12548"/>
                      <a:pt x="1" y="11831"/>
                    </a:cubicBezTo>
                    <a:cubicBezTo>
                      <a:pt x="1661" y="11406"/>
                      <a:pt x="3223" y="11002"/>
                      <a:pt x="4792" y="10592"/>
                    </a:cubicBezTo>
                    <a:cubicBezTo>
                      <a:pt x="5447" y="10422"/>
                      <a:pt x="6101" y="10234"/>
                      <a:pt x="6760" y="10069"/>
                    </a:cubicBezTo>
                    <a:cubicBezTo>
                      <a:pt x="7408" y="9910"/>
                      <a:pt x="8142" y="9916"/>
                      <a:pt x="8698" y="9603"/>
                    </a:cubicBezTo>
                    <a:cubicBezTo>
                      <a:pt x="9745" y="9018"/>
                      <a:pt x="10915" y="9068"/>
                      <a:pt x="12001" y="8716"/>
                    </a:cubicBezTo>
                    <a:cubicBezTo>
                      <a:pt x="12303" y="8620"/>
                      <a:pt x="12621" y="8586"/>
                      <a:pt x="12933" y="8512"/>
                    </a:cubicBezTo>
                    <a:cubicBezTo>
                      <a:pt x="14008" y="8261"/>
                      <a:pt x="15093" y="8029"/>
                      <a:pt x="16163" y="7749"/>
                    </a:cubicBezTo>
                    <a:cubicBezTo>
                      <a:pt x="17913" y="7289"/>
                      <a:pt x="19658" y="6783"/>
                      <a:pt x="21410" y="6317"/>
                    </a:cubicBezTo>
                    <a:cubicBezTo>
                      <a:pt x="23525" y="5749"/>
                      <a:pt x="25645" y="5191"/>
                      <a:pt x="27765" y="4634"/>
                    </a:cubicBezTo>
                    <a:cubicBezTo>
                      <a:pt x="29072" y="4288"/>
                      <a:pt x="30381" y="3958"/>
                      <a:pt x="31682" y="3600"/>
                    </a:cubicBezTo>
                    <a:cubicBezTo>
                      <a:pt x="32808" y="3293"/>
                      <a:pt x="33910" y="2918"/>
                      <a:pt x="35036" y="2640"/>
                    </a:cubicBezTo>
                    <a:cubicBezTo>
                      <a:pt x="36497" y="2281"/>
                      <a:pt x="37980" y="1985"/>
                      <a:pt x="39447" y="1656"/>
                    </a:cubicBezTo>
                    <a:cubicBezTo>
                      <a:pt x="40607" y="1388"/>
                      <a:pt x="41755" y="1076"/>
                      <a:pt x="42921" y="848"/>
                    </a:cubicBezTo>
                    <a:cubicBezTo>
                      <a:pt x="44529" y="541"/>
                      <a:pt x="46150" y="292"/>
                      <a:pt x="47764" y="19"/>
                    </a:cubicBezTo>
                    <a:cubicBezTo>
                      <a:pt x="47856" y="1"/>
                      <a:pt x="47952" y="13"/>
                      <a:pt x="48055" y="13"/>
                    </a:cubicBezTo>
                    <a:cubicBezTo>
                      <a:pt x="49015" y="3259"/>
                      <a:pt x="50277" y="6408"/>
                      <a:pt x="50573" y="9717"/>
                    </a:cubicBezTo>
                    <a:cubicBezTo>
                      <a:pt x="49038" y="10058"/>
                      <a:pt x="47645" y="10336"/>
                      <a:pt x="46263" y="10677"/>
                    </a:cubicBezTo>
                    <a:cubicBezTo>
                      <a:pt x="43791" y="11286"/>
                      <a:pt x="41318" y="11910"/>
                      <a:pt x="38856" y="12565"/>
                    </a:cubicBezTo>
                    <a:cubicBezTo>
                      <a:pt x="37117" y="13025"/>
                      <a:pt x="35400" y="13542"/>
                      <a:pt x="33672" y="14020"/>
                    </a:cubicBezTo>
                    <a:cubicBezTo>
                      <a:pt x="33194" y="14151"/>
                      <a:pt x="32693" y="14214"/>
                      <a:pt x="32216" y="14327"/>
                    </a:cubicBezTo>
                    <a:cubicBezTo>
                      <a:pt x="29841" y="14896"/>
                      <a:pt x="27464" y="15486"/>
                      <a:pt x="25087" y="16032"/>
                    </a:cubicBezTo>
                    <a:cubicBezTo>
                      <a:pt x="23730" y="16345"/>
                      <a:pt x="22347" y="16556"/>
                      <a:pt x="20989" y="16856"/>
                    </a:cubicBezTo>
                    <a:cubicBezTo>
                      <a:pt x="20340" y="17000"/>
                      <a:pt x="19726" y="17289"/>
                      <a:pt x="19078" y="17454"/>
                    </a:cubicBezTo>
                    <a:cubicBezTo>
                      <a:pt x="16845" y="18011"/>
                      <a:pt x="14610" y="18585"/>
                      <a:pt x="12359" y="19068"/>
                    </a:cubicBezTo>
                    <a:cubicBezTo>
                      <a:pt x="9318" y="19721"/>
                      <a:pt x="6266" y="20301"/>
                      <a:pt x="3162" y="20922"/>
                    </a:cubicBezTo>
                    <a:close/>
                    <a:moveTo>
                      <a:pt x="5508" y="15515"/>
                    </a:moveTo>
                    <a:cubicBezTo>
                      <a:pt x="5338" y="14862"/>
                      <a:pt x="4776" y="14486"/>
                      <a:pt x="4178" y="14639"/>
                    </a:cubicBezTo>
                    <a:cubicBezTo>
                      <a:pt x="3435" y="14833"/>
                      <a:pt x="3235" y="15203"/>
                      <a:pt x="3435" y="16027"/>
                    </a:cubicBezTo>
                    <a:cubicBezTo>
                      <a:pt x="3553" y="16522"/>
                      <a:pt x="4122" y="16885"/>
                      <a:pt x="4594" y="16766"/>
                    </a:cubicBezTo>
                    <a:cubicBezTo>
                      <a:pt x="5174" y="16624"/>
                      <a:pt x="5634" y="15998"/>
                      <a:pt x="5508" y="155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3"/>
              <p:cNvSpPr/>
              <p:nvPr/>
            </p:nvSpPr>
            <p:spPr>
              <a:xfrm>
                <a:off x="-3043225" y="3767613"/>
                <a:ext cx="3535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672" extrusionOk="0">
                    <a:moveTo>
                      <a:pt x="417" y="0"/>
                    </a:moveTo>
                    <a:cubicBezTo>
                      <a:pt x="214" y="0"/>
                      <a:pt x="0" y="168"/>
                      <a:pt x="65" y="426"/>
                    </a:cubicBezTo>
                    <a:cubicBezTo>
                      <a:pt x="310" y="1420"/>
                      <a:pt x="333" y="2454"/>
                      <a:pt x="690" y="3420"/>
                    </a:cubicBezTo>
                    <a:cubicBezTo>
                      <a:pt x="743" y="3564"/>
                      <a:pt x="868" y="3671"/>
                      <a:pt x="1018" y="3671"/>
                    </a:cubicBezTo>
                    <a:cubicBezTo>
                      <a:pt x="1047" y="3671"/>
                      <a:pt x="1076" y="3667"/>
                      <a:pt x="1106" y="3659"/>
                    </a:cubicBezTo>
                    <a:cubicBezTo>
                      <a:pt x="1277" y="3614"/>
                      <a:pt x="1413" y="3409"/>
                      <a:pt x="1345" y="3239"/>
                    </a:cubicBezTo>
                    <a:cubicBezTo>
                      <a:pt x="992" y="2273"/>
                      <a:pt x="970" y="1237"/>
                      <a:pt x="724" y="243"/>
                    </a:cubicBezTo>
                    <a:cubicBezTo>
                      <a:pt x="681" y="73"/>
                      <a:pt x="551" y="0"/>
                      <a:pt x="417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13"/>
              <p:cNvSpPr/>
              <p:nvPr/>
            </p:nvSpPr>
            <p:spPr>
              <a:xfrm>
                <a:off x="-2858850" y="3723813"/>
                <a:ext cx="50550" cy="88600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3544" extrusionOk="0">
                    <a:moveTo>
                      <a:pt x="376" y="0"/>
                    </a:moveTo>
                    <a:cubicBezTo>
                      <a:pt x="316" y="0"/>
                      <a:pt x="256" y="15"/>
                      <a:pt x="205" y="45"/>
                    </a:cubicBezTo>
                    <a:cubicBezTo>
                      <a:pt x="42" y="142"/>
                      <a:pt x="1" y="347"/>
                      <a:pt x="87" y="512"/>
                    </a:cubicBezTo>
                    <a:cubicBezTo>
                      <a:pt x="541" y="1420"/>
                      <a:pt x="1047" y="2307"/>
                      <a:pt x="1297" y="3303"/>
                    </a:cubicBezTo>
                    <a:cubicBezTo>
                      <a:pt x="1340" y="3471"/>
                      <a:pt x="1471" y="3543"/>
                      <a:pt x="1606" y="3543"/>
                    </a:cubicBezTo>
                    <a:cubicBezTo>
                      <a:pt x="1809" y="3543"/>
                      <a:pt x="2022" y="3377"/>
                      <a:pt x="1957" y="3120"/>
                    </a:cubicBezTo>
                    <a:cubicBezTo>
                      <a:pt x="1690" y="2075"/>
                      <a:pt x="1155" y="1126"/>
                      <a:pt x="672" y="171"/>
                    </a:cubicBezTo>
                    <a:cubicBezTo>
                      <a:pt x="619" y="60"/>
                      <a:pt x="497" y="0"/>
                      <a:pt x="37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13"/>
              <p:cNvSpPr/>
              <p:nvPr/>
            </p:nvSpPr>
            <p:spPr>
              <a:xfrm>
                <a:off x="-2676850" y="3680313"/>
                <a:ext cx="55075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669" extrusionOk="0">
                    <a:moveTo>
                      <a:pt x="476" y="0"/>
                    </a:moveTo>
                    <a:cubicBezTo>
                      <a:pt x="238" y="0"/>
                      <a:pt x="1" y="245"/>
                      <a:pt x="163" y="507"/>
                    </a:cubicBezTo>
                    <a:cubicBezTo>
                      <a:pt x="736" y="1421"/>
                      <a:pt x="1260" y="2354"/>
                      <a:pt x="1504" y="3417"/>
                    </a:cubicBezTo>
                    <a:cubicBezTo>
                      <a:pt x="1537" y="3568"/>
                      <a:pt x="1685" y="3668"/>
                      <a:pt x="1835" y="3668"/>
                    </a:cubicBezTo>
                    <a:cubicBezTo>
                      <a:pt x="1865" y="3668"/>
                      <a:pt x="1895" y="3664"/>
                      <a:pt x="1925" y="3656"/>
                    </a:cubicBezTo>
                    <a:cubicBezTo>
                      <a:pt x="2107" y="3604"/>
                      <a:pt x="2203" y="3417"/>
                      <a:pt x="2163" y="3235"/>
                    </a:cubicBezTo>
                    <a:cubicBezTo>
                      <a:pt x="1908" y="2121"/>
                      <a:pt x="1357" y="1126"/>
                      <a:pt x="754" y="159"/>
                    </a:cubicBezTo>
                    <a:cubicBezTo>
                      <a:pt x="683" y="47"/>
                      <a:pt x="579" y="0"/>
                      <a:pt x="47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13"/>
              <p:cNvSpPr/>
              <p:nvPr/>
            </p:nvSpPr>
            <p:spPr>
              <a:xfrm>
                <a:off x="-2500425" y="3627213"/>
                <a:ext cx="382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4420" extrusionOk="0">
                    <a:moveTo>
                      <a:pt x="417" y="1"/>
                    </a:moveTo>
                    <a:cubicBezTo>
                      <a:pt x="215" y="1"/>
                      <a:pt x="0" y="170"/>
                      <a:pt x="58" y="430"/>
                    </a:cubicBezTo>
                    <a:cubicBezTo>
                      <a:pt x="330" y="1669"/>
                      <a:pt x="501" y="2938"/>
                      <a:pt x="808" y="4176"/>
                    </a:cubicBezTo>
                    <a:cubicBezTo>
                      <a:pt x="849" y="4346"/>
                      <a:pt x="978" y="4419"/>
                      <a:pt x="1112" y="4419"/>
                    </a:cubicBezTo>
                    <a:cubicBezTo>
                      <a:pt x="1315" y="4419"/>
                      <a:pt x="1530" y="4251"/>
                      <a:pt x="1468" y="3995"/>
                    </a:cubicBezTo>
                    <a:cubicBezTo>
                      <a:pt x="1161" y="2755"/>
                      <a:pt x="991" y="1487"/>
                      <a:pt x="718" y="248"/>
                    </a:cubicBezTo>
                    <a:cubicBezTo>
                      <a:pt x="679" y="76"/>
                      <a:pt x="551" y="1"/>
                      <a:pt x="417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3"/>
              <p:cNvSpPr/>
              <p:nvPr/>
            </p:nvSpPr>
            <p:spPr>
              <a:xfrm>
                <a:off x="-2327525" y="3586788"/>
                <a:ext cx="52475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3536" extrusionOk="0">
                    <a:moveTo>
                      <a:pt x="476" y="1"/>
                    </a:moveTo>
                    <a:cubicBezTo>
                      <a:pt x="238" y="1"/>
                      <a:pt x="0" y="245"/>
                      <a:pt x="163" y="507"/>
                    </a:cubicBezTo>
                    <a:cubicBezTo>
                      <a:pt x="708" y="1376"/>
                      <a:pt x="1123" y="2297"/>
                      <a:pt x="1374" y="3293"/>
                    </a:cubicBezTo>
                    <a:cubicBezTo>
                      <a:pt x="1417" y="3462"/>
                      <a:pt x="1547" y="3535"/>
                      <a:pt x="1681" y="3535"/>
                    </a:cubicBezTo>
                    <a:cubicBezTo>
                      <a:pt x="1885" y="3535"/>
                      <a:pt x="2098" y="3367"/>
                      <a:pt x="2033" y="3110"/>
                    </a:cubicBezTo>
                    <a:cubicBezTo>
                      <a:pt x="1771" y="2058"/>
                      <a:pt x="1322" y="1081"/>
                      <a:pt x="755" y="160"/>
                    </a:cubicBezTo>
                    <a:cubicBezTo>
                      <a:pt x="684" y="48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3"/>
              <p:cNvSpPr/>
              <p:nvPr/>
            </p:nvSpPr>
            <p:spPr>
              <a:xfrm>
                <a:off x="-2125925" y="3533563"/>
                <a:ext cx="44250" cy="95050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3802" extrusionOk="0">
                    <a:moveTo>
                      <a:pt x="375" y="1"/>
                    </a:moveTo>
                    <a:cubicBezTo>
                      <a:pt x="315" y="1"/>
                      <a:pt x="256" y="15"/>
                      <a:pt x="206" y="43"/>
                    </a:cubicBezTo>
                    <a:cubicBezTo>
                      <a:pt x="35" y="146"/>
                      <a:pt x="1" y="345"/>
                      <a:pt x="86" y="515"/>
                    </a:cubicBezTo>
                    <a:cubicBezTo>
                      <a:pt x="558" y="1470"/>
                      <a:pt x="678" y="2556"/>
                      <a:pt x="1047" y="3551"/>
                    </a:cubicBezTo>
                    <a:cubicBezTo>
                      <a:pt x="1099" y="3695"/>
                      <a:pt x="1228" y="3802"/>
                      <a:pt x="1380" y="3802"/>
                    </a:cubicBezTo>
                    <a:cubicBezTo>
                      <a:pt x="1409" y="3802"/>
                      <a:pt x="1438" y="3798"/>
                      <a:pt x="1468" y="3790"/>
                    </a:cubicBezTo>
                    <a:cubicBezTo>
                      <a:pt x="1633" y="3743"/>
                      <a:pt x="1769" y="3546"/>
                      <a:pt x="1706" y="3368"/>
                    </a:cubicBezTo>
                    <a:cubicBezTo>
                      <a:pt x="1314" y="2311"/>
                      <a:pt x="1172" y="1185"/>
                      <a:pt x="672" y="169"/>
                    </a:cubicBezTo>
                    <a:cubicBezTo>
                      <a:pt x="618" y="58"/>
                      <a:pt x="496" y="1"/>
                      <a:pt x="375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3"/>
              <p:cNvSpPr/>
              <p:nvPr/>
            </p:nvSpPr>
            <p:spPr>
              <a:xfrm>
                <a:off x="-2946675" y="3773588"/>
                <a:ext cx="38700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686" extrusionOk="0">
                    <a:moveTo>
                      <a:pt x="401" y="0"/>
                    </a:moveTo>
                    <a:cubicBezTo>
                      <a:pt x="371" y="0"/>
                      <a:pt x="339" y="5"/>
                      <a:pt x="307" y="16"/>
                    </a:cubicBezTo>
                    <a:cubicBezTo>
                      <a:pt x="149" y="66"/>
                      <a:pt x="0" y="260"/>
                      <a:pt x="69" y="436"/>
                    </a:cubicBezTo>
                    <a:cubicBezTo>
                      <a:pt x="331" y="1095"/>
                      <a:pt x="553" y="1772"/>
                      <a:pt x="819" y="2431"/>
                    </a:cubicBezTo>
                    <a:cubicBezTo>
                      <a:pt x="871" y="2568"/>
                      <a:pt x="994" y="2685"/>
                      <a:pt x="1145" y="2685"/>
                    </a:cubicBezTo>
                    <a:cubicBezTo>
                      <a:pt x="1176" y="2685"/>
                      <a:pt x="1208" y="2680"/>
                      <a:pt x="1241" y="2670"/>
                    </a:cubicBezTo>
                    <a:cubicBezTo>
                      <a:pt x="1399" y="2619"/>
                      <a:pt x="1548" y="2425"/>
                      <a:pt x="1479" y="2249"/>
                    </a:cubicBezTo>
                    <a:cubicBezTo>
                      <a:pt x="1212" y="1590"/>
                      <a:pt x="990" y="914"/>
                      <a:pt x="729" y="255"/>
                    </a:cubicBezTo>
                    <a:cubicBezTo>
                      <a:pt x="672" y="118"/>
                      <a:pt x="549" y="0"/>
                      <a:pt x="401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3"/>
              <p:cNvSpPr/>
              <p:nvPr/>
            </p:nvSpPr>
            <p:spPr>
              <a:xfrm>
                <a:off x="-2762175" y="3723738"/>
                <a:ext cx="44225" cy="701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805" extrusionOk="0">
                    <a:moveTo>
                      <a:pt x="373" y="1"/>
                    </a:moveTo>
                    <a:cubicBezTo>
                      <a:pt x="313" y="1"/>
                      <a:pt x="254" y="16"/>
                      <a:pt x="205" y="48"/>
                    </a:cubicBezTo>
                    <a:cubicBezTo>
                      <a:pt x="45" y="156"/>
                      <a:pt x="0" y="344"/>
                      <a:pt x="85" y="515"/>
                    </a:cubicBezTo>
                    <a:cubicBezTo>
                      <a:pt x="431" y="1213"/>
                      <a:pt x="682" y="1964"/>
                      <a:pt x="1079" y="2635"/>
                    </a:cubicBezTo>
                    <a:cubicBezTo>
                      <a:pt x="1146" y="2739"/>
                      <a:pt x="1268" y="2804"/>
                      <a:pt x="1390" y="2804"/>
                    </a:cubicBezTo>
                    <a:cubicBezTo>
                      <a:pt x="1446" y="2804"/>
                      <a:pt x="1501" y="2791"/>
                      <a:pt x="1551" y="2760"/>
                    </a:cubicBezTo>
                    <a:cubicBezTo>
                      <a:pt x="1706" y="2658"/>
                      <a:pt x="1768" y="2453"/>
                      <a:pt x="1672" y="2294"/>
                    </a:cubicBezTo>
                    <a:cubicBezTo>
                      <a:pt x="1273" y="1617"/>
                      <a:pt x="1023" y="872"/>
                      <a:pt x="677" y="174"/>
                    </a:cubicBezTo>
                    <a:cubicBezTo>
                      <a:pt x="623" y="63"/>
                      <a:pt x="496" y="1"/>
                      <a:pt x="373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13"/>
              <p:cNvSpPr/>
              <p:nvPr/>
            </p:nvSpPr>
            <p:spPr>
              <a:xfrm>
                <a:off x="-2587375" y="3686388"/>
                <a:ext cx="5032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553" extrusionOk="0">
                    <a:moveTo>
                      <a:pt x="367" y="0"/>
                    </a:moveTo>
                    <a:cubicBezTo>
                      <a:pt x="279" y="0"/>
                      <a:pt x="192" y="32"/>
                      <a:pt x="132" y="99"/>
                    </a:cubicBezTo>
                    <a:cubicBezTo>
                      <a:pt x="6" y="235"/>
                      <a:pt x="1" y="445"/>
                      <a:pt x="132" y="582"/>
                    </a:cubicBezTo>
                    <a:cubicBezTo>
                      <a:pt x="193" y="644"/>
                      <a:pt x="256" y="713"/>
                      <a:pt x="313" y="775"/>
                    </a:cubicBezTo>
                    <a:cubicBezTo>
                      <a:pt x="342" y="809"/>
                      <a:pt x="370" y="849"/>
                      <a:pt x="398" y="883"/>
                    </a:cubicBezTo>
                    <a:cubicBezTo>
                      <a:pt x="415" y="905"/>
                      <a:pt x="432" y="928"/>
                      <a:pt x="444" y="946"/>
                    </a:cubicBezTo>
                    <a:cubicBezTo>
                      <a:pt x="557" y="1099"/>
                      <a:pt x="660" y="1258"/>
                      <a:pt x="756" y="1417"/>
                    </a:cubicBezTo>
                    <a:cubicBezTo>
                      <a:pt x="956" y="1736"/>
                      <a:pt x="1132" y="2065"/>
                      <a:pt x="1325" y="2384"/>
                    </a:cubicBezTo>
                    <a:cubicBezTo>
                      <a:pt x="1387" y="2488"/>
                      <a:pt x="1510" y="2553"/>
                      <a:pt x="1630" y="2553"/>
                    </a:cubicBezTo>
                    <a:cubicBezTo>
                      <a:pt x="1686" y="2553"/>
                      <a:pt x="1742" y="2539"/>
                      <a:pt x="1791" y="2508"/>
                    </a:cubicBezTo>
                    <a:cubicBezTo>
                      <a:pt x="1950" y="2406"/>
                      <a:pt x="2013" y="2201"/>
                      <a:pt x="1916" y="2037"/>
                    </a:cubicBezTo>
                    <a:cubicBezTo>
                      <a:pt x="1518" y="1372"/>
                      <a:pt x="1166" y="655"/>
                      <a:pt x="614" y="99"/>
                    </a:cubicBezTo>
                    <a:cubicBezTo>
                      <a:pt x="550" y="34"/>
                      <a:pt x="458" y="0"/>
                      <a:pt x="367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13"/>
              <p:cNvSpPr/>
              <p:nvPr/>
            </p:nvSpPr>
            <p:spPr>
              <a:xfrm>
                <a:off x="-2406325" y="3639488"/>
                <a:ext cx="3457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683" extrusionOk="0">
                    <a:moveTo>
                      <a:pt x="357" y="1"/>
                    </a:moveTo>
                    <a:cubicBezTo>
                      <a:pt x="328" y="1"/>
                      <a:pt x="300" y="5"/>
                      <a:pt x="273" y="13"/>
                    </a:cubicBezTo>
                    <a:cubicBezTo>
                      <a:pt x="92" y="75"/>
                      <a:pt x="1" y="246"/>
                      <a:pt x="35" y="434"/>
                    </a:cubicBezTo>
                    <a:cubicBezTo>
                      <a:pt x="182" y="1150"/>
                      <a:pt x="318" y="1878"/>
                      <a:pt x="694" y="2515"/>
                    </a:cubicBezTo>
                    <a:cubicBezTo>
                      <a:pt x="755" y="2618"/>
                      <a:pt x="876" y="2682"/>
                      <a:pt x="995" y="2682"/>
                    </a:cubicBezTo>
                    <a:cubicBezTo>
                      <a:pt x="1053" y="2682"/>
                      <a:pt x="1110" y="2667"/>
                      <a:pt x="1160" y="2634"/>
                    </a:cubicBezTo>
                    <a:cubicBezTo>
                      <a:pt x="1320" y="2537"/>
                      <a:pt x="1383" y="2332"/>
                      <a:pt x="1286" y="2167"/>
                    </a:cubicBezTo>
                    <a:cubicBezTo>
                      <a:pt x="1103" y="1860"/>
                      <a:pt x="1007" y="1599"/>
                      <a:pt x="911" y="1235"/>
                    </a:cubicBezTo>
                    <a:cubicBezTo>
                      <a:pt x="825" y="912"/>
                      <a:pt x="762" y="582"/>
                      <a:pt x="694" y="251"/>
                    </a:cubicBezTo>
                    <a:cubicBezTo>
                      <a:pt x="665" y="108"/>
                      <a:pt x="508" y="1"/>
                      <a:pt x="357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3"/>
              <p:cNvSpPr/>
              <p:nvPr/>
            </p:nvSpPr>
            <p:spPr>
              <a:xfrm>
                <a:off x="-2216875" y="3592688"/>
                <a:ext cx="38700" cy="640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560" extrusionOk="0">
                    <a:moveTo>
                      <a:pt x="396" y="1"/>
                    </a:moveTo>
                    <a:cubicBezTo>
                      <a:pt x="367" y="1"/>
                      <a:pt x="337" y="5"/>
                      <a:pt x="307" y="14"/>
                    </a:cubicBezTo>
                    <a:cubicBezTo>
                      <a:pt x="149" y="66"/>
                      <a:pt x="0" y="260"/>
                      <a:pt x="68" y="436"/>
                    </a:cubicBezTo>
                    <a:cubicBezTo>
                      <a:pt x="319" y="1061"/>
                      <a:pt x="569" y="1685"/>
                      <a:pt x="819" y="2306"/>
                    </a:cubicBezTo>
                    <a:cubicBezTo>
                      <a:pt x="871" y="2443"/>
                      <a:pt x="994" y="2560"/>
                      <a:pt x="1146" y="2560"/>
                    </a:cubicBezTo>
                    <a:cubicBezTo>
                      <a:pt x="1176" y="2560"/>
                      <a:pt x="1208" y="2555"/>
                      <a:pt x="1240" y="2545"/>
                    </a:cubicBezTo>
                    <a:cubicBezTo>
                      <a:pt x="1399" y="2493"/>
                      <a:pt x="1547" y="2306"/>
                      <a:pt x="1479" y="2123"/>
                    </a:cubicBezTo>
                    <a:cubicBezTo>
                      <a:pt x="1228" y="1504"/>
                      <a:pt x="978" y="879"/>
                      <a:pt x="729" y="253"/>
                    </a:cubicBezTo>
                    <a:cubicBezTo>
                      <a:pt x="672" y="115"/>
                      <a:pt x="546" y="1"/>
                      <a:pt x="396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13"/>
              <p:cNvSpPr/>
              <p:nvPr/>
            </p:nvSpPr>
            <p:spPr>
              <a:xfrm>
                <a:off x="-3155450" y="3586588"/>
                <a:ext cx="1195875" cy="313100"/>
              </a:xfrm>
              <a:custGeom>
                <a:avLst/>
                <a:gdLst/>
                <a:ahLst/>
                <a:cxnLst/>
                <a:rect l="l" t="t" r="r" b="b"/>
                <a:pathLst>
                  <a:path w="47835" h="12524" extrusionOk="0">
                    <a:moveTo>
                      <a:pt x="47360" y="1"/>
                    </a:moveTo>
                    <a:cubicBezTo>
                      <a:pt x="47330" y="1"/>
                      <a:pt x="47298" y="5"/>
                      <a:pt x="47264" y="14"/>
                    </a:cubicBezTo>
                    <a:cubicBezTo>
                      <a:pt x="41256" y="1595"/>
                      <a:pt x="35355" y="3561"/>
                      <a:pt x="29328" y="5085"/>
                    </a:cubicBezTo>
                    <a:cubicBezTo>
                      <a:pt x="26237" y="5870"/>
                      <a:pt x="23110" y="6410"/>
                      <a:pt x="19989" y="7058"/>
                    </a:cubicBezTo>
                    <a:cubicBezTo>
                      <a:pt x="16891" y="7701"/>
                      <a:pt x="13827" y="8485"/>
                      <a:pt x="10762" y="9286"/>
                    </a:cubicBezTo>
                    <a:cubicBezTo>
                      <a:pt x="7323" y="10184"/>
                      <a:pt x="3878" y="11105"/>
                      <a:pt x="398" y="11862"/>
                    </a:cubicBezTo>
                    <a:cubicBezTo>
                      <a:pt x="0" y="11946"/>
                      <a:pt x="133" y="12524"/>
                      <a:pt x="502" y="12524"/>
                    </a:cubicBezTo>
                    <a:cubicBezTo>
                      <a:pt x="528" y="12524"/>
                      <a:pt x="554" y="12521"/>
                      <a:pt x="581" y="12516"/>
                    </a:cubicBezTo>
                    <a:cubicBezTo>
                      <a:pt x="6766" y="11173"/>
                      <a:pt x="12826" y="9315"/>
                      <a:pt x="19011" y="7961"/>
                    </a:cubicBezTo>
                    <a:cubicBezTo>
                      <a:pt x="22126" y="7279"/>
                      <a:pt x="25269" y="6780"/>
                      <a:pt x="28373" y="6029"/>
                    </a:cubicBezTo>
                    <a:cubicBezTo>
                      <a:pt x="31398" y="5290"/>
                      <a:pt x="34394" y="4437"/>
                      <a:pt x="37378" y="3556"/>
                    </a:cubicBezTo>
                    <a:cubicBezTo>
                      <a:pt x="40728" y="2572"/>
                      <a:pt x="44070" y="1561"/>
                      <a:pt x="47447" y="667"/>
                    </a:cubicBezTo>
                    <a:cubicBezTo>
                      <a:pt x="47834" y="568"/>
                      <a:pt x="47715" y="1"/>
                      <a:pt x="47360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13"/>
              <p:cNvSpPr/>
              <p:nvPr/>
            </p:nvSpPr>
            <p:spPr>
              <a:xfrm>
                <a:off x="-3156450" y="3717713"/>
                <a:ext cx="687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710" extrusionOk="0">
                    <a:moveTo>
                      <a:pt x="1201" y="709"/>
                    </a:moveTo>
                    <a:cubicBezTo>
                      <a:pt x="1201" y="709"/>
                      <a:pt x="1198" y="710"/>
                      <a:pt x="1194" y="713"/>
                    </a:cubicBezTo>
                    <a:lnTo>
                      <a:pt x="1194" y="713"/>
                    </a:lnTo>
                    <a:cubicBezTo>
                      <a:pt x="1199" y="710"/>
                      <a:pt x="1201" y="709"/>
                      <a:pt x="1201" y="709"/>
                    </a:cubicBezTo>
                    <a:close/>
                    <a:moveTo>
                      <a:pt x="1182" y="718"/>
                    </a:moveTo>
                    <a:lnTo>
                      <a:pt x="1182" y="718"/>
                    </a:lnTo>
                    <a:cubicBezTo>
                      <a:pt x="1176" y="720"/>
                      <a:pt x="1171" y="722"/>
                      <a:pt x="1167" y="722"/>
                    </a:cubicBezTo>
                    <a:cubicBezTo>
                      <a:pt x="1172" y="721"/>
                      <a:pt x="1177" y="719"/>
                      <a:pt x="1182" y="718"/>
                    </a:cubicBezTo>
                    <a:close/>
                    <a:moveTo>
                      <a:pt x="1047" y="801"/>
                    </a:moveTo>
                    <a:cubicBezTo>
                      <a:pt x="1039" y="806"/>
                      <a:pt x="1030" y="814"/>
                      <a:pt x="1021" y="821"/>
                    </a:cubicBezTo>
                    <a:lnTo>
                      <a:pt x="1021" y="821"/>
                    </a:lnTo>
                    <a:cubicBezTo>
                      <a:pt x="1024" y="820"/>
                      <a:pt x="1031" y="814"/>
                      <a:pt x="1047" y="801"/>
                    </a:cubicBezTo>
                    <a:close/>
                    <a:moveTo>
                      <a:pt x="1916" y="907"/>
                    </a:moveTo>
                    <a:cubicBezTo>
                      <a:pt x="1918" y="907"/>
                      <a:pt x="1931" y="919"/>
                      <a:pt x="1934" y="926"/>
                    </a:cubicBezTo>
                    <a:lnTo>
                      <a:pt x="1934" y="926"/>
                    </a:lnTo>
                    <a:cubicBezTo>
                      <a:pt x="1920" y="912"/>
                      <a:pt x="1916" y="907"/>
                      <a:pt x="1916" y="907"/>
                    </a:cubicBezTo>
                    <a:close/>
                    <a:moveTo>
                      <a:pt x="1938" y="930"/>
                    </a:moveTo>
                    <a:lnTo>
                      <a:pt x="1938" y="930"/>
                    </a:lnTo>
                    <a:cubicBezTo>
                      <a:pt x="1938" y="931"/>
                      <a:pt x="1939" y="931"/>
                      <a:pt x="1939" y="932"/>
                    </a:cubicBezTo>
                    <a:cubicBezTo>
                      <a:pt x="1939" y="931"/>
                      <a:pt x="1938" y="931"/>
                      <a:pt x="1938" y="930"/>
                    </a:cubicBezTo>
                    <a:close/>
                    <a:moveTo>
                      <a:pt x="1939" y="1779"/>
                    </a:moveTo>
                    <a:cubicBezTo>
                      <a:pt x="1926" y="1795"/>
                      <a:pt x="1920" y="1803"/>
                      <a:pt x="1919" y="1805"/>
                    </a:cubicBezTo>
                    <a:lnTo>
                      <a:pt x="1919" y="1805"/>
                    </a:lnTo>
                    <a:cubicBezTo>
                      <a:pt x="1926" y="1798"/>
                      <a:pt x="1933" y="1789"/>
                      <a:pt x="1939" y="1779"/>
                    </a:cubicBezTo>
                    <a:close/>
                    <a:moveTo>
                      <a:pt x="1440" y="670"/>
                    </a:moveTo>
                    <a:cubicBezTo>
                      <a:pt x="1462" y="670"/>
                      <a:pt x="1485" y="670"/>
                      <a:pt x="1508" y="675"/>
                    </a:cubicBezTo>
                    <a:cubicBezTo>
                      <a:pt x="1520" y="676"/>
                      <a:pt x="1528" y="676"/>
                      <a:pt x="1532" y="676"/>
                    </a:cubicBezTo>
                    <a:cubicBezTo>
                      <a:pt x="1533" y="676"/>
                      <a:pt x="1533" y="676"/>
                      <a:pt x="1534" y="676"/>
                    </a:cubicBezTo>
                    <a:lnTo>
                      <a:pt x="1534" y="676"/>
                    </a:lnTo>
                    <a:cubicBezTo>
                      <a:pt x="1584" y="693"/>
                      <a:pt x="1634" y="704"/>
                      <a:pt x="1684" y="722"/>
                    </a:cubicBezTo>
                    <a:cubicBezTo>
                      <a:pt x="1660" y="715"/>
                      <a:pt x="1651" y="712"/>
                      <a:pt x="1650" y="712"/>
                    </a:cubicBezTo>
                    <a:cubicBezTo>
                      <a:pt x="1649" y="712"/>
                      <a:pt x="1668" y="718"/>
                      <a:pt x="1679" y="722"/>
                    </a:cubicBezTo>
                    <a:cubicBezTo>
                      <a:pt x="1706" y="738"/>
                      <a:pt x="1729" y="750"/>
                      <a:pt x="1758" y="767"/>
                    </a:cubicBezTo>
                    <a:cubicBezTo>
                      <a:pt x="1772" y="776"/>
                      <a:pt x="1793" y="787"/>
                      <a:pt x="1809" y="797"/>
                    </a:cubicBezTo>
                    <a:lnTo>
                      <a:pt x="1809" y="797"/>
                    </a:lnTo>
                    <a:cubicBezTo>
                      <a:pt x="1810" y="799"/>
                      <a:pt x="1814" y="805"/>
                      <a:pt x="1826" y="818"/>
                    </a:cubicBezTo>
                    <a:cubicBezTo>
                      <a:pt x="1864" y="851"/>
                      <a:pt x="1897" y="888"/>
                      <a:pt x="1934" y="926"/>
                    </a:cubicBezTo>
                    <a:lnTo>
                      <a:pt x="1934" y="926"/>
                    </a:lnTo>
                    <a:cubicBezTo>
                      <a:pt x="1934" y="926"/>
                      <a:pt x="1934" y="926"/>
                      <a:pt x="1934" y="926"/>
                    </a:cubicBezTo>
                    <a:cubicBezTo>
                      <a:pt x="1952" y="955"/>
                      <a:pt x="1968" y="977"/>
                      <a:pt x="1986" y="1005"/>
                    </a:cubicBezTo>
                    <a:cubicBezTo>
                      <a:pt x="1996" y="1028"/>
                      <a:pt x="2007" y="1045"/>
                      <a:pt x="2019" y="1067"/>
                    </a:cubicBezTo>
                    <a:lnTo>
                      <a:pt x="2019" y="1067"/>
                    </a:lnTo>
                    <a:cubicBezTo>
                      <a:pt x="2021" y="1071"/>
                      <a:pt x="2022" y="1077"/>
                      <a:pt x="2025" y="1084"/>
                    </a:cubicBezTo>
                    <a:cubicBezTo>
                      <a:pt x="2042" y="1136"/>
                      <a:pt x="2059" y="1194"/>
                      <a:pt x="2070" y="1244"/>
                    </a:cubicBezTo>
                    <a:cubicBezTo>
                      <a:pt x="2070" y="1245"/>
                      <a:pt x="2071" y="1246"/>
                      <a:pt x="2071" y="1247"/>
                    </a:cubicBezTo>
                    <a:lnTo>
                      <a:pt x="2071" y="1247"/>
                    </a:lnTo>
                    <a:cubicBezTo>
                      <a:pt x="2070" y="1244"/>
                      <a:pt x="2070" y="1241"/>
                      <a:pt x="2070" y="1239"/>
                    </a:cubicBezTo>
                    <a:lnTo>
                      <a:pt x="2070" y="1239"/>
                    </a:lnTo>
                    <a:cubicBezTo>
                      <a:pt x="2071" y="1245"/>
                      <a:pt x="2072" y="1250"/>
                      <a:pt x="2072" y="1256"/>
                    </a:cubicBezTo>
                    <a:lnTo>
                      <a:pt x="2072" y="1256"/>
                    </a:lnTo>
                    <a:cubicBezTo>
                      <a:pt x="2072" y="1254"/>
                      <a:pt x="2071" y="1251"/>
                      <a:pt x="2071" y="1247"/>
                    </a:cubicBezTo>
                    <a:lnTo>
                      <a:pt x="2071" y="1247"/>
                    </a:lnTo>
                    <a:cubicBezTo>
                      <a:pt x="2071" y="1253"/>
                      <a:pt x="2072" y="1258"/>
                      <a:pt x="2073" y="1263"/>
                    </a:cubicBezTo>
                    <a:lnTo>
                      <a:pt x="2073" y="1263"/>
                    </a:lnTo>
                    <a:cubicBezTo>
                      <a:pt x="2073" y="1261"/>
                      <a:pt x="2073" y="1259"/>
                      <a:pt x="2072" y="1256"/>
                    </a:cubicBezTo>
                    <a:lnTo>
                      <a:pt x="2072" y="1256"/>
                    </a:lnTo>
                    <a:cubicBezTo>
                      <a:pt x="2075" y="1269"/>
                      <a:pt x="2075" y="1274"/>
                      <a:pt x="2075" y="1274"/>
                    </a:cubicBezTo>
                    <a:cubicBezTo>
                      <a:pt x="2075" y="1274"/>
                      <a:pt x="2074" y="1270"/>
                      <a:pt x="2073" y="1263"/>
                    </a:cubicBezTo>
                    <a:lnTo>
                      <a:pt x="2073" y="1263"/>
                    </a:lnTo>
                    <a:cubicBezTo>
                      <a:pt x="2076" y="1295"/>
                      <a:pt x="2076" y="1326"/>
                      <a:pt x="2076" y="1357"/>
                    </a:cubicBezTo>
                    <a:cubicBezTo>
                      <a:pt x="2076" y="1386"/>
                      <a:pt x="2076" y="1415"/>
                      <a:pt x="2070" y="1443"/>
                    </a:cubicBezTo>
                    <a:cubicBezTo>
                      <a:pt x="2070" y="1453"/>
                      <a:pt x="2066" y="1474"/>
                      <a:pt x="2067" y="1474"/>
                    </a:cubicBezTo>
                    <a:cubicBezTo>
                      <a:pt x="2067" y="1474"/>
                      <a:pt x="2069" y="1466"/>
                      <a:pt x="2075" y="1441"/>
                    </a:cubicBezTo>
                    <a:lnTo>
                      <a:pt x="2075" y="1441"/>
                    </a:lnTo>
                    <a:cubicBezTo>
                      <a:pt x="2065" y="1485"/>
                      <a:pt x="2059" y="1529"/>
                      <a:pt x="2042" y="1574"/>
                    </a:cubicBezTo>
                    <a:cubicBezTo>
                      <a:pt x="2036" y="1596"/>
                      <a:pt x="2025" y="1614"/>
                      <a:pt x="2020" y="1637"/>
                    </a:cubicBezTo>
                    <a:cubicBezTo>
                      <a:pt x="2018" y="1646"/>
                      <a:pt x="2017" y="1649"/>
                      <a:pt x="2018" y="1650"/>
                    </a:cubicBezTo>
                    <a:lnTo>
                      <a:pt x="2018" y="1650"/>
                    </a:lnTo>
                    <a:cubicBezTo>
                      <a:pt x="1990" y="1689"/>
                      <a:pt x="1968" y="1733"/>
                      <a:pt x="1945" y="1773"/>
                    </a:cubicBezTo>
                    <a:cubicBezTo>
                      <a:pt x="1938" y="1784"/>
                      <a:pt x="1919" y="1806"/>
                      <a:pt x="1918" y="1806"/>
                    </a:cubicBezTo>
                    <a:cubicBezTo>
                      <a:pt x="1918" y="1806"/>
                      <a:pt x="1918" y="1806"/>
                      <a:pt x="1919" y="1805"/>
                    </a:cubicBezTo>
                    <a:lnTo>
                      <a:pt x="1919" y="1805"/>
                    </a:lnTo>
                    <a:cubicBezTo>
                      <a:pt x="1914" y="1810"/>
                      <a:pt x="1910" y="1814"/>
                      <a:pt x="1905" y="1819"/>
                    </a:cubicBezTo>
                    <a:cubicBezTo>
                      <a:pt x="1871" y="1853"/>
                      <a:pt x="1842" y="1881"/>
                      <a:pt x="1808" y="1910"/>
                    </a:cubicBezTo>
                    <a:cubicBezTo>
                      <a:pt x="1826" y="1894"/>
                      <a:pt x="1832" y="1888"/>
                      <a:pt x="1832" y="1888"/>
                    </a:cubicBezTo>
                    <a:lnTo>
                      <a:pt x="1832" y="1888"/>
                    </a:lnTo>
                    <a:cubicBezTo>
                      <a:pt x="1832" y="1888"/>
                      <a:pt x="1799" y="1917"/>
                      <a:pt x="1792" y="1921"/>
                    </a:cubicBezTo>
                    <a:cubicBezTo>
                      <a:pt x="1774" y="1932"/>
                      <a:pt x="1763" y="1944"/>
                      <a:pt x="1747" y="1949"/>
                    </a:cubicBezTo>
                    <a:cubicBezTo>
                      <a:pt x="1729" y="1960"/>
                      <a:pt x="1706" y="1971"/>
                      <a:pt x="1690" y="1984"/>
                    </a:cubicBezTo>
                    <a:cubicBezTo>
                      <a:pt x="1684" y="1986"/>
                      <a:pt x="1680" y="1989"/>
                      <a:pt x="1676" y="1991"/>
                    </a:cubicBezTo>
                    <a:lnTo>
                      <a:pt x="1676" y="1991"/>
                    </a:lnTo>
                    <a:cubicBezTo>
                      <a:pt x="1674" y="1991"/>
                      <a:pt x="1669" y="1992"/>
                      <a:pt x="1661" y="1995"/>
                    </a:cubicBezTo>
                    <a:cubicBezTo>
                      <a:pt x="1616" y="2012"/>
                      <a:pt x="1570" y="2023"/>
                      <a:pt x="1530" y="2034"/>
                    </a:cubicBezTo>
                    <a:cubicBezTo>
                      <a:pt x="1519" y="2034"/>
                      <a:pt x="1492" y="2036"/>
                      <a:pt x="1498" y="2036"/>
                    </a:cubicBezTo>
                    <a:cubicBezTo>
                      <a:pt x="1499" y="2036"/>
                      <a:pt x="1503" y="2036"/>
                      <a:pt x="1510" y="2036"/>
                    </a:cubicBezTo>
                    <a:lnTo>
                      <a:pt x="1510" y="2036"/>
                    </a:lnTo>
                    <a:cubicBezTo>
                      <a:pt x="1496" y="2037"/>
                      <a:pt x="1481" y="2040"/>
                      <a:pt x="1467" y="2040"/>
                    </a:cubicBezTo>
                    <a:cubicBezTo>
                      <a:pt x="1428" y="2040"/>
                      <a:pt x="1383" y="2040"/>
                      <a:pt x="1343" y="2034"/>
                    </a:cubicBezTo>
                    <a:cubicBezTo>
                      <a:pt x="1336" y="2034"/>
                      <a:pt x="1331" y="2034"/>
                      <a:pt x="1327" y="2034"/>
                    </a:cubicBezTo>
                    <a:lnTo>
                      <a:pt x="1327" y="2034"/>
                    </a:lnTo>
                    <a:cubicBezTo>
                      <a:pt x="1326" y="2034"/>
                      <a:pt x="1326" y="2034"/>
                      <a:pt x="1325" y="2034"/>
                    </a:cubicBezTo>
                    <a:cubicBezTo>
                      <a:pt x="1297" y="2023"/>
                      <a:pt x="1269" y="2023"/>
                      <a:pt x="1246" y="2012"/>
                    </a:cubicBezTo>
                    <a:cubicBezTo>
                      <a:pt x="1223" y="2005"/>
                      <a:pt x="1201" y="1995"/>
                      <a:pt x="1183" y="1989"/>
                    </a:cubicBezTo>
                    <a:cubicBezTo>
                      <a:pt x="1181" y="1989"/>
                      <a:pt x="1179" y="1989"/>
                      <a:pt x="1177" y="1989"/>
                    </a:cubicBezTo>
                    <a:lnTo>
                      <a:pt x="1177" y="1989"/>
                    </a:lnTo>
                    <a:cubicBezTo>
                      <a:pt x="1138" y="1966"/>
                      <a:pt x="1099" y="1949"/>
                      <a:pt x="1058" y="1921"/>
                    </a:cubicBezTo>
                    <a:cubicBezTo>
                      <a:pt x="1047" y="1915"/>
                      <a:pt x="1031" y="1903"/>
                      <a:pt x="1018" y="1892"/>
                    </a:cubicBezTo>
                    <a:lnTo>
                      <a:pt x="1018" y="1892"/>
                    </a:lnTo>
                    <a:cubicBezTo>
                      <a:pt x="1038" y="1908"/>
                      <a:pt x="1046" y="1913"/>
                      <a:pt x="1046" y="1913"/>
                    </a:cubicBezTo>
                    <a:cubicBezTo>
                      <a:pt x="1048" y="1913"/>
                      <a:pt x="1024" y="1894"/>
                      <a:pt x="1013" y="1887"/>
                    </a:cubicBezTo>
                    <a:cubicBezTo>
                      <a:pt x="979" y="1853"/>
                      <a:pt x="945" y="1819"/>
                      <a:pt x="916" y="1779"/>
                    </a:cubicBezTo>
                    <a:lnTo>
                      <a:pt x="916" y="1779"/>
                    </a:lnTo>
                    <a:cubicBezTo>
                      <a:pt x="932" y="1798"/>
                      <a:pt x="938" y="1805"/>
                      <a:pt x="938" y="1805"/>
                    </a:cubicBezTo>
                    <a:cubicBezTo>
                      <a:pt x="938" y="1805"/>
                      <a:pt x="909" y="1770"/>
                      <a:pt x="905" y="1761"/>
                    </a:cubicBezTo>
                    <a:cubicBezTo>
                      <a:pt x="894" y="1745"/>
                      <a:pt x="882" y="1733"/>
                      <a:pt x="876" y="1716"/>
                    </a:cubicBezTo>
                    <a:cubicBezTo>
                      <a:pt x="866" y="1698"/>
                      <a:pt x="853" y="1677"/>
                      <a:pt x="842" y="1659"/>
                    </a:cubicBezTo>
                    <a:cubicBezTo>
                      <a:pt x="835" y="1648"/>
                      <a:pt x="825" y="1621"/>
                      <a:pt x="826" y="1619"/>
                    </a:cubicBezTo>
                    <a:lnTo>
                      <a:pt x="826" y="1619"/>
                    </a:lnTo>
                    <a:cubicBezTo>
                      <a:pt x="829" y="1629"/>
                      <a:pt x="833" y="1639"/>
                      <a:pt x="837" y="1648"/>
                    </a:cubicBezTo>
                    <a:cubicBezTo>
                      <a:pt x="829" y="1627"/>
                      <a:pt x="826" y="1619"/>
                      <a:pt x="826" y="1619"/>
                    </a:cubicBezTo>
                    <a:lnTo>
                      <a:pt x="826" y="1619"/>
                    </a:lnTo>
                    <a:cubicBezTo>
                      <a:pt x="826" y="1619"/>
                      <a:pt x="826" y="1619"/>
                      <a:pt x="826" y="1619"/>
                    </a:cubicBezTo>
                    <a:lnTo>
                      <a:pt x="826" y="1619"/>
                    </a:lnTo>
                    <a:cubicBezTo>
                      <a:pt x="814" y="1587"/>
                      <a:pt x="806" y="1552"/>
                      <a:pt x="797" y="1517"/>
                    </a:cubicBezTo>
                    <a:cubicBezTo>
                      <a:pt x="792" y="1501"/>
                      <a:pt x="785" y="1483"/>
                      <a:pt x="785" y="1466"/>
                    </a:cubicBezTo>
                    <a:cubicBezTo>
                      <a:pt x="783" y="1459"/>
                      <a:pt x="782" y="1454"/>
                      <a:pt x="781" y="1450"/>
                    </a:cubicBezTo>
                    <a:lnTo>
                      <a:pt x="781" y="1450"/>
                    </a:lnTo>
                    <a:cubicBezTo>
                      <a:pt x="781" y="1444"/>
                      <a:pt x="780" y="1437"/>
                      <a:pt x="780" y="1426"/>
                    </a:cubicBezTo>
                    <a:cubicBezTo>
                      <a:pt x="774" y="1386"/>
                      <a:pt x="774" y="1341"/>
                      <a:pt x="780" y="1296"/>
                    </a:cubicBezTo>
                    <a:cubicBezTo>
                      <a:pt x="780" y="1287"/>
                      <a:pt x="786" y="1241"/>
                      <a:pt x="785" y="1241"/>
                    </a:cubicBezTo>
                    <a:lnTo>
                      <a:pt x="785" y="1241"/>
                    </a:lnTo>
                    <a:cubicBezTo>
                      <a:pt x="785" y="1241"/>
                      <a:pt x="783" y="1249"/>
                      <a:pt x="780" y="1273"/>
                    </a:cubicBezTo>
                    <a:cubicBezTo>
                      <a:pt x="780" y="1255"/>
                      <a:pt x="785" y="1239"/>
                      <a:pt x="792" y="1215"/>
                    </a:cubicBezTo>
                    <a:cubicBezTo>
                      <a:pt x="797" y="1171"/>
                      <a:pt x="813" y="1132"/>
                      <a:pt x="825" y="1086"/>
                    </a:cubicBezTo>
                    <a:lnTo>
                      <a:pt x="825" y="1086"/>
                    </a:lnTo>
                    <a:cubicBezTo>
                      <a:pt x="827" y="1085"/>
                      <a:pt x="829" y="1083"/>
                      <a:pt x="831" y="1079"/>
                    </a:cubicBezTo>
                    <a:cubicBezTo>
                      <a:pt x="848" y="1050"/>
                      <a:pt x="860" y="1023"/>
                      <a:pt x="876" y="994"/>
                    </a:cubicBezTo>
                    <a:cubicBezTo>
                      <a:pt x="882" y="977"/>
                      <a:pt x="894" y="966"/>
                      <a:pt x="905" y="948"/>
                    </a:cubicBezTo>
                    <a:cubicBezTo>
                      <a:pt x="905" y="948"/>
                      <a:pt x="913" y="937"/>
                      <a:pt x="920" y="927"/>
                    </a:cubicBezTo>
                    <a:lnTo>
                      <a:pt x="920" y="927"/>
                    </a:lnTo>
                    <a:cubicBezTo>
                      <a:pt x="931" y="916"/>
                      <a:pt x="950" y="892"/>
                      <a:pt x="950" y="892"/>
                    </a:cubicBezTo>
                    <a:cubicBezTo>
                      <a:pt x="962" y="874"/>
                      <a:pt x="979" y="858"/>
                      <a:pt x="996" y="840"/>
                    </a:cubicBezTo>
                    <a:cubicBezTo>
                      <a:pt x="1005" y="835"/>
                      <a:pt x="1013" y="828"/>
                      <a:pt x="1021" y="821"/>
                    </a:cubicBezTo>
                    <a:lnTo>
                      <a:pt x="1021" y="821"/>
                    </a:lnTo>
                    <a:cubicBezTo>
                      <a:pt x="1021" y="821"/>
                      <a:pt x="1021" y="821"/>
                      <a:pt x="1021" y="821"/>
                    </a:cubicBezTo>
                    <a:cubicBezTo>
                      <a:pt x="1018" y="821"/>
                      <a:pt x="1031" y="807"/>
                      <a:pt x="1042" y="801"/>
                    </a:cubicBezTo>
                    <a:cubicBezTo>
                      <a:pt x="1087" y="772"/>
                      <a:pt x="1126" y="750"/>
                      <a:pt x="1178" y="722"/>
                    </a:cubicBezTo>
                    <a:cubicBezTo>
                      <a:pt x="1182" y="719"/>
                      <a:pt x="1185" y="718"/>
                      <a:pt x="1187" y="716"/>
                    </a:cubicBezTo>
                    <a:lnTo>
                      <a:pt x="1187" y="716"/>
                    </a:lnTo>
                    <a:cubicBezTo>
                      <a:pt x="1207" y="710"/>
                      <a:pt x="1225" y="702"/>
                      <a:pt x="1246" y="698"/>
                    </a:cubicBezTo>
                    <a:cubicBezTo>
                      <a:pt x="1267" y="693"/>
                      <a:pt x="1373" y="674"/>
                      <a:pt x="1334" y="674"/>
                    </a:cubicBezTo>
                    <a:cubicBezTo>
                      <a:pt x="1330" y="674"/>
                      <a:pt x="1323" y="675"/>
                      <a:pt x="1314" y="675"/>
                    </a:cubicBezTo>
                    <a:cubicBezTo>
                      <a:pt x="1354" y="670"/>
                      <a:pt x="1399" y="670"/>
                      <a:pt x="1440" y="670"/>
                    </a:cubicBezTo>
                    <a:close/>
                    <a:moveTo>
                      <a:pt x="1431" y="0"/>
                    </a:moveTo>
                    <a:cubicBezTo>
                      <a:pt x="1048" y="0"/>
                      <a:pt x="665" y="176"/>
                      <a:pt x="422" y="477"/>
                    </a:cubicBezTo>
                    <a:cubicBezTo>
                      <a:pt x="63" y="926"/>
                      <a:pt x="1" y="1557"/>
                      <a:pt x="297" y="2057"/>
                    </a:cubicBezTo>
                    <a:cubicBezTo>
                      <a:pt x="535" y="2467"/>
                      <a:pt x="973" y="2710"/>
                      <a:pt x="1437" y="2710"/>
                    </a:cubicBezTo>
                    <a:cubicBezTo>
                      <a:pt x="1526" y="2710"/>
                      <a:pt x="1616" y="2701"/>
                      <a:pt x="1706" y="2682"/>
                    </a:cubicBezTo>
                    <a:cubicBezTo>
                      <a:pt x="2316" y="2553"/>
                      <a:pt x="2727" y="1986"/>
                      <a:pt x="2746" y="1389"/>
                    </a:cubicBezTo>
                    <a:lnTo>
                      <a:pt x="2746" y="1389"/>
                    </a:lnTo>
                    <a:cubicBezTo>
                      <a:pt x="2747" y="1379"/>
                      <a:pt x="2747" y="1368"/>
                      <a:pt x="2747" y="1357"/>
                    </a:cubicBezTo>
                    <a:lnTo>
                      <a:pt x="2747" y="1357"/>
                    </a:lnTo>
                    <a:cubicBezTo>
                      <a:pt x="2747" y="1357"/>
                      <a:pt x="2747" y="1357"/>
                      <a:pt x="2747" y="1357"/>
                    </a:cubicBezTo>
                    <a:cubicBezTo>
                      <a:pt x="2747" y="1348"/>
                      <a:pt x="2747" y="1338"/>
                      <a:pt x="2746" y="1329"/>
                    </a:cubicBezTo>
                    <a:lnTo>
                      <a:pt x="2746" y="1329"/>
                    </a:lnTo>
                    <a:cubicBezTo>
                      <a:pt x="2730" y="767"/>
                      <a:pt x="2391" y="275"/>
                      <a:pt x="1860" y="79"/>
                    </a:cubicBezTo>
                    <a:cubicBezTo>
                      <a:pt x="1722" y="26"/>
                      <a:pt x="1577" y="0"/>
                      <a:pt x="1431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13"/>
            <p:cNvSpPr/>
            <p:nvPr/>
          </p:nvSpPr>
          <p:spPr>
            <a:xfrm rot="-546229">
              <a:off x="8685260" y="3656669"/>
              <a:ext cx="338560" cy="352470"/>
            </a:xfrm>
            <a:custGeom>
              <a:avLst/>
              <a:gdLst/>
              <a:ahLst/>
              <a:cxnLst/>
              <a:rect l="l" t="t" r="r" b="b"/>
              <a:pathLst>
                <a:path w="7716" h="8033" fill="none" extrusionOk="0">
                  <a:moveTo>
                    <a:pt x="0" y="8032"/>
                  </a:moveTo>
                  <a:cubicBezTo>
                    <a:pt x="623" y="6466"/>
                    <a:pt x="2666" y="5640"/>
                    <a:pt x="4204" y="6344"/>
                  </a:cubicBezTo>
                  <a:cubicBezTo>
                    <a:pt x="4786" y="6608"/>
                    <a:pt x="5285" y="7438"/>
                    <a:pt x="4771" y="7816"/>
                  </a:cubicBezTo>
                  <a:cubicBezTo>
                    <a:pt x="4511" y="8010"/>
                    <a:pt x="4120" y="7925"/>
                    <a:pt x="3888" y="7698"/>
                  </a:cubicBezTo>
                  <a:cubicBezTo>
                    <a:pt x="3657" y="7472"/>
                    <a:pt x="3553" y="7146"/>
                    <a:pt x="3501" y="6830"/>
                  </a:cubicBezTo>
                  <a:cubicBezTo>
                    <a:pt x="3318" y="5773"/>
                    <a:pt x="3614" y="4593"/>
                    <a:pt x="4440" y="3904"/>
                  </a:cubicBezTo>
                  <a:cubicBezTo>
                    <a:pt x="5261" y="3219"/>
                    <a:pt x="6631" y="3190"/>
                    <a:pt x="7348" y="3989"/>
                  </a:cubicBezTo>
                  <a:cubicBezTo>
                    <a:pt x="7602" y="4272"/>
                    <a:pt x="7716" y="4804"/>
                    <a:pt x="7376" y="4970"/>
                  </a:cubicBezTo>
                  <a:cubicBezTo>
                    <a:pt x="7210" y="5050"/>
                    <a:pt x="7012" y="4998"/>
                    <a:pt x="6847" y="4928"/>
                  </a:cubicBezTo>
                  <a:cubicBezTo>
                    <a:pt x="6008" y="4545"/>
                    <a:pt x="5544" y="3582"/>
                    <a:pt x="5522" y="2658"/>
                  </a:cubicBezTo>
                  <a:cubicBezTo>
                    <a:pt x="5502" y="1733"/>
                    <a:pt x="5842" y="840"/>
                    <a:pt x="6224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13"/>
          <p:cNvGrpSpPr/>
          <p:nvPr/>
        </p:nvGrpSpPr>
        <p:grpSpPr>
          <a:xfrm>
            <a:off x="332171" y="1203734"/>
            <a:ext cx="257200" cy="311209"/>
            <a:chOff x="7090888" y="538575"/>
            <a:chExt cx="83100" cy="100550"/>
          </a:xfrm>
        </p:grpSpPr>
        <p:sp>
          <p:nvSpPr>
            <p:cNvPr id="509" name="Google Shape;509;p13"/>
            <p:cNvSpPr/>
            <p:nvPr/>
          </p:nvSpPr>
          <p:spPr>
            <a:xfrm>
              <a:off x="7090888" y="564775"/>
              <a:ext cx="83100" cy="67275"/>
            </a:xfrm>
            <a:custGeom>
              <a:avLst/>
              <a:gdLst/>
              <a:ahLst/>
              <a:cxnLst/>
              <a:rect l="l" t="t" r="r" b="b"/>
              <a:pathLst>
                <a:path w="3324" h="2691" fill="none" extrusionOk="0">
                  <a:moveTo>
                    <a:pt x="1" y="0"/>
                  </a:moveTo>
                  <a:cubicBezTo>
                    <a:pt x="1111" y="897"/>
                    <a:pt x="2220" y="1795"/>
                    <a:pt x="3324" y="269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7108838" y="556525"/>
              <a:ext cx="62450" cy="68325"/>
            </a:xfrm>
            <a:custGeom>
              <a:avLst/>
              <a:gdLst/>
              <a:ahLst/>
              <a:cxnLst/>
              <a:rect l="l" t="t" r="r" b="b"/>
              <a:pathLst>
                <a:path w="2498" h="2733" fill="none" extrusionOk="0">
                  <a:moveTo>
                    <a:pt x="1" y="2733"/>
                  </a:moveTo>
                  <a:cubicBezTo>
                    <a:pt x="902" y="1888"/>
                    <a:pt x="1737" y="973"/>
                    <a:pt x="2497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7129713" y="538575"/>
              <a:ext cx="10900" cy="100550"/>
            </a:xfrm>
            <a:custGeom>
              <a:avLst/>
              <a:gdLst/>
              <a:ahLst/>
              <a:cxnLst/>
              <a:rect l="l" t="t" r="r" b="b"/>
              <a:pathLst>
                <a:path w="436" h="4022" fill="none" extrusionOk="0">
                  <a:moveTo>
                    <a:pt x="1" y="1"/>
                  </a:moveTo>
                  <a:cubicBezTo>
                    <a:pt x="147" y="1342"/>
                    <a:pt x="288" y="2682"/>
                    <a:pt x="435" y="40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512" name="Google Shape;512;p13"/>
          <p:cNvSpPr txBox="1">
            <a:spLocks noGrp="1"/>
          </p:cNvSpPr>
          <p:nvPr>
            <p:ph type="title" idx="3"/>
          </p:nvPr>
        </p:nvSpPr>
        <p:spPr>
          <a:xfrm>
            <a:off x="4633000" y="3205400"/>
            <a:ext cx="2926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4" hasCustomPrompt="1"/>
          </p:nvPr>
        </p:nvSpPr>
        <p:spPr>
          <a:xfrm>
            <a:off x="5638800" y="2158995"/>
            <a:ext cx="9144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subTitle" idx="5"/>
          </p:nvPr>
        </p:nvSpPr>
        <p:spPr>
          <a:xfrm>
            <a:off x="4876833" y="4181384"/>
            <a:ext cx="2438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6"/>
          </p:nvPr>
        </p:nvSpPr>
        <p:spPr>
          <a:xfrm>
            <a:off x="8088467" y="3205400"/>
            <a:ext cx="2926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Coiny"/>
              <a:buNone/>
              <a:defRPr sz="32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516" name="Google Shape;516;p13"/>
          <p:cNvSpPr txBox="1">
            <a:spLocks noGrp="1"/>
          </p:cNvSpPr>
          <p:nvPr>
            <p:ph type="title" idx="7" hasCustomPrompt="1"/>
          </p:nvPr>
        </p:nvSpPr>
        <p:spPr>
          <a:xfrm>
            <a:off x="9094267" y="2158995"/>
            <a:ext cx="9144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8"/>
          </p:nvPr>
        </p:nvSpPr>
        <p:spPr>
          <a:xfrm>
            <a:off x="8327169" y="4181384"/>
            <a:ext cx="2438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title" idx="9" hasCustomPrompt="1"/>
          </p:nvPr>
        </p:nvSpPr>
        <p:spPr>
          <a:xfrm>
            <a:off x="2182401" y="2158995"/>
            <a:ext cx="9144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iny"/>
              <a:buNone/>
              <a:defRPr sz="4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2137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15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569" name="Google Shape;569;p1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7" name="Google Shape;597;p15"/>
          <p:cNvSpPr/>
          <p:nvPr/>
        </p:nvSpPr>
        <p:spPr>
          <a:xfrm rot="-431873">
            <a:off x="-2362521" y="5576177"/>
            <a:ext cx="6467436" cy="2220943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15"/>
          <p:cNvSpPr/>
          <p:nvPr/>
        </p:nvSpPr>
        <p:spPr>
          <a:xfrm flipH="1">
            <a:off x="9333315" y="-746806"/>
            <a:ext cx="3514500" cy="1963033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15"/>
          <p:cNvSpPr/>
          <p:nvPr/>
        </p:nvSpPr>
        <p:spPr>
          <a:xfrm>
            <a:off x="11007901" y="5738311"/>
            <a:ext cx="637161" cy="663339"/>
          </a:xfrm>
          <a:custGeom>
            <a:avLst/>
            <a:gdLst/>
            <a:ahLst/>
            <a:cxnLst/>
            <a:rect l="l" t="t" r="r" b="b"/>
            <a:pathLst>
              <a:path w="7716" h="8033" fill="none" extrusionOk="0">
                <a:moveTo>
                  <a:pt x="0" y="8032"/>
                </a:moveTo>
                <a:cubicBezTo>
                  <a:pt x="623" y="6466"/>
                  <a:pt x="2666" y="5640"/>
                  <a:pt x="4204" y="6344"/>
                </a:cubicBezTo>
                <a:cubicBezTo>
                  <a:pt x="4786" y="6608"/>
                  <a:pt x="5285" y="7438"/>
                  <a:pt x="4771" y="7816"/>
                </a:cubicBezTo>
                <a:cubicBezTo>
                  <a:pt x="4511" y="8010"/>
                  <a:pt x="4120" y="7925"/>
                  <a:pt x="3888" y="7698"/>
                </a:cubicBezTo>
                <a:cubicBezTo>
                  <a:pt x="3657" y="7472"/>
                  <a:pt x="3553" y="7146"/>
                  <a:pt x="3501" y="6830"/>
                </a:cubicBezTo>
                <a:cubicBezTo>
                  <a:pt x="3318" y="5773"/>
                  <a:pt x="3614" y="4593"/>
                  <a:pt x="4440" y="3904"/>
                </a:cubicBezTo>
                <a:cubicBezTo>
                  <a:pt x="5261" y="3219"/>
                  <a:pt x="6631" y="3190"/>
                  <a:pt x="7348" y="3989"/>
                </a:cubicBezTo>
                <a:cubicBezTo>
                  <a:pt x="7602" y="4272"/>
                  <a:pt x="7716" y="4804"/>
                  <a:pt x="7376" y="4970"/>
                </a:cubicBezTo>
                <a:cubicBezTo>
                  <a:pt x="7210" y="5050"/>
                  <a:pt x="7012" y="4998"/>
                  <a:pt x="6847" y="4928"/>
                </a:cubicBezTo>
                <a:cubicBezTo>
                  <a:pt x="6008" y="4545"/>
                  <a:pt x="5544" y="3582"/>
                  <a:pt x="5522" y="2658"/>
                </a:cubicBezTo>
                <a:cubicBezTo>
                  <a:pt x="5502" y="1733"/>
                  <a:pt x="5842" y="840"/>
                  <a:pt x="6224" y="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0" name="Google Shape;600;p15"/>
          <p:cNvGrpSpPr/>
          <p:nvPr/>
        </p:nvGrpSpPr>
        <p:grpSpPr>
          <a:xfrm>
            <a:off x="10201977" y="361977"/>
            <a:ext cx="257203" cy="313347"/>
            <a:chOff x="7298913" y="453525"/>
            <a:chExt cx="96775" cy="117900"/>
          </a:xfrm>
        </p:grpSpPr>
        <p:sp>
          <p:nvSpPr>
            <p:cNvPr id="601" name="Google Shape;601;p15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5"/>
          <p:cNvGrpSpPr/>
          <p:nvPr/>
        </p:nvGrpSpPr>
        <p:grpSpPr>
          <a:xfrm>
            <a:off x="388217" y="499617"/>
            <a:ext cx="708684" cy="1284604"/>
            <a:chOff x="291162" y="374713"/>
            <a:chExt cx="531513" cy="963453"/>
          </a:xfrm>
        </p:grpSpPr>
        <p:sp>
          <p:nvSpPr>
            <p:cNvPr id="605" name="Google Shape;605;p15"/>
            <p:cNvSpPr/>
            <p:nvPr/>
          </p:nvSpPr>
          <p:spPr>
            <a:xfrm rot="-4193272">
              <a:off x="295646" y="1013829"/>
              <a:ext cx="338561" cy="246121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484125" y="374713"/>
              <a:ext cx="338550" cy="329575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15"/>
          <p:cNvGrpSpPr/>
          <p:nvPr/>
        </p:nvGrpSpPr>
        <p:grpSpPr>
          <a:xfrm rot="1931367">
            <a:off x="338833" y="5925680"/>
            <a:ext cx="1696049" cy="718171"/>
            <a:chOff x="-3231900" y="3360938"/>
            <a:chExt cx="1272325" cy="538750"/>
          </a:xfrm>
        </p:grpSpPr>
        <p:sp>
          <p:nvSpPr>
            <p:cNvPr id="608" name="Google Shape;608;p15"/>
            <p:cNvSpPr/>
            <p:nvPr/>
          </p:nvSpPr>
          <p:spPr>
            <a:xfrm>
              <a:off x="-3231900" y="3360938"/>
              <a:ext cx="1264350" cy="523075"/>
            </a:xfrm>
            <a:custGeom>
              <a:avLst/>
              <a:gdLst/>
              <a:ahLst/>
              <a:cxnLst/>
              <a:rect l="l" t="t" r="r" b="b"/>
              <a:pathLst>
                <a:path w="50574" h="20923" extrusionOk="0">
                  <a:moveTo>
                    <a:pt x="3162" y="20922"/>
                  </a:moveTo>
                  <a:cubicBezTo>
                    <a:pt x="2769" y="19876"/>
                    <a:pt x="2377" y="18829"/>
                    <a:pt x="1990" y="17777"/>
                  </a:cubicBezTo>
                  <a:cubicBezTo>
                    <a:pt x="1484" y="16420"/>
                    <a:pt x="967" y="15061"/>
                    <a:pt x="489" y="13691"/>
                  </a:cubicBezTo>
                  <a:cubicBezTo>
                    <a:pt x="297" y="13133"/>
                    <a:pt x="182" y="12548"/>
                    <a:pt x="1" y="11831"/>
                  </a:cubicBezTo>
                  <a:cubicBezTo>
                    <a:pt x="1661" y="11406"/>
                    <a:pt x="3223" y="11002"/>
                    <a:pt x="4792" y="10592"/>
                  </a:cubicBezTo>
                  <a:cubicBezTo>
                    <a:pt x="5447" y="10422"/>
                    <a:pt x="6101" y="10234"/>
                    <a:pt x="6760" y="10069"/>
                  </a:cubicBezTo>
                  <a:cubicBezTo>
                    <a:pt x="7408" y="9910"/>
                    <a:pt x="8142" y="9916"/>
                    <a:pt x="8698" y="9603"/>
                  </a:cubicBezTo>
                  <a:cubicBezTo>
                    <a:pt x="9745" y="9018"/>
                    <a:pt x="10915" y="9068"/>
                    <a:pt x="12001" y="8716"/>
                  </a:cubicBezTo>
                  <a:cubicBezTo>
                    <a:pt x="12303" y="8620"/>
                    <a:pt x="12621" y="8586"/>
                    <a:pt x="12933" y="8512"/>
                  </a:cubicBezTo>
                  <a:cubicBezTo>
                    <a:pt x="14008" y="8261"/>
                    <a:pt x="15093" y="8029"/>
                    <a:pt x="16163" y="7749"/>
                  </a:cubicBezTo>
                  <a:cubicBezTo>
                    <a:pt x="17913" y="7289"/>
                    <a:pt x="19658" y="6783"/>
                    <a:pt x="21410" y="6317"/>
                  </a:cubicBezTo>
                  <a:cubicBezTo>
                    <a:pt x="23525" y="5749"/>
                    <a:pt x="25645" y="5191"/>
                    <a:pt x="27765" y="4634"/>
                  </a:cubicBezTo>
                  <a:cubicBezTo>
                    <a:pt x="29072" y="4288"/>
                    <a:pt x="30381" y="3958"/>
                    <a:pt x="31682" y="3600"/>
                  </a:cubicBezTo>
                  <a:cubicBezTo>
                    <a:pt x="32808" y="3293"/>
                    <a:pt x="33910" y="2918"/>
                    <a:pt x="35036" y="2640"/>
                  </a:cubicBezTo>
                  <a:cubicBezTo>
                    <a:pt x="36497" y="2281"/>
                    <a:pt x="37980" y="1985"/>
                    <a:pt x="39447" y="1656"/>
                  </a:cubicBezTo>
                  <a:cubicBezTo>
                    <a:pt x="40607" y="1388"/>
                    <a:pt x="41755" y="1076"/>
                    <a:pt x="42921" y="848"/>
                  </a:cubicBezTo>
                  <a:cubicBezTo>
                    <a:pt x="44529" y="541"/>
                    <a:pt x="46150" y="292"/>
                    <a:pt x="47764" y="19"/>
                  </a:cubicBezTo>
                  <a:cubicBezTo>
                    <a:pt x="47856" y="1"/>
                    <a:pt x="47952" y="13"/>
                    <a:pt x="48055" y="13"/>
                  </a:cubicBezTo>
                  <a:cubicBezTo>
                    <a:pt x="49015" y="3259"/>
                    <a:pt x="50277" y="6408"/>
                    <a:pt x="50573" y="9717"/>
                  </a:cubicBezTo>
                  <a:cubicBezTo>
                    <a:pt x="49038" y="10058"/>
                    <a:pt x="47645" y="10336"/>
                    <a:pt x="46263" y="10677"/>
                  </a:cubicBezTo>
                  <a:cubicBezTo>
                    <a:pt x="43791" y="11286"/>
                    <a:pt x="41318" y="11910"/>
                    <a:pt x="38856" y="12565"/>
                  </a:cubicBezTo>
                  <a:cubicBezTo>
                    <a:pt x="37117" y="13025"/>
                    <a:pt x="35400" y="13542"/>
                    <a:pt x="33672" y="14020"/>
                  </a:cubicBezTo>
                  <a:cubicBezTo>
                    <a:pt x="33194" y="14151"/>
                    <a:pt x="32693" y="14214"/>
                    <a:pt x="32216" y="14327"/>
                  </a:cubicBezTo>
                  <a:cubicBezTo>
                    <a:pt x="29841" y="14896"/>
                    <a:pt x="27464" y="15486"/>
                    <a:pt x="25087" y="16032"/>
                  </a:cubicBezTo>
                  <a:cubicBezTo>
                    <a:pt x="23730" y="16345"/>
                    <a:pt x="22347" y="16556"/>
                    <a:pt x="20989" y="16856"/>
                  </a:cubicBezTo>
                  <a:cubicBezTo>
                    <a:pt x="20340" y="17000"/>
                    <a:pt x="19726" y="17289"/>
                    <a:pt x="19078" y="17454"/>
                  </a:cubicBezTo>
                  <a:cubicBezTo>
                    <a:pt x="16845" y="18011"/>
                    <a:pt x="14610" y="18585"/>
                    <a:pt x="12359" y="19068"/>
                  </a:cubicBezTo>
                  <a:cubicBezTo>
                    <a:pt x="9318" y="19721"/>
                    <a:pt x="6266" y="20301"/>
                    <a:pt x="3162" y="20922"/>
                  </a:cubicBezTo>
                  <a:close/>
                  <a:moveTo>
                    <a:pt x="5508" y="15515"/>
                  </a:moveTo>
                  <a:cubicBezTo>
                    <a:pt x="5338" y="14862"/>
                    <a:pt x="4776" y="14486"/>
                    <a:pt x="4178" y="14639"/>
                  </a:cubicBezTo>
                  <a:cubicBezTo>
                    <a:pt x="3435" y="14833"/>
                    <a:pt x="3235" y="15203"/>
                    <a:pt x="3435" y="16027"/>
                  </a:cubicBezTo>
                  <a:cubicBezTo>
                    <a:pt x="3553" y="16522"/>
                    <a:pt x="4122" y="16885"/>
                    <a:pt x="4594" y="16766"/>
                  </a:cubicBezTo>
                  <a:cubicBezTo>
                    <a:pt x="5174" y="16624"/>
                    <a:pt x="5634" y="15998"/>
                    <a:pt x="5508" y="15515"/>
                  </a:cubicBezTo>
                  <a:close/>
                </a:path>
              </a:pathLst>
            </a:custGeom>
            <a:solidFill>
              <a:srgbClr val="FFD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-3043225" y="3767613"/>
              <a:ext cx="35350" cy="91800"/>
            </a:xfrm>
            <a:custGeom>
              <a:avLst/>
              <a:gdLst/>
              <a:ahLst/>
              <a:cxnLst/>
              <a:rect l="l" t="t" r="r" b="b"/>
              <a:pathLst>
                <a:path w="1414" h="3672" extrusionOk="0">
                  <a:moveTo>
                    <a:pt x="417" y="0"/>
                  </a:moveTo>
                  <a:cubicBezTo>
                    <a:pt x="214" y="0"/>
                    <a:pt x="0" y="168"/>
                    <a:pt x="65" y="426"/>
                  </a:cubicBezTo>
                  <a:cubicBezTo>
                    <a:pt x="310" y="1420"/>
                    <a:pt x="333" y="2454"/>
                    <a:pt x="690" y="3420"/>
                  </a:cubicBezTo>
                  <a:cubicBezTo>
                    <a:pt x="743" y="3564"/>
                    <a:pt x="868" y="3671"/>
                    <a:pt x="1018" y="3671"/>
                  </a:cubicBezTo>
                  <a:cubicBezTo>
                    <a:pt x="1047" y="3671"/>
                    <a:pt x="1076" y="3667"/>
                    <a:pt x="1106" y="3659"/>
                  </a:cubicBezTo>
                  <a:cubicBezTo>
                    <a:pt x="1277" y="3614"/>
                    <a:pt x="1413" y="3409"/>
                    <a:pt x="1345" y="3239"/>
                  </a:cubicBezTo>
                  <a:cubicBezTo>
                    <a:pt x="992" y="2273"/>
                    <a:pt x="970" y="1237"/>
                    <a:pt x="724" y="243"/>
                  </a:cubicBezTo>
                  <a:cubicBezTo>
                    <a:pt x="681" y="73"/>
                    <a:pt x="551" y="0"/>
                    <a:pt x="41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-2858850" y="3723813"/>
              <a:ext cx="50550" cy="88600"/>
            </a:xfrm>
            <a:custGeom>
              <a:avLst/>
              <a:gdLst/>
              <a:ahLst/>
              <a:cxnLst/>
              <a:rect l="l" t="t" r="r" b="b"/>
              <a:pathLst>
                <a:path w="2022" h="3544" extrusionOk="0">
                  <a:moveTo>
                    <a:pt x="376" y="0"/>
                  </a:moveTo>
                  <a:cubicBezTo>
                    <a:pt x="316" y="0"/>
                    <a:pt x="256" y="15"/>
                    <a:pt x="205" y="45"/>
                  </a:cubicBezTo>
                  <a:cubicBezTo>
                    <a:pt x="42" y="142"/>
                    <a:pt x="1" y="347"/>
                    <a:pt x="87" y="512"/>
                  </a:cubicBezTo>
                  <a:cubicBezTo>
                    <a:pt x="541" y="1420"/>
                    <a:pt x="1047" y="2307"/>
                    <a:pt x="1297" y="3303"/>
                  </a:cubicBezTo>
                  <a:cubicBezTo>
                    <a:pt x="1340" y="3471"/>
                    <a:pt x="1471" y="3543"/>
                    <a:pt x="1606" y="3543"/>
                  </a:cubicBezTo>
                  <a:cubicBezTo>
                    <a:pt x="1809" y="3543"/>
                    <a:pt x="2022" y="3377"/>
                    <a:pt x="1957" y="3120"/>
                  </a:cubicBezTo>
                  <a:cubicBezTo>
                    <a:pt x="1690" y="2075"/>
                    <a:pt x="1155" y="1126"/>
                    <a:pt x="672" y="171"/>
                  </a:cubicBezTo>
                  <a:cubicBezTo>
                    <a:pt x="619" y="60"/>
                    <a:pt x="497" y="0"/>
                    <a:pt x="3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-2676850" y="3680313"/>
              <a:ext cx="55075" cy="91725"/>
            </a:xfrm>
            <a:custGeom>
              <a:avLst/>
              <a:gdLst/>
              <a:ahLst/>
              <a:cxnLst/>
              <a:rect l="l" t="t" r="r" b="b"/>
              <a:pathLst>
                <a:path w="2203" h="3669" extrusionOk="0">
                  <a:moveTo>
                    <a:pt x="476" y="0"/>
                  </a:moveTo>
                  <a:cubicBezTo>
                    <a:pt x="238" y="0"/>
                    <a:pt x="1" y="245"/>
                    <a:pt x="163" y="507"/>
                  </a:cubicBezTo>
                  <a:cubicBezTo>
                    <a:pt x="736" y="1421"/>
                    <a:pt x="1260" y="2354"/>
                    <a:pt x="1504" y="3417"/>
                  </a:cubicBezTo>
                  <a:cubicBezTo>
                    <a:pt x="1537" y="3568"/>
                    <a:pt x="1685" y="3668"/>
                    <a:pt x="1835" y="3668"/>
                  </a:cubicBezTo>
                  <a:cubicBezTo>
                    <a:pt x="1865" y="3668"/>
                    <a:pt x="1895" y="3664"/>
                    <a:pt x="1925" y="3656"/>
                  </a:cubicBezTo>
                  <a:cubicBezTo>
                    <a:pt x="2107" y="3604"/>
                    <a:pt x="2203" y="3417"/>
                    <a:pt x="2163" y="3235"/>
                  </a:cubicBezTo>
                  <a:cubicBezTo>
                    <a:pt x="1908" y="2121"/>
                    <a:pt x="1357" y="1126"/>
                    <a:pt x="754" y="159"/>
                  </a:cubicBezTo>
                  <a:cubicBezTo>
                    <a:pt x="683" y="47"/>
                    <a:pt x="579" y="0"/>
                    <a:pt x="4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-2500425" y="3627213"/>
              <a:ext cx="38250" cy="110500"/>
            </a:xfrm>
            <a:custGeom>
              <a:avLst/>
              <a:gdLst/>
              <a:ahLst/>
              <a:cxnLst/>
              <a:rect l="l" t="t" r="r" b="b"/>
              <a:pathLst>
                <a:path w="1530" h="4420" extrusionOk="0">
                  <a:moveTo>
                    <a:pt x="417" y="1"/>
                  </a:moveTo>
                  <a:cubicBezTo>
                    <a:pt x="215" y="1"/>
                    <a:pt x="0" y="170"/>
                    <a:pt x="58" y="430"/>
                  </a:cubicBezTo>
                  <a:cubicBezTo>
                    <a:pt x="330" y="1669"/>
                    <a:pt x="501" y="2938"/>
                    <a:pt x="808" y="4176"/>
                  </a:cubicBezTo>
                  <a:cubicBezTo>
                    <a:pt x="849" y="4346"/>
                    <a:pt x="978" y="4419"/>
                    <a:pt x="1112" y="4419"/>
                  </a:cubicBezTo>
                  <a:cubicBezTo>
                    <a:pt x="1315" y="4419"/>
                    <a:pt x="1530" y="4251"/>
                    <a:pt x="1468" y="3995"/>
                  </a:cubicBezTo>
                  <a:cubicBezTo>
                    <a:pt x="1161" y="2755"/>
                    <a:pt x="991" y="1487"/>
                    <a:pt x="718" y="248"/>
                  </a:cubicBezTo>
                  <a:cubicBezTo>
                    <a:pt x="679" y="76"/>
                    <a:pt x="551" y="1"/>
                    <a:pt x="41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-2327525" y="3586788"/>
              <a:ext cx="52475" cy="88400"/>
            </a:xfrm>
            <a:custGeom>
              <a:avLst/>
              <a:gdLst/>
              <a:ahLst/>
              <a:cxnLst/>
              <a:rect l="l" t="t" r="r" b="b"/>
              <a:pathLst>
                <a:path w="2099" h="3536" extrusionOk="0">
                  <a:moveTo>
                    <a:pt x="476" y="1"/>
                  </a:moveTo>
                  <a:cubicBezTo>
                    <a:pt x="238" y="1"/>
                    <a:pt x="0" y="245"/>
                    <a:pt x="163" y="507"/>
                  </a:cubicBezTo>
                  <a:cubicBezTo>
                    <a:pt x="708" y="1376"/>
                    <a:pt x="1123" y="2297"/>
                    <a:pt x="1374" y="3293"/>
                  </a:cubicBezTo>
                  <a:cubicBezTo>
                    <a:pt x="1417" y="3462"/>
                    <a:pt x="1547" y="3535"/>
                    <a:pt x="1681" y="3535"/>
                  </a:cubicBezTo>
                  <a:cubicBezTo>
                    <a:pt x="1885" y="3535"/>
                    <a:pt x="2098" y="3367"/>
                    <a:pt x="2033" y="3110"/>
                  </a:cubicBezTo>
                  <a:cubicBezTo>
                    <a:pt x="1771" y="2058"/>
                    <a:pt x="1322" y="1081"/>
                    <a:pt x="755" y="160"/>
                  </a:cubicBezTo>
                  <a:cubicBezTo>
                    <a:pt x="684" y="48"/>
                    <a:pt x="580" y="1"/>
                    <a:pt x="47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-2125925" y="3533563"/>
              <a:ext cx="44250" cy="95050"/>
            </a:xfrm>
            <a:custGeom>
              <a:avLst/>
              <a:gdLst/>
              <a:ahLst/>
              <a:cxnLst/>
              <a:rect l="l" t="t" r="r" b="b"/>
              <a:pathLst>
                <a:path w="1770" h="3802" extrusionOk="0">
                  <a:moveTo>
                    <a:pt x="375" y="1"/>
                  </a:moveTo>
                  <a:cubicBezTo>
                    <a:pt x="315" y="1"/>
                    <a:pt x="256" y="15"/>
                    <a:pt x="206" y="43"/>
                  </a:cubicBezTo>
                  <a:cubicBezTo>
                    <a:pt x="35" y="146"/>
                    <a:pt x="1" y="345"/>
                    <a:pt x="86" y="515"/>
                  </a:cubicBezTo>
                  <a:cubicBezTo>
                    <a:pt x="558" y="1470"/>
                    <a:pt x="678" y="2556"/>
                    <a:pt x="1047" y="3551"/>
                  </a:cubicBezTo>
                  <a:cubicBezTo>
                    <a:pt x="1099" y="3695"/>
                    <a:pt x="1228" y="3802"/>
                    <a:pt x="1380" y="3802"/>
                  </a:cubicBezTo>
                  <a:cubicBezTo>
                    <a:pt x="1409" y="3802"/>
                    <a:pt x="1438" y="3798"/>
                    <a:pt x="1468" y="3790"/>
                  </a:cubicBezTo>
                  <a:cubicBezTo>
                    <a:pt x="1633" y="3743"/>
                    <a:pt x="1769" y="3546"/>
                    <a:pt x="1706" y="3368"/>
                  </a:cubicBezTo>
                  <a:cubicBezTo>
                    <a:pt x="1314" y="2311"/>
                    <a:pt x="1172" y="1185"/>
                    <a:pt x="672" y="169"/>
                  </a:cubicBezTo>
                  <a:cubicBezTo>
                    <a:pt x="618" y="58"/>
                    <a:pt x="496" y="1"/>
                    <a:pt x="375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-2946675" y="3773588"/>
              <a:ext cx="38700" cy="67150"/>
            </a:xfrm>
            <a:custGeom>
              <a:avLst/>
              <a:gdLst/>
              <a:ahLst/>
              <a:cxnLst/>
              <a:rect l="l" t="t" r="r" b="b"/>
              <a:pathLst>
                <a:path w="1548" h="2686" extrusionOk="0">
                  <a:moveTo>
                    <a:pt x="401" y="0"/>
                  </a:moveTo>
                  <a:cubicBezTo>
                    <a:pt x="371" y="0"/>
                    <a:pt x="339" y="5"/>
                    <a:pt x="307" y="16"/>
                  </a:cubicBezTo>
                  <a:cubicBezTo>
                    <a:pt x="149" y="66"/>
                    <a:pt x="0" y="260"/>
                    <a:pt x="69" y="436"/>
                  </a:cubicBezTo>
                  <a:cubicBezTo>
                    <a:pt x="331" y="1095"/>
                    <a:pt x="553" y="1772"/>
                    <a:pt x="819" y="2431"/>
                  </a:cubicBezTo>
                  <a:cubicBezTo>
                    <a:pt x="871" y="2568"/>
                    <a:pt x="994" y="2685"/>
                    <a:pt x="1145" y="2685"/>
                  </a:cubicBezTo>
                  <a:cubicBezTo>
                    <a:pt x="1176" y="2685"/>
                    <a:pt x="1208" y="2680"/>
                    <a:pt x="1241" y="2670"/>
                  </a:cubicBezTo>
                  <a:cubicBezTo>
                    <a:pt x="1399" y="2619"/>
                    <a:pt x="1548" y="2425"/>
                    <a:pt x="1479" y="2249"/>
                  </a:cubicBezTo>
                  <a:cubicBezTo>
                    <a:pt x="1212" y="1590"/>
                    <a:pt x="990" y="914"/>
                    <a:pt x="729" y="255"/>
                  </a:cubicBezTo>
                  <a:cubicBezTo>
                    <a:pt x="672" y="118"/>
                    <a:pt x="549" y="0"/>
                    <a:pt x="40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-2762175" y="3723738"/>
              <a:ext cx="44225" cy="70125"/>
            </a:xfrm>
            <a:custGeom>
              <a:avLst/>
              <a:gdLst/>
              <a:ahLst/>
              <a:cxnLst/>
              <a:rect l="l" t="t" r="r" b="b"/>
              <a:pathLst>
                <a:path w="1769" h="2805" extrusionOk="0">
                  <a:moveTo>
                    <a:pt x="373" y="1"/>
                  </a:moveTo>
                  <a:cubicBezTo>
                    <a:pt x="313" y="1"/>
                    <a:pt x="254" y="16"/>
                    <a:pt x="205" y="48"/>
                  </a:cubicBezTo>
                  <a:cubicBezTo>
                    <a:pt x="45" y="156"/>
                    <a:pt x="0" y="344"/>
                    <a:pt x="85" y="515"/>
                  </a:cubicBezTo>
                  <a:cubicBezTo>
                    <a:pt x="431" y="1213"/>
                    <a:pt x="682" y="1964"/>
                    <a:pt x="1079" y="2635"/>
                  </a:cubicBezTo>
                  <a:cubicBezTo>
                    <a:pt x="1146" y="2739"/>
                    <a:pt x="1268" y="2804"/>
                    <a:pt x="1390" y="2804"/>
                  </a:cubicBezTo>
                  <a:cubicBezTo>
                    <a:pt x="1446" y="2804"/>
                    <a:pt x="1501" y="2791"/>
                    <a:pt x="1551" y="2760"/>
                  </a:cubicBezTo>
                  <a:cubicBezTo>
                    <a:pt x="1706" y="2658"/>
                    <a:pt x="1768" y="2453"/>
                    <a:pt x="1672" y="2294"/>
                  </a:cubicBezTo>
                  <a:cubicBezTo>
                    <a:pt x="1273" y="1617"/>
                    <a:pt x="1023" y="872"/>
                    <a:pt x="677" y="174"/>
                  </a:cubicBezTo>
                  <a:cubicBezTo>
                    <a:pt x="623" y="63"/>
                    <a:pt x="496" y="1"/>
                    <a:pt x="373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-2587375" y="3686388"/>
              <a:ext cx="50325" cy="63825"/>
            </a:xfrm>
            <a:custGeom>
              <a:avLst/>
              <a:gdLst/>
              <a:ahLst/>
              <a:cxnLst/>
              <a:rect l="l" t="t" r="r" b="b"/>
              <a:pathLst>
                <a:path w="2013" h="2553" extrusionOk="0">
                  <a:moveTo>
                    <a:pt x="367" y="0"/>
                  </a:moveTo>
                  <a:cubicBezTo>
                    <a:pt x="279" y="0"/>
                    <a:pt x="192" y="32"/>
                    <a:pt x="132" y="99"/>
                  </a:cubicBezTo>
                  <a:cubicBezTo>
                    <a:pt x="6" y="235"/>
                    <a:pt x="1" y="445"/>
                    <a:pt x="132" y="582"/>
                  </a:cubicBezTo>
                  <a:cubicBezTo>
                    <a:pt x="193" y="644"/>
                    <a:pt x="256" y="713"/>
                    <a:pt x="313" y="775"/>
                  </a:cubicBezTo>
                  <a:cubicBezTo>
                    <a:pt x="342" y="809"/>
                    <a:pt x="370" y="849"/>
                    <a:pt x="398" y="883"/>
                  </a:cubicBezTo>
                  <a:cubicBezTo>
                    <a:pt x="415" y="905"/>
                    <a:pt x="432" y="928"/>
                    <a:pt x="444" y="946"/>
                  </a:cubicBezTo>
                  <a:cubicBezTo>
                    <a:pt x="557" y="1099"/>
                    <a:pt x="660" y="1258"/>
                    <a:pt x="756" y="1417"/>
                  </a:cubicBezTo>
                  <a:cubicBezTo>
                    <a:pt x="956" y="1736"/>
                    <a:pt x="1132" y="2065"/>
                    <a:pt x="1325" y="2384"/>
                  </a:cubicBezTo>
                  <a:cubicBezTo>
                    <a:pt x="1387" y="2488"/>
                    <a:pt x="1510" y="2553"/>
                    <a:pt x="1630" y="2553"/>
                  </a:cubicBezTo>
                  <a:cubicBezTo>
                    <a:pt x="1686" y="2553"/>
                    <a:pt x="1742" y="2539"/>
                    <a:pt x="1791" y="2508"/>
                  </a:cubicBezTo>
                  <a:cubicBezTo>
                    <a:pt x="1950" y="2406"/>
                    <a:pt x="2013" y="2201"/>
                    <a:pt x="1916" y="2037"/>
                  </a:cubicBezTo>
                  <a:cubicBezTo>
                    <a:pt x="1518" y="1372"/>
                    <a:pt x="1166" y="655"/>
                    <a:pt x="614" y="99"/>
                  </a:cubicBezTo>
                  <a:cubicBezTo>
                    <a:pt x="550" y="34"/>
                    <a:pt x="458" y="0"/>
                    <a:pt x="36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-2406325" y="3639488"/>
              <a:ext cx="34575" cy="67075"/>
            </a:xfrm>
            <a:custGeom>
              <a:avLst/>
              <a:gdLst/>
              <a:ahLst/>
              <a:cxnLst/>
              <a:rect l="l" t="t" r="r" b="b"/>
              <a:pathLst>
                <a:path w="1383" h="2683" extrusionOk="0">
                  <a:moveTo>
                    <a:pt x="357" y="1"/>
                  </a:moveTo>
                  <a:cubicBezTo>
                    <a:pt x="328" y="1"/>
                    <a:pt x="300" y="5"/>
                    <a:pt x="273" y="13"/>
                  </a:cubicBezTo>
                  <a:cubicBezTo>
                    <a:pt x="92" y="75"/>
                    <a:pt x="1" y="246"/>
                    <a:pt x="35" y="434"/>
                  </a:cubicBezTo>
                  <a:cubicBezTo>
                    <a:pt x="182" y="1150"/>
                    <a:pt x="318" y="1878"/>
                    <a:pt x="694" y="2515"/>
                  </a:cubicBezTo>
                  <a:cubicBezTo>
                    <a:pt x="755" y="2618"/>
                    <a:pt x="876" y="2682"/>
                    <a:pt x="995" y="2682"/>
                  </a:cubicBezTo>
                  <a:cubicBezTo>
                    <a:pt x="1053" y="2682"/>
                    <a:pt x="1110" y="2667"/>
                    <a:pt x="1160" y="2634"/>
                  </a:cubicBezTo>
                  <a:cubicBezTo>
                    <a:pt x="1320" y="2537"/>
                    <a:pt x="1383" y="2332"/>
                    <a:pt x="1286" y="2167"/>
                  </a:cubicBezTo>
                  <a:cubicBezTo>
                    <a:pt x="1103" y="1860"/>
                    <a:pt x="1007" y="1599"/>
                    <a:pt x="911" y="1235"/>
                  </a:cubicBezTo>
                  <a:cubicBezTo>
                    <a:pt x="825" y="912"/>
                    <a:pt x="762" y="582"/>
                    <a:pt x="694" y="251"/>
                  </a:cubicBezTo>
                  <a:cubicBezTo>
                    <a:pt x="665" y="108"/>
                    <a:pt x="508" y="1"/>
                    <a:pt x="35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-2216875" y="3592688"/>
              <a:ext cx="38700" cy="64000"/>
            </a:xfrm>
            <a:custGeom>
              <a:avLst/>
              <a:gdLst/>
              <a:ahLst/>
              <a:cxnLst/>
              <a:rect l="l" t="t" r="r" b="b"/>
              <a:pathLst>
                <a:path w="1548" h="2560" extrusionOk="0">
                  <a:moveTo>
                    <a:pt x="396" y="1"/>
                  </a:moveTo>
                  <a:cubicBezTo>
                    <a:pt x="367" y="1"/>
                    <a:pt x="337" y="5"/>
                    <a:pt x="307" y="14"/>
                  </a:cubicBezTo>
                  <a:cubicBezTo>
                    <a:pt x="149" y="66"/>
                    <a:pt x="0" y="260"/>
                    <a:pt x="68" y="436"/>
                  </a:cubicBezTo>
                  <a:cubicBezTo>
                    <a:pt x="319" y="1061"/>
                    <a:pt x="569" y="1685"/>
                    <a:pt x="819" y="2306"/>
                  </a:cubicBezTo>
                  <a:cubicBezTo>
                    <a:pt x="871" y="2443"/>
                    <a:pt x="994" y="2560"/>
                    <a:pt x="1146" y="2560"/>
                  </a:cubicBezTo>
                  <a:cubicBezTo>
                    <a:pt x="1176" y="2560"/>
                    <a:pt x="1208" y="2555"/>
                    <a:pt x="1240" y="2545"/>
                  </a:cubicBezTo>
                  <a:cubicBezTo>
                    <a:pt x="1399" y="2493"/>
                    <a:pt x="1547" y="2306"/>
                    <a:pt x="1479" y="2123"/>
                  </a:cubicBezTo>
                  <a:cubicBezTo>
                    <a:pt x="1228" y="1504"/>
                    <a:pt x="978" y="879"/>
                    <a:pt x="729" y="253"/>
                  </a:cubicBezTo>
                  <a:cubicBezTo>
                    <a:pt x="672" y="115"/>
                    <a:pt x="546" y="1"/>
                    <a:pt x="39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-3155450" y="3586588"/>
              <a:ext cx="1195875" cy="313100"/>
            </a:xfrm>
            <a:custGeom>
              <a:avLst/>
              <a:gdLst/>
              <a:ahLst/>
              <a:cxnLst/>
              <a:rect l="l" t="t" r="r" b="b"/>
              <a:pathLst>
                <a:path w="47835" h="12524" extrusionOk="0">
                  <a:moveTo>
                    <a:pt x="47360" y="1"/>
                  </a:moveTo>
                  <a:cubicBezTo>
                    <a:pt x="47330" y="1"/>
                    <a:pt x="47298" y="5"/>
                    <a:pt x="47264" y="14"/>
                  </a:cubicBezTo>
                  <a:cubicBezTo>
                    <a:pt x="41256" y="1595"/>
                    <a:pt x="35355" y="3561"/>
                    <a:pt x="29328" y="5085"/>
                  </a:cubicBezTo>
                  <a:cubicBezTo>
                    <a:pt x="26237" y="5870"/>
                    <a:pt x="23110" y="6410"/>
                    <a:pt x="19989" y="7058"/>
                  </a:cubicBezTo>
                  <a:cubicBezTo>
                    <a:pt x="16891" y="7701"/>
                    <a:pt x="13827" y="8485"/>
                    <a:pt x="10762" y="9286"/>
                  </a:cubicBezTo>
                  <a:cubicBezTo>
                    <a:pt x="7323" y="10184"/>
                    <a:pt x="3878" y="11105"/>
                    <a:pt x="398" y="11862"/>
                  </a:cubicBezTo>
                  <a:cubicBezTo>
                    <a:pt x="0" y="11946"/>
                    <a:pt x="133" y="12524"/>
                    <a:pt x="502" y="12524"/>
                  </a:cubicBezTo>
                  <a:cubicBezTo>
                    <a:pt x="528" y="12524"/>
                    <a:pt x="554" y="12521"/>
                    <a:pt x="581" y="12516"/>
                  </a:cubicBezTo>
                  <a:cubicBezTo>
                    <a:pt x="6766" y="11173"/>
                    <a:pt x="12826" y="9315"/>
                    <a:pt x="19011" y="7961"/>
                  </a:cubicBezTo>
                  <a:cubicBezTo>
                    <a:pt x="22126" y="7279"/>
                    <a:pt x="25269" y="6780"/>
                    <a:pt x="28373" y="6029"/>
                  </a:cubicBezTo>
                  <a:cubicBezTo>
                    <a:pt x="31398" y="5290"/>
                    <a:pt x="34394" y="4437"/>
                    <a:pt x="37378" y="3556"/>
                  </a:cubicBezTo>
                  <a:cubicBezTo>
                    <a:pt x="40728" y="2572"/>
                    <a:pt x="44070" y="1561"/>
                    <a:pt x="47447" y="667"/>
                  </a:cubicBezTo>
                  <a:cubicBezTo>
                    <a:pt x="47834" y="568"/>
                    <a:pt x="47715" y="1"/>
                    <a:pt x="4736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-3156450" y="3717713"/>
              <a:ext cx="68700" cy="67750"/>
            </a:xfrm>
            <a:custGeom>
              <a:avLst/>
              <a:gdLst/>
              <a:ahLst/>
              <a:cxnLst/>
              <a:rect l="l" t="t" r="r" b="b"/>
              <a:pathLst>
                <a:path w="2748" h="2710" extrusionOk="0">
                  <a:moveTo>
                    <a:pt x="1201" y="709"/>
                  </a:moveTo>
                  <a:cubicBezTo>
                    <a:pt x="1201" y="709"/>
                    <a:pt x="1198" y="710"/>
                    <a:pt x="1194" y="713"/>
                  </a:cubicBezTo>
                  <a:lnTo>
                    <a:pt x="1194" y="713"/>
                  </a:lnTo>
                  <a:cubicBezTo>
                    <a:pt x="1199" y="710"/>
                    <a:pt x="1201" y="709"/>
                    <a:pt x="1201" y="709"/>
                  </a:cubicBezTo>
                  <a:close/>
                  <a:moveTo>
                    <a:pt x="1182" y="718"/>
                  </a:moveTo>
                  <a:lnTo>
                    <a:pt x="1182" y="718"/>
                  </a:lnTo>
                  <a:cubicBezTo>
                    <a:pt x="1176" y="720"/>
                    <a:pt x="1171" y="722"/>
                    <a:pt x="1167" y="722"/>
                  </a:cubicBezTo>
                  <a:cubicBezTo>
                    <a:pt x="1172" y="721"/>
                    <a:pt x="1177" y="719"/>
                    <a:pt x="1182" y="718"/>
                  </a:cubicBezTo>
                  <a:close/>
                  <a:moveTo>
                    <a:pt x="1047" y="801"/>
                  </a:moveTo>
                  <a:cubicBezTo>
                    <a:pt x="1039" y="806"/>
                    <a:pt x="1030" y="814"/>
                    <a:pt x="1021" y="821"/>
                  </a:cubicBezTo>
                  <a:lnTo>
                    <a:pt x="1021" y="821"/>
                  </a:lnTo>
                  <a:cubicBezTo>
                    <a:pt x="1024" y="820"/>
                    <a:pt x="1031" y="814"/>
                    <a:pt x="1047" y="801"/>
                  </a:cubicBezTo>
                  <a:close/>
                  <a:moveTo>
                    <a:pt x="1916" y="907"/>
                  </a:moveTo>
                  <a:cubicBezTo>
                    <a:pt x="1918" y="907"/>
                    <a:pt x="1931" y="919"/>
                    <a:pt x="1934" y="926"/>
                  </a:cubicBezTo>
                  <a:lnTo>
                    <a:pt x="1934" y="926"/>
                  </a:lnTo>
                  <a:cubicBezTo>
                    <a:pt x="1920" y="912"/>
                    <a:pt x="1916" y="907"/>
                    <a:pt x="1916" y="907"/>
                  </a:cubicBezTo>
                  <a:close/>
                  <a:moveTo>
                    <a:pt x="1938" y="930"/>
                  </a:moveTo>
                  <a:lnTo>
                    <a:pt x="1938" y="930"/>
                  </a:lnTo>
                  <a:cubicBezTo>
                    <a:pt x="1938" y="931"/>
                    <a:pt x="1939" y="931"/>
                    <a:pt x="1939" y="932"/>
                  </a:cubicBezTo>
                  <a:cubicBezTo>
                    <a:pt x="1939" y="931"/>
                    <a:pt x="1938" y="931"/>
                    <a:pt x="1938" y="930"/>
                  </a:cubicBezTo>
                  <a:close/>
                  <a:moveTo>
                    <a:pt x="1939" y="1779"/>
                  </a:moveTo>
                  <a:cubicBezTo>
                    <a:pt x="1926" y="1795"/>
                    <a:pt x="1920" y="1803"/>
                    <a:pt x="1919" y="1805"/>
                  </a:cubicBezTo>
                  <a:lnTo>
                    <a:pt x="1919" y="1805"/>
                  </a:lnTo>
                  <a:cubicBezTo>
                    <a:pt x="1926" y="1798"/>
                    <a:pt x="1933" y="1789"/>
                    <a:pt x="1939" y="1779"/>
                  </a:cubicBezTo>
                  <a:close/>
                  <a:moveTo>
                    <a:pt x="1440" y="670"/>
                  </a:moveTo>
                  <a:cubicBezTo>
                    <a:pt x="1462" y="670"/>
                    <a:pt x="1485" y="670"/>
                    <a:pt x="1508" y="675"/>
                  </a:cubicBezTo>
                  <a:cubicBezTo>
                    <a:pt x="1520" y="676"/>
                    <a:pt x="1528" y="676"/>
                    <a:pt x="1532" y="676"/>
                  </a:cubicBezTo>
                  <a:cubicBezTo>
                    <a:pt x="1533" y="676"/>
                    <a:pt x="1533" y="676"/>
                    <a:pt x="1534" y="676"/>
                  </a:cubicBezTo>
                  <a:lnTo>
                    <a:pt x="1534" y="676"/>
                  </a:lnTo>
                  <a:cubicBezTo>
                    <a:pt x="1584" y="693"/>
                    <a:pt x="1634" y="704"/>
                    <a:pt x="1684" y="722"/>
                  </a:cubicBezTo>
                  <a:cubicBezTo>
                    <a:pt x="1660" y="715"/>
                    <a:pt x="1651" y="712"/>
                    <a:pt x="1650" y="712"/>
                  </a:cubicBezTo>
                  <a:cubicBezTo>
                    <a:pt x="1649" y="712"/>
                    <a:pt x="1668" y="718"/>
                    <a:pt x="1679" y="722"/>
                  </a:cubicBezTo>
                  <a:cubicBezTo>
                    <a:pt x="1706" y="738"/>
                    <a:pt x="1729" y="750"/>
                    <a:pt x="1758" y="767"/>
                  </a:cubicBezTo>
                  <a:cubicBezTo>
                    <a:pt x="1772" y="776"/>
                    <a:pt x="1793" y="787"/>
                    <a:pt x="1809" y="797"/>
                  </a:cubicBezTo>
                  <a:lnTo>
                    <a:pt x="1809" y="797"/>
                  </a:lnTo>
                  <a:cubicBezTo>
                    <a:pt x="1810" y="799"/>
                    <a:pt x="1814" y="805"/>
                    <a:pt x="1826" y="818"/>
                  </a:cubicBezTo>
                  <a:cubicBezTo>
                    <a:pt x="1864" y="851"/>
                    <a:pt x="1897" y="888"/>
                    <a:pt x="1934" y="926"/>
                  </a:cubicBezTo>
                  <a:lnTo>
                    <a:pt x="1934" y="926"/>
                  </a:lnTo>
                  <a:cubicBezTo>
                    <a:pt x="1934" y="926"/>
                    <a:pt x="1934" y="926"/>
                    <a:pt x="1934" y="926"/>
                  </a:cubicBezTo>
                  <a:cubicBezTo>
                    <a:pt x="1952" y="955"/>
                    <a:pt x="1968" y="977"/>
                    <a:pt x="1986" y="1005"/>
                  </a:cubicBezTo>
                  <a:cubicBezTo>
                    <a:pt x="1996" y="1028"/>
                    <a:pt x="2007" y="1045"/>
                    <a:pt x="2019" y="1067"/>
                  </a:cubicBezTo>
                  <a:lnTo>
                    <a:pt x="2019" y="1067"/>
                  </a:lnTo>
                  <a:cubicBezTo>
                    <a:pt x="2021" y="1071"/>
                    <a:pt x="2022" y="1077"/>
                    <a:pt x="2025" y="1084"/>
                  </a:cubicBezTo>
                  <a:cubicBezTo>
                    <a:pt x="2042" y="1136"/>
                    <a:pt x="2059" y="1194"/>
                    <a:pt x="2070" y="1244"/>
                  </a:cubicBezTo>
                  <a:cubicBezTo>
                    <a:pt x="2070" y="1245"/>
                    <a:pt x="2071" y="1246"/>
                    <a:pt x="2071" y="1247"/>
                  </a:cubicBezTo>
                  <a:lnTo>
                    <a:pt x="2071" y="1247"/>
                  </a:lnTo>
                  <a:cubicBezTo>
                    <a:pt x="2070" y="1244"/>
                    <a:pt x="2070" y="1241"/>
                    <a:pt x="2070" y="1239"/>
                  </a:cubicBezTo>
                  <a:lnTo>
                    <a:pt x="2070" y="1239"/>
                  </a:lnTo>
                  <a:cubicBezTo>
                    <a:pt x="2071" y="1245"/>
                    <a:pt x="2072" y="1250"/>
                    <a:pt x="2072" y="1256"/>
                  </a:cubicBezTo>
                  <a:lnTo>
                    <a:pt x="2072" y="1256"/>
                  </a:lnTo>
                  <a:cubicBezTo>
                    <a:pt x="2072" y="1254"/>
                    <a:pt x="2071" y="1251"/>
                    <a:pt x="2071" y="1247"/>
                  </a:cubicBezTo>
                  <a:lnTo>
                    <a:pt x="2071" y="1247"/>
                  </a:lnTo>
                  <a:cubicBezTo>
                    <a:pt x="2071" y="1253"/>
                    <a:pt x="2072" y="1258"/>
                    <a:pt x="2073" y="1263"/>
                  </a:cubicBezTo>
                  <a:lnTo>
                    <a:pt x="2073" y="1263"/>
                  </a:lnTo>
                  <a:cubicBezTo>
                    <a:pt x="2073" y="1261"/>
                    <a:pt x="2073" y="1259"/>
                    <a:pt x="2072" y="1256"/>
                  </a:cubicBezTo>
                  <a:lnTo>
                    <a:pt x="2072" y="1256"/>
                  </a:lnTo>
                  <a:cubicBezTo>
                    <a:pt x="2075" y="1269"/>
                    <a:pt x="2075" y="1274"/>
                    <a:pt x="2075" y="1274"/>
                  </a:cubicBezTo>
                  <a:cubicBezTo>
                    <a:pt x="2075" y="1274"/>
                    <a:pt x="2074" y="1270"/>
                    <a:pt x="2073" y="1263"/>
                  </a:cubicBezTo>
                  <a:lnTo>
                    <a:pt x="2073" y="1263"/>
                  </a:lnTo>
                  <a:cubicBezTo>
                    <a:pt x="2076" y="1295"/>
                    <a:pt x="2076" y="1326"/>
                    <a:pt x="2076" y="1357"/>
                  </a:cubicBezTo>
                  <a:cubicBezTo>
                    <a:pt x="2076" y="1386"/>
                    <a:pt x="2076" y="1415"/>
                    <a:pt x="2070" y="1443"/>
                  </a:cubicBezTo>
                  <a:cubicBezTo>
                    <a:pt x="2070" y="1453"/>
                    <a:pt x="2066" y="1474"/>
                    <a:pt x="2067" y="1474"/>
                  </a:cubicBezTo>
                  <a:cubicBezTo>
                    <a:pt x="2067" y="1474"/>
                    <a:pt x="2069" y="1466"/>
                    <a:pt x="2075" y="1441"/>
                  </a:cubicBezTo>
                  <a:lnTo>
                    <a:pt x="2075" y="1441"/>
                  </a:lnTo>
                  <a:cubicBezTo>
                    <a:pt x="2065" y="1485"/>
                    <a:pt x="2059" y="1529"/>
                    <a:pt x="2042" y="1574"/>
                  </a:cubicBezTo>
                  <a:cubicBezTo>
                    <a:pt x="2036" y="1596"/>
                    <a:pt x="2025" y="1614"/>
                    <a:pt x="2020" y="1637"/>
                  </a:cubicBezTo>
                  <a:cubicBezTo>
                    <a:pt x="2018" y="1646"/>
                    <a:pt x="2017" y="1649"/>
                    <a:pt x="2018" y="1650"/>
                  </a:cubicBezTo>
                  <a:lnTo>
                    <a:pt x="2018" y="1650"/>
                  </a:lnTo>
                  <a:cubicBezTo>
                    <a:pt x="1990" y="1689"/>
                    <a:pt x="1968" y="1733"/>
                    <a:pt x="1945" y="1773"/>
                  </a:cubicBezTo>
                  <a:cubicBezTo>
                    <a:pt x="1938" y="1784"/>
                    <a:pt x="1919" y="1806"/>
                    <a:pt x="1918" y="1806"/>
                  </a:cubicBezTo>
                  <a:cubicBezTo>
                    <a:pt x="1918" y="1806"/>
                    <a:pt x="1918" y="1806"/>
                    <a:pt x="1919" y="1805"/>
                  </a:cubicBezTo>
                  <a:lnTo>
                    <a:pt x="1919" y="1805"/>
                  </a:lnTo>
                  <a:cubicBezTo>
                    <a:pt x="1914" y="1810"/>
                    <a:pt x="1910" y="1814"/>
                    <a:pt x="1905" y="1819"/>
                  </a:cubicBezTo>
                  <a:cubicBezTo>
                    <a:pt x="1871" y="1853"/>
                    <a:pt x="1842" y="1881"/>
                    <a:pt x="1808" y="1910"/>
                  </a:cubicBezTo>
                  <a:cubicBezTo>
                    <a:pt x="1826" y="1894"/>
                    <a:pt x="1832" y="1888"/>
                    <a:pt x="1832" y="1888"/>
                  </a:cubicBezTo>
                  <a:lnTo>
                    <a:pt x="1832" y="1888"/>
                  </a:lnTo>
                  <a:cubicBezTo>
                    <a:pt x="1832" y="1888"/>
                    <a:pt x="1799" y="1917"/>
                    <a:pt x="1792" y="1921"/>
                  </a:cubicBezTo>
                  <a:cubicBezTo>
                    <a:pt x="1774" y="1932"/>
                    <a:pt x="1763" y="1944"/>
                    <a:pt x="1747" y="1949"/>
                  </a:cubicBezTo>
                  <a:cubicBezTo>
                    <a:pt x="1729" y="1960"/>
                    <a:pt x="1706" y="1971"/>
                    <a:pt x="1690" y="1984"/>
                  </a:cubicBezTo>
                  <a:cubicBezTo>
                    <a:pt x="1684" y="1986"/>
                    <a:pt x="1680" y="1989"/>
                    <a:pt x="1676" y="1991"/>
                  </a:cubicBezTo>
                  <a:lnTo>
                    <a:pt x="1676" y="1991"/>
                  </a:lnTo>
                  <a:cubicBezTo>
                    <a:pt x="1674" y="1991"/>
                    <a:pt x="1669" y="1992"/>
                    <a:pt x="1661" y="1995"/>
                  </a:cubicBezTo>
                  <a:cubicBezTo>
                    <a:pt x="1616" y="2012"/>
                    <a:pt x="1570" y="2023"/>
                    <a:pt x="1530" y="2034"/>
                  </a:cubicBezTo>
                  <a:cubicBezTo>
                    <a:pt x="1519" y="2034"/>
                    <a:pt x="1492" y="2036"/>
                    <a:pt x="1498" y="2036"/>
                  </a:cubicBezTo>
                  <a:cubicBezTo>
                    <a:pt x="1499" y="2036"/>
                    <a:pt x="1503" y="2036"/>
                    <a:pt x="1510" y="2036"/>
                  </a:cubicBezTo>
                  <a:lnTo>
                    <a:pt x="1510" y="2036"/>
                  </a:lnTo>
                  <a:cubicBezTo>
                    <a:pt x="1496" y="2037"/>
                    <a:pt x="1481" y="2040"/>
                    <a:pt x="1467" y="2040"/>
                  </a:cubicBezTo>
                  <a:cubicBezTo>
                    <a:pt x="1428" y="2040"/>
                    <a:pt x="1383" y="2040"/>
                    <a:pt x="1343" y="2034"/>
                  </a:cubicBezTo>
                  <a:cubicBezTo>
                    <a:pt x="1336" y="2034"/>
                    <a:pt x="1331" y="2034"/>
                    <a:pt x="1327" y="2034"/>
                  </a:cubicBezTo>
                  <a:lnTo>
                    <a:pt x="1327" y="2034"/>
                  </a:lnTo>
                  <a:cubicBezTo>
                    <a:pt x="1326" y="2034"/>
                    <a:pt x="1326" y="2034"/>
                    <a:pt x="1325" y="2034"/>
                  </a:cubicBezTo>
                  <a:cubicBezTo>
                    <a:pt x="1297" y="2023"/>
                    <a:pt x="1269" y="2023"/>
                    <a:pt x="1246" y="2012"/>
                  </a:cubicBezTo>
                  <a:cubicBezTo>
                    <a:pt x="1223" y="2005"/>
                    <a:pt x="1201" y="1995"/>
                    <a:pt x="1183" y="1989"/>
                  </a:cubicBezTo>
                  <a:cubicBezTo>
                    <a:pt x="1181" y="1989"/>
                    <a:pt x="1179" y="1989"/>
                    <a:pt x="1177" y="1989"/>
                  </a:cubicBezTo>
                  <a:lnTo>
                    <a:pt x="1177" y="1989"/>
                  </a:lnTo>
                  <a:cubicBezTo>
                    <a:pt x="1138" y="1966"/>
                    <a:pt x="1099" y="1949"/>
                    <a:pt x="1058" y="1921"/>
                  </a:cubicBezTo>
                  <a:cubicBezTo>
                    <a:pt x="1047" y="1915"/>
                    <a:pt x="1031" y="1903"/>
                    <a:pt x="1018" y="1892"/>
                  </a:cubicBezTo>
                  <a:lnTo>
                    <a:pt x="1018" y="1892"/>
                  </a:lnTo>
                  <a:cubicBezTo>
                    <a:pt x="1038" y="1908"/>
                    <a:pt x="1046" y="1913"/>
                    <a:pt x="1046" y="1913"/>
                  </a:cubicBezTo>
                  <a:cubicBezTo>
                    <a:pt x="1048" y="1913"/>
                    <a:pt x="1024" y="1894"/>
                    <a:pt x="1013" y="1887"/>
                  </a:cubicBezTo>
                  <a:cubicBezTo>
                    <a:pt x="979" y="1853"/>
                    <a:pt x="945" y="1819"/>
                    <a:pt x="916" y="1779"/>
                  </a:cubicBezTo>
                  <a:lnTo>
                    <a:pt x="916" y="1779"/>
                  </a:lnTo>
                  <a:cubicBezTo>
                    <a:pt x="932" y="1798"/>
                    <a:pt x="938" y="1805"/>
                    <a:pt x="938" y="1805"/>
                  </a:cubicBezTo>
                  <a:cubicBezTo>
                    <a:pt x="938" y="1805"/>
                    <a:pt x="909" y="1770"/>
                    <a:pt x="905" y="1761"/>
                  </a:cubicBezTo>
                  <a:cubicBezTo>
                    <a:pt x="894" y="1745"/>
                    <a:pt x="882" y="1733"/>
                    <a:pt x="876" y="1716"/>
                  </a:cubicBezTo>
                  <a:cubicBezTo>
                    <a:pt x="866" y="1698"/>
                    <a:pt x="853" y="1677"/>
                    <a:pt x="842" y="1659"/>
                  </a:cubicBezTo>
                  <a:cubicBezTo>
                    <a:pt x="835" y="1648"/>
                    <a:pt x="825" y="1621"/>
                    <a:pt x="826" y="1619"/>
                  </a:cubicBezTo>
                  <a:lnTo>
                    <a:pt x="826" y="1619"/>
                  </a:lnTo>
                  <a:cubicBezTo>
                    <a:pt x="829" y="1629"/>
                    <a:pt x="833" y="1639"/>
                    <a:pt x="837" y="1648"/>
                  </a:cubicBezTo>
                  <a:cubicBezTo>
                    <a:pt x="829" y="1627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26" y="1619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14" y="1587"/>
                    <a:pt x="806" y="1552"/>
                    <a:pt x="797" y="1517"/>
                  </a:cubicBezTo>
                  <a:cubicBezTo>
                    <a:pt x="792" y="1501"/>
                    <a:pt x="785" y="1483"/>
                    <a:pt x="785" y="1466"/>
                  </a:cubicBezTo>
                  <a:cubicBezTo>
                    <a:pt x="783" y="1459"/>
                    <a:pt x="782" y="1454"/>
                    <a:pt x="781" y="1450"/>
                  </a:cubicBezTo>
                  <a:lnTo>
                    <a:pt x="781" y="1450"/>
                  </a:lnTo>
                  <a:cubicBezTo>
                    <a:pt x="781" y="1444"/>
                    <a:pt x="780" y="1437"/>
                    <a:pt x="780" y="1426"/>
                  </a:cubicBezTo>
                  <a:cubicBezTo>
                    <a:pt x="774" y="1386"/>
                    <a:pt x="774" y="1341"/>
                    <a:pt x="780" y="1296"/>
                  </a:cubicBezTo>
                  <a:cubicBezTo>
                    <a:pt x="780" y="1287"/>
                    <a:pt x="786" y="1241"/>
                    <a:pt x="785" y="1241"/>
                  </a:cubicBezTo>
                  <a:lnTo>
                    <a:pt x="785" y="1241"/>
                  </a:lnTo>
                  <a:cubicBezTo>
                    <a:pt x="785" y="1241"/>
                    <a:pt x="783" y="1249"/>
                    <a:pt x="780" y="1273"/>
                  </a:cubicBezTo>
                  <a:cubicBezTo>
                    <a:pt x="780" y="1255"/>
                    <a:pt x="785" y="1239"/>
                    <a:pt x="792" y="1215"/>
                  </a:cubicBezTo>
                  <a:cubicBezTo>
                    <a:pt x="797" y="1171"/>
                    <a:pt x="813" y="1132"/>
                    <a:pt x="825" y="1086"/>
                  </a:cubicBezTo>
                  <a:lnTo>
                    <a:pt x="825" y="1086"/>
                  </a:lnTo>
                  <a:cubicBezTo>
                    <a:pt x="827" y="1085"/>
                    <a:pt x="829" y="1083"/>
                    <a:pt x="831" y="1079"/>
                  </a:cubicBezTo>
                  <a:cubicBezTo>
                    <a:pt x="848" y="1050"/>
                    <a:pt x="860" y="1023"/>
                    <a:pt x="876" y="994"/>
                  </a:cubicBezTo>
                  <a:cubicBezTo>
                    <a:pt x="882" y="977"/>
                    <a:pt x="894" y="966"/>
                    <a:pt x="905" y="948"/>
                  </a:cubicBezTo>
                  <a:cubicBezTo>
                    <a:pt x="905" y="948"/>
                    <a:pt x="913" y="937"/>
                    <a:pt x="920" y="927"/>
                  </a:cubicBezTo>
                  <a:lnTo>
                    <a:pt x="920" y="927"/>
                  </a:lnTo>
                  <a:cubicBezTo>
                    <a:pt x="931" y="916"/>
                    <a:pt x="950" y="892"/>
                    <a:pt x="950" y="892"/>
                  </a:cubicBezTo>
                  <a:cubicBezTo>
                    <a:pt x="962" y="874"/>
                    <a:pt x="979" y="858"/>
                    <a:pt x="996" y="840"/>
                  </a:cubicBezTo>
                  <a:cubicBezTo>
                    <a:pt x="1005" y="835"/>
                    <a:pt x="1013" y="828"/>
                    <a:pt x="1021" y="821"/>
                  </a:cubicBezTo>
                  <a:lnTo>
                    <a:pt x="1021" y="821"/>
                  </a:lnTo>
                  <a:cubicBezTo>
                    <a:pt x="1021" y="821"/>
                    <a:pt x="1021" y="821"/>
                    <a:pt x="1021" y="821"/>
                  </a:cubicBezTo>
                  <a:cubicBezTo>
                    <a:pt x="1018" y="821"/>
                    <a:pt x="1031" y="807"/>
                    <a:pt x="1042" y="801"/>
                  </a:cubicBezTo>
                  <a:cubicBezTo>
                    <a:pt x="1087" y="772"/>
                    <a:pt x="1126" y="750"/>
                    <a:pt x="1178" y="722"/>
                  </a:cubicBezTo>
                  <a:cubicBezTo>
                    <a:pt x="1182" y="719"/>
                    <a:pt x="1185" y="718"/>
                    <a:pt x="1187" y="716"/>
                  </a:cubicBezTo>
                  <a:lnTo>
                    <a:pt x="1187" y="716"/>
                  </a:lnTo>
                  <a:cubicBezTo>
                    <a:pt x="1207" y="710"/>
                    <a:pt x="1225" y="702"/>
                    <a:pt x="1246" y="698"/>
                  </a:cubicBezTo>
                  <a:cubicBezTo>
                    <a:pt x="1267" y="693"/>
                    <a:pt x="1373" y="674"/>
                    <a:pt x="1334" y="674"/>
                  </a:cubicBezTo>
                  <a:cubicBezTo>
                    <a:pt x="1330" y="674"/>
                    <a:pt x="1323" y="675"/>
                    <a:pt x="1314" y="675"/>
                  </a:cubicBezTo>
                  <a:cubicBezTo>
                    <a:pt x="1354" y="670"/>
                    <a:pt x="1399" y="670"/>
                    <a:pt x="1440" y="670"/>
                  </a:cubicBezTo>
                  <a:close/>
                  <a:moveTo>
                    <a:pt x="1431" y="0"/>
                  </a:moveTo>
                  <a:cubicBezTo>
                    <a:pt x="1048" y="0"/>
                    <a:pt x="665" y="176"/>
                    <a:pt x="422" y="477"/>
                  </a:cubicBezTo>
                  <a:cubicBezTo>
                    <a:pt x="63" y="926"/>
                    <a:pt x="1" y="1557"/>
                    <a:pt x="297" y="2057"/>
                  </a:cubicBezTo>
                  <a:cubicBezTo>
                    <a:pt x="535" y="2467"/>
                    <a:pt x="973" y="2710"/>
                    <a:pt x="1437" y="2710"/>
                  </a:cubicBezTo>
                  <a:cubicBezTo>
                    <a:pt x="1526" y="2710"/>
                    <a:pt x="1616" y="2701"/>
                    <a:pt x="1706" y="2682"/>
                  </a:cubicBezTo>
                  <a:cubicBezTo>
                    <a:pt x="2316" y="2553"/>
                    <a:pt x="2727" y="1986"/>
                    <a:pt x="2746" y="1389"/>
                  </a:cubicBezTo>
                  <a:lnTo>
                    <a:pt x="2746" y="1389"/>
                  </a:lnTo>
                  <a:cubicBezTo>
                    <a:pt x="2747" y="1379"/>
                    <a:pt x="2747" y="1368"/>
                    <a:pt x="2747" y="1357"/>
                  </a:cubicBezTo>
                  <a:lnTo>
                    <a:pt x="2747" y="1357"/>
                  </a:lnTo>
                  <a:cubicBezTo>
                    <a:pt x="2747" y="1357"/>
                    <a:pt x="2747" y="1357"/>
                    <a:pt x="2747" y="1357"/>
                  </a:cubicBezTo>
                  <a:cubicBezTo>
                    <a:pt x="2747" y="1348"/>
                    <a:pt x="2747" y="1338"/>
                    <a:pt x="2746" y="1329"/>
                  </a:cubicBezTo>
                  <a:lnTo>
                    <a:pt x="2746" y="1329"/>
                  </a:lnTo>
                  <a:cubicBezTo>
                    <a:pt x="2730" y="767"/>
                    <a:pt x="2391" y="275"/>
                    <a:pt x="1860" y="79"/>
                  </a:cubicBezTo>
                  <a:cubicBezTo>
                    <a:pt x="1722" y="26"/>
                    <a:pt x="1577" y="0"/>
                    <a:pt x="143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2" name="Google Shape;622;p15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834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" name="Google Shape;624;p16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625" name="Google Shape;625;p1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1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3" name="Google Shape;653;p16"/>
          <p:cNvSpPr/>
          <p:nvPr/>
        </p:nvSpPr>
        <p:spPr>
          <a:xfrm rot="10033966">
            <a:off x="-1483623" y="-551917"/>
            <a:ext cx="7133323" cy="1543644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16"/>
          <p:cNvSpPr/>
          <p:nvPr/>
        </p:nvSpPr>
        <p:spPr>
          <a:xfrm rot="-546268">
            <a:off x="6592061" y="5630299"/>
            <a:ext cx="7385535" cy="1598223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5" name="Google Shape;655;p16"/>
          <p:cNvGrpSpPr/>
          <p:nvPr/>
        </p:nvGrpSpPr>
        <p:grpSpPr>
          <a:xfrm>
            <a:off x="312023" y="5056028"/>
            <a:ext cx="235821" cy="287299"/>
            <a:chOff x="7298913" y="453525"/>
            <a:chExt cx="96775" cy="117900"/>
          </a:xfrm>
        </p:grpSpPr>
        <p:sp>
          <p:nvSpPr>
            <p:cNvPr id="656" name="Google Shape;656;p16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9" name="Google Shape;659;p16"/>
          <p:cNvSpPr/>
          <p:nvPr/>
        </p:nvSpPr>
        <p:spPr>
          <a:xfrm>
            <a:off x="312033" y="1497052"/>
            <a:ext cx="451400" cy="439433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16"/>
          <p:cNvGrpSpPr/>
          <p:nvPr/>
        </p:nvGrpSpPr>
        <p:grpSpPr>
          <a:xfrm>
            <a:off x="11209179" y="4117494"/>
            <a:ext cx="767061" cy="1092333"/>
            <a:chOff x="8406884" y="3088120"/>
            <a:chExt cx="575296" cy="819250"/>
          </a:xfrm>
        </p:grpSpPr>
        <p:sp>
          <p:nvSpPr>
            <p:cNvPr id="661" name="Google Shape;661;p16"/>
            <p:cNvSpPr/>
            <p:nvPr/>
          </p:nvSpPr>
          <p:spPr>
            <a:xfrm rot="-1435482" flipH="1">
              <a:off x="8589850" y="3149058"/>
              <a:ext cx="355233" cy="258235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8406884" y="3583280"/>
              <a:ext cx="296474" cy="324090"/>
            </a:xfrm>
            <a:custGeom>
              <a:avLst/>
              <a:gdLst/>
              <a:ahLst/>
              <a:cxnLst/>
              <a:rect l="l" t="t" r="r" b="b"/>
              <a:pathLst>
                <a:path w="14686" h="16054" extrusionOk="0">
                  <a:moveTo>
                    <a:pt x="866" y="937"/>
                  </a:moveTo>
                  <a:cubicBezTo>
                    <a:pt x="4225" y="2255"/>
                    <a:pt x="7381" y="2864"/>
                    <a:pt x="10706" y="3512"/>
                  </a:cubicBezTo>
                  <a:cubicBezTo>
                    <a:pt x="11684" y="3700"/>
                    <a:pt x="12689" y="3892"/>
                    <a:pt x="13718" y="4115"/>
                  </a:cubicBezTo>
                  <a:cubicBezTo>
                    <a:pt x="11115" y="7912"/>
                    <a:pt x="8250" y="11579"/>
                    <a:pt x="5191" y="15030"/>
                  </a:cubicBezTo>
                  <a:cubicBezTo>
                    <a:pt x="3367" y="10470"/>
                    <a:pt x="1911" y="5734"/>
                    <a:pt x="866" y="937"/>
                  </a:cubicBezTo>
                  <a:close/>
                  <a:moveTo>
                    <a:pt x="380" y="0"/>
                  </a:moveTo>
                  <a:cubicBezTo>
                    <a:pt x="298" y="0"/>
                    <a:pt x="215" y="29"/>
                    <a:pt x="150" y="85"/>
                  </a:cubicBezTo>
                  <a:cubicBezTo>
                    <a:pt x="47" y="169"/>
                    <a:pt x="1" y="300"/>
                    <a:pt x="29" y="431"/>
                  </a:cubicBezTo>
                  <a:cubicBezTo>
                    <a:pt x="1132" y="5678"/>
                    <a:pt x="2719" y="10863"/>
                    <a:pt x="4747" y="15831"/>
                  </a:cubicBezTo>
                  <a:cubicBezTo>
                    <a:pt x="4799" y="15945"/>
                    <a:pt x="4896" y="16024"/>
                    <a:pt x="5020" y="16048"/>
                  </a:cubicBezTo>
                  <a:cubicBezTo>
                    <a:pt x="5038" y="16048"/>
                    <a:pt x="5061" y="16053"/>
                    <a:pt x="5078" y="16053"/>
                  </a:cubicBezTo>
                  <a:cubicBezTo>
                    <a:pt x="5180" y="16053"/>
                    <a:pt x="5277" y="16008"/>
                    <a:pt x="5345" y="15933"/>
                  </a:cubicBezTo>
                  <a:cubicBezTo>
                    <a:pt x="8682" y="12199"/>
                    <a:pt x="11797" y="8213"/>
                    <a:pt x="14605" y="4075"/>
                  </a:cubicBezTo>
                  <a:cubicBezTo>
                    <a:pt x="14673" y="3978"/>
                    <a:pt x="14685" y="3853"/>
                    <a:pt x="14646" y="3745"/>
                  </a:cubicBezTo>
                  <a:cubicBezTo>
                    <a:pt x="14600" y="3632"/>
                    <a:pt x="14503" y="3551"/>
                    <a:pt x="14389" y="3530"/>
                  </a:cubicBezTo>
                  <a:cubicBezTo>
                    <a:pt x="13167" y="3262"/>
                    <a:pt x="11985" y="3034"/>
                    <a:pt x="10842" y="2813"/>
                  </a:cubicBezTo>
                  <a:cubicBezTo>
                    <a:pt x="7347" y="2137"/>
                    <a:pt x="4049" y="1494"/>
                    <a:pt x="512" y="27"/>
                  </a:cubicBezTo>
                  <a:cubicBezTo>
                    <a:pt x="470" y="9"/>
                    <a:pt x="425" y="0"/>
                    <a:pt x="380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3" name="Google Shape;663;p16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8921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20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829" name="Google Shape;829;p2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2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2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2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2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2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2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2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2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2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2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2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2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2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2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2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2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2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2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2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2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2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2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2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2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2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7" name="Google Shape;857;p20"/>
          <p:cNvSpPr/>
          <p:nvPr/>
        </p:nvSpPr>
        <p:spPr>
          <a:xfrm rot="610296">
            <a:off x="-721807" y="-629382"/>
            <a:ext cx="3514560" cy="1963067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20"/>
          <p:cNvSpPr/>
          <p:nvPr/>
        </p:nvSpPr>
        <p:spPr>
          <a:xfrm rot="9654176">
            <a:off x="8465039" y="5556312"/>
            <a:ext cx="4612311" cy="1945347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0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grpSp>
        <p:nvGrpSpPr>
          <p:cNvPr id="860" name="Google Shape;860;p20"/>
          <p:cNvGrpSpPr/>
          <p:nvPr/>
        </p:nvGrpSpPr>
        <p:grpSpPr>
          <a:xfrm>
            <a:off x="10560132" y="316960"/>
            <a:ext cx="1432933" cy="995443"/>
            <a:chOff x="7920099" y="237720"/>
            <a:chExt cx="1074700" cy="746582"/>
          </a:xfrm>
        </p:grpSpPr>
        <p:sp>
          <p:nvSpPr>
            <p:cNvPr id="861" name="Google Shape;861;p20"/>
            <p:cNvSpPr/>
            <p:nvPr/>
          </p:nvSpPr>
          <p:spPr>
            <a:xfrm rot="-973433" flipH="1">
              <a:off x="8394392" y="511258"/>
              <a:ext cx="555084" cy="403537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0"/>
            <p:cNvSpPr/>
            <p:nvPr/>
          </p:nvSpPr>
          <p:spPr>
            <a:xfrm rot="-638277">
              <a:off x="7947609" y="266136"/>
              <a:ext cx="338545" cy="329571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3" name="Google Shape;863;p20"/>
          <p:cNvGrpSpPr/>
          <p:nvPr/>
        </p:nvGrpSpPr>
        <p:grpSpPr>
          <a:xfrm>
            <a:off x="427392" y="5900922"/>
            <a:ext cx="207267" cy="243833"/>
            <a:chOff x="5803200" y="3023808"/>
            <a:chExt cx="96775" cy="117900"/>
          </a:xfrm>
        </p:grpSpPr>
        <p:sp>
          <p:nvSpPr>
            <p:cNvPr id="864" name="Google Shape;864;p20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5627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3" name="Google Shape;913;p22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914" name="Google Shape;914;p2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2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2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2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2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2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2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2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2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2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2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2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6" name="Google Shape;926;p2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7" name="Google Shape;927;p2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8" name="Google Shape;928;p2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9" name="Google Shape;929;p2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0" name="Google Shape;930;p2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1" name="Google Shape;931;p2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Google Shape;932;p2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Google Shape;933;p2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Google Shape;934;p2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Google Shape;935;p2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2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2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2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2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2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2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2" name="Google Shape;942;p22"/>
          <p:cNvSpPr/>
          <p:nvPr/>
        </p:nvSpPr>
        <p:spPr>
          <a:xfrm rot="-424943" flipH="1">
            <a:off x="-323621" y="-358023"/>
            <a:ext cx="4498103" cy="1060132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rgbClr val="FF91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22"/>
          <p:cNvSpPr/>
          <p:nvPr/>
        </p:nvSpPr>
        <p:spPr>
          <a:xfrm rot="9575555">
            <a:off x="8459665" y="5623204"/>
            <a:ext cx="5153665" cy="2173675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4" name="Google Shape;944;p22"/>
          <p:cNvGrpSpPr/>
          <p:nvPr/>
        </p:nvGrpSpPr>
        <p:grpSpPr>
          <a:xfrm>
            <a:off x="361944" y="5592905"/>
            <a:ext cx="317061" cy="386272"/>
            <a:chOff x="7298913" y="453525"/>
            <a:chExt cx="96775" cy="117900"/>
          </a:xfrm>
        </p:grpSpPr>
        <p:sp>
          <p:nvSpPr>
            <p:cNvPr id="945" name="Google Shape;945;p22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22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2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8" name="Google Shape;948;p22"/>
          <p:cNvSpPr/>
          <p:nvPr/>
        </p:nvSpPr>
        <p:spPr>
          <a:xfrm rot="877860">
            <a:off x="11219978" y="499594"/>
            <a:ext cx="451413" cy="439445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grpSp>
        <p:nvGrpSpPr>
          <p:cNvPr id="950" name="Google Shape;950;p22"/>
          <p:cNvGrpSpPr/>
          <p:nvPr/>
        </p:nvGrpSpPr>
        <p:grpSpPr>
          <a:xfrm rot="-4887004">
            <a:off x="313924" y="343886"/>
            <a:ext cx="1328347" cy="1469548"/>
            <a:chOff x="5483263" y="2445850"/>
            <a:chExt cx="576100" cy="637375"/>
          </a:xfrm>
        </p:grpSpPr>
        <p:sp>
          <p:nvSpPr>
            <p:cNvPr id="951" name="Google Shape;951;p22"/>
            <p:cNvSpPr/>
            <p:nvPr/>
          </p:nvSpPr>
          <p:spPr>
            <a:xfrm>
              <a:off x="5483263" y="2445850"/>
              <a:ext cx="551800" cy="594650"/>
            </a:xfrm>
            <a:custGeom>
              <a:avLst/>
              <a:gdLst/>
              <a:ahLst/>
              <a:cxnLst/>
              <a:rect l="l" t="t" r="r" b="b"/>
              <a:pathLst>
                <a:path w="22072" h="23786" extrusionOk="0">
                  <a:moveTo>
                    <a:pt x="4403" y="1"/>
                  </a:moveTo>
                  <a:cubicBezTo>
                    <a:pt x="3327" y="836"/>
                    <a:pt x="1081" y="2742"/>
                    <a:pt x="0" y="3578"/>
                  </a:cubicBezTo>
                  <a:cubicBezTo>
                    <a:pt x="6026" y="10151"/>
                    <a:pt x="12274" y="17598"/>
                    <a:pt x="18405" y="23786"/>
                  </a:cubicBezTo>
                  <a:cubicBezTo>
                    <a:pt x="18985" y="23403"/>
                    <a:pt x="20416" y="22346"/>
                    <a:pt x="21379" y="21567"/>
                  </a:cubicBezTo>
                  <a:cubicBezTo>
                    <a:pt x="21684" y="21317"/>
                    <a:pt x="21883" y="20973"/>
                    <a:pt x="22072" y="20850"/>
                  </a:cubicBezTo>
                  <a:cubicBezTo>
                    <a:pt x="16248" y="13682"/>
                    <a:pt x="10878" y="6730"/>
                    <a:pt x="4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5943388" y="2967100"/>
              <a:ext cx="115150" cy="114325"/>
            </a:xfrm>
            <a:custGeom>
              <a:avLst/>
              <a:gdLst/>
              <a:ahLst/>
              <a:cxnLst/>
              <a:rect l="l" t="t" r="r" b="b"/>
              <a:pathLst>
                <a:path w="4606" h="4573" extrusionOk="0">
                  <a:moveTo>
                    <a:pt x="3667" y="0"/>
                  </a:moveTo>
                  <a:lnTo>
                    <a:pt x="0" y="2936"/>
                  </a:lnTo>
                  <a:cubicBezTo>
                    <a:pt x="1789" y="3616"/>
                    <a:pt x="2817" y="3893"/>
                    <a:pt x="4606" y="4573"/>
                  </a:cubicBezTo>
                  <a:cubicBezTo>
                    <a:pt x="4606" y="4573"/>
                    <a:pt x="4068" y="1756"/>
                    <a:pt x="3667" y="0"/>
                  </a:cubicBezTo>
                  <a:close/>
                </a:path>
              </a:pathLst>
            </a:custGeom>
            <a:solidFill>
              <a:srgbClr val="FFD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6022313" y="3047300"/>
              <a:ext cx="37050" cy="35925"/>
            </a:xfrm>
            <a:custGeom>
              <a:avLst/>
              <a:gdLst/>
              <a:ahLst/>
              <a:cxnLst/>
              <a:rect l="l" t="t" r="r" b="b"/>
              <a:pathLst>
                <a:path w="1482" h="1437" extrusionOk="0">
                  <a:moveTo>
                    <a:pt x="1180" y="1"/>
                  </a:moveTo>
                  <a:cubicBezTo>
                    <a:pt x="708" y="101"/>
                    <a:pt x="246" y="436"/>
                    <a:pt x="0" y="846"/>
                  </a:cubicBezTo>
                  <a:cubicBezTo>
                    <a:pt x="0" y="846"/>
                    <a:pt x="1457" y="1436"/>
                    <a:pt x="1481" y="1436"/>
                  </a:cubicBezTo>
                  <a:cubicBezTo>
                    <a:pt x="1481" y="1436"/>
                    <a:pt x="1481" y="1436"/>
                    <a:pt x="1482" y="1436"/>
                  </a:cubicBezTo>
                  <a:cubicBezTo>
                    <a:pt x="1374" y="893"/>
                    <a:pt x="1317" y="543"/>
                    <a:pt x="1180" y="1"/>
                  </a:cubicBezTo>
                  <a:close/>
                </a:path>
              </a:pathLst>
            </a:custGeom>
            <a:solidFill>
              <a:srgbClr val="E81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5724188" y="2667650"/>
              <a:ext cx="38925" cy="34250"/>
            </a:xfrm>
            <a:custGeom>
              <a:avLst/>
              <a:gdLst/>
              <a:ahLst/>
              <a:cxnLst/>
              <a:rect l="l" t="t" r="r" b="b"/>
              <a:pathLst>
                <a:path w="1557" h="1370" extrusionOk="0">
                  <a:moveTo>
                    <a:pt x="757" y="0"/>
                  </a:moveTo>
                  <a:cubicBezTo>
                    <a:pt x="351" y="0"/>
                    <a:pt x="1" y="423"/>
                    <a:pt x="80" y="822"/>
                  </a:cubicBezTo>
                  <a:cubicBezTo>
                    <a:pt x="143" y="1141"/>
                    <a:pt x="466" y="1370"/>
                    <a:pt x="785" y="1370"/>
                  </a:cubicBezTo>
                  <a:cubicBezTo>
                    <a:pt x="872" y="1370"/>
                    <a:pt x="958" y="1353"/>
                    <a:pt x="1038" y="1317"/>
                  </a:cubicBezTo>
                  <a:cubicBezTo>
                    <a:pt x="1415" y="1147"/>
                    <a:pt x="1557" y="600"/>
                    <a:pt x="1307" y="275"/>
                  </a:cubicBezTo>
                  <a:cubicBezTo>
                    <a:pt x="1195" y="125"/>
                    <a:pt x="1008" y="30"/>
                    <a:pt x="826" y="30"/>
                  </a:cubicBezTo>
                  <a:cubicBezTo>
                    <a:pt x="758" y="30"/>
                    <a:pt x="690" y="43"/>
                    <a:pt x="628" y="72"/>
                  </a:cubicBezTo>
                  <a:lnTo>
                    <a:pt x="628" y="72"/>
                  </a:lnTo>
                  <a:lnTo>
                    <a:pt x="778" y="1"/>
                  </a:lnTo>
                  <a:cubicBezTo>
                    <a:pt x="771" y="0"/>
                    <a:pt x="764" y="0"/>
                    <a:pt x="75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5803588" y="2753900"/>
              <a:ext cx="38925" cy="34250"/>
            </a:xfrm>
            <a:custGeom>
              <a:avLst/>
              <a:gdLst/>
              <a:ahLst/>
              <a:cxnLst/>
              <a:rect l="l" t="t" r="r" b="b"/>
              <a:pathLst>
                <a:path w="1557" h="1370" extrusionOk="0">
                  <a:moveTo>
                    <a:pt x="758" y="0"/>
                  </a:moveTo>
                  <a:cubicBezTo>
                    <a:pt x="351" y="0"/>
                    <a:pt x="1" y="428"/>
                    <a:pt x="80" y="822"/>
                  </a:cubicBezTo>
                  <a:cubicBezTo>
                    <a:pt x="143" y="1141"/>
                    <a:pt x="466" y="1370"/>
                    <a:pt x="785" y="1370"/>
                  </a:cubicBezTo>
                  <a:cubicBezTo>
                    <a:pt x="872" y="1370"/>
                    <a:pt x="958" y="1353"/>
                    <a:pt x="1038" y="1317"/>
                  </a:cubicBezTo>
                  <a:cubicBezTo>
                    <a:pt x="1415" y="1151"/>
                    <a:pt x="1557" y="604"/>
                    <a:pt x="1307" y="274"/>
                  </a:cubicBezTo>
                  <a:cubicBezTo>
                    <a:pt x="1196" y="126"/>
                    <a:pt x="1011" y="31"/>
                    <a:pt x="831" y="31"/>
                  </a:cubicBezTo>
                  <a:cubicBezTo>
                    <a:pt x="761" y="31"/>
                    <a:pt x="691" y="45"/>
                    <a:pt x="627" y="77"/>
                  </a:cubicBezTo>
                  <a:lnTo>
                    <a:pt x="627" y="77"/>
                  </a:lnTo>
                  <a:lnTo>
                    <a:pt x="779" y="1"/>
                  </a:lnTo>
                  <a:cubicBezTo>
                    <a:pt x="772" y="0"/>
                    <a:pt x="765" y="0"/>
                    <a:pt x="758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5751288" y="2708450"/>
              <a:ext cx="46850" cy="48425"/>
            </a:xfrm>
            <a:custGeom>
              <a:avLst/>
              <a:gdLst/>
              <a:ahLst/>
              <a:cxnLst/>
              <a:rect l="l" t="t" r="r" b="b"/>
              <a:pathLst>
                <a:path w="1874" h="1937" extrusionOk="0">
                  <a:moveTo>
                    <a:pt x="659" y="0"/>
                  </a:moveTo>
                  <a:cubicBezTo>
                    <a:pt x="587" y="0"/>
                    <a:pt x="516" y="34"/>
                    <a:pt x="468" y="96"/>
                  </a:cubicBezTo>
                  <a:cubicBezTo>
                    <a:pt x="336" y="275"/>
                    <a:pt x="199" y="455"/>
                    <a:pt x="109" y="676"/>
                  </a:cubicBezTo>
                  <a:cubicBezTo>
                    <a:pt x="1" y="959"/>
                    <a:pt x="1" y="1238"/>
                    <a:pt x="109" y="1469"/>
                  </a:cubicBezTo>
                  <a:cubicBezTo>
                    <a:pt x="232" y="1734"/>
                    <a:pt x="497" y="1913"/>
                    <a:pt x="784" y="1932"/>
                  </a:cubicBezTo>
                  <a:cubicBezTo>
                    <a:pt x="804" y="1936"/>
                    <a:pt x="822" y="1936"/>
                    <a:pt x="841" y="1936"/>
                  </a:cubicBezTo>
                  <a:cubicBezTo>
                    <a:pt x="1223" y="1936"/>
                    <a:pt x="1530" y="1677"/>
                    <a:pt x="1785" y="1418"/>
                  </a:cubicBezTo>
                  <a:cubicBezTo>
                    <a:pt x="1874" y="1323"/>
                    <a:pt x="1874" y="1172"/>
                    <a:pt x="1780" y="1082"/>
                  </a:cubicBezTo>
                  <a:cubicBezTo>
                    <a:pt x="1734" y="1038"/>
                    <a:pt x="1673" y="1016"/>
                    <a:pt x="1613" y="1016"/>
                  </a:cubicBezTo>
                  <a:cubicBezTo>
                    <a:pt x="1551" y="1016"/>
                    <a:pt x="1490" y="1039"/>
                    <a:pt x="1445" y="1087"/>
                  </a:cubicBezTo>
                  <a:cubicBezTo>
                    <a:pt x="1251" y="1285"/>
                    <a:pt x="1035" y="1460"/>
                    <a:pt x="832" y="1460"/>
                  </a:cubicBezTo>
                  <a:cubicBezTo>
                    <a:pt x="827" y="1460"/>
                    <a:pt x="822" y="1460"/>
                    <a:pt x="817" y="1460"/>
                  </a:cubicBezTo>
                  <a:cubicBezTo>
                    <a:pt x="699" y="1451"/>
                    <a:pt x="586" y="1375"/>
                    <a:pt x="539" y="1266"/>
                  </a:cubicBezTo>
                  <a:cubicBezTo>
                    <a:pt x="487" y="1157"/>
                    <a:pt x="492" y="1007"/>
                    <a:pt x="553" y="851"/>
                  </a:cubicBezTo>
                  <a:cubicBezTo>
                    <a:pt x="615" y="691"/>
                    <a:pt x="728" y="540"/>
                    <a:pt x="846" y="384"/>
                  </a:cubicBezTo>
                  <a:cubicBezTo>
                    <a:pt x="926" y="279"/>
                    <a:pt x="907" y="129"/>
                    <a:pt x="798" y="48"/>
                  </a:cubicBezTo>
                  <a:cubicBezTo>
                    <a:pt x="756" y="16"/>
                    <a:pt x="708" y="0"/>
                    <a:pt x="659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5810163" y="2815175"/>
              <a:ext cx="69275" cy="67175"/>
            </a:xfrm>
            <a:custGeom>
              <a:avLst/>
              <a:gdLst/>
              <a:ahLst/>
              <a:cxnLst/>
              <a:rect l="l" t="t" r="r" b="b"/>
              <a:pathLst>
                <a:path w="2771" h="2687" extrusionOk="0">
                  <a:moveTo>
                    <a:pt x="1428" y="0"/>
                  </a:moveTo>
                  <a:cubicBezTo>
                    <a:pt x="854" y="0"/>
                    <a:pt x="277" y="395"/>
                    <a:pt x="133" y="1085"/>
                  </a:cubicBezTo>
                  <a:cubicBezTo>
                    <a:pt x="0" y="1697"/>
                    <a:pt x="374" y="2387"/>
                    <a:pt x="963" y="2608"/>
                  </a:cubicBezTo>
                  <a:cubicBezTo>
                    <a:pt x="1105" y="2661"/>
                    <a:pt x="1255" y="2687"/>
                    <a:pt x="1406" y="2687"/>
                  </a:cubicBezTo>
                  <a:cubicBezTo>
                    <a:pt x="1883" y="2687"/>
                    <a:pt x="2364" y="2435"/>
                    <a:pt x="2601" y="2019"/>
                  </a:cubicBezTo>
                  <a:cubicBezTo>
                    <a:pt x="2710" y="1821"/>
                    <a:pt x="2771" y="1594"/>
                    <a:pt x="2757" y="1368"/>
                  </a:cubicBezTo>
                  <a:cubicBezTo>
                    <a:pt x="2742" y="1074"/>
                    <a:pt x="2605" y="806"/>
                    <a:pt x="2450" y="565"/>
                  </a:cubicBezTo>
                  <a:cubicBezTo>
                    <a:pt x="2198" y="178"/>
                    <a:pt x="1814" y="0"/>
                    <a:pt x="1428" y="0"/>
                  </a:cubicBezTo>
                  <a:close/>
                </a:path>
              </a:pathLst>
            </a:custGeom>
            <a:solidFill>
              <a:srgbClr val="FFD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5635188" y="2642075"/>
              <a:ext cx="69400" cy="67200"/>
            </a:xfrm>
            <a:custGeom>
              <a:avLst/>
              <a:gdLst/>
              <a:ahLst/>
              <a:cxnLst/>
              <a:rect l="l" t="t" r="r" b="b"/>
              <a:pathLst>
                <a:path w="2776" h="2688" extrusionOk="0">
                  <a:moveTo>
                    <a:pt x="1428" y="1"/>
                  </a:moveTo>
                  <a:cubicBezTo>
                    <a:pt x="855" y="1"/>
                    <a:pt x="280" y="394"/>
                    <a:pt x="133" y="1080"/>
                  </a:cubicBezTo>
                  <a:cubicBezTo>
                    <a:pt x="1" y="1699"/>
                    <a:pt x="373" y="2383"/>
                    <a:pt x="964" y="2609"/>
                  </a:cubicBezTo>
                  <a:cubicBezTo>
                    <a:pt x="1106" y="2663"/>
                    <a:pt x="1257" y="2688"/>
                    <a:pt x="1408" y="2688"/>
                  </a:cubicBezTo>
                  <a:cubicBezTo>
                    <a:pt x="1885" y="2688"/>
                    <a:pt x="2365" y="2435"/>
                    <a:pt x="2601" y="2019"/>
                  </a:cubicBezTo>
                  <a:cubicBezTo>
                    <a:pt x="2715" y="1821"/>
                    <a:pt x="2776" y="1590"/>
                    <a:pt x="2762" y="1364"/>
                  </a:cubicBezTo>
                  <a:cubicBezTo>
                    <a:pt x="2743" y="1076"/>
                    <a:pt x="2606" y="806"/>
                    <a:pt x="2451" y="566"/>
                  </a:cubicBezTo>
                  <a:cubicBezTo>
                    <a:pt x="2198" y="179"/>
                    <a:pt x="1814" y="1"/>
                    <a:pt x="1428" y="1"/>
                  </a:cubicBezTo>
                  <a:close/>
                </a:path>
              </a:pathLst>
            </a:custGeom>
            <a:solidFill>
              <a:srgbClr val="FFD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5519213" y="2507400"/>
              <a:ext cx="105050" cy="113075"/>
            </a:xfrm>
            <a:custGeom>
              <a:avLst/>
              <a:gdLst/>
              <a:ahLst/>
              <a:cxnLst/>
              <a:rect l="l" t="t" r="r" b="b"/>
              <a:pathLst>
                <a:path w="4202" h="4523" extrusionOk="0">
                  <a:moveTo>
                    <a:pt x="266" y="0"/>
                  </a:moveTo>
                  <a:cubicBezTo>
                    <a:pt x="212" y="0"/>
                    <a:pt x="158" y="18"/>
                    <a:pt x="114" y="53"/>
                  </a:cubicBezTo>
                  <a:cubicBezTo>
                    <a:pt x="11" y="138"/>
                    <a:pt x="1" y="290"/>
                    <a:pt x="86" y="389"/>
                  </a:cubicBezTo>
                  <a:cubicBezTo>
                    <a:pt x="1257" y="1781"/>
                    <a:pt x="2498" y="3145"/>
                    <a:pt x="3772" y="4448"/>
                  </a:cubicBezTo>
                  <a:cubicBezTo>
                    <a:pt x="3819" y="4499"/>
                    <a:pt x="3880" y="4523"/>
                    <a:pt x="3942" y="4523"/>
                  </a:cubicBezTo>
                  <a:cubicBezTo>
                    <a:pt x="3999" y="4523"/>
                    <a:pt x="4060" y="4499"/>
                    <a:pt x="4106" y="4452"/>
                  </a:cubicBezTo>
                  <a:cubicBezTo>
                    <a:pt x="4202" y="4363"/>
                    <a:pt x="4202" y="4211"/>
                    <a:pt x="4112" y="4117"/>
                  </a:cubicBezTo>
                  <a:cubicBezTo>
                    <a:pt x="2842" y="2824"/>
                    <a:pt x="1610" y="1465"/>
                    <a:pt x="445" y="82"/>
                  </a:cubicBezTo>
                  <a:cubicBezTo>
                    <a:pt x="398" y="27"/>
                    <a:pt x="332" y="0"/>
                    <a:pt x="26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5561113" y="2475625"/>
              <a:ext cx="98425" cy="106625"/>
            </a:xfrm>
            <a:custGeom>
              <a:avLst/>
              <a:gdLst/>
              <a:ahLst/>
              <a:cxnLst/>
              <a:rect l="l" t="t" r="r" b="b"/>
              <a:pathLst>
                <a:path w="3937" h="4265" extrusionOk="0">
                  <a:moveTo>
                    <a:pt x="266" y="0"/>
                  </a:moveTo>
                  <a:cubicBezTo>
                    <a:pt x="209" y="0"/>
                    <a:pt x="151" y="20"/>
                    <a:pt x="104" y="60"/>
                  </a:cubicBezTo>
                  <a:cubicBezTo>
                    <a:pt x="10" y="145"/>
                    <a:pt x="1" y="296"/>
                    <a:pt x="90" y="396"/>
                  </a:cubicBezTo>
                  <a:lnTo>
                    <a:pt x="3497" y="4184"/>
                  </a:lnTo>
                  <a:cubicBezTo>
                    <a:pt x="3545" y="4236"/>
                    <a:pt x="3611" y="4265"/>
                    <a:pt x="3672" y="4265"/>
                  </a:cubicBezTo>
                  <a:cubicBezTo>
                    <a:pt x="3728" y="4265"/>
                    <a:pt x="3785" y="4241"/>
                    <a:pt x="3833" y="4203"/>
                  </a:cubicBezTo>
                  <a:cubicBezTo>
                    <a:pt x="3931" y="4114"/>
                    <a:pt x="3937" y="3963"/>
                    <a:pt x="3852" y="3868"/>
                  </a:cubicBezTo>
                  <a:lnTo>
                    <a:pt x="439" y="78"/>
                  </a:lnTo>
                  <a:cubicBezTo>
                    <a:pt x="394" y="26"/>
                    <a:pt x="330" y="0"/>
                    <a:pt x="26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5875763" y="2904150"/>
              <a:ext cx="107025" cy="108375"/>
            </a:xfrm>
            <a:custGeom>
              <a:avLst/>
              <a:gdLst/>
              <a:ahLst/>
              <a:cxnLst/>
              <a:rect l="l" t="t" r="r" b="b"/>
              <a:pathLst>
                <a:path w="4281" h="4335" extrusionOk="0">
                  <a:moveTo>
                    <a:pt x="261" y="0"/>
                  </a:moveTo>
                  <a:cubicBezTo>
                    <a:pt x="202" y="0"/>
                    <a:pt x="144" y="23"/>
                    <a:pt x="100" y="68"/>
                  </a:cubicBezTo>
                  <a:cubicBezTo>
                    <a:pt x="5" y="159"/>
                    <a:pt x="1" y="310"/>
                    <a:pt x="95" y="404"/>
                  </a:cubicBezTo>
                  <a:lnTo>
                    <a:pt x="3847" y="4265"/>
                  </a:lnTo>
                  <a:cubicBezTo>
                    <a:pt x="3895" y="4311"/>
                    <a:pt x="3956" y="4335"/>
                    <a:pt x="4021" y="4335"/>
                  </a:cubicBezTo>
                  <a:cubicBezTo>
                    <a:pt x="4078" y="4335"/>
                    <a:pt x="4139" y="4311"/>
                    <a:pt x="4187" y="4269"/>
                  </a:cubicBezTo>
                  <a:cubicBezTo>
                    <a:pt x="4276" y="4180"/>
                    <a:pt x="4281" y="4028"/>
                    <a:pt x="4191" y="3934"/>
                  </a:cubicBezTo>
                  <a:lnTo>
                    <a:pt x="434" y="74"/>
                  </a:lnTo>
                  <a:cubicBezTo>
                    <a:pt x="386" y="25"/>
                    <a:pt x="323" y="0"/>
                    <a:pt x="26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5905863" y="2866525"/>
              <a:ext cx="110800" cy="120300"/>
            </a:xfrm>
            <a:custGeom>
              <a:avLst/>
              <a:gdLst/>
              <a:ahLst/>
              <a:cxnLst/>
              <a:rect l="l" t="t" r="r" b="b"/>
              <a:pathLst>
                <a:path w="4432" h="4812" extrusionOk="0">
                  <a:moveTo>
                    <a:pt x="269" y="0"/>
                  </a:moveTo>
                  <a:cubicBezTo>
                    <a:pt x="216" y="0"/>
                    <a:pt x="163" y="18"/>
                    <a:pt x="118" y="55"/>
                  </a:cubicBezTo>
                  <a:cubicBezTo>
                    <a:pt x="19" y="135"/>
                    <a:pt x="1" y="286"/>
                    <a:pt x="86" y="384"/>
                  </a:cubicBezTo>
                  <a:cubicBezTo>
                    <a:pt x="1308" y="1900"/>
                    <a:pt x="2624" y="3367"/>
                    <a:pt x="4002" y="4740"/>
                  </a:cubicBezTo>
                  <a:cubicBezTo>
                    <a:pt x="4050" y="4788"/>
                    <a:pt x="4111" y="4812"/>
                    <a:pt x="4172" y="4812"/>
                  </a:cubicBezTo>
                  <a:cubicBezTo>
                    <a:pt x="4233" y="4812"/>
                    <a:pt x="4294" y="4788"/>
                    <a:pt x="4342" y="4740"/>
                  </a:cubicBezTo>
                  <a:cubicBezTo>
                    <a:pt x="4431" y="4646"/>
                    <a:pt x="4431" y="4496"/>
                    <a:pt x="4337" y="4405"/>
                  </a:cubicBezTo>
                  <a:cubicBezTo>
                    <a:pt x="2974" y="3041"/>
                    <a:pt x="1666" y="1593"/>
                    <a:pt x="454" y="87"/>
                  </a:cubicBezTo>
                  <a:cubicBezTo>
                    <a:pt x="408" y="31"/>
                    <a:pt x="339" y="0"/>
                    <a:pt x="269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3" name="Google Shape;963;p22"/>
          <p:cNvSpPr/>
          <p:nvPr/>
        </p:nvSpPr>
        <p:spPr>
          <a:xfrm rot="-4113559">
            <a:off x="1308712" y="6267369"/>
            <a:ext cx="317033" cy="308068"/>
          </a:xfrm>
          <a:custGeom>
            <a:avLst/>
            <a:gdLst/>
            <a:ahLst/>
            <a:cxnLst/>
            <a:rect l="l" t="t" r="r" b="b"/>
            <a:pathLst>
              <a:path w="9512" h="9243" extrusionOk="0">
                <a:moveTo>
                  <a:pt x="4559" y="1"/>
                </a:moveTo>
                <a:cubicBezTo>
                  <a:pt x="4067" y="1"/>
                  <a:pt x="3583" y="83"/>
                  <a:pt x="3128" y="248"/>
                </a:cubicBezTo>
                <a:cubicBezTo>
                  <a:pt x="2939" y="316"/>
                  <a:pt x="2848" y="521"/>
                  <a:pt x="2911" y="704"/>
                </a:cubicBezTo>
                <a:cubicBezTo>
                  <a:pt x="2964" y="850"/>
                  <a:pt x="3101" y="941"/>
                  <a:pt x="3246" y="941"/>
                </a:cubicBezTo>
                <a:cubicBezTo>
                  <a:pt x="3286" y="941"/>
                  <a:pt x="3327" y="934"/>
                  <a:pt x="3366" y="919"/>
                </a:cubicBezTo>
                <a:cubicBezTo>
                  <a:pt x="3747" y="781"/>
                  <a:pt x="4151" y="712"/>
                  <a:pt x="4564" y="712"/>
                </a:cubicBezTo>
                <a:cubicBezTo>
                  <a:pt x="5235" y="712"/>
                  <a:pt x="5928" y="894"/>
                  <a:pt x="6573" y="1250"/>
                </a:cubicBezTo>
                <a:cubicBezTo>
                  <a:pt x="7607" y="1823"/>
                  <a:pt x="8328" y="2750"/>
                  <a:pt x="8551" y="3785"/>
                </a:cubicBezTo>
                <a:cubicBezTo>
                  <a:pt x="8772" y="4824"/>
                  <a:pt x="8494" y="5962"/>
                  <a:pt x="7783" y="6912"/>
                </a:cubicBezTo>
                <a:cubicBezTo>
                  <a:pt x="7066" y="7860"/>
                  <a:pt x="6054" y="8447"/>
                  <a:pt x="4997" y="8526"/>
                </a:cubicBezTo>
                <a:cubicBezTo>
                  <a:pt x="4919" y="8531"/>
                  <a:pt x="4841" y="8534"/>
                  <a:pt x="4763" y="8534"/>
                </a:cubicBezTo>
                <a:cubicBezTo>
                  <a:pt x="3776" y="8534"/>
                  <a:pt x="2786" y="8106"/>
                  <a:pt x="2007" y="7332"/>
                </a:cubicBezTo>
                <a:cubicBezTo>
                  <a:pt x="1166" y="6490"/>
                  <a:pt x="722" y="5404"/>
                  <a:pt x="790" y="4347"/>
                </a:cubicBezTo>
                <a:cubicBezTo>
                  <a:pt x="864" y="3239"/>
                  <a:pt x="1415" y="2074"/>
                  <a:pt x="2479" y="788"/>
                </a:cubicBezTo>
                <a:cubicBezTo>
                  <a:pt x="2604" y="636"/>
                  <a:pt x="2582" y="413"/>
                  <a:pt x="2428" y="288"/>
                </a:cubicBezTo>
                <a:cubicBezTo>
                  <a:pt x="2363" y="233"/>
                  <a:pt x="2283" y="207"/>
                  <a:pt x="2203" y="207"/>
                </a:cubicBezTo>
                <a:cubicBezTo>
                  <a:pt x="2100" y="207"/>
                  <a:pt x="1997" y="251"/>
                  <a:pt x="1927" y="334"/>
                </a:cubicBezTo>
                <a:cubicBezTo>
                  <a:pt x="774" y="1744"/>
                  <a:pt x="166" y="3040"/>
                  <a:pt x="85" y="4302"/>
                </a:cubicBezTo>
                <a:cubicBezTo>
                  <a:pt x="0" y="5564"/>
                  <a:pt x="518" y="6854"/>
                  <a:pt x="1507" y="7833"/>
                </a:cubicBezTo>
                <a:cubicBezTo>
                  <a:pt x="2422" y="8741"/>
                  <a:pt x="3587" y="9242"/>
                  <a:pt x="4758" y="9242"/>
                </a:cubicBezTo>
                <a:cubicBezTo>
                  <a:pt x="4855" y="9242"/>
                  <a:pt x="4952" y="9242"/>
                  <a:pt x="5049" y="9231"/>
                </a:cubicBezTo>
                <a:cubicBezTo>
                  <a:pt x="6311" y="9140"/>
                  <a:pt x="7515" y="8452"/>
                  <a:pt x="8352" y="7337"/>
                </a:cubicBezTo>
                <a:cubicBezTo>
                  <a:pt x="9187" y="6223"/>
                  <a:pt x="9511" y="4876"/>
                  <a:pt x="9249" y="3637"/>
                </a:cubicBezTo>
                <a:cubicBezTo>
                  <a:pt x="8982" y="2397"/>
                  <a:pt x="8129" y="1300"/>
                  <a:pt x="6914" y="629"/>
                </a:cubicBezTo>
                <a:cubicBezTo>
                  <a:pt x="6163" y="213"/>
                  <a:pt x="5350" y="1"/>
                  <a:pt x="4559" y="1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0181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" name="Google Shape;965;p23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966" name="Google Shape;966;p2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2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2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2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2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2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2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2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2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2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2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2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2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2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2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94" name="Google Shape;994;p23"/>
          <p:cNvSpPr/>
          <p:nvPr/>
        </p:nvSpPr>
        <p:spPr>
          <a:xfrm rot="800467">
            <a:off x="11122969" y="4966174"/>
            <a:ext cx="471064" cy="439423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23"/>
          <p:cNvSpPr/>
          <p:nvPr/>
        </p:nvSpPr>
        <p:spPr>
          <a:xfrm rot="10800000" flipH="1">
            <a:off x="-726527" y="-617107"/>
            <a:ext cx="8090363" cy="1750747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23"/>
          <p:cNvSpPr/>
          <p:nvPr/>
        </p:nvSpPr>
        <p:spPr>
          <a:xfrm rot="-398671">
            <a:off x="4632281" y="5569012"/>
            <a:ext cx="8269267" cy="1789461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23"/>
          <p:cNvSpPr txBox="1">
            <a:spLocks noGrp="1"/>
          </p:cNvSpPr>
          <p:nvPr>
            <p:ph type="title"/>
          </p:nvPr>
        </p:nvSpPr>
        <p:spPr>
          <a:xfrm>
            <a:off x="1535667" y="3139500"/>
            <a:ext cx="55232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998" name="Google Shape;998;p23"/>
          <p:cNvSpPr txBox="1">
            <a:spLocks noGrp="1"/>
          </p:cNvSpPr>
          <p:nvPr>
            <p:ph type="title" idx="2" hasCustomPrompt="1"/>
          </p:nvPr>
        </p:nvSpPr>
        <p:spPr>
          <a:xfrm>
            <a:off x="1535667" y="1646551"/>
            <a:ext cx="13656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999" name="Google Shape;999;p23"/>
          <p:cNvSpPr txBox="1">
            <a:spLocks noGrp="1"/>
          </p:cNvSpPr>
          <p:nvPr>
            <p:ph type="subTitle" idx="1"/>
          </p:nvPr>
        </p:nvSpPr>
        <p:spPr>
          <a:xfrm>
            <a:off x="1535667" y="4969051"/>
            <a:ext cx="58288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00" name="Google Shape;1000;p23"/>
          <p:cNvGrpSpPr/>
          <p:nvPr/>
        </p:nvGrpSpPr>
        <p:grpSpPr>
          <a:xfrm>
            <a:off x="11509381" y="3867491"/>
            <a:ext cx="197395" cy="243833"/>
            <a:chOff x="5803200" y="3023808"/>
            <a:chExt cx="96775" cy="117900"/>
          </a:xfrm>
        </p:grpSpPr>
        <p:sp>
          <p:nvSpPr>
            <p:cNvPr id="1001" name="Google Shape;1001;p23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3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519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1005;p24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006" name="Google Shape;1006;p2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2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2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2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2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2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2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34" name="Google Shape;1034;p24"/>
          <p:cNvSpPr txBox="1">
            <a:spLocks noGrp="1"/>
          </p:cNvSpPr>
          <p:nvPr>
            <p:ph type="title"/>
          </p:nvPr>
        </p:nvSpPr>
        <p:spPr>
          <a:xfrm>
            <a:off x="3394800" y="3534033"/>
            <a:ext cx="72076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035" name="Google Shape;1035;p24"/>
          <p:cNvSpPr txBox="1">
            <a:spLocks noGrp="1"/>
          </p:cNvSpPr>
          <p:nvPr>
            <p:ph type="title" idx="2" hasCustomPrompt="1"/>
          </p:nvPr>
        </p:nvSpPr>
        <p:spPr>
          <a:xfrm>
            <a:off x="9151804" y="2192851"/>
            <a:ext cx="13656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036" name="Google Shape;1036;p24"/>
          <p:cNvSpPr txBox="1">
            <a:spLocks noGrp="1"/>
          </p:cNvSpPr>
          <p:nvPr>
            <p:ph type="subTitle" idx="1"/>
          </p:nvPr>
        </p:nvSpPr>
        <p:spPr>
          <a:xfrm>
            <a:off x="4506367" y="4526733"/>
            <a:ext cx="60960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24"/>
          <p:cNvSpPr/>
          <p:nvPr/>
        </p:nvSpPr>
        <p:spPr>
          <a:xfrm rot="-10457028" flipH="1">
            <a:off x="4544907" y="-617138"/>
            <a:ext cx="8090509" cy="1750777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24"/>
          <p:cNvSpPr/>
          <p:nvPr/>
        </p:nvSpPr>
        <p:spPr>
          <a:xfrm rot="398671" flipH="1">
            <a:off x="-874719" y="5569012"/>
            <a:ext cx="8269267" cy="1789461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9" name="Google Shape;1039;p24"/>
          <p:cNvGrpSpPr/>
          <p:nvPr/>
        </p:nvGrpSpPr>
        <p:grpSpPr>
          <a:xfrm>
            <a:off x="10691034" y="4891076"/>
            <a:ext cx="1255813" cy="1282491"/>
            <a:chOff x="8018275" y="3668307"/>
            <a:chExt cx="941860" cy="961868"/>
          </a:xfrm>
        </p:grpSpPr>
        <p:sp>
          <p:nvSpPr>
            <p:cNvPr id="1040" name="Google Shape;1040;p24"/>
            <p:cNvSpPr/>
            <p:nvPr/>
          </p:nvSpPr>
          <p:spPr>
            <a:xfrm rot="-1296409" flipH="1">
              <a:off x="8427160" y="3745230"/>
              <a:ext cx="485086" cy="352665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8018275" y="4300600"/>
              <a:ext cx="338550" cy="329575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0045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Google Shape;1043;p25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044" name="Google Shape;1044;p2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2" name="Google Shape;1072;p25"/>
          <p:cNvSpPr txBox="1">
            <a:spLocks noGrp="1"/>
          </p:cNvSpPr>
          <p:nvPr>
            <p:ph type="title"/>
          </p:nvPr>
        </p:nvSpPr>
        <p:spPr>
          <a:xfrm>
            <a:off x="6834900" y="4155167"/>
            <a:ext cx="4406000" cy="5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1073" name="Google Shape;1073;p25"/>
          <p:cNvSpPr txBox="1">
            <a:spLocks noGrp="1"/>
          </p:cNvSpPr>
          <p:nvPr>
            <p:ph type="subTitle" idx="1"/>
          </p:nvPr>
        </p:nvSpPr>
        <p:spPr>
          <a:xfrm>
            <a:off x="2899633" y="2180433"/>
            <a:ext cx="8341200" cy="18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4" name="Google Shape;1074;p25"/>
          <p:cNvSpPr/>
          <p:nvPr/>
        </p:nvSpPr>
        <p:spPr>
          <a:xfrm rot="310662">
            <a:off x="-3752369" y="4989661"/>
            <a:ext cx="8531157" cy="2929489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25"/>
          <p:cNvSpPr/>
          <p:nvPr/>
        </p:nvSpPr>
        <p:spPr>
          <a:xfrm rot="-10678803" flipH="1">
            <a:off x="4759479" y="-640305"/>
            <a:ext cx="8215373" cy="1777799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6" name="Google Shape;1076;p25"/>
          <p:cNvGrpSpPr/>
          <p:nvPr/>
        </p:nvGrpSpPr>
        <p:grpSpPr>
          <a:xfrm>
            <a:off x="10280468" y="5387918"/>
            <a:ext cx="1548825" cy="976549"/>
            <a:chOff x="7710350" y="4040938"/>
            <a:chExt cx="1161619" cy="732412"/>
          </a:xfrm>
        </p:grpSpPr>
        <p:sp>
          <p:nvSpPr>
            <p:cNvPr id="1077" name="Google Shape;1077;p25"/>
            <p:cNvSpPr/>
            <p:nvPr/>
          </p:nvSpPr>
          <p:spPr>
            <a:xfrm>
              <a:off x="7710350" y="4443775"/>
              <a:ext cx="338550" cy="329575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25"/>
            <p:cNvSpPr/>
            <p:nvPr/>
          </p:nvSpPr>
          <p:spPr>
            <a:xfrm rot="-1405867" flipH="1">
              <a:off x="8423451" y="4109577"/>
              <a:ext cx="406518" cy="295545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9" name="Google Shape;1079;p25"/>
          <p:cNvGrpSpPr/>
          <p:nvPr/>
        </p:nvGrpSpPr>
        <p:grpSpPr>
          <a:xfrm>
            <a:off x="510861" y="254694"/>
            <a:ext cx="1053967" cy="464641"/>
            <a:chOff x="383145" y="191020"/>
            <a:chExt cx="790475" cy="348481"/>
          </a:xfrm>
        </p:grpSpPr>
        <p:sp>
          <p:nvSpPr>
            <p:cNvPr id="1080" name="Google Shape;1080;p25"/>
            <p:cNvSpPr/>
            <p:nvPr/>
          </p:nvSpPr>
          <p:spPr>
            <a:xfrm>
              <a:off x="383145" y="191020"/>
              <a:ext cx="178685" cy="178128"/>
            </a:xfrm>
            <a:custGeom>
              <a:avLst/>
              <a:gdLst/>
              <a:ahLst/>
              <a:cxnLst/>
              <a:rect l="l" t="t" r="r" b="b"/>
              <a:pathLst>
                <a:path w="11859" h="11822" extrusionOk="0">
                  <a:moveTo>
                    <a:pt x="5361" y="708"/>
                  </a:moveTo>
                  <a:lnTo>
                    <a:pt x="5361" y="708"/>
                  </a:lnTo>
                  <a:cubicBezTo>
                    <a:pt x="5384" y="719"/>
                    <a:pt x="5446" y="764"/>
                    <a:pt x="5469" y="782"/>
                  </a:cubicBezTo>
                  <a:cubicBezTo>
                    <a:pt x="7282" y="2157"/>
                    <a:pt x="9045" y="3647"/>
                    <a:pt x="10693" y="5211"/>
                  </a:cubicBezTo>
                  <a:cubicBezTo>
                    <a:pt x="10903" y="5409"/>
                    <a:pt x="11120" y="5642"/>
                    <a:pt x="11097" y="5841"/>
                  </a:cubicBezTo>
                  <a:cubicBezTo>
                    <a:pt x="11086" y="5989"/>
                    <a:pt x="10937" y="6148"/>
                    <a:pt x="10773" y="6319"/>
                  </a:cubicBezTo>
                  <a:lnTo>
                    <a:pt x="6230" y="10947"/>
                  </a:lnTo>
                  <a:cubicBezTo>
                    <a:pt x="4491" y="9042"/>
                    <a:pt x="2451" y="6938"/>
                    <a:pt x="869" y="5432"/>
                  </a:cubicBezTo>
                  <a:lnTo>
                    <a:pt x="4456" y="1942"/>
                  </a:lnTo>
                  <a:cubicBezTo>
                    <a:pt x="4684" y="1719"/>
                    <a:pt x="4821" y="1493"/>
                    <a:pt x="4941" y="1294"/>
                  </a:cubicBezTo>
                  <a:cubicBezTo>
                    <a:pt x="5043" y="1118"/>
                    <a:pt x="5145" y="953"/>
                    <a:pt x="5298" y="799"/>
                  </a:cubicBezTo>
                  <a:cubicBezTo>
                    <a:pt x="5316" y="777"/>
                    <a:pt x="5377" y="719"/>
                    <a:pt x="5361" y="708"/>
                  </a:cubicBezTo>
                  <a:close/>
                  <a:moveTo>
                    <a:pt x="5390" y="1"/>
                  </a:moveTo>
                  <a:cubicBezTo>
                    <a:pt x="5373" y="1"/>
                    <a:pt x="5356" y="1"/>
                    <a:pt x="5338" y="3"/>
                  </a:cubicBezTo>
                  <a:cubicBezTo>
                    <a:pt x="5070" y="14"/>
                    <a:pt x="4889" y="202"/>
                    <a:pt x="4792" y="299"/>
                  </a:cubicBezTo>
                  <a:cubicBezTo>
                    <a:pt x="4576" y="515"/>
                    <a:pt x="4445" y="736"/>
                    <a:pt x="4332" y="929"/>
                  </a:cubicBezTo>
                  <a:cubicBezTo>
                    <a:pt x="4218" y="1118"/>
                    <a:pt x="4122" y="1276"/>
                    <a:pt x="3962" y="1436"/>
                  </a:cubicBezTo>
                  <a:lnTo>
                    <a:pt x="108" y="5177"/>
                  </a:lnTo>
                  <a:cubicBezTo>
                    <a:pt x="40" y="5245"/>
                    <a:pt x="0" y="5340"/>
                    <a:pt x="0" y="5437"/>
                  </a:cubicBezTo>
                  <a:cubicBezTo>
                    <a:pt x="0" y="5534"/>
                    <a:pt x="40" y="5626"/>
                    <a:pt x="114" y="5694"/>
                  </a:cubicBezTo>
                  <a:cubicBezTo>
                    <a:pt x="1785" y="7268"/>
                    <a:pt x="4081" y="9627"/>
                    <a:pt x="5957" y="11703"/>
                  </a:cubicBezTo>
                  <a:cubicBezTo>
                    <a:pt x="6025" y="11776"/>
                    <a:pt x="6117" y="11821"/>
                    <a:pt x="6214" y="11821"/>
                  </a:cubicBezTo>
                  <a:lnTo>
                    <a:pt x="6225" y="11821"/>
                  </a:lnTo>
                  <a:cubicBezTo>
                    <a:pt x="6316" y="11821"/>
                    <a:pt x="6413" y="11782"/>
                    <a:pt x="6476" y="11713"/>
                  </a:cubicBezTo>
                  <a:lnTo>
                    <a:pt x="11285" y="6814"/>
                  </a:lnTo>
                  <a:cubicBezTo>
                    <a:pt x="11477" y="6615"/>
                    <a:pt x="11768" y="6319"/>
                    <a:pt x="11808" y="5904"/>
                  </a:cubicBezTo>
                  <a:cubicBezTo>
                    <a:pt x="11858" y="5335"/>
                    <a:pt x="11404" y="4904"/>
                    <a:pt x="11183" y="4699"/>
                  </a:cubicBezTo>
                  <a:cubicBezTo>
                    <a:pt x="9511" y="3112"/>
                    <a:pt x="7738" y="1606"/>
                    <a:pt x="5896" y="213"/>
                  </a:cubicBezTo>
                  <a:cubicBezTo>
                    <a:pt x="5789" y="135"/>
                    <a:pt x="5616" y="1"/>
                    <a:pt x="5390" y="1"/>
                  </a:cubicBezTo>
                  <a:close/>
                </a:path>
              </a:pathLst>
            </a:custGeom>
            <a:solidFill>
              <a:srgbClr val="193E4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1" name="Google Shape;1081;p25"/>
            <p:cNvGrpSpPr/>
            <p:nvPr/>
          </p:nvGrpSpPr>
          <p:grpSpPr>
            <a:xfrm rot="1343489">
              <a:off x="969332" y="307477"/>
              <a:ext cx="171269" cy="207218"/>
              <a:chOff x="7090888" y="538575"/>
              <a:chExt cx="83100" cy="100550"/>
            </a:xfrm>
          </p:grpSpPr>
          <p:sp>
            <p:nvSpPr>
              <p:cNvPr id="1082" name="Google Shape;1082;p25"/>
              <p:cNvSpPr/>
              <p:nvPr/>
            </p:nvSpPr>
            <p:spPr>
              <a:xfrm>
                <a:off x="7090888" y="564775"/>
                <a:ext cx="8310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3324" h="2691" fill="none" extrusionOk="0">
                    <a:moveTo>
                      <a:pt x="1" y="0"/>
                    </a:moveTo>
                    <a:cubicBezTo>
                      <a:pt x="1111" y="897"/>
                      <a:pt x="2220" y="1795"/>
                      <a:pt x="3324" y="269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25"/>
              <p:cNvSpPr/>
              <p:nvPr/>
            </p:nvSpPr>
            <p:spPr>
              <a:xfrm>
                <a:off x="7108838" y="556525"/>
                <a:ext cx="6245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2733" fill="none" extrusionOk="0">
                    <a:moveTo>
                      <a:pt x="1" y="2733"/>
                    </a:moveTo>
                    <a:cubicBezTo>
                      <a:pt x="902" y="1888"/>
                      <a:pt x="1737" y="973"/>
                      <a:pt x="2497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25"/>
              <p:cNvSpPr/>
              <p:nvPr/>
            </p:nvSpPr>
            <p:spPr>
              <a:xfrm>
                <a:off x="7129713" y="538575"/>
                <a:ext cx="10900" cy="10055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022" fill="none" extrusionOk="0">
                    <a:moveTo>
                      <a:pt x="1" y="1"/>
                    </a:moveTo>
                    <a:cubicBezTo>
                      <a:pt x="147" y="1342"/>
                      <a:pt x="288" y="2682"/>
                      <a:pt x="435" y="4022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6799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26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087" name="Google Shape;1087;p2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15" name="Google Shape;1115;p26"/>
          <p:cNvSpPr txBox="1">
            <a:spLocks noGrp="1"/>
          </p:cNvSpPr>
          <p:nvPr>
            <p:ph type="subTitle" idx="1"/>
          </p:nvPr>
        </p:nvSpPr>
        <p:spPr>
          <a:xfrm>
            <a:off x="2914600" y="3851000"/>
            <a:ext cx="63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6" name="Google Shape;1116;p26"/>
          <p:cNvSpPr/>
          <p:nvPr/>
        </p:nvSpPr>
        <p:spPr>
          <a:xfrm rot="490726">
            <a:off x="-1536691" y="-1049249"/>
            <a:ext cx="5266980" cy="2941885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rgbClr val="FFD9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26"/>
          <p:cNvSpPr/>
          <p:nvPr/>
        </p:nvSpPr>
        <p:spPr>
          <a:xfrm>
            <a:off x="108334" y="5390533"/>
            <a:ext cx="12441183" cy="2692259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26"/>
          <p:cNvSpPr/>
          <p:nvPr/>
        </p:nvSpPr>
        <p:spPr>
          <a:xfrm rot="1767451">
            <a:off x="7815683" y="-1387859"/>
            <a:ext cx="5266984" cy="2941888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26"/>
          <p:cNvSpPr txBox="1">
            <a:spLocks noGrp="1"/>
          </p:cNvSpPr>
          <p:nvPr>
            <p:ph type="title"/>
          </p:nvPr>
        </p:nvSpPr>
        <p:spPr>
          <a:xfrm>
            <a:off x="2676800" y="2243400"/>
            <a:ext cx="68384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5535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1" name="Google Shape;1121;p27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122" name="Google Shape;1122;p2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3" name="Google Shape;1123;p2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4" name="Google Shape;1124;p2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5" name="Google Shape;1125;p2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6" name="Google Shape;1126;p2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7" name="Google Shape;1127;p2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50" name="Google Shape;1150;p27"/>
          <p:cNvSpPr txBox="1">
            <a:spLocks noGrp="1"/>
          </p:cNvSpPr>
          <p:nvPr>
            <p:ph type="subTitle" idx="1"/>
          </p:nvPr>
        </p:nvSpPr>
        <p:spPr>
          <a:xfrm>
            <a:off x="6176783" y="3203800"/>
            <a:ext cx="49912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7"/>
          <p:cNvSpPr txBox="1">
            <a:spLocks noGrp="1"/>
          </p:cNvSpPr>
          <p:nvPr>
            <p:ph type="title"/>
          </p:nvPr>
        </p:nvSpPr>
        <p:spPr>
          <a:xfrm>
            <a:off x="6176783" y="2557800"/>
            <a:ext cx="49912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52" name="Google Shape;1152;p27"/>
          <p:cNvSpPr/>
          <p:nvPr/>
        </p:nvSpPr>
        <p:spPr>
          <a:xfrm rot="-180840" flipH="1">
            <a:off x="6151675" y="5284785"/>
            <a:ext cx="7289448" cy="2503368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27"/>
          <p:cNvSpPr/>
          <p:nvPr/>
        </p:nvSpPr>
        <p:spPr>
          <a:xfrm rot="-1361740">
            <a:off x="-1066783" y="-840289"/>
            <a:ext cx="4555157" cy="1921241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4" name="Google Shape;1154;p27"/>
          <p:cNvGrpSpPr/>
          <p:nvPr/>
        </p:nvGrpSpPr>
        <p:grpSpPr>
          <a:xfrm>
            <a:off x="292267" y="4504815"/>
            <a:ext cx="981125" cy="1673420"/>
            <a:chOff x="219200" y="3378611"/>
            <a:chExt cx="735844" cy="1255065"/>
          </a:xfrm>
        </p:grpSpPr>
        <p:sp>
          <p:nvSpPr>
            <p:cNvPr id="1155" name="Google Shape;1155;p27"/>
            <p:cNvSpPr/>
            <p:nvPr/>
          </p:nvSpPr>
          <p:spPr>
            <a:xfrm rot="-459634">
              <a:off x="528182" y="4216725"/>
              <a:ext cx="402540" cy="391869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7"/>
            <p:cNvSpPr/>
            <p:nvPr/>
          </p:nvSpPr>
          <p:spPr>
            <a:xfrm rot="935724">
              <a:off x="260591" y="3441772"/>
              <a:ext cx="521830" cy="379379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7" name="Google Shape;1157;p27"/>
          <p:cNvGrpSpPr/>
          <p:nvPr/>
        </p:nvGrpSpPr>
        <p:grpSpPr>
          <a:xfrm>
            <a:off x="9387091" y="408527"/>
            <a:ext cx="256016" cy="310824"/>
            <a:chOff x="7052482" y="701875"/>
            <a:chExt cx="272861" cy="331274"/>
          </a:xfrm>
        </p:grpSpPr>
        <p:sp>
          <p:nvSpPr>
            <p:cNvPr id="1158" name="Google Shape;1158;p27"/>
            <p:cNvSpPr/>
            <p:nvPr/>
          </p:nvSpPr>
          <p:spPr>
            <a:xfrm>
              <a:off x="7053810" y="753739"/>
              <a:ext cx="247283" cy="205066"/>
            </a:xfrm>
            <a:custGeom>
              <a:avLst/>
              <a:gdLst/>
              <a:ahLst/>
              <a:cxnLst/>
              <a:rect l="l" t="t" r="r" b="b"/>
              <a:pathLst>
                <a:path w="2794" h="2317" fill="none" extrusionOk="0">
                  <a:moveTo>
                    <a:pt x="0" y="0"/>
                  </a:moveTo>
                  <a:cubicBezTo>
                    <a:pt x="935" y="769"/>
                    <a:pt x="1864" y="1543"/>
                    <a:pt x="2793" y="231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7"/>
            <p:cNvSpPr/>
            <p:nvPr/>
          </p:nvSpPr>
          <p:spPr>
            <a:xfrm>
              <a:off x="7052482" y="728161"/>
              <a:ext cx="272861" cy="221528"/>
            </a:xfrm>
            <a:custGeom>
              <a:avLst/>
              <a:gdLst/>
              <a:ahLst/>
              <a:cxnLst/>
              <a:rect l="l" t="t" r="r" b="b"/>
              <a:pathLst>
                <a:path w="3083" h="2503" fill="none" extrusionOk="0">
                  <a:moveTo>
                    <a:pt x="1" y="2502"/>
                  </a:moveTo>
                  <a:cubicBezTo>
                    <a:pt x="1029" y="1666"/>
                    <a:pt x="2054" y="836"/>
                    <a:pt x="3082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7"/>
            <p:cNvSpPr/>
            <p:nvPr/>
          </p:nvSpPr>
          <p:spPr>
            <a:xfrm>
              <a:off x="7147714" y="701875"/>
              <a:ext cx="40978" cy="331274"/>
            </a:xfrm>
            <a:custGeom>
              <a:avLst/>
              <a:gdLst/>
              <a:ahLst/>
              <a:cxnLst/>
              <a:rect l="l" t="t" r="r" b="b"/>
              <a:pathLst>
                <a:path w="463" h="3743" fill="none" extrusionOk="0">
                  <a:moveTo>
                    <a:pt x="1" y="1"/>
                  </a:moveTo>
                  <a:cubicBezTo>
                    <a:pt x="100" y="1247"/>
                    <a:pt x="203" y="2492"/>
                    <a:pt x="303" y="3743"/>
                  </a:cubicBezTo>
                  <a:cubicBezTo>
                    <a:pt x="355" y="3630"/>
                    <a:pt x="412" y="3516"/>
                    <a:pt x="463" y="340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1" name="Google Shape;1161;p27"/>
          <p:cNvSpPr/>
          <p:nvPr/>
        </p:nvSpPr>
        <p:spPr>
          <a:xfrm>
            <a:off x="11011441" y="4602270"/>
            <a:ext cx="369300" cy="366807"/>
          </a:xfrm>
          <a:custGeom>
            <a:avLst/>
            <a:gdLst/>
            <a:ahLst/>
            <a:cxnLst/>
            <a:rect l="l" t="t" r="r" b="b"/>
            <a:pathLst>
              <a:path w="4202" h="4173" fill="none" extrusionOk="0">
                <a:moveTo>
                  <a:pt x="0" y="2063"/>
                </a:moveTo>
                <a:cubicBezTo>
                  <a:pt x="449" y="1558"/>
                  <a:pt x="897" y="1048"/>
                  <a:pt x="1346" y="543"/>
                </a:cubicBezTo>
                <a:cubicBezTo>
                  <a:pt x="1478" y="392"/>
                  <a:pt x="1497" y="242"/>
                  <a:pt x="1629" y="90"/>
                </a:cubicBezTo>
                <a:cubicBezTo>
                  <a:pt x="1657" y="52"/>
                  <a:pt x="1695" y="15"/>
                  <a:pt x="1742" y="5"/>
                </a:cubicBezTo>
                <a:cubicBezTo>
                  <a:pt x="1784" y="0"/>
                  <a:pt x="1827" y="24"/>
                  <a:pt x="1869" y="52"/>
                </a:cubicBezTo>
                <a:cubicBezTo>
                  <a:pt x="2596" y="520"/>
                  <a:pt x="3304" y="1034"/>
                  <a:pt x="3979" y="1581"/>
                </a:cubicBezTo>
                <a:cubicBezTo>
                  <a:pt x="4083" y="1666"/>
                  <a:pt x="4201" y="1775"/>
                  <a:pt x="4197" y="1912"/>
                </a:cubicBezTo>
                <a:cubicBezTo>
                  <a:pt x="4197" y="2015"/>
                  <a:pt x="4125" y="2106"/>
                  <a:pt x="4060" y="2185"/>
                </a:cubicBezTo>
                <a:cubicBezTo>
                  <a:pt x="3498" y="2847"/>
                  <a:pt x="2941" y="3511"/>
                  <a:pt x="2385" y="4173"/>
                </a:cubicBezTo>
                <a:cubicBezTo>
                  <a:pt x="1695" y="3516"/>
                  <a:pt x="742" y="2662"/>
                  <a:pt x="0" y="2063"/>
                </a:cubicBezTo>
                <a:close/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62" name="Google Shape;1162;p27"/>
          <p:cNvGrpSpPr/>
          <p:nvPr/>
        </p:nvGrpSpPr>
        <p:grpSpPr>
          <a:xfrm>
            <a:off x="2412594" y="473348"/>
            <a:ext cx="256028" cy="302579"/>
            <a:chOff x="7298913" y="453525"/>
            <a:chExt cx="96775" cy="117900"/>
          </a:xfrm>
        </p:grpSpPr>
        <p:sp>
          <p:nvSpPr>
            <p:cNvPr id="1163" name="Google Shape;1163;p27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7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7791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oogle Shape;1252;p30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253" name="Google Shape;1253;p3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3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3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3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3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3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3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3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3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3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3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3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3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3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3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3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3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3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3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3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3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3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3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3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3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3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3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3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1" name="Google Shape;1281;p30"/>
          <p:cNvSpPr txBox="1">
            <a:spLocks noGrp="1"/>
          </p:cNvSpPr>
          <p:nvPr>
            <p:ph type="subTitle" idx="1"/>
          </p:nvPr>
        </p:nvSpPr>
        <p:spPr>
          <a:xfrm>
            <a:off x="1793908" y="3183213"/>
            <a:ext cx="4814400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2" name="Google Shape;1282;p30"/>
          <p:cNvSpPr/>
          <p:nvPr/>
        </p:nvSpPr>
        <p:spPr>
          <a:xfrm flipH="1">
            <a:off x="9103344" y="-841904"/>
            <a:ext cx="4275389" cy="2388031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rgbClr val="FFD9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30"/>
          <p:cNvSpPr txBox="1">
            <a:spLocks noGrp="1"/>
          </p:cNvSpPr>
          <p:nvPr>
            <p:ph type="title"/>
          </p:nvPr>
        </p:nvSpPr>
        <p:spPr>
          <a:xfrm>
            <a:off x="1793908" y="2537213"/>
            <a:ext cx="4814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284" name="Google Shape;1284;p30"/>
          <p:cNvSpPr/>
          <p:nvPr/>
        </p:nvSpPr>
        <p:spPr>
          <a:xfrm rot="-8867331" flipH="1">
            <a:off x="-1137469" y="5685693"/>
            <a:ext cx="4333488" cy="1827747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0"/>
          <p:cNvGrpSpPr/>
          <p:nvPr/>
        </p:nvGrpSpPr>
        <p:grpSpPr>
          <a:xfrm>
            <a:off x="727177" y="468983"/>
            <a:ext cx="301087" cy="366795"/>
            <a:chOff x="7298913" y="453525"/>
            <a:chExt cx="96775" cy="117900"/>
          </a:xfrm>
        </p:grpSpPr>
        <p:sp>
          <p:nvSpPr>
            <p:cNvPr id="1286" name="Google Shape;1286;p30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3427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" name="Google Shape;1290;p31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291" name="Google Shape;1291;p3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3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3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3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3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3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3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3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3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3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3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3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3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3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3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3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3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3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3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3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3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3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3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3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3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3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3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3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19" name="Google Shape;1319;p31"/>
          <p:cNvSpPr/>
          <p:nvPr/>
        </p:nvSpPr>
        <p:spPr>
          <a:xfrm rot="-476965" flipH="1">
            <a:off x="-275921" y="-414453"/>
            <a:ext cx="4498009" cy="1060111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31"/>
          <p:cNvSpPr/>
          <p:nvPr/>
        </p:nvSpPr>
        <p:spPr>
          <a:xfrm flipH="1">
            <a:off x="6130811" y="5086967"/>
            <a:ext cx="7039556" cy="2417411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31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322" name="Google Shape;1322;p31"/>
          <p:cNvSpPr txBox="1">
            <a:spLocks noGrp="1"/>
          </p:cNvSpPr>
          <p:nvPr>
            <p:ph type="body" idx="1"/>
          </p:nvPr>
        </p:nvSpPr>
        <p:spPr>
          <a:xfrm>
            <a:off x="2319200" y="3224360"/>
            <a:ext cx="7553600" cy="22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3" name="Google Shape;1323;p31"/>
          <p:cNvSpPr/>
          <p:nvPr/>
        </p:nvSpPr>
        <p:spPr>
          <a:xfrm>
            <a:off x="351146" y="1080465"/>
            <a:ext cx="408809" cy="446889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31"/>
          <p:cNvSpPr/>
          <p:nvPr/>
        </p:nvSpPr>
        <p:spPr>
          <a:xfrm rot="-564093" flipH="1">
            <a:off x="11108605" y="998797"/>
            <a:ext cx="614719" cy="446911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31"/>
          <p:cNvSpPr/>
          <p:nvPr/>
        </p:nvSpPr>
        <p:spPr>
          <a:xfrm rot="1447432">
            <a:off x="11146330" y="4102870"/>
            <a:ext cx="451428" cy="439460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297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4" name="Google Shape;1444;p34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445" name="Google Shape;1445;p3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6" name="Google Shape;1446;p3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7" name="Google Shape;1447;p3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8" name="Google Shape;1448;p3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9" name="Google Shape;1449;p3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0" name="Google Shape;1450;p3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3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3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3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3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3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3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3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3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3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3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3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3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3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3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3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3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3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3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3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3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3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3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73" name="Google Shape;1473;p34"/>
          <p:cNvSpPr/>
          <p:nvPr/>
        </p:nvSpPr>
        <p:spPr>
          <a:xfrm rot="-829667" flipH="1">
            <a:off x="-1611414" y="-738147"/>
            <a:ext cx="6686603" cy="1686973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34"/>
          <p:cNvSpPr/>
          <p:nvPr/>
        </p:nvSpPr>
        <p:spPr>
          <a:xfrm rot="310116" flipH="1">
            <a:off x="6554740" y="5553163"/>
            <a:ext cx="6698947" cy="2300444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rgbClr val="4BC6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34"/>
          <p:cNvSpPr txBox="1">
            <a:spLocks noGrp="1"/>
          </p:cNvSpPr>
          <p:nvPr>
            <p:ph type="title"/>
          </p:nvPr>
        </p:nvSpPr>
        <p:spPr>
          <a:xfrm>
            <a:off x="960000" y="285756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476" name="Google Shape;1476;p34"/>
          <p:cNvSpPr txBox="1">
            <a:spLocks noGrp="1"/>
          </p:cNvSpPr>
          <p:nvPr>
            <p:ph type="subTitle" idx="1"/>
          </p:nvPr>
        </p:nvSpPr>
        <p:spPr>
          <a:xfrm>
            <a:off x="960000" y="3538020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7" name="Google Shape;1477;p34"/>
          <p:cNvSpPr txBox="1">
            <a:spLocks noGrp="1"/>
          </p:cNvSpPr>
          <p:nvPr>
            <p:ph type="title" idx="2"/>
          </p:nvPr>
        </p:nvSpPr>
        <p:spPr>
          <a:xfrm>
            <a:off x="4538400" y="374079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478" name="Google Shape;1478;p34"/>
          <p:cNvSpPr txBox="1">
            <a:spLocks noGrp="1"/>
          </p:cNvSpPr>
          <p:nvPr>
            <p:ph type="subTitle" idx="3"/>
          </p:nvPr>
        </p:nvSpPr>
        <p:spPr>
          <a:xfrm>
            <a:off x="4538400" y="4421253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9" name="Google Shape;1479;p34"/>
          <p:cNvSpPr txBox="1">
            <a:spLocks noGrp="1"/>
          </p:cNvSpPr>
          <p:nvPr>
            <p:ph type="title" idx="4"/>
          </p:nvPr>
        </p:nvSpPr>
        <p:spPr>
          <a:xfrm>
            <a:off x="8116800" y="285756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480" name="Google Shape;1480;p34"/>
          <p:cNvSpPr txBox="1">
            <a:spLocks noGrp="1"/>
          </p:cNvSpPr>
          <p:nvPr>
            <p:ph type="subTitle" idx="5"/>
          </p:nvPr>
        </p:nvSpPr>
        <p:spPr>
          <a:xfrm>
            <a:off x="8116800" y="3538020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1" name="Google Shape;1481;p34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482" name="Google Shape;1482;p34"/>
          <p:cNvSpPr/>
          <p:nvPr/>
        </p:nvSpPr>
        <p:spPr>
          <a:xfrm rot="-6313481" flipH="1">
            <a:off x="11304651" y="4992386"/>
            <a:ext cx="428887" cy="446508"/>
          </a:xfrm>
          <a:custGeom>
            <a:avLst/>
            <a:gdLst/>
            <a:ahLst/>
            <a:cxnLst/>
            <a:rect l="l" t="t" r="r" b="b"/>
            <a:pathLst>
              <a:path w="7716" h="8033" fill="none" extrusionOk="0">
                <a:moveTo>
                  <a:pt x="0" y="8032"/>
                </a:moveTo>
                <a:cubicBezTo>
                  <a:pt x="623" y="6466"/>
                  <a:pt x="2666" y="5640"/>
                  <a:pt x="4204" y="6344"/>
                </a:cubicBezTo>
                <a:cubicBezTo>
                  <a:pt x="4786" y="6608"/>
                  <a:pt x="5285" y="7438"/>
                  <a:pt x="4771" y="7816"/>
                </a:cubicBezTo>
                <a:cubicBezTo>
                  <a:pt x="4511" y="8010"/>
                  <a:pt x="4120" y="7925"/>
                  <a:pt x="3888" y="7698"/>
                </a:cubicBezTo>
                <a:cubicBezTo>
                  <a:pt x="3657" y="7472"/>
                  <a:pt x="3553" y="7146"/>
                  <a:pt x="3501" y="6830"/>
                </a:cubicBezTo>
                <a:cubicBezTo>
                  <a:pt x="3318" y="5773"/>
                  <a:pt x="3614" y="4593"/>
                  <a:pt x="4440" y="3904"/>
                </a:cubicBezTo>
                <a:cubicBezTo>
                  <a:pt x="5261" y="3219"/>
                  <a:pt x="6631" y="3190"/>
                  <a:pt x="7348" y="3989"/>
                </a:cubicBezTo>
                <a:cubicBezTo>
                  <a:pt x="7602" y="4272"/>
                  <a:pt x="7716" y="4804"/>
                  <a:pt x="7376" y="4970"/>
                </a:cubicBezTo>
                <a:cubicBezTo>
                  <a:pt x="7210" y="5050"/>
                  <a:pt x="7012" y="4998"/>
                  <a:pt x="6847" y="4928"/>
                </a:cubicBezTo>
                <a:cubicBezTo>
                  <a:pt x="6008" y="4545"/>
                  <a:pt x="5544" y="3582"/>
                  <a:pt x="5522" y="2658"/>
                </a:cubicBezTo>
                <a:cubicBezTo>
                  <a:pt x="5502" y="1733"/>
                  <a:pt x="5842" y="840"/>
                  <a:pt x="6224" y="1"/>
                </a:cubicBezTo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83" name="Google Shape;1483;p34"/>
          <p:cNvGrpSpPr/>
          <p:nvPr/>
        </p:nvGrpSpPr>
        <p:grpSpPr>
          <a:xfrm>
            <a:off x="2294392" y="6241156"/>
            <a:ext cx="207267" cy="243833"/>
            <a:chOff x="5803200" y="3023808"/>
            <a:chExt cx="96775" cy="117900"/>
          </a:xfrm>
        </p:grpSpPr>
        <p:sp>
          <p:nvSpPr>
            <p:cNvPr id="1484" name="Google Shape;1484;p34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34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4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7" name="Google Shape;1487;p34"/>
          <p:cNvSpPr/>
          <p:nvPr/>
        </p:nvSpPr>
        <p:spPr>
          <a:xfrm rot="1261609">
            <a:off x="11015336" y="499625"/>
            <a:ext cx="451393" cy="439428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34"/>
          <p:cNvSpPr/>
          <p:nvPr/>
        </p:nvSpPr>
        <p:spPr>
          <a:xfrm rot="1805093">
            <a:off x="367713" y="1513497"/>
            <a:ext cx="481664" cy="350177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5088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0" name="Google Shape;1490;p35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491" name="Google Shape;1491;p3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3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3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3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3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3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3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9" name="Google Shape;1519;p35"/>
          <p:cNvSpPr txBox="1">
            <a:spLocks noGrp="1"/>
          </p:cNvSpPr>
          <p:nvPr>
            <p:ph type="title"/>
          </p:nvPr>
        </p:nvSpPr>
        <p:spPr>
          <a:xfrm>
            <a:off x="2620968" y="2052353"/>
            <a:ext cx="268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20" name="Google Shape;1520;p35"/>
          <p:cNvSpPr txBox="1">
            <a:spLocks noGrp="1"/>
          </p:cNvSpPr>
          <p:nvPr>
            <p:ph type="subTitle" idx="1"/>
          </p:nvPr>
        </p:nvSpPr>
        <p:spPr>
          <a:xfrm>
            <a:off x="2499168" y="2641635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1" name="Google Shape;1521;p35"/>
          <p:cNvSpPr txBox="1">
            <a:spLocks noGrp="1"/>
          </p:cNvSpPr>
          <p:nvPr>
            <p:ph type="title" idx="2"/>
          </p:nvPr>
        </p:nvSpPr>
        <p:spPr>
          <a:xfrm>
            <a:off x="6888601" y="2052353"/>
            <a:ext cx="268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22" name="Google Shape;1522;p35"/>
          <p:cNvSpPr txBox="1">
            <a:spLocks noGrp="1"/>
          </p:cNvSpPr>
          <p:nvPr>
            <p:ph type="subTitle" idx="3"/>
          </p:nvPr>
        </p:nvSpPr>
        <p:spPr>
          <a:xfrm>
            <a:off x="6766801" y="2641635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3" name="Google Shape;1523;p35"/>
          <p:cNvSpPr txBox="1">
            <a:spLocks noGrp="1"/>
          </p:cNvSpPr>
          <p:nvPr>
            <p:ph type="title" idx="4"/>
          </p:nvPr>
        </p:nvSpPr>
        <p:spPr>
          <a:xfrm>
            <a:off x="2620968" y="3896817"/>
            <a:ext cx="268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24" name="Google Shape;1524;p35"/>
          <p:cNvSpPr txBox="1">
            <a:spLocks noGrp="1"/>
          </p:cNvSpPr>
          <p:nvPr>
            <p:ph type="subTitle" idx="5"/>
          </p:nvPr>
        </p:nvSpPr>
        <p:spPr>
          <a:xfrm>
            <a:off x="2499168" y="4480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5" name="Google Shape;1525;p35"/>
          <p:cNvSpPr txBox="1">
            <a:spLocks noGrp="1"/>
          </p:cNvSpPr>
          <p:nvPr>
            <p:ph type="title" idx="6"/>
          </p:nvPr>
        </p:nvSpPr>
        <p:spPr>
          <a:xfrm>
            <a:off x="6888601" y="3896817"/>
            <a:ext cx="268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26" name="Google Shape;1526;p35"/>
          <p:cNvSpPr txBox="1">
            <a:spLocks noGrp="1"/>
          </p:cNvSpPr>
          <p:nvPr>
            <p:ph type="subTitle" idx="7"/>
          </p:nvPr>
        </p:nvSpPr>
        <p:spPr>
          <a:xfrm>
            <a:off x="6766801" y="4480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7" name="Google Shape;1527;p35"/>
          <p:cNvSpPr txBox="1">
            <a:spLocks noGrp="1"/>
          </p:cNvSpPr>
          <p:nvPr>
            <p:ph type="title" idx="8"/>
          </p:nvPr>
        </p:nvSpPr>
        <p:spPr>
          <a:xfrm>
            <a:off x="960000" y="731520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28" name="Google Shape;1528;p35"/>
          <p:cNvSpPr/>
          <p:nvPr/>
        </p:nvSpPr>
        <p:spPr>
          <a:xfrm rot="513374">
            <a:off x="7434566" y="-503983"/>
            <a:ext cx="5054849" cy="1191348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35"/>
          <p:cNvSpPr/>
          <p:nvPr/>
        </p:nvSpPr>
        <p:spPr>
          <a:xfrm rot="-250306">
            <a:off x="-1184971" y="5265515"/>
            <a:ext cx="7430008" cy="2551493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35"/>
          <p:cNvSpPr/>
          <p:nvPr/>
        </p:nvSpPr>
        <p:spPr>
          <a:xfrm>
            <a:off x="11178200" y="1484151"/>
            <a:ext cx="489533" cy="535133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35"/>
          <p:cNvSpPr/>
          <p:nvPr/>
        </p:nvSpPr>
        <p:spPr>
          <a:xfrm rot="-1548643">
            <a:off x="531067" y="4569969"/>
            <a:ext cx="541287" cy="526937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35"/>
          <p:cNvSpPr/>
          <p:nvPr/>
        </p:nvSpPr>
        <p:spPr>
          <a:xfrm>
            <a:off x="810385" y="304267"/>
            <a:ext cx="303580" cy="301485"/>
          </a:xfrm>
          <a:custGeom>
            <a:avLst/>
            <a:gdLst/>
            <a:ahLst/>
            <a:cxnLst/>
            <a:rect l="l" t="t" r="r" b="b"/>
            <a:pathLst>
              <a:path w="4202" h="4173" fill="none" extrusionOk="0">
                <a:moveTo>
                  <a:pt x="0" y="2063"/>
                </a:moveTo>
                <a:cubicBezTo>
                  <a:pt x="449" y="1558"/>
                  <a:pt x="897" y="1048"/>
                  <a:pt x="1346" y="543"/>
                </a:cubicBezTo>
                <a:cubicBezTo>
                  <a:pt x="1478" y="392"/>
                  <a:pt x="1497" y="242"/>
                  <a:pt x="1629" y="90"/>
                </a:cubicBezTo>
                <a:cubicBezTo>
                  <a:pt x="1657" y="52"/>
                  <a:pt x="1695" y="15"/>
                  <a:pt x="1742" y="5"/>
                </a:cubicBezTo>
                <a:cubicBezTo>
                  <a:pt x="1784" y="0"/>
                  <a:pt x="1827" y="24"/>
                  <a:pt x="1869" y="52"/>
                </a:cubicBezTo>
                <a:cubicBezTo>
                  <a:pt x="2596" y="520"/>
                  <a:pt x="3304" y="1034"/>
                  <a:pt x="3979" y="1581"/>
                </a:cubicBezTo>
                <a:cubicBezTo>
                  <a:pt x="4083" y="1666"/>
                  <a:pt x="4201" y="1775"/>
                  <a:pt x="4197" y="1912"/>
                </a:cubicBezTo>
                <a:cubicBezTo>
                  <a:pt x="4197" y="2015"/>
                  <a:pt x="4125" y="2106"/>
                  <a:pt x="4060" y="2185"/>
                </a:cubicBezTo>
                <a:cubicBezTo>
                  <a:pt x="3498" y="2847"/>
                  <a:pt x="2941" y="3511"/>
                  <a:pt x="2385" y="4173"/>
                </a:cubicBezTo>
                <a:cubicBezTo>
                  <a:pt x="1695" y="3516"/>
                  <a:pt x="742" y="2662"/>
                  <a:pt x="0" y="2063"/>
                </a:cubicBezTo>
                <a:close/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3" name="Google Shape;1533;p35"/>
          <p:cNvGrpSpPr/>
          <p:nvPr/>
        </p:nvGrpSpPr>
        <p:grpSpPr>
          <a:xfrm>
            <a:off x="374407" y="681156"/>
            <a:ext cx="170311" cy="207488"/>
            <a:chOff x="7298913" y="453525"/>
            <a:chExt cx="96775" cy="117900"/>
          </a:xfrm>
        </p:grpSpPr>
        <p:sp>
          <p:nvSpPr>
            <p:cNvPr id="1534" name="Google Shape;1534;p35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1193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8" name="Google Shape;1538;p36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539" name="Google Shape;1539;p3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3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3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3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3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67" name="Google Shape;1567;p36"/>
          <p:cNvSpPr txBox="1">
            <a:spLocks noGrp="1"/>
          </p:cNvSpPr>
          <p:nvPr>
            <p:ph type="title"/>
          </p:nvPr>
        </p:nvSpPr>
        <p:spPr>
          <a:xfrm>
            <a:off x="1447784" y="2496303"/>
            <a:ext cx="24384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68" name="Google Shape;1568;p36"/>
          <p:cNvSpPr txBox="1">
            <a:spLocks noGrp="1"/>
          </p:cNvSpPr>
          <p:nvPr>
            <p:ph type="subTitle" idx="1"/>
          </p:nvPr>
        </p:nvSpPr>
        <p:spPr>
          <a:xfrm>
            <a:off x="1389833" y="2858067"/>
            <a:ext cx="25604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9" name="Google Shape;1569;p36"/>
          <p:cNvSpPr txBox="1">
            <a:spLocks noGrp="1"/>
          </p:cNvSpPr>
          <p:nvPr>
            <p:ph type="title" idx="2"/>
          </p:nvPr>
        </p:nvSpPr>
        <p:spPr>
          <a:xfrm>
            <a:off x="4879833" y="2496303"/>
            <a:ext cx="24384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70" name="Google Shape;1570;p36"/>
          <p:cNvSpPr txBox="1">
            <a:spLocks noGrp="1"/>
          </p:cNvSpPr>
          <p:nvPr>
            <p:ph type="subTitle" idx="3"/>
          </p:nvPr>
        </p:nvSpPr>
        <p:spPr>
          <a:xfrm>
            <a:off x="4815800" y="2858069"/>
            <a:ext cx="25604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1" name="Google Shape;1571;p36"/>
          <p:cNvSpPr txBox="1">
            <a:spLocks noGrp="1"/>
          </p:cNvSpPr>
          <p:nvPr>
            <p:ph type="title" idx="4"/>
          </p:nvPr>
        </p:nvSpPr>
        <p:spPr>
          <a:xfrm>
            <a:off x="1447784" y="4969553"/>
            <a:ext cx="24384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72" name="Google Shape;1572;p36"/>
          <p:cNvSpPr txBox="1">
            <a:spLocks noGrp="1"/>
          </p:cNvSpPr>
          <p:nvPr>
            <p:ph type="subTitle" idx="5"/>
          </p:nvPr>
        </p:nvSpPr>
        <p:spPr>
          <a:xfrm>
            <a:off x="1389848" y="5333453"/>
            <a:ext cx="25604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3" name="Google Shape;1573;p36"/>
          <p:cNvSpPr txBox="1">
            <a:spLocks noGrp="1"/>
          </p:cNvSpPr>
          <p:nvPr>
            <p:ph type="title" idx="6"/>
          </p:nvPr>
        </p:nvSpPr>
        <p:spPr>
          <a:xfrm>
            <a:off x="4879833" y="4969553"/>
            <a:ext cx="24384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74" name="Google Shape;1574;p36"/>
          <p:cNvSpPr txBox="1">
            <a:spLocks noGrp="1"/>
          </p:cNvSpPr>
          <p:nvPr>
            <p:ph type="subTitle" idx="7"/>
          </p:nvPr>
        </p:nvSpPr>
        <p:spPr>
          <a:xfrm>
            <a:off x="4815800" y="5333444"/>
            <a:ext cx="25604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5" name="Google Shape;1575;p36"/>
          <p:cNvSpPr txBox="1">
            <a:spLocks noGrp="1"/>
          </p:cNvSpPr>
          <p:nvPr>
            <p:ph type="title" idx="8"/>
          </p:nvPr>
        </p:nvSpPr>
        <p:spPr>
          <a:xfrm>
            <a:off x="8305817" y="2496303"/>
            <a:ext cx="24384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76" name="Google Shape;1576;p36"/>
          <p:cNvSpPr txBox="1">
            <a:spLocks noGrp="1"/>
          </p:cNvSpPr>
          <p:nvPr>
            <p:ph type="subTitle" idx="9"/>
          </p:nvPr>
        </p:nvSpPr>
        <p:spPr>
          <a:xfrm>
            <a:off x="8241752" y="2858069"/>
            <a:ext cx="25604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7" name="Google Shape;1577;p36"/>
          <p:cNvSpPr txBox="1">
            <a:spLocks noGrp="1"/>
          </p:cNvSpPr>
          <p:nvPr>
            <p:ph type="title" idx="13"/>
          </p:nvPr>
        </p:nvSpPr>
        <p:spPr>
          <a:xfrm>
            <a:off x="8305817" y="4969553"/>
            <a:ext cx="24384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3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78" name="Google Shape;1578;p36"/>
          <p:cNvSpPr txBox="1">
            <a:spLocks noGrp="1"/>
          </p:cNvSpPr>
          <p:nvPr>
            <p:ph type="subTitle" idx="14"/>
          </p:nvPr>
        </p:nvSpPr>
        <p:spPr>
          <a:xfrm>
            <a:off x="8241752" y="5333453"/>
            <a:ext cx="25604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36"/>
          <p:cNvSpPr/>
          <p:nvPr/>
        </p:nvSpPr>
        <p:spPr>
          <a:xfrm rot="521790">
            <a:off x="-868235" y="-607707"/>
            <a:ext cx="3514489" cy="1963027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0" name="Google Shape;1580;p36"/>
          <p:cNvSpPr/>
          <p:nvPr/>
        </p:nvSpPr>
        <p:spPr>
          <a:xfrm rot="-599928">
            <a:off x="7027010" y="5641055"/>
            <a:ext cx="7250220" cy="1568940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1" name="Google Shape;1581;p36"/>
          <p:cNvSpPr txBox="1">
            <a:spLocks noGrp="1"/>
          </p:cNvSpPr>
          <p:nvPr>
            <p:ph type="title" idx="15"/>
          </p:nvPr>
        </p:nvSpPr>
        <p:spPr>
          <a:xfrm>
            <a:off x="960000" y="731520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 dirty="0"/>
          </a:p>
        </p:txBody>
      </p:sp>
      <p:sp>
        <p:nvSpPr>
          <p:cNvPr id="1582" name="Google Shape;1582;p36"/>
          <p:cNvSpPr/>
          <p:nvPr/>
        </p:nvSpPr>
        <p:spPr>
          <a:xfrm rot="708351">
            <a:off x="11045708" y="450507"/>
            <a:ext cx="542088" cy="527717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3" name="Google Shape;1583;p36"/>
          <p:cNvGrpSpPr/>
          <p:nvPr/>
        </p:nvGrpSpPr>
        <p:grpSpPr>
          <a:xfrm>
            <a:off x="511613" y="1521034"/>
            <a:ext cx="219499" cy="266489"/>
            <a:chOff x="6964860" y="701875"/>
            <a:chExt cx="164624" cy="199867"/>
          </a:xfrm>
        </p:grpSpPr>
        <p:sp>
          <p:nvSpPr>
            <p:cNvPr id="1584" name="Google Shape;1584;p36"/>
            <p:cNvSpPr/>
            <p:nvPr/>
          </p:nvSpPr>
          <p:spPr>
            <a:xfrm>
              <a:off x="6965661" y="733166"/>
              <a:ext cx="149193" cy="123722"/>
            </a:xfrm>
            <a:custGeom>
              <a:avLst/>
              <a:gdLst/>
              <a:ahLst/>
              <a:cxnLst/>
              <a:rect l="l" t="t" r="r" b="b"/>
              <a:pathLst>
                <a:path w="2794" h="2317" fill="none" extrusionOk="0">
                  <a:moveTo>
                    <a:pt x="0" y="0"/>
                  </a:moveTo>
                  <a:cubicBezTo>
                    <a:pt x="935" y="769"/>
                    <a:pt x="1864" y="1543"/>
                    <a:pt x="2793" y="231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36"/>
            <p:cNvSpPr/>
            <p:nvPr/>
          </p:nvSpPr>
          <p:spPr>
            <a:xfrm>
              <a:off x="6964860" y="717734"/>
              <a:ext cx="164624" cy="133654"/>
            </a:xfrm>
            <a:custGeom>
              <a:avLst/>
              <a:gdLst/>
              <a:ahLst/>
              <a:cxnLst/>
              <a:rect l="l" t="t" r="r" b="b"/>
              <a:pathLst>
                <a:path w="3083" h="2503" fill="none" extrusionOk="0">
                  <a:moveTo>
                    <a:pt x="1" y="2502"/>
                  </a:moveTo>
                  <a:cubicBezTo>
                    <a:pt x="1029" y="1666"/>
                    <a:pt x="2054" y="836"/>
                    <a:pt x="3082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36"/>
            <p:cNvSpPr/>
            <p:nvPr/>
          </p:nvSpPr>
          <p:spPr>
            <a:xfrm>
              <a:off x="7022316" y="701875"/>
              <a:ext cx="24723" cy="199867"/>
            </a:xfrm>
            <a:custGeom>
              <a:avLst/>
              <a:gdLst/>
              <a:ahLst/>
              <a:cxnLst/>
              <a:rect l="l" t="t" r="r" b="b"/>
              <a:pathLst>
                <a:path w="463" h="3743" fill="none" extrusionOk="0">
                  <a:moveTo>
                    <a:pt x="1" y="1"/>
                  </a:moveTo>
                  <a:cubicBezTo>
                    <a:pt x="100" y="1247"/>
                    <a:pt x="203" y="2492"/>
                    <a:pt x="303" y="3743"/>
                  </a:cubicBezTo>
                  <a:cubicBezTo>
                    <a:pt x="355" y="3630"/>
                    <a:pt x="412" y="3516"/>
                    <a:pt x="463" y="340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7" name="Google Shape;1587;p36"/>
          <p:cNvSpPr/>
          <p:nvPr/>
        </p:nvSpPr>
        <p:spPr>
          <a:xfrm rot="1107922">
            <a:off x="1408835" y="6218208"/>
            <a:ext cx="398308" cy="414672"/>
          </a:xfrm>
          <a:custGeom>
            <a:avLst/>
            <a:gdLst/>
            <a:ahLst/>
            <a:cxnLst/>
            <a:rect l="l" t="t" r="r" b="b"/>
            <a:pathLst>
              <a:path w="7716" h="8033" fill="none" extrusionOk="0">
                <a:moveTo>
                  <a:pt x="0" y="8032"/>
                </a:moveTo>
                <a:cubicBezTo>
                  <a:pt x="623" y="6466"/>
                  <a:pt x="2666" y="5640"/>
                  <a:pt x="4204" y="6344"/>
                </a:cubicBezTo>
                <a:cubicBezTo>
                  <a:pt x="4786" y="6608"/>
                  <a:pt x="5285" y="7438"/>
                  <a:pt x="4771" y="7816"/>
                </a:cubicBezTo>
                <a:cubicBezTo>
                  <a:pt x="4511" y="8010"/>
                  <a:pt x="4120" y="7925"/>
                  <a:pt x="3888" y="7698"/>
                </a:cubicBezTo>
                <a:cubicBezTo>
                  <a:pt x="3657" y="7472"/>
                  <a:pt x="3553" y="7146"/>
                  <a:pt x="3501" y="6830"/>
                </a:cubicBezTo>
                <a:cubicBezTo>
                  <a:pt x="3318" y="5773"/>
                  <a:pt x="3614" y="4593"/>
                  <a:pt x="4440" y="3904"/>
                </a:cubicBezTo>
                <a:cubicBezTo>
                  <a:pt x="5261" y="3219"/>
                  <a:pt x="6631" y="3190"/>
                  <a:pt x="7348" y="3989"/>
                </a:cubicBezTo>
                <a:cubicBezTo>
                  <a:pt x="7602" y="4272"/>
                  <a:pt x="7716" y="4804"/>
                  <a:pt x="7376" y="4970"/>
                </a:cubicBezTo>
                <a:cubicBezTo>
                  <a:pt x="7210" y="5050"/>
                  <a:pt x="7012" y="4998"/>
                  <a:pt x="6847" y="4928"/>
                </a:cubicBezTo>
                <a:cubicBezTo>
                  <a:pt x="6008" y="4545"/>
                  <a:pt x="5544" y="3582"/>
                  <a:pt x="5522" y="2658"/>
                </a:cubicBezTo>
                <a:cubicBezTo>
                  <a:pt x="5502" y="1733"/>
                  <a:pt x="5842" y="840"/>
                  <a:pt x="6224" y="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8" name="Google Shape;1588;p36"/>
          <p:cNvGrpSpPr/>
          <p:nvPr/>
        </p:nvGrpSpPr>
        <p:grpSpPr>
          <a:xfrm>
            <a:off x="11508313" y="4706985"/>
            <a:ext cx="219499" cy="266489"/>
            <a:chOff x="6964860" y="701875"/>
            <a:chExt cx="164624" cy="199867"/>
          </a:xfrm>
        </p:grpSpPr>
        <p:sp>
          <p:nvSpPr>
            <p:cNvPr id="1589" name="Google Shape;1589;p36"/>
            <p:cNvSpPr/>
            <p:nvPr/>
          </p:nvSpPr>
          <p:spPr>
            <a:xfrm>
              <a:off x="6965661" y="733166"/>
              <a:ext cx="149193" cy="123722"/>
            </a:xfrm>
            <a:custGeom>
              <a:avLst/>
              <a:gdLst/>
              <a:ahLst/>
              <a:cxnLst/>
              <a:rect l="l" t="t" r="r" b="b"/>
              <a:pathLst>
                <a:path w="2794" h="2317" fill="none" extrusionOk="0">
                  <a:moveTo>
                    <a:pt x="0" y="0"/>
                  </a:moveTo>
                  <a:cubicBezTo>
                    <a:pt x="935" y="769"/>
                    <a:pt x="1864" y="1543"/>
                    <a:pt x="2793" y="231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6"/>
            <p:cNvSpPr/>
            <p:nvPr/>
          </p:nvSpPr>
          <p:spPr>
            <a:xfrm>
              <a:off x="6964860" y="717734"/>
              <a:ext cx="164624" cy="133654"/>
            </a:xfrm>
            <a:custGeom>
              <a:avLst/>
              <a:gdLst/>
              <a:ahLst/>
              <a:cxnLst/>
              <a:rect l="l" t="t" r="r" b="b"/>
              <a:pathLst>
                <a:path w="3083" h="2503" fill="none" extrusionOk="0">
                  <a:moveTo>
                    <a:pt x="1" y="2502"/>
                  </a:moveTo>
                  <a:cubicBezTo>
                    <a:pt x="1029" y="1666"/>
                    <a:pt x="2054" y="836"/>
                    <a:pt x="3082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6"/>
            <p:cNvSpPr/>
            <p:nvPr/>
          </p:nvSpPr>
          <p:spPr>
            <a:xfrm>
              <a:off x="7022316" y="701875"/>
              <a:ext cx="24723" cy="199867"/>
            </a:xfrm>
            <a:custGeom>
              <a:avLst/>
              <a:gdLst/>
              <a:ahLst/>
              <a:cxnLst/>
              <a:rect l="l" t="t" r="r" b="b"/>
              <a:pathLst>
                <a:path w="463" h="3743" fill="none" extrusionOk="0">
                  <a:moveTo>
                    <a:pt x="1" y="1"/>
                  </a:moveTo>
                  <a:cubicBezTo>
                    <a:pt x="100" y="1247"/>
                    <a:pt x="203" y="2492"/>
                    <a:pt x="303" y="3743"/>
                  </a:cubicBezTo>
                  <a:cubicBezTo>
                    <a:pt x="355" y="3630"/>
                    <a:pt x="412" y="3516"/>
                    <a:pt x="463" y="340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2" name="Google Shape;1592;p36"/>
          <p:cNvSpPr txBox="1">
            <a:spLocks noGrp="1"/>
          </p:cNvSpPr>
          <p:nvPr>
            <p:ph type="title" idx="16" hasCustomPrompt="1"/>
          </p:nvPr>
        </p:nvSpPr>
        <p:spPr>
          <a:xfrm>
            <a:off x="2212848" y="1563624"/>
            <a:ext cx="926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593" name="Google Shape;1593;p36"/>
          <p:cNvSpPr txBox="1">
            <a:spLocks noGrp="1"/>
          </p:cNvSpPr>
          <p:nvPr>
            <p:ph type="title" idx="17" hasCustomPrompt="1"/>
          </p:nvPr>
        </p:nvSpPr>
        <p:spPr>
          <a:xfrm>
            <a:off x="5638800" y="1563624"/>
            <a:ext cx="926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594" name="Google Shape;1594;p36"/>
          <p:cNvSpPr txBox="1">
            <a:spLocks noGrp="1"/>
          </p:cNvSpPr>
          <p:nvPr>
            <p:ph type="title" idx="18" hasCustomPrompt="1"/>
          </p:nvPr>
        </p:nvSpPr>
        <p:spPr>
          <a:xfrm>
            <a:off x="9064752" y="1563624"/>
            <a:ext cx="926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595" name="Google Shape;1595;p36"/>
          <p:cNvSpPr txBox="1">
            <a:spLocks noGrp="1"/>
          </p:cNvSpPr>
          <p:nvPr>
            <p:ph type="title" idx="19" hasCustomPrompt="1"/>
          </p:nvPr>
        </p:nvSpPr>
        <p:spPr>
          <a:xfrm>
            <a:off x="2206848" y="4038600"/>
            <a:ext cx="926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596" name="Google Shape;1596;p36"/>
          <p:cNvSpPr txBox="1">
            <a:spLocks noGrp="1"/>
          </p:cNvSpPr>
          <p:nvPr>
            <p:ph type="title" idx="20" hasCustomPrompt="1"/>
          </p:nvPr>
        </p:nvSpPr>
        <p:spPr>
          <a:xfrm>
            <a:off x="5638800" y="4038600"/>
            <a:ext cx="926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597" name="Google Shape;1597;p36"/>
          <p:cNvSpPr txBox="1">
            <a:spLocks noGrp="1"/>
          </p:cNvSpPr>
          <p:nvPr>
            <p:ph type="title" idx="21" hasCustomPrompt="1"/>
          </p:nvPr>
        </p:nvSpPr>
        <p:spPr>
          <a:xfrm>
            <a:off x="9058752" y="4038600"/>
            <a:ext cx="926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Coiny"/>
              <a:buNone/>
              <a:defRPr sz="80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grpSp>
        <p:nvGrpSpPr>
          <p:cNvPr id="1598" name="Google Shape;1598;p36"/>
          <p:cNvGrpSpPr/>
          <p:nvPr/>
        </p:nvGrpSpPr>
        <p:grpSpPr>
          <a:xfrm>
            <a:off x="227606" y="5235359"/>
            <a:ext cx="1253289" cy="1355992"/>
            <a:chOff x="5653500" y="3414700"/>
            <a:chExt cx="749575" cy="811000"/>
          </a:xfrm>
        </p:grpSpPr>
        <p:sp>
          <p:nvSpPr>
            <p:cNvPr id="1599" name="Google Shape;1599;p36"/>
            <p:cNvSpPr/>
            <p:nvPr/>
          </p:nvSpPr>
          <p:spPr>
            <a:xfrm>
              <a:off x="5679100" y="3414700"/>
              <a:ext cx="723975" cy="811000"/>
            </a:xfrm>
            <a:custGeom>
              <a:avLst/>
              <a:gdLst/>
              <a:ahLst/>
              <a:cxnLst/>
              <a:rect l="l" t="t" r="r" b="b"/>
              <a:pathLst>
                <a:path w="28959" h="32440" extrusionOk="0">
                  <a:moveTo>
                    <a:pt x="19747" y="0"/>
                  </a:moveTo>
                  <a:cubicBezTo>
                    <a:pt x="12997" y="2737"/>
                    <a:pt x="6824" y="4290"/>
                    <a:pt x="0" y="7051"/>
                  </a:cubicBezTo>
                  <a:lnTo>
                    <a:pt x="7717" y="32440"/>
                  </a:lnTo>
                  <a:cubicBezTo>
                    <a:pt x="11926" y="31233"/>
                    <a:pt x="15829" y="30076"/>
                    <a:pt x="20039" y="28863"/>
                  </a:cubicBezTo>
                  <a:cubicBezTo>
                    <a:pt x="21808" y="28353"/>
                    <a:pt x="27499" y="26423"/>
                    <a:pt x="28958" y="25328"/>
                  </a:cubicBezTo>
                  <a:cubicBezTo>
                    <a:pt x="25839" y="16480"/>
                    <a:pt x="22738" y="8896"/>
                    <a:pt x="19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6"/>
            <p:cNvSpPr/>
            <p:nvPr/>
          </p:nvSpPr>
          <p:spPr>
            <a:xfrm>
              <a:off x="5653500" y="3616400"/>
              <a:ext cx="65525" cy="79575"/>
            </a:xfrm>
            <a:custGeom>
              <a:avLst/>
              <a:gdLst/>
              <a:ahLst/>
              <a:cxnLst/>
              <a:rect l="l" t="t" r="r" b="b"/>
              <a:pathLst>
                <a:path w="2621" h="3183" extrusionOk="0">
                  <a:moveTo>
                    <a:pt x="2401" y="0"/>
                  </a:moveTo>
                  <a:cubicBezTo>
                    <a:pt x="2392" y="0"/>
                    <a:pt x="2383" y="1"/>
                    <a:pt x="2374" y="2"/>
                  </a:cubicBezTo>
                  <a:cubicBezTo>
                    <a:pt x="1638" y="21"/>
                    <a:pt x="1006" y="281"/>
                    <a:pt x="595" y="724"/>
                  </a:cubicBezTo>
                  <a:cubicBezTo>
                    <a:pt x="94" y="1272"/>
                    <a:pt x="0" y="2102"/>
                    <a:pt x="383" y="2660"/>
                  </a:cubicBezTo>
                  <a:cubicBezTo>
                    <a:pt x="595" y="2971"/>
                    <a:pt x="982" y="3174"/>
                    <a:pt x="1388" y="3183"/>
                  </a:cubicBezTo>
                  <a:lnTo>
                    <a:pt x="1425" y="3183"/>
                  </a:lnTo>
                  <a:cubicBezTo>
                    <a:pt x="1780" y="3183"/>
                    <a:pt x="2096" y="3037"/>
                    <a:pt x="2289" y="2782"/>
                  </a:cubicBezTo>
                  <a:cubicBezTo>
                    <a:pt x="2370" y="2678"/>
                    <a:pt x="2351" y="2532"/>
                    <a:pt x="2246" y="2451"/>
                  </a:cubicBezTo>
                  <a:cubicBezTo>
                    <a:pt x="2204" y="2418"/>
                    <a:pt x="2152" y="2401"/>
                    <a:pt x="2101" y="2401"/>
                  </a:cubicBezTo>
                  <a:cubicBezTo>
                    <a:pt x="2030" y="2401"/>
                    <a:pt x="1959" y="2433"/>
                    <a:pt x="1912" y="2494"/>
                  </a:cubicBezTo>
                  <a:cubicBezTo>
                    <a:pt x="1809" y="2628"/>
                    <a:pt x="1648" y="2711"/>
                    <a:pt x="1439" y="2711"/>
                  </a:cubicBezTo>
                  <a:cubicBezTo>
                    <a:pt x="1427" y="2711"/>
                    <a:pt x="1415" y="2711"/>
                    <a:pt x="1403" y="2711"/>
                  </a:cubicBezTo>
                  <a:cubicBezTo>
                    <a:pt x="1148" y="2701"/>
                    <a:pt x="902" y="2579"/>
                    <a:pt x="774" y="2390"/>
                  </a:cubicBezTo>
                  <a:cubicBezTo>
                    <a:pt x="519" y="2017"/>
                    <a:pt x="595" y="1427"/>
                    <a:pt x="944" y="1046"/>
                  </a:cubicBezTo>
                  <a:cubicBezTo>
                    <a:pt x="1261" y="700"/>
                    <a:pt x="1789" y="493"/>
                    <a:pt x="2388" y="474"/>
                  </a:cubicBezTo>
                  <a:cubicBezTo>
                    <a:pt x="2516" y="474"/>
                    <a:pt x="2620" y="360"/>
                    <a:pt x="2615" y="233"/>
                  </a:cubicBezTo>
                  <a:cubicBezTo>
                    <a:pt x="2615" y="111"/>
                    <a:pt x="2513" y="0"/>
                    <a:pt x="240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6"/>
            <p:cNvSpPr/>
            <p:nvPr/>
          </p:nvSpPr>
          <p:spPr>
            <a:xfrm>
              <a:off x="5681100" y="3697625"/>
              <a:ext cx="72125" cy="74100"/>
            </a:xfrm>
            <a:custGeom>
              <a:avLst/>
              <a:gdLst/>
              <a:ahLst/>
              <a:cxnLst/>
              <a:rect l="l" t="t" r="r" b="b"/>
              <a:pathLst>
                <a:path w="2885" h="2964" extrusionOk="0">
                  <a:moveTo>
                    <a:pt x="2368" y="1"/>
                  </a:moveTo>
                  <a:cubicBezTo>
                    <a:pt x="1788" y="1"/>
                    <a:pt x="1313" y="118"/>
                    <a:pt x="926" y="354"/>
                  </a:cubicBezTo>
                  <a:cubicBezTo>
                    <a:pt x="331" y="718"/>
                    <a:pt x="1" y="1387"/>
                    <a:pt x="114" y="1982"/>
                  </a:cubicBezTo>
                  <a:cubicBezTo>
                    <a:pt x="180" y="2336"/>
                    <a:pt x="430" y="2661"/>
                    <a:pt x="770" y="2837"/>
                  </a:cubicBezTo>
                  <a:cubicBezTo>
                    <a:pt x="935" y="2922"/>
                    <a:pt x="1110" y="2964"/>
                    <a:pt x="1279" y="2964"/>
                  </a:cubicBezTo>
                  <a:cubicBezTo>
                    <a:pt x="1417" y="2964"/>
                    <a:pt x="1554" y="2935"/>
                    <a:pt x="1680" y="2874"/>
                  </a:cubicBezTo>
                  <a:cubicBezTo>
                    <a:pt x="1799" y="2822"/>
                    <a:pt x="1850" y="2680"/>
                    <a:pt x="1794" y="2563"/>
                  </a:cubicBezTo>
                  <a:cubicBezTo>
                    <a:pt x="1757" y="2474"/>
                    <a:pt x="1672" y="2422"/>
                    <a:pt x="1583" y="2422"/>
                  </a:cubicBezTo>
                  <a:cubicBezTo>
                    <a:pt x="1549" y="2422"/>
                    <a:pt x="1515" y="2429"/>
                    <a:pt x="1482" y="2445"/>
                  </a:cubicBezTo>
                  <a:cubicBezTo>
                    <a:pt x="1414" y="2477"/>
                    <a:pt x="1346" y="2489"/>
                    <a:pt x="1281" y="2489"/>
                  </a:cubicBezTo>
                  <a:cubicBezTo>
                    <a:pt x="1159" y="2489"/>
                    <a:pt x="1052" y="2445"/>
                    <a:pt x="987" y="2412"/>
                  </a:cubicBezTo>
                  <a:cubicBezTo>
                    <a:pt x="774" y="2308"/>
                    <a:pt x="619" y="2105"/>
                    <a:pt x="576" y="1897"/>
                  </a:cubicBezTo>
                  <a:cubicBezTo>
                    <a:pt x="491" y="1439"/>
                    <a:pt x="813" y="982"/>
                    <a:pt x="1171" y="760"/>
                  </a:cubicBezTo>
                  <a:cubicBezTo>
                    <a:pt x="1486" y="567"/>
                    <a:pt x="1886" y="474"/>
                    <a:pt x="2389" y="474"/>
                  </a:cubicBezTo>
                  <a:cubicBezTo>
                    <a:pt x="2467" y="474"/>
                    <a:pt x="2547" y="476"/>
                    <a:pt x="2630" y="481"/>
                  </a:cubicBezTo>
                  <a:cubicBezTo>
                    <a:pt x="2756" y="481"/>
                    <a:pt x="2870" y="387"/>
                    <a:pt x="2880" y="260"/>
                  </a:cubicBezTo>
                  <a:cubicBezTo>
                    <a:pt x="2884" y="128"/>
                    <a:pt x="2785" y="14"/>
                    <a:pt x="2653" y="10"/>
                  </a:cubicBezTo>
                  <a:cubicBezTo>
                    <a:pt x="2555" y="4"/>
                    <a:pt x="2460" y="1"/>
                    <a:pt x="2368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6"/>
            <p:cNvSpPr/>
            <p:nvPr/>
          </p:nvSpPr>
          <p:spPr>
            <a:xfrm>
              <a:off x="5714150" y="3786800"/>
              <a:ext cx="59000" cy="77875"/>
            </a:xfrm>
            <a:custGeom>
              <a:avLst/>
              <a:gdLst/>
              <a:ahLst/>
              <a:cxnLst/>
              <a:rect l="l" t="t" r="r" b="b"/>
              <a:pathLst>
                <a:path w="2360" h="3115" extrusionOk="0">
                  <a:moveTo>
                    <a:pt x="2114" y="0"/>
                  </a:moveTo>
                  <a:cubicBezTo>
                    <a:pt x="1519" y="20"/>
                    <a:pt x="968" y="237"/>
                    <a:pt x="604" y="605"/>
                  </a:cubicBezTo>
                  <a:cubicBezTo>
                    <a:pt x="170" y="1034"/>
                    <a:pt x="1" y="1681"/>
                    <a:pt x="175" y="2209"/>
                  </a:cubicBezTo>
                  <a:cubicBezTo>
                    <a:pt x="349" y="2742"/>
                    <a:pt x="864" y="3115"/>
                    <a:pt x="1388" y="3115"/>
                  </a:cubicBezTo>
                  <a:cubicBezTo>
                    <a:pt x="1458" y="3115"/>
                    <a:pt x="1530" y="3106"/>
                    <a:pt x="1600" y="3092"/>
                  </a:cubicBezTo>
                  <a:cubicBezTo>
                    <a:pt x="1728" y="3069"/>
                    <a:pt x="1813" y="2941"/>
                    <a:pt x="1784" y="2814"/>
                  </a:cubicBezTo>
                  <a:cubicBezTo>
                    <a:pt x="1764" y="2702"/>
                    <a:pt x="1664" y="2624"/>
                    <a:pt x="1555" y="2624"/>
                  </a:cubicBezTo>
                  <a:cubicBezTo>
                    <a:pt x="1539" y="2624"/>
                    <a:pt x="1522" y="2625"/>
                    <a:pt x="1506" y="2629"/>
                  </a:cubicBezTo>
                  <a:cubicBezTo>
                    <a:pt x="1466" y="2637"/>
                    <a:pt x="1425" y="2641"/>
                    <a:pt x="1384" y="2641"/>
                  </a:cubicBezTo>
                  <a:cubicBezTo>
                    <a:pt x="1061" y="2641"/>
                    <a:pt x="732" y="2399"/>
                    <a:pt x="623" y="2063"/>
                  </a:cubicBezTo>
                  <a:cubicBezTo>
                    <a:pt x="506" y="1699"/>
                    <a:pt x="633" y="1246"/>
                    <a:pt x="939" y="940"/>
                  </a:cubicBezTo>
                  <a:cubicBezTo>
                    <a:pt x="1223" y="657"/>
                    <a:pt x="1652" y="487"/>
                    <a:pt x="2129" y="473"/>
                  </a:cubicBezTo>
                  <a:cubicBezTo>
                    <a:pt x="2256" y="473"/>
                    <a:pt x="2360" y="364"/>
                    <a:pt x="2355" y="232"/>
                  </a:cubicBezTo>
                  <a:cubicBezTo>
                    <a:pt x="2355" y="104"/>
                    <a:pt x="2247" y="0"/>
                    <a:pt x="2120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6"/>
            <p:cNvSpPr/>
            <p:nvPr/>
          </p:nvSpPr>
          <p:spPr>
            <a:xfrm>
              <a:off x="5744325" y="3869075"/>
              <a:ext cx="53975" cy="80450"/>
            </a:xfrm>
            <a:custGeom>
              <a:avLst/>
              <a:gdLst/>
              <a:ahLst/>
              <a:cxnLst/>
              <a:rect l="l" t="t" r="r" b="b"/>
              <a:pathLst>
                <a:path w="2159" h="3218" extrusionOk="0">
                  <a:moveTo>
                    <a:pt x="1898" y="0"/>
                  </a:moveTo>
                  <a:cubicBezTo>
                    <a:pt x="1884" y="0"/>
                    <a:pt x="1870" y="1"/>
                    <a:pt x="1856" y="4"/>
                  </a:cubicBezTo>
                  <a:cubicBezTo>
                    <a:pt x="1399" y="98"/>
                    <a:pt x="974" y="311"/>
                    <a:pt x="630" y="632"/>
                  </a:cubicBezTo>
                  <a:cubicBezTo>
                    <a:pt x="369" y="872"/>
                    <a:pt x="195" y="1132"/>
                    <a:pt x="110" y="1415"/>
                  </a:cubicBezTo>
                  <a:cubicBezTo>
                    <a:pt x="1" y="1788"/>
                    <a:pt x="63" y="2203"/>
                    <a:pt x="290" y="2557"/>
                  </a:cubicBezTo>
                  <a:cubicBezTo>
                    <a:pt x="516" y="2916"/>
                    <a:pt x="865" y="3156"/>
                    <a:pt x="1247" y="3213"/>
                  </a:cubicBezTo>
                  <a:cubicBezTo>
                    <a:pt x="1262" y="3213"/>
                    <a:pt x="1271" y="3217"/>
                    <a:pt x="1285" y="3217"/>
                  </a:cubicBezTo>
                  <a:cubicBezTo>
                    <a:pt x="1399" y="3217"/>
                    <a:pt x="1502" y="3132"/>
                    <a:pt x="1516" y="3015"/>
                  </a:cubicBezTo>
                  <a:cubicBezTo>
                    <a:pt x="1536" y="2882"/>
                    <a:pt x="1451" y="2764"/>
                    <a:pt x="1318" y="2746"/>
                  </a:cubicBezTo>
                  <a:cubicBezTo>
                    <a:pt x="1072" y="2708"/>
                    <a:pt x="841" y="2548"/>
                    <a:pt x="691" y="2307"/>
                  </a:cubicBezTo>
                  <a:cubicBezTo>
                    <a:pt x="539" y="2067"/>
                    <a:pt x="492" y="1788"/>
                    <a:pt x="563" y="1551"/>
                  </a:cubicBezTo>
                  <a:cubicBezTo>
                    <a:pt x="624" y="1353"/>
                    <a:pt x="752" y="1161"/>
                    <a:pt x="950" y="980"/>
                  </a:cubicBezTo>
                  <a:cubicBezTo>
                    <a:pt x="1224" y="726"/>
                    <a:pt x="1578" y="542"/>
                    <a:pt x="1946" y="471"/>
                  </a:cubicBezTo>
                  <a:cubicBezTo>
                    <a:pt x="2074" y="447"/>
                    <a:pt x="2159" y="320"/>
                    <a:pt x="2135" y="192"/>
                  </a:cubicBezTo>
                  <a:cubicBezTo>
                    <a:pt x="2114" y="80"/>
                    <a:pt x="2007" y="0"/>
                    <a:pt x="1898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5768300" y="3940925"/>
              <a:ext cx="55125" cy="80350"/>
            </a:xfrm>
            <a:custGeom>
              <a:avLst/>
              <a:gdLst/>
              <a:ahLst/>
              <a:cxnLst/>
              <a:rect l="l" t="t" r="r" b="b"/>
              <a:pathLst>
                <a:path w="2205" h="3214" extrusionOk="0">
                  <a:moveTo>
                    <a:pt x="1959" y="0"/>
                  </a:moveTo>
                  <a:cubicBezTo>
                    <a:pt x="1947" y="0"/>
                    <a:pt x="1934" y="1"/>
                    <a:pt x="1921" y="4"/>
                  </a:cubicBezTo>
                  <a:cubicBezTo>
                    <a:pt x="1189" y="93"/>
                    <a:pt x="344" y="565"/>
                    <a:pt x="118" y="1410"/>
                  </a:cubicBezTo>
                  <a:cubicBezTo>
                    <a:pt x="0" y="1849"/>
                    <a:pt x="118" y="2354"/>
                    <a:pt x="425" y="2732"/>
                  </a:cubicBezTo>
                  <a:cubicBezTo>
                    <a:pt x="675" y="3038"/>
                    <a:pt x="1015" y="3213"/>
                    <a:pt x="1369" y="3213"/>
                  </a:cubicBezTo>
                  <a:lnTo>
                    <a:pt x="1431" y="3213"/>
                  </a:lnTo>
                  <a:cubicBezTo>
                    <a:pt x="1562" y="3203"/>
                    <a:pt x="1662" y="3090"/>
                    <a:pt x="1657" y="2963"/>
                  </a:cubicBezTo>
                  <a:cubicBezTo>
                    <a:pt x="1647" y="2831"/>
                    <a:pt x="1534" y="2737"/>
                    <a:pt x="1407" y="2737"/>
                  </a:cubicBezTo>
                  <a:cubicBezTo>
                    <a:pt x="1397" y="2737"/>
                    <a:pt x="1387" y="2737"/>
                    <a:pt x="1377" y="2737"/>
                  </a:cubicBezTo>
                  <a:cubicBezTo>
                    <a:pt x="1086" y="2737"/>
                    <a:pt x="889" y="2548"/>
                    <a:pt x="793" y="2434"/>
                  </a:cubicBezTo>
                  <a:cubicBezTo>
                    <a:pt x="586" y="2175"/>
                    <a:pt x="501" y="1826"/>
                    <a:pt x="577" y="1533"/>
                  </a:cubicBezTo>
                  <a:cubicBezTo>
                    <a:pt x="747" y="905"/>
                    <a:pt x="1426" y="542"/>
                    <a:pt x="1982" y="471"/>
                  </a:cubicBezTo>
                  <a:cubicBezTo>
                    <a:pt x="2110" y="457"/>
                    <a:pt x="2204" y="339"/>
                    <a:pt x="2191" y="206"/>
                  </a:cubicBezTo>
                  <a:cubicBezTo>
                    <a:pt x="2173" y="92"/>
                    <a:pt x="2073" y="0"/>
                    <a:pt x="1959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5794600" y="4016125"/>
              <a:ext cx="48050" cy="78400"/>
            </a:xfrm>
            <a:custGeom>
              <a:avLst/>
              <a:gdLst/>
              <a:ahLst/>
              <a:cxnLst/>
              <a:rect l="l" t="t" r="r" b="b"/>
              <a:pathLst>
                <a:path w="1922" h="3136" extrusionOk="0">
                  <a:moveTo>
                    <a:pt x="1649" y="0"/>
                  </a:moveTo>
                  <a:cubicBezTo>
                    <a:pt x="1620" y="0"/>
                    <a:pt x="1591" y="5"/>
                    <a:pt x="1563" y="16"/>
                  </a:cubicBezTo>
                  <a:cubicBezTo>
                    <a:pt x="1043" y="219"/>
                    <a:pt x="633" y="526"/>
                    <a:pt x="379" y="903"/>
                  </a:cubicBezTo>
                  <a:cubicBezTo>
                    <a:pt x="63" y="1375"/>
                    <a:pt x="0" y="1970"/>
                    <a:pt x="218" y="2432"/>
                  </a:cubicBezTo>
                  <a:cubicBezTo>
                    <a:pt x="421" y="2861"/>
                    <a:pt x="869" y="3136"/>
                    <a:pt x="1309" y="3136"/>
                  </a:cubicBezTo>
                  <a:cubicBezTo>
                    <a:pt x="1416" y="3136"/>
                    <a:pt x="1529" y="3116"/>
                    <a:pt x="1634" y="3083"/>
                  </a:cubicBezTo>
                  <a:cubicBezTo>
                    <a:pt x="1756" y="3042"/>
                    <a:pt x="1823" y="2904"/>
                    <a:pt x="1780" y="2782"/>
                  </a:cubicBezTo>
                  <a:cubicBezTo>
                    <a:pt x="1746" y="2682"/>
                    <a:pt x="1652" y="2620"/>
                    <a:pt x="1553" y="2620"/>
                  </a:cubicBezTo>
                  <a:cubicBezTo>
                    <a:pt x="1530" y="2620"/>
                    <a:pt x="1506" y="2623"/>
                    <a:pt x="1483" y="2630"/>
                  </a:cubicBezTo>
                  <a:cubicBezTo>
                    <a:pt x="1427" y="2650"/>
                    <a:pt x="1368" y="2659"/>
                    <a:pt x="1308" y="2659"/>
                  </a:cubicBezTo>
                  <a:cubicBezTo>
                    <a:pt x="1047" y="2659"/>
                    <a:pt x="766" y="2486"/>
                    <a:pt x="647" y="2229"/>
                  </a:cubicBezTo>
                  <a:cubicBezTo>
                    <a:pt x="501" y="1918"/>
                    <a:pt x="549" y="1502"/>
                    <a:pt x="771" y="1168"/>
                  </a:cubicBezTo>
                  <a:cubicBezTo>
                    <a:pt x="1025" y="794"/>
                    <a:pt x="1435" y="574"/>
                    <a:pt x="1738" y="460"/>
                  </a:cubicBezTo>
                  <a:cubicBezTo>
                    <a:pt x="1860" y="413"/>
                    <a:pt x="1921" y="271"/>
                    <a:pt x="1869" y="153"/>
                  </a:cubicBezTo>
                  <a:cubicBezTo>
                    <a:pt x="1833" y="58"/>
                    <a:pt x="1744" y="0"/>
                    <a:pt x="1649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5815000" y="4098725"/>
              <a:ext cx="49350" cy="80050"/>
            </a:xfrm>
            <a:custGeom>
              <a:avLst/>
              <a:gdLst/>
              <a:ahLst/>
              <a:cxnLst/>
              <a:rect l="l" t="t" r="r" b="b"/>
              <a:pathLst>
                <a:path w="1974" h="3202" extrusionOk="0">
                  <a:moveTo>
                    <a:pt x="1726" y="1"/>
                  </a:moveTo>
                  <a:cubicBezTo>
                    <a:pt x="1721" y="1"/>
                    <a:pt x="1716" y="1"/>
                    <a:pt x="1710" y="1"/>
                  </a:cubicBezTo>
                  <a:cubicBezTo>
                    <a:pt x="992" y="54"/>
                    <a:pt x="341" y="601"/>
                    <a:pt x="171" y="1299"/>
                  </a:cubicBezTo>
                  <a:cubicBezTo>
                    <a:pt x="1" y="2003"/>
                    <a:pt x="323" y="2785"/>
                    <a:pt x="935" y="3164"/>
                  </a:cubicBezTo>
                  <a:cubicBezTo>
                    <a:pt x="974" y="3188"/>
                    <a:pt x="1016" y="3201"/>
                    <a:pt x="1059" y="3201"/>
                  </a:cubicBezTo>
                  <a:cubicBezTo>
                    <a:pt x="1138" y="3201"/>
                    <a:pt x="1219" y="3159"/>
                    <a:pt x="1262" y="3088"/>
                  </a:cubicBezTo>
                  <a:cubicBezTo>
                    <a:pt x="1332" y="2975"/>
                    <a:pt x="1294" y="2828"/>
                    <a:pt x="1186" y="2757"/>
                  </a:cubicBezTo>
                  <a:cubicBezTo>
                    <a:pt x="747" y="2489"/>
                    <a:pt x="511" y="1913"/>
                    <a:pt x="634" y="1413"/>
                  </a:cubicBezTo>
                  <a:cubicBezTo>
                    <a:pt x="752" y="917"/>
                    <a:pt x="1233" y="511"/>
                    <a:pt x="1743" y="478"/>
                  </a:cubicBezTo>
                  <a:cubicBezTo>
                    <a:pt x="1874" y="469"/>
                    <a:pt x="1974" y="356"/>
                    <a:pt x="1965" y="223"/>
                  </a:cubicBezTo>
                  <a:cubicBezTo>
                    <a:pt x="1955" y="97"/>
                    <a:pt x="1847" y="1"/>
                    <a:pt x="172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6"/>
            <p:cNvSpPr/>
            <p:nvPr/>
          </p:nvSpPr>
          <p:spPr>
            <a:xfrm>
              <a:off x="5836725" y="4154025"/>
              <a:ext cx="46050" cy="65800"/>
            </a:xfrm>
            <a:custGeom>
              <a:avLst/>
              <a:gdLst/>
              <a:ahLst/>
              <a:cxnLst/>
              <a:rect l="l" t="t" r="r" b="b"/>
              <a:pathLst>
                <a:path w="1842" h="2632" extrusionOk="0">
                  <a:moveTo>
                    <a:pt x="1583" y="0"/>
                  </a:moveTo>
                  <a:cubicBezTo>
                    <a:pt x="1572" y="0"/>
                    <a:pt x="1560" y="1"/>
                    <a:pt x="1549" y="3"/>
                  </a:cubicBezTo>
                  <a:cubicBezTo>
                    <a:pt x="841" y="116"/>
                    <a:pt x="275" y="560"/>
                    <a:pt x="105" y="1135"/>
                  </a:cubicBezTo>
                  <a:cubicBezTo>
                    <a:pt x="1" y="1494"/>
                    <a:pt x="86" y="1910"/>
                    <a:pt x="326" y="2221"/>
                  </a:cubicBezTo>
                  <a:cubicBezTo>
                    <a:pt x="530" y="2481"/>
                    <a:pt x="813" y="2631"/>
                    <a:pt x="1110" y="2631"/>
                  </a:cubicBezTo>
                  <a:lnTo>
                    <a:pt x="1138" y="2631"/>
                  </a:lnTo>
                  <a:cubicBezTo>
                    <a:pt x="1270" y="2627"/>
                    <a:pt x="1373" y="2518"/>
                    <a:pt x="1369" y="2386"/>
                  </a:cubicBezTo>
                  <a:cubicBezTo>
                    <a:pt x="1364" y="2254"/>
                    <a:pt x="1251" y="2165"/>
                    <a:pt x="1124" y="2155"/>
                  </a:cubicBezTo>
                  <a:cubicBezTo>
                    <a:pt x="1121" y="2155"/>
                    <a:pt x="1117" y="2155"/>
                    <a:pt x="1114" y="2155"/>
                  </a:cubicBezTo>
                  <a:cubicBezTo>
                    <a:pt x="894" y="2155"/>
                    <a:pt x="769" y="2016"/>
                    <a:pt x="704" y="1933"/>
                  </a:cubicBezTo>
                  <a:cubicBezTo>
                    <a:pt x="552" y="1740"/>
                    <a:pt x="501" y="1480"/>
                    <a:pt x="562" y="1272"/>
                  </a:cubicBezTo>
                  <a:cubicBezTo>
                    <a:pt x="694" y="815"/>
                    <a:pt x="1190" y="541"/>
                    <a:pt x="1624" y="475"/>
                  </a:cubicBezTo>
                  <a:cubicBezTo>
                    <a:pt x="1752" y="451"/>
                    <a:pt x="1841" y="333"/>
                    <a:pt x="1822" y="201"/>
                  </a:cubicBezTo>
                  <a:cubicBezTo>
                    <a:pt x="1805" y="85"/>
                    <a:pt x="1701" y="0"/>
                    <a:pt x="1583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6"/>
            <p:cNvSpPr/>
            <p:nvPr/>
          </p:nvSpPr>
          <p:spPr>
            <a:xfrm>
              <a:off x="5818675" y="3509425"/>
              <a:ext cx="286975" cy="112350"/>
            </a:xfrm>
            <a:custGeom>
              <a:avLst/>
              <a:gdLst/>
              <a:ahLst/>
              <a:cxnLst/>
              <a:rect l="l" t="t" r="r" b="b"/>
              <a:pathLst>
                <a:path w="11479" h="4494" extrusionOk="0">
                  <a:moveTo>
                    <a:pt x="11207" y="1"/>
                  </a:moveTo>
                  <a:cubicBezTo>
                    <a:pt x="11178" y="1"/>
                    <a:pt x="11148" y="7"/>
                    <a:pt x="11119" y="19"/>
                  </a:cubicBezTo>
                  <a:cubicBezTo>
                    <a:pt x="7542" y="1468"/>
                    <a:pt x="3866" y="2818"/>
                    <a:pt x="189" y="4031"/>
                  </a:cubicBezTo>
                  <a:cubicBezTo>
                    <a:pt x="67" y="4073"/>
                    <a:pt x="0" y="4206"/>
                    <a:pt x="39" y="4334"/>
                  </a:cubicBezTo>
                  <a:cubicBezTo>
                    <a:pt x="71" y="4432"/>
                    <a:pt x="165" y="4493"/>
                    <a:pt x="265" y="4493"/>
                  </a:cubicBezTo>
                  <a:cubicBezTo>
                    <a:pt x="289" y="4493"/>
                    <a:pt x="312" y="4489"/>
                    <a:pt x="340" y="4484"/>
                  </a:cubicBezTo>
                  <a:cubicBezTo>
                    <a:pt x="4021" y="3267"/>
                    <a:pt x="7708" y="1912"/>
                    <a:pt x="11294" y="459"/>
                  </a:cubicBezTo>
                  <a:cubicBezTo>
                    <a:pt x="11417" y="411"/>
                    <a:pt x="11478" y="270"/>
                    <a:pt x="11426" y="147"/>
                  </a:cubicBezTo>
                  <a:cubicBezTo>
                    <a:pt x="11390" y="58"/>
                    <a:pt x="11300" y="1"/>
                    <a:pt x="1120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5836500" y="3559475"/>
              <a:ext cx="275750" cy="110100"/>
            </a:xfrm>
            <a:custGeom>
              <a:avLst/>
              <a:gdLst/>
              <a:ahLst/>
              <a:cxnLst/>
              <a:rect l="l" t="t" r="r" b="b"/>
              <a:pathLst>
                <a:path w="11030" h="4404" extrusionOk="0">
                  <a:moveTo>
                    <a:pt x="10759" y="0"/>
                  </a:moveTo>
                  <a:cubicBezTo>
                    <a:pt x="10729" y="0"/>
                    <a:pt x="10699" y="6"/>
                    <a:pt x="10670" y="19"/>
                  </a:cubicBezTo>
                  <a:cubicBezTo>
                    <a:pt x="7226" y="1406"/>
                    <a:pt x="3700" y="2728"/>
                    <a:pt x="189" y="3940"/>
                  </a:cubicBezTo>
                  <a:cubicBezTo>
                    <a:pt x="66" y="3983"/>
                    <a:pt x="1" y="4120"/>
                    <a:pt x="43" y="4242"/>
                  </a:cubicBezTo>
                  <a:cubicBezTo>
                    <a:pt x="80" y="4342"/>
                    <a:pt x="171" y="4403"/>
                    <a:pt x="269" y="4403"/>
                  </a:cubicBezTo>
                  <a:cubicBezTo>
                    <a:pt x="293" y="4403"/>
                    <a:pt x="321" y="4399"/>
                    <a:pt x="345" y="4388"/>
                  </a:cubicBezTo>
                  <a:cubicBezTo>
                    <a:pt x="3865" y="3175"/>
                    <a:pt x="7396" y="1850"/>
                    <a:pt x="10850" y="457"/>
                  </a:cubicBezTo>
                  <a:cubicBezTo>
                    <a:pt x="10968" y="411"/>
                    <a:pt x="11029" y="269"/>
                    <a:pt x="10977" y="151"/>
                  </a:cubicBezTo>
                  <a:cubicBezTo>
                    <a:pt x="10942" y="58"/>
                    <a:pt x="10852" y="0"/>
                    <a:pt x="10759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5861975" y="3649675"/>
              <a:ext cx="173800" cy="68725"/>
            </a:xfrm>
            <a:custGeom>
              <a:avLst/>
              <a:gdLst/>
              <a:ahLst/>
              <a:cxnLst/>
              <a:rect l="l" t="t" r="r" b="b"/>
              <a:pathLst>
                <a:path w="6952" h="2749" extrusionOk="0">
                  <a:moveTo>
                    <a:pt x="6683" y="0"/>
                  </a:moveTo>
                  <a:cubicBezTo>
                    <a:pt x="6655" y="0"/>
                    <a:pt x="6626" y="5"/>
                    <a:pt x="6599" y="16"/>
                  </a:cubicBezTo>
                  <a:cubicBezTo>
                    <a:pt x="4488" y="809"/>
                    <a:pt x="2332" y="1573"/>
                    <a:pt x="189" y="2286"/>
                  </a:cubicBezTo>
                  <a:cubicBezTo>
                    <a:pt x="67" y="2329"/>
                    <a:pt x="1" y="2466"/>
                    <a:pt x="43" y="2588"/>
                  </a:cubicBezTo>
                  <a:cubicBezTo>
                    <a:pt x="76" y="2688"/>
                    <a:pt x="165" y="2749"/>
                    <a:pt x="265" y="2749"/>
                  </a:cubicBezTo>
                  <a:cubicBezTo>
                    <a:pt x="293" y="2749"/>
                    <a:pt x="317" y="2744"/>
                    <a:pt x="341" y="2739"/>
                  </a:cubicBezTo>
                  <a:cubicBezTo>
                    <a:pt x="2487" y="2022"/>
                    <a:pt x="4649" y="1253"/>
                    <a:pt x="6768" y="460"/>
                  </a:cubicBezTo>
                  <a:cubicBezTo>
                    <a:pt x="6891" y="412"/>
                    <a:pt x="6952" y="275"/>
                    <a:pt x="6904" y="153"/>
                  </a:cubicBezTo>
                  <a:cubicBezTo>
                    <a:pt x="6868" y="58"/>
                    <a:pt x="6778" y="0"/>
                    <a:pt x="6683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5955550" y="3812325"/>
              <a:ext cx="38250" cy="33350"/>
            </a:xfrm>
            <a:custGeom>
              <a:avLst/>
              <a:gdLst/>
              <a:ahLst/>
              <a:cxnLst/>
              <a:rect l="l" t="t" r="r" b="b"/>
              <a:pathLst>
                <a:path w="1530" h="1334" extrusionOk="0">
                  <a:moveTo>
                    <a:pt x="780" y="0"/>
                  </a:moveTo>
                  <a:cubicBezTo>
                    <a:pt x="567" y="0"/>
                    <a:pt x="355" y="85"/>
                    <a:pt x="184" y="216"/>
                  </a:cubicBezTo>
                  <a:lnTo>
                    <a:pt x="175" y="282"/>
                  </a:lnTo>
                  <a:cubicBezTo>
                    <a:pt x="0" y="599"/>
                    <a:pt x="109" y="1042"/>
                    <a:pt x="415" y="1235"/>
                  </a:cubicBezTo>
                  <a:cubicBezTo>
                    <a:pt x="523" y="1302"/>
                    <a:pt x="648" y="1333"/>
                    <a:pt x="774" y="1333"/>
                  </a:cubicBezTo>
                  <a:cubicBezTo>
                    <a:pt x="1007" y="1333"/>
                    <a:pt x="1241" y="1227"/>
                    <a:pt x="1373" y="1037"/>
                  </a:cubicBezTo>
                  <a:cubicBezTo>
                    <a:pt x="1491" y="867"/>
                    <a:pt x="1529" y="645"/>
                    <a:pt x="1462" y="452"/>
                  </a:cubicBezTo>
                  <a:cubicBezTo>
                    <a:pt x="1377" y="216"/>
                    <a:pt x="1146" y="42"/>
                    <a:pt x="896" y="9"/>
                  </a:cubicBezTo>
                  <a:cubicBezTo>
                    <a:pt x="857" y="3"/>
                    <a:pt x="819" y="0"/>
                    <a:pt x="780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6"/>
            <p:cNvSpPr/>
            <p:nvPr/>
          </p:nvSpPr>
          <p:spPr>
            <a:xfrm>
              <a:off x="6090375" y="3768100"/>
              <a:ext cx="38250" cy="334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790" y="1"/>
                  </a:moveTo>
                  <a:cubicBezTo>
                    <a:pt x="574" y="1"/>
                    <a:pt x="360" y="82"/>
                    <a:pt x="190" y="216"/>
                  </a:cubicBezTo>
                  <a:lnTo>
                    <a:pt x="181" y="286"/>
                  </a:lnTo>
                  <a:cubicBezTo>
                    <a:pt x="1" y="598"/>
                    <a:pt x="114" y="1042"/>
                    <a:pt x="421" y="1235"/>
                  </a:cubicBezTo>
                  <a:cubicBezTo>
                    <a:pt x="530" y="1304"/>
                    <a:pt x="656" y="1336"/>
                    <a:pt x="783" y="1336"/>
                  </a:cubicBezTo>
                  <a:cubicBezTo>
                    <a:pt x="1015" y="1336"/>
                    <a:pt x="1248" y="1229"/>
                    <a:pt x="1379" y="1037"/>
                  </a:cubicBezTo>
                  <a:cubicBezTo>
                    <a:pt x="1492" y="867"/>
                    <a:pt x="1530" y="645"/>
                    <a:pt x="1464" y="456"/>
                  </a:cubicBezTo>
                  <a:cubicBezTo>
                    <a:pt x="1384" y="216"/>
                    <a:pt x="1148" y="46"/>
                    <a:pt x="898" y="8"/>
                  </a:cubicBezTo>
                  <a:cubicBezTo>
                    <a:pt x="862" y="3"/>
                    <a:pt x="826" y="1"/>
                    <a:pt x="79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6"/>
            <p:cNvSpPr/>
            <p:nvPr/>
          </p:nvSpPr>
          <p:spPr>
            <a:xfrm>
              <a:off x="6017950" y="3794200"/>
              <a:ext cx="54425" cy="49950"/>
            </a:xfrm>
            <a:custGeom>
              <a:avLst/>
              <a:gdLst/>
              <a:ahLst/>
              <a:cxnLst/>
              <a:rect l="l" t="t" r="r" b="b"/>
              <a:pathLst>
                <a:path w="2177" h="1998" extrusionOk="0">
                  <a:moveTo>
                    <a:pt x="1666" y="0"/>
                  </a:moveTo>
                  <a:cubicBezTo>
                    <a:pt x="1633" y="0"/>
                    <a:pt x="1599" y="7"/>
                    <a:pt x="1567" y="21"/>
                  </a:cubicBezTo>
                  <a:cubicBezTo>
                    <a:pt x="1449" y="78"/>
                    <a:pt x="1397" y="220"/>
                    <a:pt x="1454" y="337"/>
                  </a:cubicBezTo>
                  <a:cubicBezTo>
                    <a:pt x="1553" y="554"/>
                    <a:pt x="1662" y="780"/>
                    <a:pt x="1676" y="1002"/>
                  </a:cubicBezTo>
                  <a:cubicBezTo>
                    <a:pt x="1690" y="1172"/>
                    <a:pt x="1634" y="1385"/>
                    <a:pt x="1487" y="1475"/>
                  </a:cubicBezTo>
                  <a:cubicBezTo>
                    <a:pt x="1430" y="1510"/>
                    <a:pt x="1366" y="1525"/>
                    <a:pt x="1300" y="1525"/>
                  </a:cubicBezTo>
                  <a:cubicBezTo>
                    <a:pt x="1173" y="1525"/>
                    <a:pt x="1040" y="1470"/>
                    <a:pt x="944" y="1399"/>
                  </a:cubicBezTo>
                  <a:cubicBezTo>
                    <a:pt x="746" y="1253"/>
                    <a:pt x="609" y="1017"/>
                    <a:pt x="477" y="795"/>
                  </a:cubicBezTo>
                  <a:cubicBezTo>
                    <a:pt x="433" y="719"/>
                    <a:pt x="353" y="678"/>
                    <a:pt x="271" y="678"/>
                  </a:cubicBezTo>
                  <a:cubicBezTo>
                    <a:pt x="230" y="678"/>
                    <a:pt x="189" y="688"/>
                    <a:pt x="151" y="710"/>
                  </a:cubicBezTo>
                  <a:cubicBezTo>
                    <a:pt x="38" y="776"/>
                    <a:pt x="1" y="922"/>
                    <a:pt x="66" y="1035"/>
                  </a:cubicBezTo>
                  <a:cubicBezTo>
                    <a:pt x="218" y="1290"/>
                    <a:pt x="388" y="1573"/>
                    <a:pt x="661" y="1777"/>
                  </a:cubicBezTo>
                  <a:cubicBezTo>
                    <a:pt x="835" y="1904"/>
                    <a:pt x="1067" y="1998"/>
                    <a:pt x="1308" y="1998"/>
                  </a:cubicBezTo>
                  <a:cubicBezTo>
                    <a:pt x="1454" y="1998"/>
                    <a:pt x="1600" y="1965"/>
                    <a:pt x="1737" y="1880"/>
                  </a:cubicBezTo>
                  <a:cubicBezTo>
                    <a:pt x="2015" y="1710"/>
                    <a:pt x="2176" y="1352"/>
                    <a:pt x="2148" y="969"/>
                  </a:cubicBezTo>
                  <a:cubicBezTo>
                    <a:pt x="2129" y="658"/>
                    <a:pt x="1996" y="384"/>
                    <a:pt x="1883" y="139"/>
                  </a:cubicBezTo>
                  <a:cubicBezTo>
                    <a:pt x="1842" y="49"/>
                    <a:pt x="1756" y="0"/>
                    <a:pt x="166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36"/>
            <p:cNvSpPr/>
            <p:nvPr/>
          </p:nvSpPr>
          <p:spPr>
            <a:xfrm>
              <a:off x="5893900" y="3862175"/>
              <a:ext cx="68125" cy="65525"/>
            </a:xfrm>
            <a:custGeom>
              <a:avLst/>
              <a:gdLst/>
              <a:ahLst/>
              <a:cxnLst/>
              <a:rect l="l" t="t" r="r" b="b"/>
              <a:pathLst>
                <a:path w="2725" h="2621" extrusionOk="0">
                  <a:moveTo>
                    <a:pt x="1327" y="1"/>
                  </a:moveTo>
                  <a:cubicBezTo>
                    <a:pt x="660" y="1"/>
                    <a:pt x="1" y="445"/>
                    <a:pt x="40" y="1361"/>
                  </a:cubicBezTo>
                  <a:cubicBezTo>
                    <a:pt x="64" y="2021"/>
                    <a:pt x="663" y="2607"/>
                    <a:pt x="1323" y="2620"/>
                  </a:cubicBezTo>
                  <a:cubicBezTo>
                    <a:pt x="1332" y="2620"/>
                    <a:pt x="1340" y="2620"/>
                    <a:pt x="1349" y="2620"/>
                  </a:cubicBezTo>
                  <a:cubicBezTo>
                    <a:pt x="2001" y="2620"/>
                    <a:pt x="2604" y="2065"/>
                    <a:pt x="2654" y="1417"/>
                  </a:cubicBezTo>
                  <a:cubicBezTo>
                    <a:pt x="2724" y="483"/>
                    <a:pt x="2021" y="1"/>
                    <a:pt x="1327" y="1"/>
                  </a:cubicBezTo>
                  <a:close/>
                </a:path>
              </a:pathLst>
            </a:custGeom>
            <a:solidFill>
              <a:srgbClr val="E81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36"/>
            <p:cNvSpPr/>
            <p:nvPr/>
          </p:nvSpPr>
          <p:spPr>
            <a:xfrm>
              <a:off x="6147750" y="3787625"/>
              <a:ext cx="68175" cy="65625"/>
            </a:xfrm>
            <a:custGeom>
              <a:avLst/>
              <a:gdLst/>
              <a:ahLst/>
              <a:cxnLst/>
              <a:rect l="l" t="t" r="r" b="b"/>
              <a:pathLst>
                <a:path w="2727" h="2625" extrusionOk="0">
                  <a:moveTo>
                    <a:pt x="1329" y="1"/>
                  </a:moveTo>
                  <a:cubicBezTo>
                    <a:pt x="661" y="1"/>
                    <a:pt x="1" y="445"/>
                    <a:pt x="38" y="1360"/>
                  </a:cubicBezTo>
                  <a:cubicBezTo>
                    <a:pt x="66" y="2021"/>
                    <a:pt x="661" y="2611"/>
                    <a:pt x="1321" y="2624"/>
                  </a:cubicBezTo>
                  <a:cubicBezTo>
                    <a:pt x="1330" y="2625"/>
                    <a:pt x="1338" y="2625"/>
                    <a:pt x="1347" y="2625"/>
                  </a:cubicBezTo>
                  <a:cubicBezTo>
                    <a:pt x="1997" y="2625"/>
                    <a:pt x="2605" y="2069"/>
                    <a:pt x="2656" y="1417"/>
                  </a:cubicBezTo>
                  <a:cubicBezTo>
                    <a:pt x="2726" y="483"/>
                    <a:pt x="2024" y="1"/>
                    <a:pt x="1329" y="1"/>
                  </a:cubicBezTo>
                  <a:close/>
                </a:path>
              </a:pathLst>
            </a:custGeom>
            <a:solidFill>
              <a:srgbClr val="E81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3298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7" name="Google Shape;1767;p40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768" name="Google Shape;1768;p4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9" name="Google Shape;1769;p4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0" name="Google Shape;1770;p4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1" name="Google Shape;1771;p4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2" name="Google Shape;1772;p4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3" name="Google Shape;1773;p4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4" name="Google Shape;1774;p4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5" name="Google Shape;1775;p4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6" name="Google Shape;1776;p4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7" name="Google Shape;1777;p4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8" name="Google Shape;1778;p4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9" name="Google Shape;1779;p4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0" name="Google Shape;1780;p4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1" name="Google Shape;1781;p4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2" name="Google Shape;1782;p4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3" name="Google Shape;1783;p4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4" name="Google Shape;1784;p4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5" name="Google Shape;1785;p4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6" name="Google Shape;1786;p4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7" name="Google Shape;1787;p4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8" name="Google Shape;1788;p4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9" name="Google Shape;1789;p4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0" name="Google Shape;1790;p4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1" name="Google Shape;1791;p4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2" name="Google Shape;1792;p4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3" name="Google Shape;1793;p4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4" name="Google Shape;1794;p4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5" name="Google Shape;1795;p4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96" name="Google Shape;1796;p40"/>
          <p:cNvSpPr/>
          <p:nvPr/>
        </p:nvSpPr>
        <p:spPr>
          <a:xfrm rot="1112497">
            <a:off x="8382339" y="-653472"/>
            <a:ext cx="3820717" cy="2134072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40"/>
          <p:cNvSpPr/>
          <p:nvPr/>
        </p:nvSpPr>
        <p:spPr>
          <a:xfrm rot="231362" flipH="1">
            <a:off x="-875671" y="5846083"/>
            <a:ext cx="7250157" cy="1568927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40"/>
          <p:cNvSpPr/>
          <p:nvPr/>
        </p:nvSpPr>
        <p:spPr>
          <a:xfrm rot="1261609">
            <a:off x="313336" y="4234191"/>
            <a:ext cx="451393" cy="439428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99" name="Google Shape;1799;p40"/>
          <p:cNvGrpSpPr/>
          <p:nvPr/>
        </p:nvGrpSpPr>
        <p:grpSpPr>
          <a:xfrm>
            <a:off x="11573731" y="5306184"/>
            <a:ext cx="195075" cy="243840"/>
            <a:chOff x="614225" y="3986300"/>
            <a:chExt cx="83100" cy="100550"/>
          </a:xfrm>
        </p:grpSpPr>
        <p:sp>
          <p:nvSpPr>
            <p:cNvPr id="1800" name="Google Shape;1800;p40"/>
            <p:cNvSpPr/>
            <p:nvPr/>
          </p:nvSpPr>
          <p:spPr>
            <a:xfrm>
              <a:off x="614225" y="4012500"/>
              <a:ext cx="83100" cy="67275"/>
            </a:xfrm>
            <a:custGeom>
              <a:avLst/>
              <a:gdLst/>
              <a:ahLst/>
              <a:cxnLst/>
              <a:rect l="l" t="t" r="r" b="b"/>
              <a:pathLst>
                <a:path w="3324" h="2691" fill="none" extrusionOk="0">
                  <a:moveTo>
                    <a:pt x="1" y="0"/>
                  </a:moveTo>
                  <a:cubicBezTo>
                    <a:pt x="1111" y="897"/>
                    <a:pt x="2220" y="1795"/>
                    <a:pt x="3324" y="269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40"/>
            <p:cNvSpPr/>
            <p:nvPr/>
          </p:nvSpPr>
          <p:spPr>
            <a:xfrm>
              <a:off x="632175" y="4004250"/>
              <a:ext cx="62450" cy="68325"/>
            </a:xfrm>
            <a:custGeom>
              <a:avLst/>
              <a:gdLst/>
              <a:ahLst/>
              <a:cxnLst/>
              <a:rect l="l" t="t" r="r" b="b"/>
              <a:pathLst>
                <a:path w="2498" h="2733" fill="none" extrusionOk="0">
                  <a:moveTo>
                    <a:pt x="1" y="2733"/>
                  </a:moveTo>
                  <a:cubicBezTo>
                    <a:pt x="902" y="1888"/>
                    <a:pt x="1737" y="973"/>
                    <a:pt x="2497" y="1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40"/>
            <p:cNvSpPr/>
            <p:nvPr/>
          </p:nvSpPr>
          <p:spPr>
            <a:xfrm>
              <a:off x="653050" y="3986300"/>
              <a:ext cx="10900" cy="100550"/>
            </a:xfrm>
            <a:custGeom>
              <a:avLst/>
              <a:gdLst/>
              <a:ahLst/>
              <a:cxnLst/>
              <a:rect l="l" t="t" r="r" b="b"/>
              <a:pathLst>
                <a:path w="436" h="4022" fill="none" extrusionOk="0">
                  <a:moveTo>
                    <a:pt x="1" y="1"/>
                  </a:moveTo>
                  <a:cubicBezTo>
                    <a:pt x="147" y="1342"/>
                    <a:pt x="288" y="2682"/>
                    <a:pt x="435" y="4022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3" name="Google Shape;1803;p40"/>
          <p:cNvSpPr/>
          <p:nvPr/>
        </p:nvSpPr>
        <p:spPr>
          <a:xfrm rot="7193559">
            <a:off x="339868" y="5374841"/>
            <a:ext cx="398307" cy="414671"/>
          </a:xfrm>
          <a:custGeom>
            <a:avLst/>
            <a:gdLst/>
            <a:ahLst/>
            <a:cxnLst/>
            <a:rect l="l" t="t" r="r" b="b"/>
            <a:pathLst>
              <a:path w="7716" h="8033" fill="none" extrusionOk="0">
                <a:moveTo>
                  <a:pt x="0" y="8032"/>
                </a:moveTo>
                <a:cubicBezTo>
                  <a:pt x="623" y="6466"/>
                  <a:pt x="2666" y="5640"/>
                  <a:pt x="4204" y="6344"/>
                </a:cubicBezTo>
                <a:cubicBezTo>
                  <a:pt x="4786" y="6608"/>
                  <a:pt x="5285" y="7438"/>
                  <a:pt x="4771" y="7816"/>
                </a:cubicBezTo>
                <a:cubicBezTo>
                  <a:pt x="4511" y="8010"/>
                  <a:pt x="4120" y="7925"/>
                  <a:pt x="3888" y="7698"/>
                </a:cubicBezTo>
                <a:cubicBezTo>
                  <a:pt x="3657" y="7472"/>
                  <a:pt x="3553" y="7146"/>
                  <a:pt x="3501" y="6830"/>
                </a:cubicBezTo>
                <a:cubicBezTo>
                  <a:pt x="3318" y="5773"/>
                  <a:pt x="3614" y="4593"/>
                  <a:pt x="4440" y="3904"/>
                </a:cubicBezTo>
                <a:cubicBezTo>
                  <a:pt x="5261" y="3219"/>
                  <a:pt x="6631" y="3190"/>
                  <a:pt x="7348" y="3989"/>
                </a:cubicBezTo>
                <a:cubicBezTo>
                  <a:pt x="7602" y="4272"/>
                  <a:pt x="7716" y="4804"/>
                  <a:pt x="7376" y="4970"/>
                </a:cubicBezTo>
                <a:cubicBezTo>
                  <a:pt x="7210" y="5050"/>
                  <a:pt x="7012" y="4998"/>
                  <a:pt x="6847" y="4928"/>
                </a:cubicBezTo>
                <a:cubicBezTo>
                  <a:pt x="6008" y="4545"/>
                  <a:pt x="5544" y="3582"/>
                  <a:pt x="5522" y="2658"/>
                </a:cubicBezTo>
                <a:cubicBezTo>
                  <a:pt x="5502" y="1733"/>
                  <a:pt x="5842" y="840"/>
                  <a:pt x="6224" y="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40"/>
          <p:cNvSpPr/>
          <p:nvPr/>
        </p:nvSpPr>
        <p:spPr>
          <a:xfrm rot="-866542">
            <a:off x="11130777" y="6000209"/>
            <a:ext cx="395307" cy="432131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05" name="Google Shape;1805;p40"/>
          <p:cNvGrpSpPr/>
          <p:nvPr/>
        </p:nvGrpSpPr>
        <p:grpSpPr>
          <a:xfrm rot="4078699">
            <a:off x="10392916" y="755527"/>
            <a:ext cx="1696173" cy="718223"/>
            <a:chOff x="-3231900" y="3360938"/>
            <a:chExt cx="1272325" cy="538750"/>
          </a:xfrm>
        </p:grpSpPr>
        <p:sp>
          <p:nvSpPr>
            <p:cNvPr id="1806" name="Google Shape;1806;p40"/>
            <p:cNvSpPr/>
            <p:nvPr/>
          </p:nvSpPr>
          <p:spPr>
            <a:xfrm>
              <a:off x="-3231900" y="3360938"/>
              <a:ext cx="1264350" cy="523075"/>
            </a:xfrm>
            <a:custGeom>
              <a:avLst/>
              <a:gdLst/>
              <a:ahLst/>
              <a:cxnLst/>
              <a:rect l="l" t="t" r="r" b="b"/>
              <a:pathLst>
                <a:path w="50574" h="20923" extrusionOk="0">
                  <a:moveTo>
                    <a:pt x="3162" y="20922"/>
                  </a:moveTo>
                  <a:cubicBezTo>
                    <a:pt x="2769" y="19876"/>
                    <a:pt x="2377" y="18829"/>
                    <a:pt x="1990" y="17777"/>
                  </a:cubicBezTo>
                  <a:cubicBezTo>
                    <a:pt x="1484" y="16420"/>
                    <a:pt x="967" y="15061"/>
                    <a:pt x="489" y="13691"/>
                  </a:cubicBezTo>
                  <a:cubicBezTo>
                    <a:pt x="297" y="13133"/>
                    <a:pt x="182" y="12548"/>
                    <a:pt x="1" y="11831"/>
                  </a:cubicBezTo>
                  <a:cubicBezTo>
                    <a:pt x="1661" y="11406"/>
                    <a:pt x="3223" y="11002"/>
                    <a:pt x="4792" y="10592"/>
                  </a:cubicBezTo>
                  <a:cubicBezTo>
                    <a:pt x="5447" y="10422"/>
                    <a:pt x="6101" y="10234"/>
                    <a:pt x="6760" y="10069"/>
                  </a:cubicBezTo>
                  <a:cubicBezTo>
                    <a:pt x="7408" y="9910"/>
                    <a:pt x="8142" y="9916"/>
                    <a:pt x="8698" y="9603"/>
                  </a:cubicBezTo>
                  <a:cubicBezTo>
                    <a:pt x="9745" y="9018"/>
                    <a:pt x="10915" y="9068"/>
                    <a:pt x="12001" y="8716"/>
                  </a:cubicBezTo>
                  <a:cubicBezTo>
                    <a:pt x="12303" y="8620"/>
                    <a:pt x="12621" y="8586"/>
                    <a:pt x="12933" y="8512"/>
                  </a:cubicBezTo>
                  <a:cubicBezTo>
                    <a:pt x="14008" y="8261"/>
                    <a:pt x="15093" y="8029"/>
                    <a:pt x="16163" y="7749"/>
                  </a:cubicBezTo>
                  <a:cubicBezTo>
                    <a:pt x="17913" y="7289"/>
                    <a:pt x="19658" y="6783"/>
                    <a:pt x="21410" y="6317"/>
                  </a:cubicBezTo>
                  <a:cubicBezTo>
                    <a:pt x="23525" y="5749"/>
                    <a:pt x="25645" y="5191"/>
                    <a:pt x="27765" y="4634"/>
                  </a:cubicBezTo>
                  <a:cubicBezTo>
                    <a:pt x="29072" y="4288"/>
                    <a:pt x="30381" y="3958"/>
                    <a:pt x="31682" y="3600"/>
                  </a:cubicBezTo>
                  <a:cubicBezTo>
                    <a:pt x="32808" y="3293"/>
                    <a:pt x="33910" y="2918"/>
                    <a:pt x="35036" y="2640"/>
                  </a:cubicBezTo>
                  <a:cubicBezTo>
                    <a:pt x="36497" y="2281"/>
                    <a:pt x="37980" y="1985"/>
                    <a:pt x="39447" y="1656"/>
                  </a:cubicBezTo>
                  <a:cubicBezTo>
                    <a:pt x="40607" y="1388"/>
                    <a:pt x="41755" y="1076"/>
                    <a:pt x="42921" y="848"/>
                  </a:cubicBezTo>
                  <a:cubicBezTo>
                    <a:pt x="44529" y="541"/>
                    <a:pt x="46150" y="292"/>
                    <a:pt x="47764" y="19"/>
                  </a:cubicBezTo>
                  <a:cubicBezTo>
                    <a:pt x="47856" y="1"/>
                    <a:pt x="47952" y="13"/>
                    <a:pt x="48055" y="13"/>
                  </a:cubicBezTo>
                  <a:cubicBezTo>
                    <a:pt x="49015" y="3259"/>
                    <a:pt x="50277" y="6408"/>
                    <a:pt x="50573" y="9717"/>
                  </a:cubicBezTo>
                  <a:cubicBezTo>
                    <a:pt x="49038" y="10058"/>
                    <a:pt x="47645" y="10336"/>
                    <a:pt x="46263" y="10677"/>
                  </a:cubicBezTo>
                  <a:cubicBezTo>
                    <a:pt x="43791" y="11286"/>
                    <a:pt x="41318" y="11910"/>
                    <a:pt x="38856" y="12565"/>
                  </a:cubicBezTo>
                  <a:cubicBezTo>
                    <a:pt x="37117" y="13025"/>
                    <a:pt x="35400" y="13542"/>
                    <a:pt x="33672" y="14020"/>
                  </a:cubicBezTo>
                  <a:cubicBezTo>
                    <a:pt x="33194" y="14151"/>
                    <a:pt x="32693" y="14214"/>
                    <a:pt x="32216" y="14327"/>
                  </a:cubicBezTo>
                  <a:cubicBezTo>
                    <a:pt x="29841" y="14896"/>
                    <a:pt x="27464" y="15486"/>
                    <a:pt x="25087" y="16032"/>
                  </a:cubicBezTo>
                  <a:cubicBezTo>
                    <a:pt x="23730" y="16345"/>
                    <a:pt x="22347" y="16556"/>
                    <a:pt x="20989" y="16856"/>
                  </a:cubicBezTo>
                  <a:cubicBezTo>
                    <a:pt x="20340" y="17000"/>
                    <a:pt x="19726" y="17289"/>
                    <a:pt x="19078" y="17454"/>
                  </a:cubicBezTo>
                  <a:cubicBezTo>
                    <a:pt x="16845" y="18011"/>
                    <a:pt x="14610" y="18585"/>
                    <a:pt x="12359" y="19068"/>
                  </a:cubicBezTo>
                  <a:cubicBezTo>
                    <a:pt x="9318" y="19721"/>
                    <a:pt x="6266" y="20301"/>
                    <a:pt x="3162" y="20922"/>
                  </a:cubicBezTo>
                  <a:close/>
                  <a:moveTo>
                    <a:pt x="5508" y="15515"/>
                  </a:moveTo>
                  <a:cubicBezTo>
                    <a:pt x="5338" y="14862"/>
                    <a:pt x="4776" y="14486"/>
                    <a:pt x="4178" y="14639"/>
                  </a:cubicBezTo>
                  <a:cubicBezTo>
                    <a:pt x="3435" y="14833"/>
                    <a:pt x="3235" y="15203"/>
                    <a:pt x="3435" y="16027"/>
                  </a:cubicBezTo>
                  <a:cubicBezTo>
                    <a:pt x="3553" y="16522"/>
                    <a:pt x="4122" y="16885"/>
                    <a:pt x="4594" y="16766"/>
                  </a:cubicBezTo>
                  <a:cubicBezTo>
                    <a:pt x="5174" y="16624"/>
                    <a:pt x="5634" y="15998"/>
                    <a:pt x="5508" y="15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40"/>
            <p:cNvSpPr/>
            <p:nvPr/>
          </p:nvSpPr>
          <p:spPr>
            <a:xfrm>
              <a:off x="-3043225" y="3767613"/>
              <a:ext cx="35350" cy="91800"/>
            </a:xfrm>
            <a:custGeom>
              <a:avLst/>
              <a:gdLst/>
              <a:ahLst/>
              <a:cxnLst/>
              <a:rect l="l" t="t" r="r" b="b"/>
              <a:pathLst>
                <a:path w="1414" h="3672" extrusionOk="0">
                  <a:moveTo>
                    <a:pt x="417" y="0"/>
                  </a:moveTo>
                  <a:cubicBezTo>
                    <a:pt x="214" y="0"/>
                    <a:pt x="0" y="168"/>
                    <a:pt x="65" y="426"/>
                  </a:cubicBezTo>
                  <a:cubicBezTo>
                    <a:pt x="310" y="1420"/>
                    <a:pt x="333" y="2454"/>
                    <a:pt x="690" y="3420"/>
                  </a:cubicBezTo>
                  <a:cubicBezTo>
                    <a:pt x="743" y="3564"/>
                    <a:pt x="868" y="3671"/>
                    <a:pt x="1018" y="3671"/>
                  </a:cubicBezTo>
                  <a:cubicBezTo>
                    <a:pt x="1047" y="3671"/>
                    <a:pt x="1076" y="3667"/>
                    <a:pt x="1106" y="3659"/>
                  </a:cubicBezTo>
                  <a:cubicBezTo>
                    <a:pt x="1277" y="3614"/>
                    <a:pt x="1413" y="3409"/>
                    <a:pt x="1345" y="3239"/>
                  </a:cubicBezTo>
                  <a:cubicBezTo>
                    <a:pt x="992" y="2273"/>
                    <a:pt x="970" y="1237"/>
                    <a:pt x="724" y="243"/>
                  </a:cubicBezTo>
                  <a:cubicBezTo>
                    <a:pt x="681" y="73"/>
                    <a:pt x="551" y="0"/>
                    <a:pt x="41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40"/>
            <p:cNvSpPr/>
            <p:nvPr/>
          </p:nvSpPr>
          <p:spPr>
            <a:xfrm>
              <a:off x="-2858850" y="3723813"/>
              <a:ext cx="50550" cy="88600"/>
            </a:xfrm>
            <a:custGeom>
              <a:avLst/>
              <a:gdLst/>
              <a:ahLst/>
              <a:cxnLst/>
              <a:rect l="l" t="t" r="r" b="b"/>
              <a:pathLst>
                <a:path w="2022" h="3544" extrusionOk="0">
                  <a:moveTo>
                    <a:pt x="376" y="0"/>
                  </a:moveTo>
                  <a:cubicBezTo>
                    <a:pt x="316" y="0"/>
                    <a:pt x="256" y="15"/>
                    <a:pt x="205" y="45"/>
                  </a:cubicBezTo>
                  <a:cubicBezTo>
                    <a:pt x="42" y="142"/>
                    <a:pt x="1" y="347"/>
                    <a:pt x="87" y="512"/>
                  </a:cubicBezTo>
                  <a:cubicBezTo>
                    <a:pt x="541" y="1420"/>
                    <a:pt x="1047" y="2307"/>
                    <a:pt x="1297" y="3303"/>
                  </a:cubicBezTo>
                  <a:cubicBezTo>
                    <a:pt x="1340" y="3471"/>
                    <a:pt x="1471" y="3543"/>
                    <a:pt x="1606" y="3543"/>
                  </a:cubicBezTo>
                  <a:cubicBezTo>
                    <a:pt x="1809" y="3543"/>
                    <a:pt x="2022" y="3377"/>
                    <a:pt x="1957" y="3120"/>
                  </a:cubicBezTo>
                  <a:cubicBezTo>
                    <a:pt x="1690" y="2075"/>
                    <a:pt x="1155" y="1126"/>
                    <a:pt x="672" y="171"/>
                  </a:cubicBezTo>
                  <a:cubicBezTo>
                    <a:pt x="619" y="60"/>
                    <a:pt x="497" y="0"/>
                    <a:pt x="3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40"/>
            <p:cNvSpPr/>
            <p:nvPr/>
          </p:nvSpPr>
          <p:spPr>
            <a:xfrm>
              <a:off x="-2676850" y="3680313"/>
              <a:ext cx="55075" cy="91725"/>
            </a:xfrm>
            <a:custGeom>
              <a:avLst/>
              <a:gdLst/>
              <a:ahLst/>
              <a:cxnLst/>
              <a:rect l="l" t="t" r="r" b="b"/>
              <a:pathLst>
                <a:path w="2203" h="3669" extrusionOk="0">
                  <a:moveTo>
                    <a:pt x="476" y="0"/>
                  </a:moveTo>
                  <a:cubicBezTo>
                    <a:pt x="238" y="0"/>
                    <a:pt x="1" y="245"/>
                    <a:pt x="163" y="507"/>
                  </a:cubicBezTo>
                  <a:cubicBezTo>
                    <a:pt x="736" y="1421"/>
                    <a:pt x="1260" y="2354"/>
                    <a:pt x="1504" y="3417"/>
                  </a:cubicBezTo>
                  <a:cubicBezTo>
                    <a:pt x="1537" y="3568"/>
                    <a:pt x="1685" y="3668"/>
                    <a:pt x="1835" y="3668"/>
                  </a:cubicBezTo>
                  <a:cubicBezTo>
                    <a:pt x="1865" y="3668"/>
                    <a:pt x="1895" y="3664"/>
                    <a:pt x="1925" y="3656"/>
                  </a:cubicBezTo>
                  <a:cubicBezTo>
                    <a:pt x="2107" y="3604"/>
                    <a:pt x="2203" y="3417"/>
                    <a:pt x="2163" y="3235"/>
                  </a:cubicBezTo>
                  <a:cubicBezTo>
                    <a:pt x="1908" y="2121"/>
                    <a:pt x="1357" y="1126"/>
                    <a:pt x="754" y="159"/>
                  </a:cubicBezTo>
                  <a:cubicBezTo>
                    <a:pt x="683" y="47"/>
                    <a:pt x="579" y="0"/>
                    <a:pt x="4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40"/>
            <p:cNvSpPr/>
            <p:nvPr/>
          </p:nvSpPr>
          <p:spPr>
            <a:xfrm>
              <a:off x="-2500425" y="3627213"/>
              <a:ext cx="38250" cy="110500"/>
            </a:xfrm>
            <a:custGeom>
              <a:avLst/>
              <a:gdLst/>
              <a:ahLst/>
              <a:cxnLst/>
              <a:rect l="l" t="t" r="r" b="b"/>
              <a:pathLst>
                <a:path w="1530" h="4420" extrusionOk="0">
                  <a:moveTo>
                    <a:pt x="417" y="1"/>
                  </a:moveTo>
                  <a:cubicBezTo>
                    <a:pt x="215" y="1"/>
                    <a:pt x="0" y="170"/>
                    <a:pt x="58" y="430"/>
                  </a:cubicBezTo>
                  <a:cubicBezTo>
                    <a:pt x="330" y="1669"/>
                    <a:pt x="501" y="2938"/>
                    <a:pt x="808" y="4176"/>
                  </a:cubicBezTo>
                  <a:cubicBezTo>
                    <a:pt x="849" y="4346"/>
                    <a:pt x="978" y="4419"/>
                    <a:pt x="1112" y="4419"/>
                  </a:cubicBezTo>
                  <a:cubicBezTo>
                    <a:pt x="1315" y="4419"/>
                    <a:pt x="1530" y="4251"/>
                    <a:pt x="1468" y="3995"/>
                  </a:cubicBezTo>
                  <a:cubicBezTo>
                    <a:pt x="1161" y="2755"/>
                    <a:pt x="991" y="1487"/>
                    <a:pt x="718" y="248"/>
                  </a:cubicBezTo>
                  <a:cubicBezTo>
                    <a:pt x="679" y="76"/>
                    <a:pt x="551" y="1"/>
                    <a:pt x="41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40"/>
            <p:cNvSpPr/>
            <p:nvPr/>
          </p:nvSpPr>
          <p:spPr>
            <a:xfrm>
              <a:off x="-2327525" y="3586788"/>
              <a:ext cx="52475" cy="88400"/>
            </a:xfrm>
            <a:custGeom>
              <a:avLst/>
              <a:gdLst/>
              <a:ahLst/>
              <a:cxnLst/>
              <a:rect l="l" t="t" r="r" b="b"/>
              <a:pathLst>
                <a:path w="2099" h="3536" extrusionOk="0">
                  <a:moveTo>
                    <a:pt x="476" y="1"/>
                  </a:moveTo>
                  <a:cubicBezTo>
                    <a:pt x="238" y="1"/>
                    <a:pt x="0" y="245"/>
                    <a:pt x="163" y="507"/>
                  </a:cubicBezTo>
                  <a:cubicBezTo>
                    <a:pt x="708" y="1376"/>
                    <a:pt x="1123" y="2297"/>
                    <a:pt x="1374" y="3293"/>
                  </a:cubicBezTo>
                  <a:cubicBezTo>
                    <a:pt x="1417" y="3462"/>
                    <a:pt x="1547" y="3535"/>
                    <a:pt x="1681" y="3535"/>
                  </a:cubicBezTo>
                  <a:cubicBezTo>
                    <a:pt x="1885" y="3535"/>
                    <a:pt x="2098" y="3367"/>
                    <a:pt x="2033" y="3110"/>
                  </a:cubicBezTo>
                  <a:cubicBezTo>
                    <a:pt x="1771" y="2058"/>
                    <a:pt x="1322" y="1081"/>
                    <a:pt x="755" y="160"/>
                  </a:cubicBezTo>
                  <a:cubicBezTo>
                    <a:pt x="684" y="48"/>
                    <a:pt x="580" y="1"/>
                    <a:pt x="47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40"/>
            <p:cNvSpPr/>
            <p:nvPr/>
          </p:nvSpPr>
          <p:spPr>
            <a:xfrm>
              <a:off x="-2125925" y="3533563"/>
              <a:ext cx="44250" cy="95050"/>
            </a:xfrm>
            <a:custGeom>
              <a:avLst/>
              <a:gdLst/>
              <a:ahLst/>
              <a:cxnLst/>
              <a:rect l="l" t="t" r="r" b="b"/>
              <a:pathLst>
                <a:path w="1770" h="3802" extrusionOk="0">
                  <a:moveTo>
                    <a:pt x="375" y="1"/>
                  </a:moveTo>
                  <a:cubicBezTo>
                    <a:pt x="315" y="1"/>
                    <a:pt x="256" y="15"/>
                    <a:pt x="206" y="43"/>
                  </a:cubicBezTo>
                  <a:cubicBezTo>
                    <a:pt x="35" y="146"/>
                    <a:pt x="1" y="345"/>
                    <a:pt x="86" y="515"/>
                  </a:cubicBezTo>
                  <a:cubicBezTo>
                    <a:pt x="558" y="1470"/>
                    <a:pt x="678" y="2556"/>
                    <a:pt x="1047" y="3551"/>
                  </a:cubicBezTo>
                  <a:cubicBezTo>
                    <a:pt x="1099" y="3695"/>
                    <a:pt x="1228" y="3802"/>
                    <a:pt x="1380" y="3802"/>
                  </a:cubicBezTo>
                  <a:cubicBezTo>
                    <a:pt x="1409" y="3802"/>
                    <a:pt x="1438" y="3798"/>
                    <a:pt x="1468" y="3790"/>
                  </a:cubicBezTo>
                  <a:cubicBezTo>
                    <a:pt x="1633" y="3743"/>
                    <a:pt x="1769" y="3546"/>
                    <a:pt x="1706" y="3368"/>
                  </a:cubicBezTo>
                  <a:cubicBezTo>
                    <a:pt x="1314" y="2311"/>
                    <a:pt x="1172" y="1185"/>
                    <a:pt x="672" y="169"/>
                  </a:cubicBezTo>
                  <a:cubicBezTo>
                    <a:pt x="618" y="58"/>
                    <a:pt x="496" y="1"/>
                    <a:pt x="375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40"/>
            <p:cNvSpPr/>
            <p:nvPr/>
          </p:nvSpPr>
          <p:spPr>
            <a:xfrm>
              <a:off x="-2946675" y="3773588"/>
              <a:ext cx="38700" cy="67150"/>
            </a:xfrm>
            <a:custGeom>
              <a:avLst/>
              <a:gdLst/>
              <a:ahLst/>
              <a:cxnLst/>
              <a:rect l="l" t="t" r="r" b="b"/>
              <a:pathLst>
                <a:path w="1548" h="2686" extrusionOk="0">
                  <a:moveTo>
                    <a:pt x="401" y="0"/>
                  </a:moveTo>
                  <a:cubicBezTo>
                    <a:pt x="371" y="0"/>
                    <a:pt x="339" y="5"/>
                    <a:pt x="307" y="16"/>
                  </a:cubicBezTo>
                  <a:cubicBezTo>
                    <a:pt x="149" y="66"/>
                    <a:pt x="0" y="260"/>
                    <a:pt x="69" y="436"/>
                  </a:cubicBezTo>
                  <a:cubicBezTo>
                    <a:pt x="331" y="1095"/>
                    <a:pt x="553" y="1772"/>
                    <a:pt x="819" y="2431"/>
                  </a:cubicBezTo>
                  <a:cubicBezTo>
                    <a:pt x="871" y="2568"/>
                    <a:pt x="994" y="2685"/>
                    <a:pt x="1145" y="2685"/>
                  </a:cubicBezTo>
                  <a:cubicBezTo>
                    <a:pt x="1176" y="2685"/>
                    <a:pt x="1208" y="2680"/>
                    <a:pt x="1241" y="2670"/>
                  </a:cubicBezTo>
                  <a:cubicBezTo>
                    <a:pt x="1399" y="2619"/>
                    <a:pt x="1548" y="2425"/>
                    <a:pt x="1479" y="2249"/>
                  </a:cubicBezTo>
                  <a:cubicBezTo>
                    <a:pt x="1212" y="1590"/>
                    <a:pt x="990" y="914"/>
                    <a:pt x="729" y="255"/>
                  </a:cubicBezTo>
                  <a:cubicBezTo>
                    <a:pt x="672" y="118"/>
                    <a:pt x="549" y="0"/>
                    <a:pt x="40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40"/>
            <p:cNvSpPr/>
            <p:nvPr/>
          </p:nvSpPr>
          <p:spPr>
            <a:xfrm>
              <a:off x="-2762175" y="3723738"/>
              <a:ext cx="44225" cy="70125"/>
            </a:xfrm>
            <a:custGeom>
              <a:avLst/>
              <a:gdLst/>
              <a:ahLst/>
              <a:cxnLst/>
              <a:rect l="l" t="t" r="r" b="b"/>
              <a:pathLst>
                <a:path w="1769" h="2805" extrusionOk="0">
                  <a:moveTo>
                    <a:pt x="373" y="1"/>
                  </a:moveTo>
                  <a:cubicBezTo>
                    <a:pt x="313" y="1"/>
                    <a:pt x="254" y="16"/>
                    <a:pt x="205" y="48"/>
                  </a:cubicBezTo>
                  <a:cubicBezTo>
                    <a:pt x="45" y="156"/>
                    <a:pt x="0" y="344"/>
                    <a:pt x="85" y="515"/>
                  </a:cubicBezTo>
                  <a:cubicBezTo>
                    <a:pt x="431" y="1213"/>
                    <a:pt x="682" y="1964"/>
                    <a:pt x="1079" y="2635"/>
                  </a:cubicBezTo>
                  <a:cubicBezTo>
                    <a:pt x="1146" y="2739"/>
                    <a:pt x="1268" y="2804"/>
                    <a:pt x="1390" y="2804"/>
                  </a:cubicBezTo>
                  <a:cubicBezTo>
                    <a:pt x="1446" y="2804"/>
                    <a:pt x="1501" y="2791"/>
                    <a:pt x="1551" y="2760"/>
                  </a:cubicBezTo>
                  <a:cubicBezTo>
                    <a:pt x="1706" y="2658"/>
                    <a:pt x="1768" y="2453"/>
                    <a:pt x="1672" y="2294"/>
                  </a:cubicBezTo>
                  <a:cubicBezTo>
                    <a:pt x="1273" y="1617"/>
                    <a:pt x="1023" y="872"/>
                    <a:pt x="677" y="174"/>
                  </a:cubicBezTo>
                  <a:cubicBezTo>
                    <a:pt x="623" y="63"/>
                    <a:pt x="496" y="1"/>
                    <a:pt x="373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40"/>
            <p:cNvSpPr/>
            <p:nvPr/>
          </p:nvSpPr>
          <p:spPr>
            <a:xfrm>
              <a:off x="-2587375" y="3686388"/>
              <a:ext cx="50325" cy="63825"/>
            </a:xfrm>
            <a:custGeom>
              <a:avLst/>
              <a:gdLst/>
              <a:ahLst/>
              <a:cxnLst/>
              <a:rect l="l" t="t" r="r" b="b"/>
              <a:pathLst>
                <a:path w="2013" h="2553" extrusionOk="0">
                  <a:moveTo>
                    <a:pt x="367" y="0"/>
                  </a:moveTo>
                  <a:cubicBezTo>
                    <a:pt x="279" y="0"/>
                    <a:pt x="192" y="32"/>
                    <a:pt x="132" y="99"/>
                  </a:cubicBezTo>
                  <a:cubicBezTo>
                    <a:pt x="6" y="235"/>
                    <a:pt x="1" y="445"/>
                    <a:pt x="132" y="582"/>
                  </a:cubicBezTo>
                  <a:cubicBezTo>
                    <a:pt x="193" y="644"/>
                    <a:pt x="256" y="713"/>
                    <a:pt x="313" y="775"/>
                  </a:cubicBezTo>
                  <a:cubicBezTo>
                    <a:pt x="342" y="809"/>
                    <a:pt x="370" y="849"/>
                    <a:pt x="398" y="883"/>
                  </a:cubicBezTo>
                  <a:cubicBezTo>
                    <a:pt x="415" y="905"/>
                    <a:pt x="432" y="928"/>
                    <a:pt x="444" y="946"/>
                  </a:cubicBezTo>
                  <a:cubicBezTo>
                    <a:pt x="557" y="1099"/>
                    <a:pt x="660" y="1258"/>
                    <a:pt x="756" y="1417"/>
                  </a:cubicBezTo>
                  <a:cubicBezTo>
                    <a:pt x="956" y="1736"/>
                    <a:pt x="1132" y="2065"/>
                    <a:pt x="1325" y="2384"/>
                  </a:cubicBezTo>
                  <a:cubicBezTo>
                    <a:pt x="1387" y="2488"/>
                    <a:pt x="1510" y="2553"/>
                    <a:pt x="1630" y="2553"/>
                  </a:cubicBezTo>
                  <a:cubicBezTo>
                    <a:pt x="1686" y="2553"/>
                    <a:pt x="1742" y="2539"/>
                    <a:pt x="1791" y="2508"/>
                  </a:cubicBezTo>
                  <a:cubicBezTo>
                    <a:pt x="1950" y="2406"/>
                    <a:pt x="2013" y="2201"/>
                    <a:pt x="1916" y="2037"/>
                  </a:cubicBezTo>
                  <a:cubicBezTo>
                    <a:pt x="1518" y="1372"/>
                    <a:pt x="1166" y="655"/>
                    <a:pt x="614" y="99"/>
                  </a:cubicBezTo>
                  <a:cubicBezTo>
                    <a:pt x="550" y="34"/>
                    <a:pt x="458" y="0"/>
                    <a:pt x="36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40"/>
            <p:cNvSpPr/>
            <p:nvPr/>
          </p:nvSpPr>
          <p:spPr>
            <a:xfrm>
              <a:off x="-2406325" y="3639488"/>
              <a:ext cx="34575" cy="67075"/>
            </a:xfrm>
            <a:custGeom>
              <a:avLst/>
              <a:gdLst/>
              <a:ahLst/>
              <a:cxnLst/>
              <a:rect l="l" t="t" r="r" b="b"/>
              <a:pathLst>
                <a:path w="1383" h="2683" extrusionOk="0">
                  <a:moveTo>
                    <a:pt x="357" y="1"/>
                  </a:moveTo>
                  <a:cubicBezTo>
                    <a:pt x="328" y="1"/>
                    <a:pt x="300" y="5"/>
                    <a:pt x="273" y="13"/>
                  </a:cubicBezTo>
                  <a:cubicBezTo>
                    <a:pt x="92" y="75"/>
                    <a:pt x="1" y="246"/>
                    <a:pt x="35" y="434"/>
                  </a:cubicBezTo>
                  <a:cubicBezTo>
                    <a:pt x="182" y="1150"/>
                    <a:pt x="318" y="1878"/>
                    <a:pt x="694" y="2515"/>
                  </a:cubicBezTo>
                  <a:cubicBezTo>
                    <a:pt x="755" y="2618"/>
                    <a:pt x="876" y="2682"/>
                    <a:pt x="995" y="2682"/>
                  </a:cubicBezTo>
                  <a:cubicBezTo>
                    <a:pt x="1053" y="2682"/>
                    <a:pt x="1110" y="2667"/>
                    <a:pt x="1160" y="2634"/>
                  </a:cubicBezTo>
                  <a:cubicBezTo>
                    <a:pt x="1320" y="2537"/>
                    <a:pt x="1383" y="2332"/>
                    <a:pt x="1286" y="2167"/>
                  </a:cubicBezTo>
                  <a:cubicBezTo>
                    <a:pt x="1103" y="1860"/>
                    <a:pt x="1007" y="1599"/>
                    <a:pt x="911" y="1235"/>
                  </a:cubicBezTo>
                  <a:cubicBezTo>
                    <a:pt x="825" y="912"/>
                    <a:pt x="762" y="582"/>
                    <a:pt x="694" y="251"/>
                  </a:cubicBezTo>
                  <a:cubicBezTo>
                    <a:pt x="665" y="108"/>
                    <a:pt x="508" y="1"/>
                    <a:pt x="35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40"/>
            <p:cNvSpPr/>
            <p:nvPr/>
          </p:nvSpPr>
          <p:spPr>
            <a:xfrm>
              <a:off x="-2216875" y="3592688"/>
              <a:ext cx="38700" cy="64000"/>
            </a:xfrm>
            <a:custGeom>
              <a:avLst/>
              <a:gdLst/>
              <a:ahLst/>
              <a:cxnLst/>
              <a:rect l="l" t="t" r="r" b="b"/>
              <a:pathLst>
                <a:path w="1548" h="2560" extrusionOk="0">
                  <a:moveTo>
                    <a:pt x="396" y="1"/>
                  </a:moveTo>
                  <a:cubicBezTo>
                    <a:pt x="367" y="1"/>
                    <a:pt x="337" y="5"/>
                    <a:pt x="307" y="14"/>
                  </a:cubicBezTo>
                  <a:cubicBezTo>
                    <a:pt x="149" y="66"/>
                    <a:pt x="0" y="260"/>
                    <a:pt x="68" y="436"/>
                  </a:cubicBezTo>
                  <a:cubicBezTo>
                    <a:pt x="319" y="1061"/>
                    <a:pt x="569" y="1685"/>
                    <a:pt x="819" y="2306"/>
                  </a:cubicBezTo>
                  <a:cubicBezTo>
                    <a:pt x="871" y="2443"/>
                    <a:pt x="994" y="2560"/>
                    <a:pt x="1146" y="2560"/>
                  </a:cubicBezTo>
                  <a:cubicBezTo>
                    <a:pt x="1176" y="2560"/>
                    <a:pt x="1208" y="2555"/>
                    <a:pt x="1240" y="2545"/>
                  </a:cubicBezTo>
                  <a:cubicBezTo>
                    <a:pt x="1399" y="2493"/>
                    <a:pt x="1547" y="2306"/>
                    <a:pt x="1479" y="2123"/>
                  </a:cubicBezTo>
                  <a:cubicBezTo>
                    <a:pt x="1228" y="1504"/>
                    <a:pt x="978" y="879"/>
                    <a:pt x="729" y="253"/>
                  </a:cubicBezTo>
                  <a:cubicBezTo>
                    <a:pt x="672" y="115"/>
                    <a:pt x="546" y="1"/>
                    <a:pt x="39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40"/>
            <p:cNvSpPr/>
            <p:nvPr/>
          </p:nvSpPr>
          <p:spPr>
            <a:xfrm>
              <a:off x="-3155450" y="3586588"/>
              <a:ext cx="1195875" cy="313100"/>
            </a:xfrm>
            <a:custGeom>
              <a:avLst/>
              <a:gdLst/>
              <a:ahLst/>
              <a:cxnLst/>
              <a:rect l="l" t="t" r="r" b="b"/>
              <a:pathLst>
                <a:path w="47835" h="12524" extrusionOk="0">
                  <a:moveTo>
                    <a:pt x="47360" y="1"/>
                  </a:moveTo>
                  <a:cubicBezTo>
                    <a:pt x="47330" y="1"/>
                    <a:pt x="47298" y="5"/>
                    <a:pt x="47264" y="14"/>
                  </a:cubicBezTo>
                  <a:cubicBezTo>
                    <a:pt x="41256" y="1595"/>
                    <a:pt x="35355" y="3561"/>
                    <a:pt x="29328" y="5085"/>
                  </a:cubicBezTo>
                  <a:cubicBezTo>
                    <a:pt x="26237" y="5870"/>
                    <a:pt x="23110" y="6410"/>
                    <a:pt x="19989" y="7058"/>
                  </a:cubicBezTo>
                  <a:cubicBezTo>
                    <a:pt x="16891" y="7701"/>
                    <a:pt x="13827" y="8485"/>
                    <a:pt x="10762" y="9286"/>
                  </a:cubicBezTo>
                  <a:cubicBezTo>
                    <a:pt x="7323" y="10184"/>
                    <a:pt x="3878" y="11105"/>
                    <a:pt x="398" y="11862"/>
                  </a:cubicBezTo>
                  <a:cubicBezTo>
                    <a:pt x="0" y="11946"/>
                    <a:pt x="133" y="12524"/>
                    <a:pt x="502" y="12524"/>
                  </a:cubicBezTo>
                  <a:cubicBezTo>
                    <a:pt x="528" y="12524"/>
                    <a:pt x="554" y="12521"/>
                    <a:pt x="581" y="12516"/>
                  </a:cubicBezTo>
                  <a:cubicBezTo>
                    <a:pt x="6766" y="11173"/>
                    <a:pt x="12826" y="9315"/>
                    <a:pt x="19011" y="7961"/>
                  </a:cubicBezTo>
                  <a:cubicBezTo>
                    <a:pt x="22126" y="7279"/>
                    <a:pt x="25269" y="6780"/>
                    <a:pt x="28373" y="6029"/>
                  </a:cubicBezTo>
                  <a:cubicBezTo>
                    <a:pt x="31398" y="5290"/>
                    <a:pt x="34394" y="4437"/>
                    <a:pt x="37378" y="3556"/>
                  </a:cubicBezTo>
                  <a:cubicBezTo>
                    <a:pt x="40728" y="2572"/>
                    <a:pt x="44070" y="1561"/>
                    <a:pt x="47447" y="667"/>
                  </a:cubicBezTo>
                  <a:cubicBezTo>
                    <a:pt x="47834" y="568"/>
                    <a:pt x="47715" y="1"/>
                    <a:pt x="4736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40"/>
            <p:cNvSpPr/>
            <p:nvPr/>
          </p:nvSpPr>
          <p:spPr>
            <a:xfrm>
              <a:off x="-3156450" y="3717713"/>
              <a:ext cx="68700" cy="67750"/>
            </a:xfrm>
            <a:custGeom>
              <a:avLst/>
              <a:gdLst/>
              <a:ahLst/>
              <a:cxnLst/>
              <a:rect l="l" t="t" r="r" b="b"/>
              <a:pathLst>
                <a:path w="2748" h="2710" extrusionOk="0">
                  <a:moveTo>
                    <a:pt x="1201" y="709"/>
                  </a:moveTo>
                  <a:cubicBezTo>
                    <a:pt x="1201" y="709"/>
                    <a:pt x="1198" y="710"/>
                    <a:pt x="1194" y="713"/>
                  </a:cubicBezTo>
                  <a:lnTo>
                    <a:pt x="1194" y="713"/>
                  </a:lnTo>
                  <a:cubicBezTo>
                    <a:pt x="1199" y="710"/>
                    <a:pt x="1201" y="709"/>
                    <a:pt x="1201" y="709"/>
                  </a:cubicBezTo>
                  <a:close/>
                  <a:moveTo>
                    <a:pt x="1182" y="718"/>
                  </a:moveTo>
                  <a:lnTo>
                    <a:pt x="1182" y="718"/>
                  </a:lnTo>
                  <a:cubicBezTo>
                    <a:pt x="1176" y="720"/>
                    <a:pt x="1171" y="722"/>
                    <a:pt x="1167" y="722"/>
                  </a:cubicBezTo>
                  <a:cubicBezTo>
                    <a:pt x="1172" y="721"/>
                    <a:pt x="1177" y="719"/>
                    <a:pt x="1182" y="718"/>
                  </a:cubicBezTo>
                  <a:close/>
                  <a:moveTo>
                    <a:pt x="1047" y="801"/>
                  </a:moveTo>
                  <a:cubicBezTo>
                    <a:pt x="1039" y="806"/>
                    <a:pt x="1030" y="814"/>
                    <a:pt x="1021" y="821"/>
                  </a:cubicBezTo>
                  <a:lnTo>
                    <a:pt x="1021" y="821"/>
                  </a:lnTo>
                  <a:cubicBezTo>
                    <a:pt x="1024" y="820"/>
                    <a:pt x="1031" y="814"/>
                    <a:pt x="1047" y="801"/>
                  </a:cubicBezTo>
                  <a:close/>
                  <a:moveTo>
                    <a:pt x="1916" y="907"/>
                  </a:moveTo>
                  <a:cubicBezTo>
                    <a:pt x="1918" y="907"/>
                    <a:pt x="1931" y="919"/>
                    <a:pt x="1934" y="926"/>
                  </a:cubicBezTo>
                  <a:lnTo>
                    <a:pt x="1934" y="926"/>
                  </a:lnTo>
                  <a:cubicBezTo>
                    <a:pt x="1920" y="912"/>
                    <a:pt x="1916" y="907"/>
                    <a:pt x="1916" y="907"/>
                  </a:cubicBezTo>
                  <a:close/>
                  <a:moveTo>
                    <a:pt x="1938" y="930"/>
                  </a:moveTo>
                  <a:lnTo>
                    <a:pt x="1938" y="930"/>
                  </a:lnTo>
                  <a:cubicBezTo>
                    <a:pt x="1938" y="931"/>
                    <a:pt x="1939" y="931"/>
                    <a:pt x="1939" y="932"/>
                  </a:cubicBezTo>
                  <a:cubicBezTo>
                    <a:pt x="1939" y="931"/>
                    <a:pt x="1938" y="931"/>
                    <a:pt x="1938" y="930"/>
                  </a:cubicBezTo>
                  <a:close/>
                  <a:moveTo>
                    <a:pt x="1939" y="1779"/>
                  </a:moveTo>
                  <a:cubicBezTo>
                    <a:pt x="1926" y="1795"/>
                    <a:pt x="1920" y="1803"/>
                    <a:pt x="1919" y="1805"/>
                  </a:cubicBezTo>
                  <a:lnTo>
                    <a:pt x="1919" y="1805"/>
                  </a:lnTo>
                  <a:cubicBezTo>
                    <a:pt x="1926" y="1798"/>
                    <a:pt x="1933" y="1789"/>
                    <a:pt x="1939" y="1779"/>
                  </a:cubicBezTo>
                  <a:close/>
                  <a:moveTo>
                    <a:pt x="1440" y="670"/>
                  </a:moveTo>
                  <a:cubicBezTo>
                    <a:pt x="1462" y="670"/>
                    <a:pt x="1485" y="670"/>
                    <a:pt x="1508" y="675"/>
                  </a:cubicBezTo>
                  <a:cubicBezTo>
                    <a:pt x="1520" y="676"/>
                    <a:pt x="1528" y="676"/>
                    <a:pt x="1532" y="676"/>
                  </a:cubicBezTo>
                  <a:cubicBezTo>
                    <a:pt x="1533" y="676"/>
                    <a:pt x="1533" y="676"/>
                    <a:pt x="1534" y="676"/>
                  </a:cubicBezTo>
                  <a:lnTo>
                    <a:pt x="1534" y="676"/>
                  </a:lnTo>
                  <a:cubicBezTo>
                    <a:pt x="1584" y="693"/>
                    <a:pt x="1634" y="704"/>
                    <a:pt x="1684" y="722"/>
                  </a:cubicBezTo>
                  <a:cubicBezTo>
                    <a:pt x="1660" y="715"/>
                    <a:pt x="1651" y="712"/>
                    <a:pt x="1650" y="712"/>
                  </a:cubicBezTo>
                  <a:cubicBezTo>
                    <a:pt x="1649" y="712"/>
                    <a:pt x="1668" y="718"/>
                    <a:pt x="1679" y="722"/>
                  </a:cubicBezTo>
                  <a:cubicBezTo>
                    <a:pt x="1706" y="738"/>
                    <a:pt x="1729" y="750"/>
                    <a:pt x="1758" y="767"/>
                  </a:cubicBezTo>
                  <a:cubicBezTo>
                    <a:pt x="1772" y="776"/>
                    <a:pt x="1793" y="787"/>
                    <a:pt x="1809" y="797"/>
                  </a:cubicBezTo>
                  <a:lnTo>
                    <a:pt x="1809" y="797"/>
                  </a:lnTo>
                  <a:cubicBezTo>
                    <a:pt x="1810" y="799"/>
                    <a:pt x="1814" y="805"/>
                    <a:pt x="1826" y="818"/>
                  </a:cubicBezTo>
                  <a:cubicBezTo>
                    <a:pt x="1864" y="851"/>
                    <a:pt x="1897" y="888"/>
                    <a:pt x="1934" y="926"/>
                  </a:cubicBezTo>
                  <a:lnTo>
                    <a:pt x="1934" y="926"/>
                  </a:lnTo>
                  <a:cubicBezTo>
                    <a:pt x="1934" y="926"/>
                    <a:pt x="1934" y="926"/>
                    <a:pt x="1934" y="926"/>
                  </a:cubicBezTo>
                  <a:cubicBezTo>
                    <a:pt x="1952" y="955"/>
                    <a:pt x="1968" y="977"/>
                    <a:pt x="1986" y="1005"/>
                  </a:cubicBezTo>
                  <a:cubicBezTo>
                    <a:pt x="1996" y="1028"/>
                    <a:pt x="2007" y="1045"/>
                    <a:pt x="2019" y="1067"/>
                  </a:cubicBezTo>
                  <a:lnTo>
                    <a:pt x="2019" y="1067"/>
                  </a:lnTo>
                  <a:cubicBezTo>
                    <a:pt x="2021" y="1071"/>
                    <a:pt x="2022" y="1077"/>
                    <a:pt x="2025" y="1084"/>
                  </a:cubicBezTo>
                  <a:cubicBezTo>
                    <a:pt x="2042" y="1136"/>
                    <a:pt x="2059" y="1194"/>
                    <a:pt x="2070" y="1244"/>
                  </a:cubicBezTo>
                  <a:cubicBezTo>
                    <a:pt x="2070" y="1245"/>
                    <a:pt x="2071" y="1246"/>
                    <a:pt x="2071" y="1247"/>
                  </a:cubicBezTo>
                  <a:lnTo>
                    <a:pt x="2071" y="1247"/>
                  </a:lnTo>
                  <a:cubicBezTo>
                    <a:pt x="2070" y="1244"/>
                    <a:pt x="2070" y="1241"/>
                    <a:pt x="2070" y="1239"/>
                  </a:cubicBezTo>
                  <a:lnTo>
                    <a:pt x="2070" y="1239"/>
                  </a:lnTo>
                  <a:cubicBezTo>
                    <a:pt x="2071" y="1245"/>
                    <a:pt x="2072" y="1250"/>
                    <a:pt x="2072" y="1256"/>
                  </a:cubicBezTo>
                  <a:lnTo>
                    <a:pt x="2072" y="1256"/>
                  </a:lnTo>
                  <a:cubicBezTo>
                    <a:pt x="2072" y="1254"/>
                    <a:pt x="2071" y="1251"/>
                    <a:pt x="2071" y="1247"/>
                  </a:cubicBezTo>
                  <a:lnTo>
                    <a:pt x="2071" y="1247"/>
                  </a:lnTo>
                  <a:cubicBezTo>
                    <a:pt x="2071" y="1253"/>
                    <a:pt x="2072" y="1258"/>
                    <a:pt x="2073" y="1263"/>
                  </a:cubicBezTo>
                  <a:lnTo>
                    <a:pt x="2073" y="1263"/>
                  </a:lnTo>
                  <a:cubicBezTo>
                    <a:pt x="2073" y="1261"/>
                    <a:pt x="2073" y="1259"/>
                    <a:pt x="2072" y="1256"/>
                  </a:cubicBezTo>
                  <a:lnTo>
                    <a:pt x="2072" y="1256"/>
                  </a:lnTo>
                  <a:cubicBezTo>
                    <a:pt x="2075" y="1269"/>
                    <a:pt x="2075" y="1274"/>
                    <a:pt x="2075" y="1274"/>
                  </a:cubicBezTo>
                  <a:cubicBezTo>
                    <a:pt x="2075" y="1274"/>
                    <a:pt x="2074" y="1270"/>
                    <a:pt x="2073" y="1263"/>
                  </a:cubicBezTo>
                  <a:lnTo>
                    <a:pt x="2073" y="1263"/>
                  </a:lnTo>
                  <a:cubicBezTo>
                    <a:pt x="2076" y="1295"/>
                    <a:pt x="2076" y="1326"/>
                    <a:pt x="2076" y="1357"/>
                  </a:cubicBezTo>
                  <a:cubicBezTo>
                    <a:pt x="2076" y="1386"/>
                    <a:pt x="2076" y="1415"/>
                    <a:pt x="2070" y="1443"/>
                  </a:cubicBezTo>
                  <a:cubicBezTo>
                    <a:pt x="2070" y="1453"/>
                    <a:pt x="2066" y="1474"/>
                    <a:pt x="2067" y="1474"/>
                  </a:cubicBezTo>
                  <a:cubicBezTo>
                    <a:pt x="2067" y="1474"/>
                    <a:pt x="2069" y="1466"/>
                    <a:pt x="2075" y="1441"/>
                  </a:cubicBezTo>
                  <a:lnTo>
                    <a:pt x="2075" y="1441"/>
                  </a:lnTo>
                  <a:cubicBezTo>
                    <a:pt x="2065" y="1485"/>
                    <a:pt x="2059" y="1529"/>
                    <a:pt x="2042" y="1574"/>
                  </a:cubicBezTo>
                  <a:cubicBezTo>
                    <a:pt x="2036" y="1596"/>
                    <a:pt x="2025" y="1614"/>
                    <a:pt x="2020" y="1637"/>
                  </a:cubicBezTo>
                  <a:cubicBezTo>
                    <a:pt x="2018" y="1646"/>
                    <a:pt x="2017" y="1649"/>
                    <a:pt x="2018" y="1650"/>
                  </a:cubicBezTo>
                  <a:lnTo>
                    <a:pt x="2018" y="1650"/>
                  </a:lnTo>
                  <a:cubicBezTo>
                    <a:pt x="1990" y="1689"/>
                    <a:pt x="1968" y="1733"/>
                    <a:pt x="1945" y="1773"/>
                  </a:cubicBezTo>
                  <a:cubicBezTo>
                    <a:pt x="1938" y="1784"/>
                    <a:pt x="1919" y="1806"/>
                    <a:pt x="1918" y="1806"/>
                  </a:cubicBezTo>
                  <a:cubicBezTo>
                    <a:pt x="1918" y="1806"/>
                    <a:pt x="1918" y="1806"/>
                    <a:pt x="1919" y="1805"/>
                  </a:cubicBezTo>
                  <a:lnTo>
                    <a:pt x="1919" y="1805"/>
                  </a:lnTo>
                  <a:cubicBezTo>
                    <a:pt x="1914" y="1810"/>
                    <a:pt x="1910" y="1814"/>
                    <a:pt x="1905" y="1819"/>
                  </a:cubicBezTo>
                  <a:cubicBezTo>
                    <a:pt x="1871" y="1853"/>
                    <a:pt x="1842" y="1881"/>
                    <a:pt x="1808" y="1910"/>
                  </a:cubicBezTo>
                  <a:cubicBezTo>
                    <a:pt x="1826" y="1894"/>
                    <a:pt x="1832" y="1888"/>
                    <a:pt x="1832" y="1888"/>
                  </a:cubicBezTo>
                  <a:lnTo>
                    <a:pt x="1832" y="1888"/>
                  </a:lnTo>
                  <a:cubicBezTo>
                    <a:pt x="1832" y="1888"/>
                    <a:pt x="1799" y="1917"/>
                    <a:pt x="1792" y="1921"/>
                  </a:cubicBezTo>
                  <a:cubicBezTo>
                    <a:pt x="1774" y="1932"/>
                    <a:pt x="1763" y="1944"/>
                    <a:pt x="1747" y="1949"/>
                  </a:cubicBezTo>
                  <a:cubicBezTo>
                    <a:pt x="1729" y="1960"/>
                    <a:pt x="1706" y="1971"/>
                    <a:pt x="1690" y="1984"/>
                  </a:cubicBezTo>
                  <a:cubicBezTo>
                    <a:pt x="1684" y="1986"/>
                    <a:pt x="1680" y="1989"/>
                    <a:pt x="1676" y="1991"/>
                  </a:cubicBezTo>
                  <a:lnTo>
                    <a:pt x="1676" y="1991"/>
                  </a:lnTo>
                  <a:cubicBezTo>
                    <a:pt x="1674" y="1991"/>
                    <a:pt x="1669" y="1992"/>
                    <a:pt x="1661" y="1995"/>
                  </a:cubicBezTo>
                  <a:cubicBezTo>
                    <a:pt x="1616" y="2012"/>
                    <a:pt x="1570" y="2023"/>
                    <a:pt x="1530" y="2034"/>
                  </a:cubicBezTo>
                  <a:cubicBezTo>
                    <a:pt x="1519" y="2034"/>
                    <a:pt x="1492" y="2036"/>
                    <a:pt x="1498" y="2036"/>
                  </a:cubicBezTo>
                  <a:cubicBezTo>
                    <a:pt x="1499" y="2036"/>
                    <a:pt x="1503" y="2036"/>
                    <a:pt x="1510" y="2036"/>
                  </a:cubicBezTo>
                  <a:lnTo>
                    <a:pt x="1510" y="2036"/>
                  </a:lnTo>
                  <a:cubicBezTo>
                    <a:pt x="1496" y="2037"/>
                    <a:pt x="1481" y="2040"/>
                    <a:pt x="1467" y="2040"/>
                  </a:cubicBezTo>
                  <a:cubicBezTo>
                    <a:pt x="1428" y="2040"/>
                    <a:pt x="1383" y="2040"/>
                    <a:pt x="1343" y="2034"/>
                  </a:cubicBezTo>
                  <a:cubicBezTo>
                    <a:pt x="1336" y="2034"/>
                    <a:pt x="1331" y="2034"/>
                    <a:pt x="1327" y="2034"/>
                  </a:cubicBezTo>
                  <a:lnTo>
                    <a:pt x="1327" y="2034"/>
                  </a:lnTo>
                  <a:cubicBezTo>
                    <a:pt x="1326" y="2034"/>
                    <a:pt x="1326" y="2034"/>
                    <a:pt x="1325" y="2034"/>
                  </a:cubicBezTo>
                  <a:cubicBezTo>
                    <a:pt x="1297" y="2023"/>
                    <a:pt x="1269" y="2023"/>
                    <a:pt x="1246" y="2012"/>
                  </a:cubicBezTo>
                  <a:cubicBezTo>
                    <a:pt x="1223" y="2005"/>
                    <a:pt x="1201" y="1995"/>
                    <a:pt x="1183" y="1989"/>
                  </a:cubicBezTo>
                  <a:cubicBezTo>
                    <a:pt x="1181" y="1989"/>
                    <a:pt x="1179" y="1989"/>
                    <a:pt x="1177" y="1989"/>
                  </a:cubicBezTo>
                  <a:lnTo>
                    <a:pt x="1177" y="1989"/>
                  </a:lnTo>
                  <a:cubicBezTo>
                    <a:pt x="1138" y="1966"/>
                    <a:pt x="1099" y="1949"/>
                    <a:pt x="1058" y="1921"/>
                  </a:cubicBezTo>
                  <a:cubicBezTo>
                    <a:pt x="1047" y="1915"/>
                    <a:pt x="1031" y="1903"/>
                    <a:pt x="1018" y="1892"/>
                  </a:cubicBezTo>
                  <a:lnTo>
                    <a:pt x="1018" y="1892"/>
                  </a:lnTo>
                  <a:cubicBezTo>
                    <a:pt x="1038" y="1908"/>
                    <a:pt x="1046" y="1913"/>
                    <a:pt x="1046" y="1913"/>
                  </a:cubicBezTo>
                  <a:cubicBezTo>
                    <a:pt x="1048" y="1913"/>
                    <a:pt x="1024" y="1894"/>
                    <a:pt x="1013" y="1887"/>
                  </a:cubicBezTo>
                  <a:cubicBezTo>
                    <a:pt x="979" y="1853"/>
                    <a:pt x="945" y="1819"/>
                    <a:pt x="916" y="1779"/>
                  </a:cubicBezTo>
                  <a:lnTo>
                    <a:pt x="916" y="1779"/>
                  </a:lnTo>
                  <a:cubicBezTo>
                    <a:pt x="932" y="1798"/>
                    <a:pt x="938" y="1805"/>
                    <a:pt x="938" y="1805"/>
                  </a:cubicBezTo>
                  <a:cubicBezTo>
                    <a:pt x="938" y="1805"/>
                    <a:pt x="909" y="1770"/>
                    <a:pt x="905" y="1761"/>
                  </a:cubicBezTo>
                  <a:cubicBezTo>
                    <a:pt x="894" y="1745"/>
                    <a:pt x="882" y="1733"/>
                    <a:pt x="876" y="1716"/>
                  </a:cubicBezTo>
                  <a:cubicBezTo>
                    <a:pt x="866" y="1698"/>
                    <a:pt x="853" y="1677"/>
                    <a:pt x="842" y="1659"/>
                  </a:cubicBezTo>
                  <a:cubicBezTo>
                    <a:pt x="835" y="1648"/>
                    <a:pt x="825" y="1621"/>
                    <a:pt x="826" y="1619"/>
                  </a:cubicBezTo>
                  <a:lnTo>
                    <a:pt x="826" y="1619"/>
                  </a:lnTo>
                  <a:cubicBezTo>
                    <a:pt x="829" y="1629"/>
                    <a:pt x="833" y="1639"/>
                    <a:pt x="837" y="1648"/>
                  </a:cubicBezTo>
                  <a:cubicBezTo>
                    <a:pt x="829" y="1627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26" y="1619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14" y="1587"/>
                    <a:pt x="806" y="1552"/>
                    <a:pt x="797" y="1517"/>
                  </a:cubicBezTo>
                  <a:cubicBezTo>
                    <a:pt x="792" y="1501"/>
                    <a:pt x="785" y="1483"/>
                    <a:pt x="785" y="1466"/>
                  </a:cubicBezTo>
                  <a:cubicBezTo>
                    <a:pt x="783" y="1459"/>
                    <a:pt x="782" y="1454"/>
                    <a:pt x="781" y="1450"/>
                  </a:cubicBezTo>
                  <a:lnTo>
                    <a:pt x="781" y="1450"/>
                  </a:lnTo>
                  <a:cubicBezTo>
                    <a:pt x="781" y="1444"/>
                    <a:pt x="780" y="1437"/>
                    <a:pt x="780" y="1426"/>
                  </a:cubicBezTo>
                  <a:cubicBezTo>
                    <a:pt x="774" y="1386"/>
                    <a:pt x="774" y="1341"/>
                    <a:pt x="780" y="1296"/>
                  </a:cubicBezTo>
                  <a:cubicBezTo>
                    <a:pt x="780" y="1287"/>
                    <a:pt x="786" y="1241"/>
                    <a:pt x="785" y="1241"/>
                  </a:cubicBezTo>
                  <a:lnTo>
                    <a:pt x="785" y="1241"/>
                  </a:lnTo>
                  <a:cubicBezTo>
                    <a:pt x="785" y="1241"/>
                    <a:pt x="783" y="1249"/>
                    <a:pt x="780" y="1273"/>
                  </a:cubicBezTo>
                  <a:cubicBezTo>
                    <a:pt x="780" y="1255"/>
                    <a:pt x="785" y="1239"/>
                    <a:pt x="792" y="1215"/>
                  </a:cubicBezTo>
                  <a:cubicBezTo>
                    <a:pt x="797" y="1171"/>
                    <a:pt x="813" y="1132"/>
                    <a:pt x="825" y="1086"/>
                  </a:cubicBezTo>
                  <a:lnTo>
                    <a:pt x="825" y="1086"/>
                  </a:lnTo>
                  <a:cubicBezTo>
                    <a:pt x="827" y="1085"/>
                    <a:pt x="829" y="1083"/>
                    <a:pt x="831" y="1079"/>
                  </a:cubicBezTo>
                  <a:cubicBezTo>
                    <a:pt x="848" y="1050"/>
                    <a:pt x="860" y="1023"/>
                    <a:pt x="876" y="994"/>
                  </a:cubicBezTo>
                  <a:cubicBezTo>
                    <a:pt x="882" y="977"/>
                    <a:pt x="894" y="966"/>
                    <a:pt x="905" y="948"/>
                  </a:cubicBezTo>
                  <a:cubicBezTo>
                    <a:pt x="905" y="948"/>
                    <a:pt x="913" y="937"/>
                    <a:pt x="920" y="927"/>
                  </a:cubicBezTo>
                  <a:lnTo>
                    <a:pt x="920" y="927"/>
                  </a:lnTo>
                  <a:cubicBezTo>
                    <a:pt x="931" y="916"/>
                    <a:pt x="950" y="892"/>
                    <a:pt x="950" y="892"/>
                  </a:cubicBezTo>
                  <a:cubicBezTo>
                    <a:pt x="962" y="874"/>
                    <a:pt x="979" y="858"/>
                    <a:pt x="996" y="840"/>
                  </a:cubicBezTo>
                  <a:cubicBezTo>
                    <a:pt x="1005" y="835"/>
                    <a:pt x="1013" y="828"/>
                    <a:pt x="1021" y="821"/>
                  </a:cubicBezTo>
                  <a:lnTo>
                    <a:pt x="1021" y="821"/>
                  </a:lnTo>
                  <a:cubicBezTo>
                    <a:pt x="1021" y="821"/>
                    <a:pt x="1021" y="821"/>
                    <a:pt x="1021" y="821"/>
                  </a:cubicBezTo>
                  <a:cubicBezTo>
                    <a:pt x="1018" y="821"/>
                    <a:pt x="1031" y="807"/>
                    <a:pt x="1042" y="801"/>
                  </a:cubicBezTo>
                  <a:cubicBezTo>
                    <a:pt x="1087" y="772"/>
                    <a:pt x="1126" y="750"/>
                    <a:pt x="1178" y="722"/>
                  </a:cubicBezTo>
                  <a:cubicBezTo>
                    <a:pt x="1182" y="719"/>
                    <a:pt x="1185" y="718"/>
                    <a:pt x="1187" y="716"/>
                  </a:cubicBezTo>
                  <a:lnTo>
                    <a:pt x="1187" y="716"/>
                  </a:lnTo>
                  <a:cubicBezTo>
                    <a:pt x="1207" y="710"/>
                    <a:pt x="1225" y="702"/>
                    <a:pt x="1246" y="698"/>
                  </a:cubicBezTo>
                  <a:cubicBezTo>
                    <a:pt x="1267" y="693"/>
                    <a:pt x="1373" y="674"/>
                    <a:pt x="1334" y="674"/>
                  </a:cubicBezTo>
                  <a:cubicBezTo>
                    <a:pt x="1330" y="674"/>
                    <a:pt x="1323" y="675"/>
                    <a:pt x="1314" y="675"/>
                  </a:cubicBezTo>
                  <a:cubicBezTo>
                    <a:pt x="1354" y="670"/>
                    <a:pt x="1399" y="670"/>
                    <a:pt x="1440" y="670"/>
                  </a:cubicBezTo>
                  <a:close/>
                  <a:moveTo>
                    <a:pt x="1431" y="0"/>
                  </a:moveTo>
                  <a:cubicBezTo>
                    <a:pt x="1048" y="0"/>
                    <a:pt x="665" y="176"/>
                    <a:pt x="422" y="477"/>
                  </a:cubicBezTo>
                  <a:cubicBezTo>
                    <a:pt x="63" y="926"/>
                    <a:pt x="1" y="1557"/>
                    <a:pt x="297" y="2057"/>
                  </a:cubicBezTo>
                  <a:cubicBezTo>
                    <a:pt x="535" y="2467"/>
                    <a:pt x="973" y="2710"/>
                    <a:pt x="1437" y="2710"/>
                  </a:cubicBezTo>
                  <a:cubicBezTo>
                    <a:pt x="1526" y="2710"/>
                    <a:pt x="1616" y="2701"/>
                    <a:pt x="1706" y="2682"/>
                  </a:cubicBezTo>
                  <a:cubicBezTo>
                    <a:pt x="2316" y="2553"/>
                    <a:pt x="2727" y="1986"/>
                    <a:pt x="2746" y="1389"/>
                  </a:cubicBezTo>
                  <a:lnTo>
                    <a:pt x="2746" y="1389"/>
                  </a:lnTo>
                  <a:cubicBezTo>
                    <a:pt x="2747" y="1379"/>
                    <a:pt x="2747" y="1368"/>
                    <a:pt x="2747" y="1357"/>
                  </a:cubicBezTo>
                  <a:lnTo>
                    <a:pt x="2747" y="1357"/>
                  </a:lnTo>
                  <a:cubicBezTo>
                    <a:pt x="2747" y="1357"/>
                    <a:pt x="2747" y="1357"/>
                    <a:pt x="2747" y="1357"/>
                  </a:cubicBezTo>
                  <a:cubicBezTo>
                    <a:pt x="2747" y="1348"/>
                    <a:pt x="2747" y="1338"/>
                    <a:pt x="2746" y="1329"/>
                  </a:cubicBezTo>
                  <a:lnTo>
                    <a:pt x="2746" y="1329"/>
                  </a:lnTo>
                  <a:cubicBezTo>
                    <a:pt x="2730" y="767"/>
                    <a:pt x="2391" y="275"/>
                    <a:pt x="1860" y="79"/>
                  </a:cubicBezTo>
                  <a:cubicBezTo>
                    <a:pt x="1722" y="26"/>
                    <a:pt x="1577" y="0"/>
                    <a:pt x="143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0" name="Google Shape;1820;p40"/>
          <p:cNvGrpSpPr/>
          <p:nvPr/>
        </p:nvGrpSpPr>
        <p:grpSpPr>
          <a:xfrm>
            <a:off x="10590097" y="1337484"/>
            <a:ext cx="195075" cy="243840"/>
            <a:chOff x="614225" y="3986300"/>
            <a:chExt cx="83100" cy="100550"/>
          </a:xfrm>
        </p:grpSpPr>
        <p:sp>
          <p:nvSpPr>
            <p:cNvPr id="1821" name="Google Shape;1821;p40"/>
            <p:cNvSpPr/>
            <p:nvPr/>
          </p:nvSpPr>
          <p:spPr>
            <a:xfrm>
              <a:off x="614225" y="4012500"/>
              <a:ext cx="83100" cy="67275"/>
            </a:xfrm>
            <a:custGeom>
              <a:avLst/>
              <a:gdLst/>
              <a:ahLst/>
              <a:cxnLst/>
              <a:rect l="l" t="t" r="r" b="b"/>
              <a:pathLst>
                <a:path w="3324" h="2691" fill="none" extrusionOk="0">
                  <a:moveTo>
                    <a:pt x="1" y="0"/>
                  </a:moveTo>
                  <a:cubicBezTo>
                    <a:pt x="1111" y="897"/>
                    <a:pt x="2220" y="1795"/>
                    <a:pt x="3324" y="269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40"/>
            <p:cNvSpPr/>
            <p:nvPr/>
          </p:nvSpPr>
          <p:spPr>
            <a:xfrm>
              <a:off x="632175" y="4004250"/>
              <a:ext cx="62450" cy="68325"/>
            </a:xfrm>
            <a:custGeom>
              <a:avLst/>
              <a:gdLst/>
              <a:ahLst/>
              <a:cxnLst/>
              <a:rect l="l" t="t" r="r" b="b"/>
              <a:pathLst>
                <a:path w="2498" h="2733" fill="none" extrusionOk="0">
                  <a:moveTo>
                    <a:pt x="1" y="2733"/>
                  </a:moveTo>
                  <a:cubicBezTo>
                    <a:pt x="902" y="1888"/>
                    <a:pt x="1737" y="973"/>
                    <a:pt x="2497" y="1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40"/>
            <p:cNvSpPr/>
            <p:nvPr/>
          </p:nvSpPr>
          <p:spPr>
            <a:xfrm>
              <a:off x="653050" y="3986300"/>
              <a:ext cx="10900" cy="100550"/>
            </a:xfrm>
            <a:custGeom>
              <a:avLst/>
              <a:gdLst/>
              <a:ahLst/>
              <a:cxnLst/>
              <a:rect l="l" t="t" r="r" b="b"/>
              <a:pathLst>
                <a:path w="436" h="4022" fill="none" extrusionOk="0">
                  <a:moveTo>
                    <a:pt x="1" y="1"/>
                  </a:moveTo>
                  <a:cubicBezTo>
                    <a:pt x="147" y="1342"/>
                    <a:pt x="288" y="2682"/>
                    <a:pt x="435" y="4022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03241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8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301" name="Google Shape;301;p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9" name="Google Shape;329;p8"/>
          <p:cNvSpPr/>
          <p:nvPr/>
        </p:nvSpPr>
        <p:spPr>
          <a:xfrm rot="10448774" flipH="1">
            <a:off x="5682651" y="6043881"/>
            <a:ext cx="7038688" cy="1658908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8"/>
          <p:cNvSpPr/>
          <p:nvPr/>
        </p:nvSpPr>
        <p:spPr>
          <a:xfrm rot="211469">
            <a:off x="-259244" y="-649373"/>
            <a:ext cx="7038687" cy="1658908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rgbClr val="FF91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8"/>
          <p:cNvSpPr txBox="1">
            <a:spLocks noGrp="1"/>
          </p:cNvSpPr>
          <p:nvPr>
            <p:ph type="title"/>
          </p:nvPr>
        </p:nvSpPr>
        <p:spPr>
          <a:xfrm>
            <a:off x="1298600" y="1858633"/>
            <a:ext cx="9594800" cy="31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 dirty="0"/>
          </a:p>
        </p:txBody>
      </p:sp>
      <p:grpSp>
        <p:nvGrpSpPr>
          <p:cNvPr id="332" name="Google Shape;332;p8"/>
          <p:cNvGrpSpPr/>
          <p:nvPr/>
        </p:nvGrpSpPr>
        <p:grpSpPr>
          <a:xfrm>
            <a:off x="264084" y="4562094"/>
            <a:ext cx="2507521" cy="2011071"/>
            <a:chOff x="198062" y="3421570"/>
            <a:chExt cx="1880641" cy="1508303"/>
          </a:xfrm>
        </p:grpSpPr>
        <p:sp>
          <p:nvSpPr>
            <p:cNvPr id="333" name="Google Shape;333;p8"/>
            <p:cNvSpPr/>
            <p:nvPr/>
          </p:nvSpPr>
          <p:spPr>
            <a:xfrm rot="-1304149" flipH="1">
              <a:off x="1580460" y="4528069"/>
              <a:ext cx="453332" cy="329580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8"/>
            <p:cNvGrpSpPr/>
            <p:nvPr/>
          </p:nvGrpSpPr>
          <p:grpSpPr>
            <a:xfrm>
              <a:off x="416749" y="4601418"/>
              <a:ext cx="148046" cy="182875"/>
              <a:chOff x="5803200" y="3023808"/>
              <a:chExt cx="96775" cy="117900"/>
            </a:xfrm>
          </p:grpSpPr>
          <p:sp>
            <p:nvSpPr>
              <p:cNvPr id="335" name="Google Shape;335;p8"/>
              <p:cNvSpPr/>
              <p:nvPr/>
            </p:nvSpPr>
            <p:spPr>
              <a:xfrm>
                <a:off x="5803200" y="3050713"/>
                <a:ext cx="863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2569" fill="none" extrusionOk="0">
                    <a:moveTo>
                      <a:pt x="0" y="0"/>
                    </a:moveTo>
                    <a:cubicBezTo>
                      <a:pt x="1152" y="859"/>
                      <a:pt x="2304" y="1714"/>
                      <a:pt x="3455" y="2568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8"/>
              <p:cNvSpPr/>
              <p:nvPr/>
            </p:nvSpPr>
            <p:spPr>
              <a:xfrm>
                <a:off x="5805425" y="3040463"/>
                <a:ext cx="9455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2935" fill="none" extrusionOk="0">
                    <a:moveTo>
                      <a:pt x="0" y="2935"/>
                    </a:moveTo>
                    <a:cubicBezTo>
                      <a:pt x="1298" y="2005"/>
                      <a:pt x="2559" y="1024"/>
                      <a:pt x="3781" y="0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8"/>
              <p:cNvSpPr/>
              <p:nvPr/>
            </p:nvSpPr>
            <p:spPr>
              <a:xfrm>
                <a:off x="5841524" y="3023808"/>
                <a:ext cx="8456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16" fill="none" extrusionOk="0">
                    <a:moveTo>
                      <a:pt x="1" y="0"/>
                    </a:moveTo>
                    <a:cubicBezTo>
                      <a:pt x="369" y="1544"/>
                      <a:pt x="516" y="3134"/>
                      <a:pt x="431" y="4715"/>
                    </a:cubicBezTo>
                    <a:cubicBezTo>
                      <a:pt x="374" y="4535"/>
                      <a:pt x="454" y="4319"/>
                      <a:pt x="614" y="4215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8"/>
            <p:cNvGrpSpPr/>
            <p:nvPr/>
          </p:nvGrpSpPr>
          <p:grpSpPr>
            <a:xfrm rot="524332">
              <a:off x="288601" y="3510843"/>
              <a:ext cx="1273680" cy="1289206"/>
              <a:chOff x="5483263" y="2445850"/>
              <a:chExt cx="576100" cy="637375"/>
            </a:xfrm>
          </p:grpSpPr>
          <p:sp>
            <p:nvSpPr>
              <p:cNvPr id="339" name="Google Shape;339;p8"/>
              <p:cNvSpPr/>
              <p:nvPr/>
            </p:nvSpPr>
            <p:spPr>
              <a:xfrm>
                <a:off x="5483263" y="2445850"/>
                <a:ext cx="551800" cy="594650"/>
              </a:xfrm>
              <a:custGeom>
                <a:avLst/>
                <a:gdLst/>
                <a:ahLst/>
                <a:cxnLst/>
                <a:rect l="l" t="t" r="r" b="b"/>
                <a:pathLst>
                  <a:path w="22072" h="23786" extrusionOk="0">
                    <a:moveTo>
                      <a:pt x="4403" y="1"/>
                    </a:moveTo>
                    <a:cubicBezTo>
                      <a:pt x="3327" y="836"/>
                      <a:pt x="1081" y="2742"/>
                      <a:pt x="0" y="3578"/>
                    </a:cubicBezTo>
                    <a:cubicBezTo>
                      <a:pt x="6026" y="10151"/>
                      <a:pt x="12274" y="17598"/>
                      <a:pt x="18405" y="23786"/>
                    </a:cubicBezTo>
                    <a:cubicBezTo>
                      <a:pt x="18985" y="23403"/>
                      <a:pt x="20416" y="22346"/>
                      <a:pt x="21379" y="21567"/>
                    </a:cubicBezTo>
                    <a:cubicBezTo>
                      <a:pt x="21684" y="21317"/>
                      <a:pt x="21883" y="20973"/>
                      <a:pt x="22072" y="20850"/>
                    </a:cubicBezTo>
                    <a:cubicBezTo>
                      <a:pt x="16248" y="13682"/>
                      <a:pt x="10878" y="6730"/>
                      <a:pt x="44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8"/>
              <p:cNvSpPr/>
              <p:nvPr/>
            </p:nvSpPr>
            <p:spPr>
              <a:xfrm>
                <a:off x="5943388" y="2967100"/>
                <a:ext cx="115150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4573" extrusionOk="0">
                    <a:moveTo>
                      <a:pt x="3667" y="0"/>
                    </a:moveTo>
                    <a:lnTo>
                      <a:pt x="0" y="2936"/>
                    </a:lnTo>
                    <a:cubicBezTo>
                      <a:pt x="1789" y="3616"/>
                      <a:pt x="2817" y="3893"/>
                      <a:pt x="4606" y="4573"/>
                    </a:cubicBezTo>
                    <a:cubicBezTo>
                      <a:pt x="4606" y="4573"/>
                      <a:pt x="4068" y="1756"/>
                      <a:pt x="3667" y="0"/>
                    </a:cubicBezTo>
                    <a:close/>
                  </a:path>
                </a:pathLst>
              </a:custGeom>
              <a:solidFill>
                <a:srgbClr val="FFD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8"/>
              <p:cNvSpPr/>
              <p:nvPr/>
            </p:nvSpPr>
            <p:spPr>
              <a:xfrm>
                <a:off x="6022313" y="3047300"/>
                <a:ext cx="370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437" extrusionOk="0">
                    <a:moveTo>
                      <a:pt x="1180" y="1"/>
                    </a:moveTo>
                    <a:cubicBezTo>
                      <a:pt x="708" y="101"/>
                      <a:pt x="246" y="436"/>
                      <a:pt x="0" y="846"/>
                    </a:cubicBezTo>
                    <a:cubicBezTo>
                      <a:pt x="0" y="846"/>
                      <a:pt x="1457" y="1436"/>
                      <a:pt x="1481" y="1436"/>
                    </a:cubicBezTo>
                    <a:cubicBezTo>
                      <a:pt x="1481" y="1436"/>
                      <a:pt x="1481" y="1436"/>
                      <a:pt x="1482" y="1436"/>
                    </a:cubicBezTo>
                    <a:cubicBezTo>
                      <a:pt x="1374" y="893"/>
                      <a:pt x="1317" y="543"/>
                      <a:pt x="1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>
                <a:off x="5724188" y="2667650"/>
                <a:ext cx="389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370" extrusionOk="0">
                    <a:moveTo>
                      <a:pt x="757" y="0"/>
                    </a:moveTo>
                    <a:cubicBezTo>
                      <a:pt x="351" y="0"/>
                      <a:pt x="1" y="423"/>
                      <a:pt x="80" y="822"/>
                    </a:cubicBezTo>
                    <a:cubicBezTo>
                      <a:pt x="143" y="1141"/>
                      <a:pt x="466" y="1370"/>
                      <a:pt x="785" y="1370"/>
                    </a:cubicBezTo>
                    <a:cubicBezTo>
                      <a:pt x="872" y="1370"/>
                      <a:pt x="958" y="1353"/>
                      <a:pt x="1038" y="1317"/>
                    </a:cubicBezTo>
                    <a:cubicBezTo>
                      <a:pt x="1415" y="1147"/>
                      <a:pt x="1557" y="600"/>
                      <a:pt x="1307" y="275"/>
                    </a:cubicBezTo>
                    <a:cubicBezTo>
                      <a:pt x="1195" y="125"/>
                      <a:pt x="1008" y="30"/>
                      <a:pt x="826" y="30"/>
                    </a:cubicBezTo>
                    <a:cubicBezTo>
                      <a:pt x="758" y="30"/>
                      <a:pt x="690" y="43"/>
                      <a:pt x="628" y="72"/>
                    </a:cubicBezTo>
                    <a:lnTo>
                      <a:pt x="628" y="72"/>
                    </a:lnTo>
                    <a:lnTo>
                      <a:pt x="778" y="1"/>
                    </a:lnTo>
                    <a:cubicBezTo>
                      <a:pt x="771" y="0"/>
                      <a:pt x="764" y="0"/>
                      <a:pt x="757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8"/>
              <p:cNvSpPr/>
              <p:nvPr/>
            </p:nvSpPr>
            <p:spPr>
              <a:xfrm>
                <a:off x="5803588" y="2753900"/>
                <a:ext cx="389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370" extrusionOk="0">
                    <a:moveTo>
                      <a:pt x="758" y="0"/>
                    </a:moveTo>
                    <a:cubicBezTo>
                      <a:pt x="351" y="0"/>
                      <a:pt x="1" y="428"/>
                      <a:pt x="80" y="822"/>
                    </a:cubicBezTo>
                    <a:cubicBezTo>
                      <a:pt x="143" y="1141"/>
                      <a:pt x="466" y="1370"/>
                      <a:pt x="785" y="1370"/>
                    </a:cubicBezTo>
                    <a:cubicBezTo>
                      <a:pt x="872" y="1370"/>
                      <a:pt x="958" y="1353"/>
                      <a:pt x="1038" y="1317"/>
                    </a:cubicBezTo>
                    <a:cubicBezTo>
                      <a:pt x="1415" y="1151"/>
                      <a:pt x="1557" y="604"/>
                      <a:pt x="1307" y="274"/>
                    </a:cubicBezTo>
                    <a:cubicBezTo>
                      <a:pt x="1196" y="126"/>
                      <a:pt x="1011" y="31"/>
                      <a:pt x="831" y="31"/>
                    </a:cubicBezTo>
                    <a:cubicBezTo>
                      <a:pt x="761" y="31"/>
                      <a:pt x="691" y="45"/>
                      <a:pt x="627" y="77"/>
                    </a:cubicBezTo>
                    <a:lnTo>
                      <a:pt x="627" y="77"/>
                    </a:lnTo>
                    <a:lnTo>
                      <a:pt x="779" y="1"/>
                    </a:lnTo>
                    <a:cubicBezTo>
                      <a:pt x="772" y="0"/>
                      <a:pt x="765" y="0"/>
                      <a:pt x="758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8"/>
              <p:cNvSpPr/>
              <p:nvPr/>
            </p:nvSpPr>
            <p:spPr>
              <a:xfrm>
                <a:off x="5751288" y="2708450"/>
                <a:ext cx="46850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937" extrusionOk="0">
                    <a:moveTo>
                      <a:pt x="659" y="0"/>
                    </a:moveTo>
                    <a:cubicBezTo>
                      <a:pt x="587" y="0"/>
                      <a:pt x="516" y="34"/>
                      <a:pt x="468" y="96"/>
                    </a:cubicBezTo>
                    <a:cubicBezTo>
                      <a:pt x="336" y="275"/>
                      <a:pt x="199" y="455"/>
                      <a:pt x="109" y="676"/>
                    </a:cubicBezTo>
                    <a:cubicBezTo>
                      <a:pt x="1" y="959"/>
                      <a:pt x="1" y="1238"/>
                      <a:pt x="109" y="1469"/>
                    </a:cubicBezTo>
                    <a:cubicBezTo>
                      <a:pt x="232" y="1734"/>
                      <a:pt x="497" y="1913"/>
                      <a:pt x="784" y="1932"/>
                    </a:cubicBezTo>
                    <a:cubicBezTo>
                      <a:pt x="804" y="1936"/>
                      <a:pt x="822" y="1936"/>
                      <a:pt x="841" y="1936"/>
                    </a:cubicBezTo>
                    <a:cubicBezTo>
                      <a:pt x="1223" y="1936"/>
                      <a:pt x="1530" y="1677"/>
                      <a:pt x="1785" y="1418"/>
                    </a:cubicBezTo>
                    <a:cubicBezTo>
                      <a:pt x="1874" y="1323"/>
                      <a:pt x="1874" y="1172"/>
                      <a:pt x="1780" y="1082"/>
                    </a:cubicBezTo>
                    <a:cubicBezTo>
                      <a:pt x="1734" y="1038"/>
                      <a:pt x="1673" y="1016"/>
                      <a:pt x="1613" y="1016"/>
                    </a:cubicBezTo>
                    <a:cubicBezTo>
                      <a:pt x="1551" y="1016"/>
                      <a:pt x="1490" y="1039"/>
                      <a:pt x="1445" y="1087"/>
                    </a:cubicBezTo>
                    <a:cubicBezTo>
                      <a:pt x="1251" y="1285"/>
                      <a:pt x="1035" y="1460"/>
                      <a:pt x="832" y="1460"/>
                    </a:cubicBezTo>
                    <a:cubicBezTo>
                      <a:pt x="827" y="1460"/>
                      <a:pt x="822" y="1460"/>
                      <a:pt x="817" y="1460"/>
                    </a:cubicBezTo>
                    <a:cubicBezTo>
                      <a:pt x="699" y="1451"/>
                      <a:pt x="586" y="1375"/>
                      <a:pt x="539" y="1266"/>
                    </a:cubicBezTo>
                    <a:cubicBezTo>
                      <a:pt x="487" y="1157"/>
                      <a:pt x="492" y="1007"/>
                      <a:pt x="553" y="851"/>
                    </a:cubicBezTo>
                    <a:cubicBezTo>
                      <a:pt x="615" y="691"/>
                      <a:pt x="728" y="540"/>
                      <a:pt x="846" y="384"/>
                    </a:cubicBezTo>
                    <a:cubicBezTo>
                      <a:pt x="926" y="279"/>
                      <a:pt x="907" y="129"/>
                      <a:pt x="798" y="48"/>
                    </a:cubicBezTo>
                    <a:cubicBezTo>
                      <a:pt x="756" y="16"/>
                      <a:pt x="708" y="0"/>
                      <a:pt x="659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8"/>
              <p:cNvSpPr/>
              <p:nvPr/>
            </p:nvSpPr>
            <p:spPr>
              <a:xfrm>
                <a:off x="5810163" y="2815175"/>
                <a:ext cx="69275" cy="67175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87" extrusionOk="0">
                    <a:moveTo>
                      <a:pt x="1428" y="0"/>
                    </a:moveTo>
                    <a:cubicBezTo>
                      <a:pt x="854" y="0"/>
                      <a:pt x="277" y="395"/>
                      <a:pt x="133" y="1085"/>
                    </a:cubicBezTo>
                    <a:cubicBezTo>
                      <a:pt x="0" y="1697"/>
                      <a:pt x="374" y="2387"/>
                      <a:pt x="963" y="2608"/>
                    </a:cubicBezTo>
                    <a:cubicBezTo>
                      <a:pt x="1105" y="2661"/>
                      <a:pt x="1255" y="2687"/>
                      <a:pt x="1406" y="2687"/>
                    </a:cubicBezTo>
                    <a:cubicBezTo>
                      <a:pt x="1883" y="2687"/>
                      <a:pt x="2364" y="2435"/>
                      <a:pt x="2601" y="2019"/>
                    </a:cubicBezTo>
                    <a:cubicBezTo>
                      <a:pt x="2710" y="1821"/>
                      <a:pt x="2771" y="1594"/>
                      <a:pt x="2757" y="1368"/>
                    </a:cubicBezTo>
                    <a:cubicBezTo>
                      <a:pt x="2742" y="1074"/>
                      <a:pt x="2605" y="806"/>
                      <a:pt x="2450" y="565"/>
                    </a:cubicBezTo>
                    <a:cubicBezTo>
                      <a:pt x="2198" y="178"/>
                      <a:pt x="1814" y="0"/>
                      <a:pt x="1428" y="0"/>
                    </a:cubicBezTo>
                    <a:close/>
                  </a:path>
                </a:pathLst>
              </a:custGeom>
              <a:solidFill>
                <a:srgbClr val="FFD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8"/>
              <p:cNvSpPr/>
              <p:nvPr/>
            </p:nvSpPr>
            <p:spPr>
              <a:xfrm>
                <a:off x="5635188" y="2642075"/>
                <a:ext cx="69400" cy="672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688" extrusionOk="0">
                    <a:moveTo>
                      <a:pt x="1428" y="1"/>
                    </a:moveTo>
                    <a:cubicBezTo>
                      <a:pt x="855" y="1"/>
                      <a:pt x="280" y="394"/>
                      <a:pt x="133" y="1080"/>
                    </a:cubicBezTo>
                    <a:cubicBezTo>
                      <a:pt x="1" y="1699"/>
                      <a:pt x="373" y="2383"/>
                      <a:pt x="964" y="2609"/>
                    </a:cubicBezTo>
                    <a:cubicBezTo>
                      <a:pt x="1106" y="2663"/>
                      <a:pt x="1257" y="2688"/>
                      <a:pt x="1408" y="2688"/>
                    </a:cubicBezTo>
                    <a:cubicBezTo>
                      <a:pt x="1885" y="2688"/>
                      <a:pt x="2365" y="2435"/>
                      <a:pt x="2601" y="2019"/>
                    </a:cubicBezTo>
                    <a:cubicBezTo>
                      <a:pt x="2715" y="1821"/>
                      <a:pt x="2776" y="1590"/>
                      <a:pt x="2762" y="1364"/>
                    </a:cubicBezTo>
                    <a:cubicBezTo>
                      <a:pt x="2743" y="1076"/>
                      <a:pt x="2606" y="806"/>
                      <a:pt x="2451" y="566"/>
                    </a:cubicBezTo>
                    <a:cubicBezTo>
                      <a:pt x="2198" y="179"/>
                      <a:pt x="1814" y="1"/>
                      <a:pt x="1428" y="1"/>
                    </a:cubicBezTo>
                    <a:close/>
                  </a:path>
                </a:pathLst>
              </a:custGeom>
              <a:solidFill>
                <a:srgbClr val="FFD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8"/>
              <p:cNvSpPr/>
              <p:nvPr/>
            </p:nvSpPr>
            <p:spPr>
              <a:xfrm>
                <a:off x="5519213" y="2507400"/>
                <a:ext cx="105050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4523" extrusionOk="0">
                    <a:moveTo>
                      <a:pt x="266" y="0"/>
                    </a:moveTo>
                    <a:cubicBezTo>
                      <a:pt x="212" y="0"/>
                      <a:pt x="158" y="18"/>
                      <a:pt x="114" y="53"/>
                    </a:cubicBezTo>
                    <a:cubicBezTo>
                      <a:pt x="11" y="138"/>
                      <a:pt x="1" y="290"/>
                      <a:pt x="86" y="389"/>
                    </a:cubicBezTo>
                    <a:cubicBezTo>
                      <a:pt x="1257" y="1781"/>
                      <a:pt x="2498" y="3145"/>
                      <a:pt x="3772" y="4448"/>
                    </a:cubicBezTo>
                    <a:cubicBezTo>
                      <a:pt x="3819" y="4499"/>
                      <a:pt x="3880" y="4523"/>
                      <a:pt x="3942" y="4523"/>
                    </a:cubicBezTo>
                    <a:cubicBezTo>
                      <a:pt x="3999" y="4523"/>
                      <a:pt x="4060" y="4499"/>
                      <a:pt x="4106" y="4452"/>
                    </a:cubicBezTo>
                    <a:cubicBezTo>
                      <a:pt x="4202" y="4363"/>
                      <a:pt x="4202" y="4211"/>
                      <a:pt x="4112" y="4117"/>
                    </a:cubicBezTo>
                    <a:cubicBezTo>
                      <a:pt x="2842" y="2824"/>
                      <a:pt x="1610" y="1465"/>
                      <a:pt x="445" y="82"/>
                    </a:cubicBezTo>
                    <a:cubicBezTo>
                      <a:pt x="398" y="27"/>
                      <a:pt x="332" y="0"/>
                      <a:pt x="26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8"/>
              <p:cNvSpPr/>
              <p:nvPr/>
            </p:nvSpPr>
            <p:spPr>
              <a:xfrm>
                <a:off x="5561113" y="2475625"/>
                <a:ext cx="98425" cy="106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265" extrusionOk="0">
                    <a:moveTo>
                      <a:pt x="266" y="0"/>
                    </a:moveTo>
                    <a:cubicBezTo>
                      <a:pt x="209" y="0"/>
                      <a:pt x="151" y="20"/>
                      <a:pt x="104" y="60"/>
                    </a:cubicBezTo>
                    <a:cubicBezTo>
                      <a:pt x="10" y="145"/>
                      <a:pt x="1" y="296"/>
                      <a:pt x="90" y="396"/>
                    </a:cubicBezTo>
                    <a:lnTo>
                      <a:pt x="3497" y="4184"/>
                    </a:lnTo>
                    <a:cubicBezTo>
                      <a:pt x="3545" y="4236"/>
                      <a:pt x="3611" y="4265"/>
                      <a:pt x="3672" y="4265"/>
                    </a:cubicBezTo>
                    <a:cubicBezTo>
                      <a:pt x="3728" y="4265"/>
                      <a:pt x="3785" y="4241"/>
                      <a:pt x="3833" y="4203"/>
                    </a:cubicBezTo>
                    <a:cubicBezTo>
                      <a:pt x="3931" y="4114"/>
                      <a:pt x="3937" y="3963"/>
                      <a:pt x="3852" y="3868"/>
                    </a:cubicBezTo>
                    <a:lnTo>
                      <a:pt x="439" y="78"/>
                    </a:lnTo>
                    <a:cubicBezTo>
                      <a:pt x="394" y="26"/>
                      <a:pt x="330" y="0"/>
                      <a:pt x="26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8"/>
              <p:cNvSpPr/>
              <p:nvPr/>
            </p:nvSpPr>
            <p:spPr>
              <a:xfrm>
                <a:off x="5875763" y="2904150"/>
                <a:ext cx="107025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4335" extrusionOk="0">
                    <a:moveTo>
                      <a:pt x="261" y="0"/>
                    </a:moveTo>
                    <a:cubicBezTo>
                      <a:pt x="202" y="0"/>
                      <a:pt x="144" y="23"/>
                      <a:pt x="100" y="68"/>
                    </a:cubicBezTo>
                    <a:cubicBezTo>
                      <a:pt x="5" y="159"/>
                      <a:pt x="1" y="310"/>
                      <a:pt x="95" y="404"/>
                    </a:cubicBezTo>
                    <a:lnTo>
                      <a:pt x="3847" y="4265"/>
                    </a:lnTo>
                    <a:cubicBezTo>
                      <a:pt x="3895" y="4311"/>
                      <a:pt x="3956" y="4335"/>
                      <a:pt x="4021" y="4335"/>
                    </a:cubicBezTo>
                    <a:cubicBezTo>
                      <a:pt x="4078" y="4335"/>
                      <a:pt x="4139" y="4311"/>
                      <a:pt x="4187" y="4269"/>
                    </a:cubicBezTo>
                    <a:cubicBezTo>
                      <a:pt x="4276" y="4180"/>
                      <a:pt x="4281" y="4028"/>
                      <a:pt x="4191" y="3934"/>
                    </a:cubicBezTo>
                    <a:lnTo>
                      <a:pt x="434" y="74"/>
                    </a:lnTo>
                    <a:cubicBezTo>
                      <a:pt x="386" y="25"/>
                      <a:pt x="323" y="0"/>
                      <a:pt x="261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8"/>
              <p:cNvSpPr/>
              <p:nvPr/>
            </p:nvSpPr>
            <p:spPr>
              <a:xfrm>
                <a:off x="5905863" y="2866525"/>
                <a:ext cx="110800" cy="120300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4812" extrusionOk="0">
                    <a:moveTo>
                      <a:pt x="269" y="0"/>
                    </a:moveTo>
                    <a:cubicBezTo>
                      <a:pt x="216" y="0"/>
                      <a:pt x="163" y="18"/>
                      <a:pt x="118" y="55"/>
                    </a:cubicBezTo>
                    <a:cubicBezTo>
                      <a:pt x="19" y="135"/>
                      <a:pt x="1" y="286"/>
                      <a:pt x="86" y="384"/>
                    </a:cubicBezTo>
                    <a:cubicBezTo>
                      <a:pt x="1308" y="1900"/>
                      <a:pt x="2624" y="3367"/>
                      <a:pt x="4002" y="4740"/>
                    </a:cubicBezTo>
                    <a:cubicBezTo>
                      <a:pt x="4050" y="4788"/>
                      <a:pt x="4111" y="4812"/>
                      <a:pt x="4172" y="4812"/>
                    </a:cubicBezTo>
                    <a:cubicBezTo>
                      <a:pt x="4233" y="4812"/>
                      <a:pt x="4294" y="4788"/>
                      <a:pt x="4342" y="4740"/>
                    </a:cubicBezTo>
                    <a:cubicBezTo>
                      <a:pt x="4431" y="4646"/>
                      <a:pt x="4431" y="4496"/>
                      <a:pt x="4337" y="4405"/>
                    </a:cubicBezTo>
                    <a:cubicBezTo>
                      <a:pt x="2974" y="3041"/>
                      <a:pt x="1666" y="1593"/>
                      <a:pt x="454" y="87"/>
                    </a:cubicBezTo>
                    <a:cubicBezTo>
                      <a:pt x="408" y="31"/>
                      <a:pt x="339" y="0"/>
                      <a:pt x="269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1" name="Google Shape;351;p8"/>
          <p:cNvSpPr/>
          <p:nvPr/>
        </p:nvSpPr>
        <p:spPr>
          <a:xfrm rot="1045979">
            <a:off x="11185227" y="422371"/>
            <a:ext cx="451415" cy="439448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8"/>
          <p:cNvSpPr/>
          <p:nvPr/>
        </p:nvSpPr>
        <p:spPr>
          <a:xfrm rot="-228844" flipH="1">
            <a:off x="11129781" y="5262229"/>
            <a:ext cx="562303" cy="408804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8"/>
          <p:cNvSpPr/>
          <p:nvPr/>
        </p:nvSpPr>
        <p:spPr>
          <a:xfrm>
            <a:off x="555667" y="1224333"/>
            <a:ext cx="395300" cy="394067"/>
          </a:xfrm>
          <a:custGeom>
            <a:avLst/>
            <a:gdLst/>
            <a:ahLst/>
            <a:cxnLst/>
            <a:rect l="l" t="t" r="r" b="b"/>
            <a:pathLst>
              <a:path w="11859" h="11822" extrusionOk="0">
                <a:moveTo>
                  <a:pt x="5361" y="708"/>
                </a:moveTo>
                <a:lnTo>
                  <a:pt x="5361" y="708"/>
                </a:lnTo>
                <a:cubicBezTo>
                  <a:pt x="5384" y="719"/>
                  <a:pt x="5446" y="764"/>
                  <a:pt x="5469" y="782"/>
                </a:cubicBezTo>
                <a:cubicBezTo>
                  <a:pt x="7282" y="2157"/>
                  <a:pt x="9045" y="3647"/>
                  <a:pt x="10693" y="5211"/>
                </a:cubicBezTo>
                <a:cubicBezTo>
                  <a:pt x="10903" y="5409"/>
                  <a:pt x="11120" y="5642"/>
                  <a:pt x="11097" y="5841"/>
                </a:cubicBezTo>
                <a:cubicBezTo>
                  <a:pt x="11086" y="5989"/>
                  <a:pt x="10937" y="6148"/>
                  <a:pt x="10773" y="6319"/>
                </a:cubicBezTo>
                <a:lnTo>
                  <a:pt x="6230" y="10947"/>
                </a:lnTo>
                <a:cubicBezTo>
                  <a:pt x="4491" y="9042"/>
                  <a:pt x="2451" y="6938"/>
                  <a:pt x="869" y="5432"/>
                </a:cubicBezTo>
                <a:lnTo>
                  <a:pt x="4456" y="1942"/>
                </a:lnTo>
                <a:cubicBezTo>
                  <a:pt x="4684" y="1719"/>
                  <a:pt x="4821" y="1493"/>
                  <a:pt x="4941" y="1294"/>
                </a:cubicBezTo>
                <a:cubicBezTo>
                  <a:pt x="5043" y="1118"/>
                  <a:pt x="5145" y="953"/>
                  <a:pt x="5298" y="799"/>
                </a:cubicBezTo>
                <a:cubicBezTo>
                  <a:pt x="5316" y="777"/>
                  <a:pt x="5377" y="719"/>
                  <a:pt x="5361" y="708"/>
                </a:cubicBezTo>
                <a:close/>
                <a:moveTo>
                  <a:pt x="5390" y="1"/>
                </a:moveTo>
                <a:cubicBezTo>
                  <a:pt x="5373" y="1"/>
                  <a:pt x="5356" y="1"/>
                  <a:pt x="5338" y="3"/>
                </a:cubicBezTo>
                <a:cubicBezTo>
                  <a:pt x="5070" y="14"/>
                  <a:pt x="4889" y="202"/>
                  <a:pt x="4792" y="299"/>
                </a:cubicBezTo>
                <a:cubicBezTo>
                  <a:pt x="4576" y="515"/>
                  <a:pt x="4445" y="736"/>
                  <a:pt x="4332" y="929"/>
                </a:cubicBezTo>
                <a:cubicBezTo>
                  <a:pt x="4218" y="1118"/>
                  <a:pt x="4122" y="1276"/>
                  <a:pt x="3962" y="1436"/>
                </a:cubicBezTo>
                <a:lnTo>
                  <a:pt x="108" y="5177"/>
                </a:lnTo>
                <a:cubicBezTo>
                  <a:pt x="40" y="5245"/>
                  <a:pt x="0" y="5340"/>
                  <a:pt x="0" y="5437"/>
                </a:cubicBezTo>
                <a:cubicBezTo>
                  <a:pt x="0" y="5534"/>
                  <a:pt x="40" y="5626"/>
                  <a:pt x="114" y="5694"/>
                </a:cubicBezTo>
                <a:cubicBezTo>
                  <a:pt x="1785" y="7268"/>
                  <a:pt x="4081" y="9627"/>
                  <a:pt x="5957" y="11703"/>
                </a:cubicBezTo>
                <a:cubicBezTo>
                  <a:pt x="6025" y="11776"/>
                  <a:pt x="6117" y="11821"/>
                  <a:pt x="6214" y="11821"/>
                </a:cubicBezTo>
                <a:lnTo>
                  <a:pt x="6225" y="11821"/>
                </a:lnTo>
                <a:cubicBezTo>
                  <a:pt x="6316" y="11821"/>
                  <a:pt x="6413" y="11782"/>
                  <a:pt x="6476" y="11713"/>
                </a:cubicBezTo>
                <a:lnTo>
                  <a:pt x="11285" y="6814"/>
                </a:lnTo>
                <a:cubicBezTo>
                  <a:pt x="11477" y="6615"/>
                  <a:pt x="11768" y="6319"/>
                  <a:pt x="11808" y="5904"/>
                </a:cubicBezTo>
                <a:cubicBezTo>
                  <a:pt x="11858" y="5335"/>
                  <a:pt x="11404" y="4904"/>
                  <a:pt x="11183" y="4699"/>
                </a:cubicBezTo>
                <a:cubicBezTo>
                  <a:pt x="9511" y="3112"/>
                  <a:pt x="7738" y="1606"/>
                  <a:pt x="5896" y="213"/>
                </a:cubicBezTo>
                <a:cubicBezTo>
                  <a:pt x="5789" y="135"/>
                  <a:pt x="5616" y="1"/>
                  <a:pt x="5390" y="1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9572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" name="Google Shape;1617;p37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618" name="Google Shape;1618;p3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9" name="Google Shape;1619;p3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0" name="Google Shape;1620;p3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1" name="Google Shape;1621;p3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2" name="Google Shape;1622;p3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3" name="Google Shape;1623;p3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4" name="Google Shape;1624;p3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5" name="Google Shape;1625;p3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6" name="Google Shape;1626;p3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7" name="Google Shape;1627;p3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8" name="Google Shape;1628;p3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46" name="Google Shape;1646;p37"/>
          <p:cNvSpPr txBox="1">
            <a:spLocks noGrp="1"/>
          </p:cNvSpPr>
          <p:nvPr>
            <p:ph type="title" hasCustomPrompt="1"/>
          </p:nvPr>
        </p:nvSpPr>
        <p:spPr>
          <a:xfrm>
            <a:off x="3089000" y="1427180"/>
            <a:ext cx="6014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647" name="Google Shape;1647;p37"/>
          <p:cNvSpPr txBox="1">
            <a:spLocks noGrp="1"/>
          </p:cNvSpPr>
          <p:nvPr>
            <p:ph type="subTitle" idx="1"/>
          </p:nvPr>
        </p:nvSpPr>
        <p:spPr>
          <a:xfrm>
            <a:off x="3089000" y="2130884"/>
            <a:ext cx="6014000" cy="3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37"/>
          <p:cNvSpPr txBox="1">
            <a:spLocks noGrp="1"/>
          </p:cNvSpPr>
          <p:nvPr>
            <p:ph type="title" idx="2" hasCustomPrompt="1"/>
          </p:nvPr>
        </p:nvSpPr>
        <p:spPr>
          <a:xfrm>
            <a:off x="3089000" y="2894323"/>
            <a:ext cx="6014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649" name="Google Shape;1649;p37"/>
          <p:cNvSpPr txBox="1">
            <a:spLocks noGrp="1"/>
          </p:cNvSpPr>
          <p:nvPr>
            <p:ph type="subTitle" idx="3"/>
          </p:nvPr>
        </p:nvSpPr>
        <p:spPr>
          <a:xfrm>
            <a:off x="3089000" y="3598027"/>
            <a:ext cx="6014000" cy="3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37"/>
          <p:cNvSpPr txBox="1">
            <a:spLocks noGrp="1"/>
          </p:cNvSpPr>
          <p:nvPr>
            <p:ph type="title" idx="4" hasCustomPrompt="1"/>
          </p:nvPr>
        </p:nvSpPr>
        <p:spPr>
          <a:xfrm>
            <a:off x="3089000" y="4361516"/>
            <a:ext cx="6014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Coiny"/>
              <a:buNone/>
              <a:defRPr sz="8266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651" name="Google Shape;1651;p37"/>
          <p:cNvSpPr txBox="1">
            <a:spLocks noGrp="1"/>
          </p:cNvSpPr>
          <p:nvPr>
            <p:ph type="subTitle" idx="5"/>
          </p:nvPr>
        </p:nvSpPr>
        <p:spPr>
          <a:xfrm>
            <a:off x="3089000" y="5065220"/>
            <a:ext cx="6014000" cy="36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2" name="Google Shape;1652;p37"/>
          <p:cNvSpPr/>
          <p:nvPr/>
        </p:nvSpPr>
        <p:spPr>
          <a:xfrm rot="-10530625">
            <a:off x="9066169" y="5323020"/>
            <a:ext cx="4112635" cy="2297123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rgbClr val="FFD9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37"/>
          <p:cNvSpPr/>
          <p:nvPr/>
        </p:nvSpPr>
        <p:spPr>
          <a:xfrm rot="-633311" flipH="1">
            <a:off x="-143221" y="-559317"/>
            <a:ext cx="5598444" cy="1319465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4" name="Google Shape;1654;p37"/>
          <p:cNvGrpSpPr/>
          <p:nvPr/>
        </p:nvGrpSpPr>
        <p:grpSpPr>
          <a:xfrm>
            <a:off x="10588891" y="315251"/>
            <a:ext cx="1067200" cy="1400160"/>
            <a:chOff x="7941668" y="236438"/>
            <a:chExt cx="800400" cy="1050120"/>
          </a:xfrm>
        </p:grpSpPr>
        <p:sp>
          <p:nvSpPr>
            <p:cNvPr id="1655" name="Google Shape;1655;p37"/>
            <p:cNvSpPr/>
            <p:nvPr/>
          </p:nvSpPr>
          <p:spPr>
            <a:xfrm>
              <a:off x="8234015" y="1031900"/>
              <a:ext cx="256427" cy="254657"/>
            </a:xfrm>
            <a:custGeom>
              <a:avLst/>
              <a:gdLst/>
              <a:ahLst/>
              <a:cxnLst/>
              <a:rect l="l" t="t" r="r" b="b"/>
              <a:pathLst>
                <a:path w="4202" h="4173" fill="none" extrusionOk="0">
                  <a:moveTo>
                    <a:pt x="0" y="2063"/>
                  </a:moveTo>
                  <a:cubicBezTo>
                    <a:pt x="449" y="1558"/>
                    <a:pt x="897" y="1048"/>
                    <a:pt x="1346" y="543"/>
                  </a:cubicBezTo>
                  <a:cubicBezTo>
                    <a:pt x="1478" y="392"/>
                    <a:pt x="1497" y="242"/>
                    <a:pt x="1629" y="90"/>
                  </a:cubicBezTo>
                  <a:cubicBezTo>
                    <a:pt x="1657" y="52"/>
                    <a:pt x="1695" y="15"/>
                    <a:pt x="1742" y="5"/>
                  </a:cubicBezTo>
                  <a:cubicBezTo>
                    <a:pt x="1784" y="0"/>
                    <a:pt x="1827" y="24"/>
                    <a:pt x="1869" y="52"/>
                  </a:cubicBezTo>
                  <a:cubicBezTo>
                    <a:pt x="2596" y="520"/>
                    <a:pt x="3304" y="1034"/>
                    <a:pt x="3979" y="1581"/>
                  </a:cubicBezTo>
                  <a:cubicBezTo>
                    <a:pt x="4083" y="1666"/>
                    <a:pt x="4201" y="1775"/>
                    <a:pt x="4197" y="1912"/>
                  </a:cubicBezTo>
                  <a:cubicBezTo>
                    <a:pt x="4197" y="2015"/>
                    <a:pt x="4125" y="2106"/>
                    <a:pt x="4060" y="2185"/>
                  </a:cubicBezTo>
                  <a:cubicBezTo>
                    <a:pt x="3498" y="2847"/>
                    <a:pt x="2941" y="3511"/>
                    <a:pt x="2385" y="4173"/>
                  </a:cubicBezTo>
                  <a:cubicBezTo>
                    <a:pt x="1695" y="3516"/>
                    <a:pt x="742" y="2662"/>
                    <a:pt x="0" y="206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56" name="Google Shape;1656;p37"/>
            <p:cNvGrpSpPr/>
            <p:nvPr/>
          </p:nvGrpSpPr>
          <p:grpSpPr>
            <a:xfrm>
              <a:off x="8589047" y="626181"/>
              <a:ext cx="153021" cy="186423"/>
              <a:chOff x="7298913" y="453525"/>
              <a:chExt cx="96775" cy="117900"/>
            </a:xfrm>
          </p:grpSpPr>
          <p:sp>
            <p:nvSpPr>
              <p:cNvPr id="1657" name="Google Shape;1657;p37"/>
              <p:cNvSpPr/>
              <p:nvPr/>
            </p:nvSpPr>
            <p:spPr>
              <a:xfrm>
                <a:off x="7298913" y="480425"/>
                <a:ext cx="863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2569" fill="none" extrusionOk="0">
                    <a:moveTo>
                      <a:pt x="0" y="0"/>
                    </a:moveTo>
                    <a:cubicBezTo>
                      <a:pt x="1152" y="859"/>
                      <a:pt x="2304" y="1714"/>
                      <a:pt x="3455" y="256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37"/>
              <p:cNvSpPr/>
              <p:nvPr/>
            </p:nvSpPr>
            <p:spPr>
              <a:xfrm>
                <a:off x="7301138" y="470175"/>
                <a:ext cx="9455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2935" fill="none" extrusionOk="0">
                    <a:moveTo>
                      <a:pt x="0" y="2935"/>
                    </a:moveTo>
                    <a:cubicBezTo>
                      <a:pt x="1298" y="2005"/>
                      <a:pt x="2559" y="1024"/>
                      <a:pt x="3781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37"/>
              <p:cNvSpPr/>
              <p:nvPr/>
            </p:nvSpPr>
            <p:spPr>
              <a:xfrm>
                <a:off x="7337238" y="453525"/>
                <a:ext cx="153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16" fill="none" extrusionOk="0">
                    <a:moveTo>
                      <a:pt x="1" y="0"/>
                    </a:moveTo>
                    <a:cubicBezTo>
                      <a:pt x="369" y="1544"/>
                      <a:pt x="516" y="3134"/>
                      <a:pt x="431" y="4715"/>
                    </a:cubicBezTo>
                    <a:cubicBezTo>
                      <a:pt x="374" y="4535"/>
                      <a:pt x="454" y="4319"/>
                      <a:pt x="614" y="421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60" name="Google Shape;1660;p37"/>
            <p:cNvSpPr/>
            <p:nvPr/>
          </p:nvSpPr>
          <p:spPr>
            <a:xfrm rot="-896704">
              <a:off x="7978441" y="274520"/>
              <a:ext cx="338559" cy="329584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61" name="Google Shape;1661;p37"/>
          <p:cNvSpPr/>
          <p:nvPr/>
        </p:nvSpPr>
        <p:spPr>
          <a:xfrm>
            <a:off x="405700" y="1045632"/>
            <a:ext cx="395299" cy="432120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75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5" name="Google Shape;1825;p41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826" name="Google Shape;1826;p4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7" name="Google Shape;1827;p4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8" name="Google Shape;1828;p4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9" name="Google Shape;1829;p4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0" name="Google Shape;1830;p4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1" name="Google Shape;1831;p4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2" name="Google Shape;1832;p4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3" name="Google Shape;1833;p4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4" name="Google Shape;1834;p4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5" name="Google Shape;1835;p4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6" name="Google Shape;1836;p4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7" name="Google Shape;1837;p4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8" name="Google Shape;1838;p4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9" name="Google Shape;1839;p4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0" name="Google Shape;1840;p4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1" name="Google Shape;1841;p4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2" name="Google Shape;1842;p4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3" name="Google Shape;1843;p4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4" name="Google Shape;1844;p4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5" name="Google Shape;1845;p4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6" name="Google Shape;1846;p4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7" name="Google Shape;1847;p4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8" name="Google Shape;1848;p4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9" name="Google Shape;1849;p4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0" name="Google Shape;1850;p4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1" name="Google Shape;1851;p4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4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4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4" name="Google Shape;1854;p41"/>
          <p:cNvSpPr/>
          <p:nvPr/>
        </p:nvSpPr>
        <p:spPr>
          <a:xfrm rot="-513265" flipH="1">
            <a:off x="-142391" y="-483673"/>
            <a:ext cx="5334107" cy="1257165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5" name="Google Shape;1855;p41"/>
          <p:cNvSpPr/>
          <p:nvPr/>
        </p:nvSpPr>
        <p:spPr>
          <a:xfrm rot="-156162" flipH="1">
            <a:off x="6246930" y="5265573"/>
            <a:ext cx="7430081" cy="2551519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6" name="Google Shape;1856;p41"/>
          <p:cNvGrpSpPr/>
          <p:nvPr/>
        </p:nvGrpSpPr>
        <p:grpSpPr>
          <a:xfrm flipH="1">
            <a:off x="10354532" y="4306541"/>
            <a:ext cx="1469467" cy="1589884"/>
            <a:chOff x="5653500" y="3414700"/>
            <a:chExt cx="749575" cy="811000"/>
          </a:xfrm>
        </p:grpSpPr>
        <p:sp>
          <p:nvSpPr>
            <p:cNvPr id="1857" name="Google Shape;1857;p41"/>
            <p:cNvSpPr/>
            <p:nvPr/>
          </p:nvSpPr>
          <p:spPr>
            <a:xfrm>
              <a:off x="5679100" y="3414700"/>
              <a:ext cx="723975" cy="811000"/>
            </a:xfrm>
            <a:custGeom>
              <a:avLst/>
              <a:gdLst/>
              <a:ahLst/>
              <a:cxnLst/>
              <a:rect l="l" t="t" r="r" b="b"/>
              <a:pathLst>
                <a:path w="28959" h="32440" extrusionOk="0">
                  <a:moveTo>
                    <a:pt x="19747" y="0"/>
                  </a:moveTo>
                  <a:cubicBezTo>
                    <a:pt x="12997" y="2737"/>
                    <a:pt x="6824" y="4290"/>
                    <a:pt x="0" y="7051"/>
                  </a:cubicBezTo>
                  <a:lnTo>
                    <a:pt x="7717" y="32440"/>
                  </a:lnTo>
                  <a:cubicBezTo>
                    <a:pt x="11926" y="31233"/>
                    <a:pt x="15829" y="30076"/>
                    <a:pt x="20039" y="28863"/>
                  </a:cubicBezTo>
                  <a:cubicBezTo>
                    <a:pt x="21808" y="28353"/>
                    <a:pt x="27499" y="26423"/>
                    <a:pt x="28958" y="25328"/>
                  </a:cubicBezTo>
                  <a:cubicBezTo>
                    <a:pt x="25839" y="16480"/>
                    <a:pt x="22738" y="8896"/>
                    <a:pt x="19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5653500" y="3616400"/>
              <a:ext cx="65525" cy="79575"/>
            </a:xfrm>
            <a:custGeom>
              <a:avLst/>
              <a:gdLst/>
              <a:ahLst/>
              <a:cxnLst/>
              <a:rect l="l" t="t" r="r" b="b"/>
              <a:pathLst>
                <a:path w="2621" h="3183" extrusionOk="0">
                  <a:moveTo>
                    <a:pt x="2401" y="0"/>
                  </a:moveTo>
                  <a:cubicBezTo>
                    <a:pt x="2392" y="0"/>
                    <a:pt x="2383" y="1"/>
                    <a:pt x="2374" y="2"/>
                  </a:cubicBezTo>
                  <a:cubicBezTo>
                    <a:pt x="1638" y="21"/>
                    <a:pt x="1006" y="281"/>
                    <a:pt x="595" y="724"/>
                  </a:cubicBezTo>
                  <a:cubicBezTo>
                    <a:pt x="94" y="1272"/>
                    <a:pt x="0" y="2102"/>
                    <a:pt x="383" y="2660"/>
                  </a:cubicBezTo>
                  <a:cubicBezTo>
                    <a:pt x="595" y="2971"/>
                    <a:pt x="982" y="3174"/>
                    <a:pt x="1388" y="3183"/>
                  </a:cubicBezTo>
                  <a:lnTo>
                    <a:pt x="1425" y="3183"/>
                  </a:lnTo>
                  <a:cubicBezTo>
                    <a:pt x="1780" y="3183"/>
                    <a:pt x="2096" y="3037"/>
                    <a:pt x="2289" y="2782"/>
                  </a:cubicBezTo>
                  <a:cubicBezTo>
                    <a:pt x="2370" y="2678"/>
                    <a:pt x="2351" y="2532"/>
                    <a:pt x="2246" y="2451"/>
                  </a:cubicBezTo>
                  <a:cubicBezTo>
                    <a:pt x="2204" y="2418"/>
                    <a:pt x="2152" y="2401"/>
                    <a:pt x="2101" y="2401"/>
                  </a:cubicBezTo>
                  <a:cubicBezTo>
                    <a:pt x="2030" y="2401"/>
                    <a:pt x="1959" y="2433"/>
                    <a:pt x="1912" y="2494"/>
                  </a:cubicBezTo>
                  <a:cubicBezTo>
                    <a:pt x="1809" y="2628"/>
                    <a:pt x="1648" y="2711"/>
                    <a:pt x="1439" y="2711"/>
                  </a:cubicBezTo>
                  <a:cubicBezTo>
                    <a:pt x="1427" y="2711"/>
                    <a:pt x="1415" y="2711"/>
                    <a:pt x="1403" y="2711"/>
                  </a:cubicBezTo>
                  <a:cubicBezTo>
                    <a:pt x="1148" y="2701"/>
                    <a:pt x="902" y="2579"/>
                    <a:pt x="774" y="2390"/>
                  </a:cubicBezTo>
                  <a:cubicBezTo>
                    <a:pt x="519" y="2017"/>
                    <a:pt x="595" y="1427"/>
                    <a:pt x="944" y="1046"/>
                  </a:cubicBezTo>
                  <a:cubicBezTo>
                    <a:pt x="1261" y="700"/>
                    <a:pt x="1789" y="493"/>
                    <a:pt x="2388" y="474"/>
                  </a:cubicBezTo>
                  <a:cubicBezTo>
                    <a:pt x="2516" y="474"/>
                    <a:pt x="2620" y="360"/>
                    <a:pt x="2615" y="233"/>
                  </a:cubicBezTo>
                  <a:cubicBezTo>
                    <a:pt x="2615" y="111"/>
                    <a:pt x="2513" y="0"/>
                    <a:pt x="240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5681100" y="3697625"/>
              <a:ext cx="72125" cy="74100"/>
            </a:xfrm>
            <a:custGeom>
              <a:avLst/>
              <a:gdLst/>
              <a:ahLst/>
              <a:cxnLst/>
              <a:rect l="l" t="t" r="r" b="b"/>
              <a:pathLst>
                <a:path w="2885" h="2964" extrusionOk="0">
                  <a:moveTo>
                    <a:pt x="2368" y="1"/>
                  </a:moveTo>
                  <a:cubicBezTo>
                    <a:pt x="1788" y="1"/>
                    <a:pt x="1313" y="118"/>
                    <a:pt x="926" y="354"/>
                  </a:cubicBezTo>
                  <a:cubicBezTo>
                    <a:pt x="331" y="718"/>
                    <a:pt x="1" y="1387"/>
                    <a:pt x="114" y="1982"/>
                  </a:cubicBezTo>
                  <a:cubicBezTo>
                    <a:pt x="180" y="2336"/>
                    <a:pt x="430" y="2661"/>
                    <a:pt x="770" y="2837"/>
                  </a:cubicBezTo>
                  <a:cubicBezTo>
                    <a:pt x="935" y="2922"/>
                    <a:pt x="1110" y="2964"/>
                    <a:pt x="1279" y="2964"/>
                  </a:cubicBezTo>
                  <a:cubicBezTo>
                    <a:pt x="1417" y="2964"/>
                    <a:pt x="1554" y="2935"/>
                    <a:pt x="1680" y="2874"/>
                  </a:cubicBezTo>
                  <a:cubicBezTo>
                    <a:pt x="1799" y="2822"/>
                    <a:pt x="1850" y="2680"/>
                    <a:pt x="1794" y="2563"/>
                  </a:cubicBezTo>
                  <a:cubicBezTo>
                    <a:pt x="1757" y="2474"/>
                    <a:pt x="1672" y="2422"/>
                    <a:pt x="1583" y="2422"/>
                  </a:cubicBezTo>
                  <a:cubicBezTo>
                    <a:pt x="1549" y="2422"/>
                    <a:pt x="1515" y="2429"/>
                    <a:pt x="1482" y="2445"/>
                  </a:cubicBezTo>
                  <a:cubicBezTo>
                    <a:pt x="1414" y="2477"/>
                    <a:pt x="1346" y="2489"/>
                    <a:pt x="1281" y="2489"/>
                  </a:cubicBezTo>
                  <a:cubicBezTo>
                    <a:pt x="1159" y="2489"/>
                    <a:pt x="1052" y="2445"/>
                    <a:pt x="987" y="2412"/>
                  </a:cubicBezTo>
                  <a:cubicBezTo>
                    <a:pt x="774" y="2308"/>
                    <a:pt x="619" y="2105"/>
                    <a:pt x="576" y="1897"/>
                  </a:cubicBezTo>
                  <a:cubicBezTo>
                    <a:pt x="491" y="1439"/>
                    <a:pt x="813" y="982"/>
                    <a:pt x="1171" y="760"/>
                  </a:cubicBezTo>
                  <a:cubicBezTo>
                    <a:pt x="1486" y="567"/>
                    <a:pt x="1886" y="474"/>
                    <a:pt x="2389" y="474"/>
                  </a:cubicBezTo>
                  <a:cubicBezTo>
                    <a:pt x="2467" y="474"/>
                    <a:pt x="2547" y="476"/>
                    <a:pt x="2630" y="481"/>
                  </a:cubicBezTo>
                  <a:cubicBezTo>
                    <a:pt x="2756" y="481"/>
                    <a:pt x="2870" y="387"/>
                    <a:pt x="2880" y="260"/>
                  </a:cubicBezTo>
                  <a:cubicBezTo>
                    <a:pt x="2884" y="128"/>
                    <a:pt x="2785" y="14"/>
                    <a:pt x="2653" y="10"/>
                  </a:cubicBezTo>
                  <a:cubicBezTo>
                    <a:pt x="2555" y="4"/>
                    <a:pt x="2460" y="1"/>
                    <a:pt x="2368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5714150" y="3786800"/>
              <a:ext cx="59000" cy="77875"/>
            </a:xfrm>
            <a:custGeom>
              <a:avLst/>
              <a:gdLst/>
              <a:ahLst/>
              <a:cxnLst/>
              <a:rect l="l" t="t" r="r" b="b"/>
              <a:pathLst>
                <a:path w="2360" h="3115" extrusionOk="0">
                  <a:moveTo>
                    <a:pt x="2114" y="0"/>
                  </a:moveTo>
                  <a:cubicBezTo>
                    <a:pt x="1519" y="20"/>
                    <a:pt x="968" y="237"/>
                    <a:pt x="604" y="605"/>
                  </a:cubicBezTo>
                  <a:cubicBezTo>
                    <a:pt x="170" y="1034"/>
                    <a:pt x="1" y="1681"/>
                    <a:pt x="175" y="2209"/>
                  </a:cubicBezTo>
                  <a:cubicBezTo>
                    <a:pt x="349" y="2742"/>
                    <a:pt x="864" y="3115"/>
                    <a:pt x="1388" y="3115"/>
                  </a:cubicBezTo>
                  <a:cubicBezTo>
                    <a:pt x="1458" y="3115"/>
                    <a:pt x="1530" y="3106"/>
                    <a:pt x="1600" y="3092"/>
                  </a:cubicBezTo>
                  <a:cubicBezTo>
                    <a:pt x="1728" y="3069"/>
                    <a:pt x="1813" y="2941"/>
                    <a:pt x="1784" y="2814"/>
                  </a:cubicBezTo>
                  <a:cubicBezTo>
                    <a:pt x="1764" y="2702"/>
                    <a:pt x="1664" y="2624"/>
                    <a:pt x="1555" y="2624"/>
                  </a:cubicBezTo>
                  <a:cubicBezTo>
                    <a:pt x="1539" y="2624"/>
                    <a:pt x="1522" y="2625"/>
                    <a:pt x="1506" y="2629"/>
                  </a:cubicBezTo>
                  <a:cubicBezTo>
                    <a:pt x="1466" y="2637"/>
                    <a:pt x="1425" y="2641"/>
                    <a:pt x="1384" y="2641"/>
                  </a:cubicBezTo>
                  <a:cubicBezTo>
                    <a:pt x="1061" y="2641"/>
                    <a:pt x="732" y="2399"/>
                    <a:pt x="623" y="2063"/>
                  </a:cubicBezTo>
                  <a:cubicBezTo>
                    <a:pt x="506" y="1699"/>
                    <a:pt x="633" y="1246"/>
                    <a:pt x="939" y="940"/>
                  </a:cubicBezTo>
                  <a:cubicBezTo>
                    <a:pt x="1223" y="657"/>
                    <a:pt x="1652" y="487"/>
                    <a:pt x="2129" y="473"/>
                  </a:cubicBezTo>
                  <a:cubicBezTo>
                    <a:pt x="2256" y="473"/>
                    <a:pt x="2360" y="364"/>
                    <a:pt x="2355" y="232"/>
                  </a:cubicBezTo>
                  <a:cubicBezTo>
                    <a:pt x="2355" y="104"/>
                    <a:pt x="2247" y="0"/>
                    <a:pt x="2120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5744325" y="3869075"/>
              <a:ext cx="53975" cy="80450"/>
            </a:xfrm>
            <a:custGeom>
              <a:avLst/>
              <a:gdLst/>
              <a:ahLst/>
              <a:cxnLst/>
              <a:rect l="l" t="t" r="r" b="b"/>
              <a:pathLst>
                <a:path w="2159" h="3218" extrusionOk="0">
                  <a:moveTo>
                    <a:pt x="1898" y="0"/>
                  </a:moveTo>
                  <a:cubicBezTo>
                    <a:pt x="1884" y="0"/>
                    <a:pt x="1870" y="1"/>
                    <a:pt x="1856" y="4"/>
                  </a:cubicBezTo>
                  <a:cubicBezTo>
                    <a:pt x="1399" y="98"/>
                    <a:pt x="974" y="311"/>
                    <a:pt x="630" y="632"/>
                  </a:cubicBezTo>
                  <a:cubicBezTo>
                    <a:pt x="369" y="872"/>
                    <a:pt x="195" y="1132"/>
                    <a:pt x="110" y="1415"/>
                  </a:cubicBezTo>
                  <a:cubicBezTo>
                    <a:pt x="1" y="1788"/>
                    <a:pt x="63" y="2203"/>
                    <a:pt x="290" y="2557"/>
                  </a:cubicBezTo>
                  <a:cubicBezTo>
                    <a:pt x="516" y="2916"/>
                    <a:pt x="865" y="3156"/>
                    <a:pt x="1247" y="3213"/>
                  </a:cubicBezTo>
                  <a:cubicBezTo>
                    <a:pt x="1262" y="3213"/>
                    <a:pt x="1271" y="3217"/>
                    <a:pt x="1285" y="3217"/>
                  </a:cubicBezTo>
                  <a:cubicBezTo>
                    <a:pt x="1399" y="3217"/>
                    <a:pt x="1502" y="3132"/>
                    <a:pt x="1516" y="3015"/>
                  </a:cubicBezTo>
                  <a:cubicBezTo>
                    <a:pt x="1536" y="2882"/>
                    <a:pt x="1451" y="2764"/>
                    <a:pt x="1318" y="2746"/>
                  </a:cubicBezTo>
                  <a:cubicBezTo>
                    <a:pt x="1072" y="2708"/>
                    <a:pt x="841" y="2548"/>
                    <a:pt x="691" y="2307"/>
                  </a:cubicBezTo>
                  <a:cubicBezTo>
                    <a:pt x="539" y="2067"/>
                    <a:pt x="492" y="1788"/>
                    <a:pt x="563" y="1551"/>
                  </a:cubicBezTo>
                  <a:cubicBezTo>
                    <a:pt x="624" y="1353"/>
                    <a:pt x="752" y="1161"/>
                    <a:pt x="950" y="980"/>
                  </a:cubicBezTo>
                  <a:cubicBezTo>
                    <a:pt x="1224" y="726"/>
                    <a:pt x="1578" y="542"/>
                    <a:pt x="1946" y="471"/>
                  </a:cubicBezTo>
                  <a:cubicBezTo>
                    <a:pt x="2074" y="447"/>
                    <a:pt x="2159" y="320"/>
                    <a:pt x="2135" y="192"/>
                  </a:cubicBezTo>
                  <a:cubicBezTo>
                    <a:pt x="2114" y="80"/>
                    <a:pt x="2007" y="0"/>
                    <a:pt x="1898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5768300" y="3940925"/>
              <a:ext cx="55125" cy="80350"/>
            </a:xfrm>
            <a:custGeom>
              <a:avLst/>
              <a:gdLst/>
              <a:ahLst/>
              <a:cxnLst/>
              <a:rect l="l" t="t" r="r" b="b"/>
              <a:pathLst>
                <a:path w="2205" h="3214" extrusionOk="0">
                  <a:moveTo>
                    <a:pt x="1959" y="0"/>
                  </a:moveTo>
                  <a:cubicBezTo>
                    <a:pt x="1947" y="0"/>
                    <a:pt x="1934" y="1"/>
                    <a:pt x="1921" y="4"/>
                  </a:cubicBezTo>
                  <a:cubicBezTo>
                    <a:pt x="1189" y="93"/>
                    <a:pt x="344" y="565"/>
                    <a:pt x="118" y="1410"/>
                  </a:cubicBezTo>
                  <a:cubicBezTo>
                    <a:pt x="0" y="1849"/>
                    <a:pt x="118" y="2354"/>
                    <a:pt x="425" y="2732"/>
                  </a:cubicBezTo>
                  <a:cubicBezTo>
                    <a:pt x="675" y="3038"/>
                    <a:pt x="1015" y="3213"/>
                    <a:pt x="1369" y="3213"/>
                  </a:cubicBezTo>
                  <a:lnTo>
                    <a:pt x="1431" y="3213"/>
                  </a:lnTo>
                  <a:cubicBezTo>
                    <a:pt x="1562" y="3203"/>
                    <a:pt x="1662" y="3090"/>
                    <a:pt x="1657" y="2963"/>
                  </a:cubicBezTo>
                  <a:cubicBezTo>
                    <a:pt x="1647" y="2831"/>
                    <a:pt x="1534" y="2737"/>
                    <a:pt x="1407" y="2737"/>
                  </a:cubicBezTo>
                  <a:cubicBezTo>
                    <a:pt x="1397" y="2737"/>
                    <a:pt x="1387" y="2737"/>
                    <a:pt x="1377" y="2737"/>
                  </a:cubicBezTo>
                  <a:cubicBezTo>
                    <a:pt x="1086" y="2737"/>
                    <a:pt x="889" y="2548"/>
                    <a:pt x="793" y="2434"/>
                  </a:cubicBezTo>
                  <a:cubicBezTo>
                    <a:pt x="586" y="2175"/>
                    <a:pt x="501" y="1826"/>
                    <a:pt x="577" y="1533"/>
                  </a:cubicBezTo>
                  <a:cubicBezTo>
                    <a:pt x="747" y="905"/>
                    <a:pt x="1426" y="542"/>
                    <a:pt x="1982" y="471"/>
                  </a:cubicBezTo>
                  <a:cubicBezTo>
                    <a:pt x="2110" y="457"/>
                    <a:pt x="2204" y="339"/>
                    <a:pt x="2191" y="206"/>
                  </a:cubicBezTo>
                  <a:cubicBezTo>
                    <a:pt x="2173" y="92"/>
                    <a:pt x="2073" y="0"/>
                    <a:pt x="1959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5794600" y="4016125"/>
              <a:ext cx="48050" cy="78400"/>
            </a:xfrm>
            <a:custGeom>
              <a:avLst/>
              <a:gdLst/>
              <a:ahLst/>
              <a:cxnLst/>
              <a:rect l="l" t="t" r="r" b="b"/>
              <a:pathLst>
                <a:path w="1922" h="3136" extrusionOk="0">
                  <a:moveTo>
                    <a:pt x="1649" y="0"/>
                  </a:moveTo>
                  <a:cubicBezTo>
                    <a:pt x="1620" y="0"/>
                    <a:pt x="1591" y="5"/>
                    <a:pt x="1563" y="16"/>
                  </a:cubicBezTo>
                  <a:cubicBezTo>
                    <a:pt x="1043" y="219"/>
                    <a:pt x="633" y="526"/>
                    <a:pt x="379" y="903"/>
                  </a:cubicBezTo>
                  <a:cubicBezTo>
                    <a:pt x="63" y="1375"/>
                    <a:pt x="0" y="1970"/>
                    <a:pt x="218" y="2432"/>
                  </a:cubicBezTo>
                  <a:cubicBezTo>
                    <a:pt x="421" y="2861"/>
                    <a:pt x="869" y="3136"/>
                    <a:pt x="1309" y="3136"/>
                  </a:cubicBezTo>
                  <a:cubicBezTo>
                    <a:pt x="1416" y="3136"/>
                    <a:pt x="1529" y="3116"/>
                    <a:pt x="1634" y="3083"/>
                  </a:cubicBezTo>
                  <a:cubicBezTo>
                    <a:pt x="1756" y="3042"/>
                    <a:pt x="1823" y="2904"/>
                    <a:pt x="1780" y="2782"/>
                  </a:cubicBezTo>
                  <a:cubicBezTo>
                    <a:pt x="1746" y="2682"/>
                    <a:pt x="1652" y="2620"/>
                    <a:pt x="1553" y="2620"/>
                  </a:cubicBezTo>
                  <a:cubicBezTo>
                    <a:pt x="1530" y="2620"/>
                    <a:pt x="1506" y="2623"/>
                    <a:pt x="1483" y="2630"/>
                  </a:cubicBezTo>
                  <a:cubicBezTo>
                    <a:pt x="1427" y="2650"/>
                    <a:pt x="1368" y="2659"/>
                    <a:pt x="1308" y="2659"/>
                  </a:cubicBezTo>
                  <a:cubicBezTo>
                    <a:pt x="1047" y="2659"/>
                    <a:pt x="766" y="2486"/>
                    <a:pt x="647" y="2229"/>
                  </a:cubicBezTo>
                  <a:cubicBezTo>
                    <a:pt x="501" y="1918"/>
                    <a:pt x="549" y="1502"/>
                    <a:pt x="771" y="1168"/>
                  </a:cubicBezTo>
                  <a:cubicBezTo>
                    <a:pt x="1025" y="794"/>
                    <a:pt x="1435" y="574"/>
                    <a:pt x="1738" y="460"/>
                  </a:cubicBezTo>
                  <a:cubicBezTo>
                    <a:pt x="1860" y="413"/>
                    <a:pt x="1921" y="271"/>
                    <a:pt x="1869" y="153"/>
                  </a:cubicBezTo>
                  <a:cubicBezTo>
                    <a:pt x="1833" y="58"/>
                    <a:pt x="1744" y="0"/>
                    <a:pt x="1649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5815000" y="4098725"/>
              <a:ext cx="49350" cy="80050"/>
            </a:xfrm>
            <a:custGeom>
              <a:avLst/>
              <a:gdLst/>
              <a:ahLst/>
              <a:cxnLst/>
              <a:rect l="l" t="t" r="r" b="b"/>
              <a:pathLst>
                <a:path w="1974" h="3202" extrusionOk="0">
                  <a:moveTo>
                    <a:pt x="1726" y="1"/>
                  </a:moveTo>
                  <a:cubicBezTo>
                    <a:pt x="1721" y="1"/>
                    <a:pt x="1716" y="1"/>
                    <a:pt x="1710" y="1"/>
                  </a:cubicBezTo>
                  <a:cubicBezTo>
                    <a:pt x="992" y="54"/>
                    <a:pt x="341" y="601"/>
                    <a:pt x="171" y="1299"/>
                  </a:cubicBezTo>
                  <a:cubicBezTo>
                    <a:pt x="1" y="2003"/>
                    <a:pt x="323" y="2785"/>
                    <a:pt x="935" y="3164"/>
                  </a:cubicBezTo>
                  <a:cubicBezTo>
                    <a:pt x="974" y="3188"/>
                    <a:pt x="1016" y="3201"/>
                    <a:pt x="1059" y="3201"/>
                  </a:cubicBezTo>
                  <a:cubicBezTo>
                    <a:pt x="1138" y="3201"/>
                    <a:pt x="1219" y="3159"/>
                    <a:pt x="1262" y="3088"/>
                  </a:cubicBezTo>
                  <a:cubicBezTo>
                    <a:pt x="1332" y="2975"/>
                    <a:pt x="1294" y="2828"/>
                    <a:pt x="1186" y="2757"/>
                  </a:cubicBezTo>
                  <a:cubicBezTo>
                    <a:pt x="747" y="2489"/>
                    <a:pt x="511" y="1913"/>
                    <a:pt x="634" y="1413"/>
                  </a:cubicBezTo>
                  <a:cubicBezTo>
                    <a:pt x="752" y="917"/>
                    <a:pt x="1233" y="511"/>
                    <a:pt x="1743" y="478"/>
                  </a:cubicBezTo>
                  <a:cubicBezTo>
                    <a:pt x="1874" y="469"/>
                    <a:pt x="1974" y="356"/>
                    <a:pt x="1965" y="223"/>
                  </a:cubicBezTo>
                  <a:cubicBezTo>
                    <a:pt x="1955" y="97"/>
                    <a:pt x="1847" y="1"/>
                    <a:pt x="172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5836725" y="4154025"/>
              <a:ext cx="46050" cy="65800"/>
            </a:xfrm>
            <a:custGeom>
              <a:avLst/>
              <a:gdLst/>
              <a:ahLst/>
              <a:cxnLst/>
              <a:rect l="l" t="t" r="r" b="b"/>
              <a:pathLst>
                <a:path w="1842" h="2632" extrusionOk="0">
                  <a:moveTo>
                    <a:pt x="1583" y="0"/>
                  </a:moveTo>
                  <a:cubicBezTo>
                    <a:pt x="1572" y="0"/>
                    <a:pt x="1560" y="1"/>
                    <a:pt x="1549" y="3"/>
                  </a:cubicBezTo>
                  <a:cubicBezTo>
                    <a:pt x="841" y="116"/>
                    <a:pt x="275" y="560"/>
                    <a:pt x="105" y="1135"/>
                  </a:cubicBezTo>
                  <a:cubicBezTo>
                    <a:pt x="1" y="1494"/>
                    <a:pt x="86" y="1910"/>
                    <a:pt x="326" y="2221"/>
                  </a:cubicBezTo>
                  <a:cubicBezTo>
                    <a:pt x="530" y="2481"/>
                    <a:pt x="813" y="2631"/>
                    <a:pt x="1110" y="2631"/>
                  </a:cubicBezTo>
                  <a:lnTo>
                    <a:pt x="1138" y="2631"/>
                  </a:lnTo>
                  <a:cubicBezTo>
                    <a:pt x="1270" y="2627"/>
                    <a:pt x="1373" y="2518"/>
                    <a:pt x="1369" y="2386"/>
                  </a:cubicBezTo>
                  <a:cubicBezTo>
                    <a:pt x="1364" y="2254"/>
                    <a:pt x="1251" y="2165"/>
                    <a:pt x="1124" y="2155"/>
                  </a:cubicBezTo>
                  <a:cubicBezTo>
                    <a:pt x="1121" y="2155"/>
                    <a:pt x="1117" y="2155"/>
                    <a:pt x="1114" y="2155"/>
                  </a:cubicBezTo>
                  <a:cubicBezTo>
                    <a:pt x="894" y="2155"/>
                    <a:pt x="769" y="2016"/>
                    <a:pt x="704" y="1933"/>
                  </a:cubicBezTo>
                  <a:cubicBezTo>
                    <a:pt x="552" y="1740"/>
                    <a:pt x="501" y="1480"/>
                    <a:pt x="562" y="1272"/>
                  </a:cubicBezTo>
                  <a:cubicBezTo>
                    <a:pt x="694" y="815"/>
                    <a:pt x="1190" y="541"/>
                    <a:pt x="1624" y="475"/>
                  </a:cubicBezTo>
                  <a:cubicBezTo>
                    <a:pt x="1752" y="451"/>
                    <a:pt x="1841" y="333"/>
                    <a:pt x="1822" y="201"/>
                  </a:cubicBezTo>
                  <a:cubicBezTo>
                    <a:pt x="1805" y="85"/>
                    <a:pt x="1701" y="0"/>
                    <a:pt x="1583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5818675" y="3509425"/>
              <a:ext cx="286975" cy="112350"/>
            </a:xfrm>
            <a:custGeom>
              <a:avLst/>
              <a:gdLst/>
              <a:ahLst/>
              <a:cxnLst/>
              <a:rect l="l" t="t" r="r" b="b"/>
              <a:pathLst>
                <a:path w="11479" h="4494" extrusionOk="0">
                  <a:moveTo>
                    <a:pt x="11207" y="1"/>
                  </a:moveTo>
                  <a:cubicBezTo>
                    <a:pt x="11178" y="1"/>
                    <a:pt x="11148" y="7"/>
                    <a:pt x="11119" y="19"/>
                  </a:cubicBezTo>
                  <a:cubicBezTo>
                    <a:pt x="7542" y="1468"/>
                    <a:pt x="3866" y="2818"/>
                    <a:pt x="189" y="4031"/>
                  </a:cubicBezTo>
                  <a:cubicBezTo>
                    <a:pt x="67" y="4073"/>
                    <a:pt x="0" y="4206"/>
                    <a:pt x="39" y="4334"/>
                  </a:cubicBezTo>
                  <a:cubicBezTo>
                    <a:pt x="71" y="4432"/>
                    <a:pt x="165" y="4493"/>
                    <a:pt x="265" y="4493"/>
                  </a:cubicBezTo>
                  <a:cubicBezTo>
                    <a:pt x="289" y="4493"/>
                    <a:pt x="312" y="4489"/>
                    <a:pt x="340" y="4484"/>
                  </a:cubicBezTo>
                  <a:cubicBezTo>
                    <a:pt x="4021" y="3267"/>
                    <a:pt x="7708" y="1912"/>
                    <a:pt x="11294" y="459"/>
                  </a:cubicBezTo>
                  <a:cubicBezTo>
                    <a:pt x="11417" y="411"/>
                    <a:pt x="11478" y="270"/>
                    <a:pt x="11426" y="147"/>
                  </a:cubicBezTo>
                  <a:cubicBezTo>
                    <a:pt x="11390" y="58"/>
                    <a:pt x="11300" y="1"/>
                    <a:pt x="1120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5836500" y="3559475"/>
              <a:ext cx="275750" cy="110100"/>
            </a:xfrm>
            <a:custGeom>
              <a:avLst/>
              <a:gdLst/>
              <a:ahLst/>
              <a:cxnLst/>
              <a:rect l="l" t="t" r="r" b="b"/>
              <a:pathLst>
                <a:path w="11030" h="4404" extrusionOk="0">
                  <a:moveTo>
                    <a:pt x="10759" y="0"/>
                  </a:moveTo>
                  <a:cubicBezTo>
                    <a:pt x="10729" y="0"/>
                    <a:pt x="10699" y="6"/>
                    <a:pt x="10670" y="19"/>
                  </a:cubicBezTo>
                  <a:cubicBezTo>
                    <a:pt x="7226" y="1406"/>
                    <a:pt x="3700" y="2728"/>
                    <a:pt x="189" y="3940"/>
                  </a:cubicBezTo>
                  <a:cubicBezTo>
                    <a:pt x="66" y="3983"/>
                    <a:pt x="1" y="4120"/>
                    <a:pt x="43" y="4242"/>
                  </a:cubicBezTo>
                  <a:cubicBezTo>
                    <a:pt x="80" y="4342"/>
                    <a:pt x="171" y="4403"/>
                    <a:pt x="269" y="4403"/>
                  </a:cubicBezTo>
                  <a:cubicBezTo>
                    <a:pt x="293" y="4403"/>
                    <a:pt x="321" y="4399"/>
                    <a:pt x="345" y="4388"/>
                  </a:cubicBezTo>
                  <a:cubicBezTo>
                    <a:pt x="3865" y="3175"/>
                    <a:pt x="7396" y="1850"/>
                    <a:pt x="10850" y="457"/>
                  </a:cubicBezTo>
                  <a:cubicBezTo>
                    <a:pt x="10968" y="411"/>
                    <a:pt x="11029" y="269"/>
                    <a:pt x="10977" y="151"/>
                  </a:cubicBezTo>
                  <a:cubicBezTo>
                    <a:pt x="10942" y="58"/>
                    <a:pt x="10852" y="0"/>
                    <a:pt x="10759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5861975" y="3649675"/>
              <a:ext cx="173800" cy="68725"/>
            </a:xfrm>
            <a:custGeom>
              <a:avLst/>
              <a:gdLst/>
              <a:ahLst/>
              <a:cxnLst/>
              <a:rect l="l" t="t" r="r" b="b"/>
              <a:pathLst>
                <a:path w="6952" h="2749" extrusionOk="0">
                  <a:moveTo>
                    <a:pt x="6683" y="0"/>
                  </a:moveTo>
                  <a:cubicBezTo>
                    <a:pt x="6655" y="0"/>
                    <a:pt x="6626" y="5"/>
                    <a:pt x="6599" y="16"/>
                  </a:cubicBezTo>
                  <a:cubicBezTo>
                    <a:pt x="4488" y="809"/>
                    <a:pt x="2332" y="1573"/>
                    <a:pt x="189" y="2286"/>
                  </a:cubicBezTo>
                  <a:cubicBezTo>
                    <a:pt x="67" y="2329"/>
                    <a:pt x="1" y="2466"/>
                    <a:pt x="43" y="2588"/>
                  </a:cubicBezTo>
                  <a:cubicBezTo>
                    <a:pt x="76" y="2688"/>
                    <a:pt x="165" y="2749"/>
                    <a:pt x="265" y="2749"/>
                  </a:cubicBezTo>
                  <a:cubicBezTo>
                    <a:pt x="293" y="2749"/>
                    <a:pt x="317" y="2744"/>
                    <a:pt x="341" y="2739"/>
                  </a:cubicBezTo>
                  <a:cubicBezTo>
                    <a:pt x="2487" y="2022"/>
                    <a:pt x="4649" y="1253"/>
                    <a:pt x="6768" y="460"/>
                  </a:cubicBezTo>
                  <a:cubicBezTo>
                    <a:pt x="6891" y="412"/>
                    <a:pt x="6952" y="275"/>
                    <a:pt x="6904" y="153"/>
                  </a:cubicBezTo>
                  <a:cubicBezTo>
                    <a:pt x="6868" y="58"/>
                    <a:pt x="6778" y="0"/>
                    <a:pt x="6683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5955550" y="3812325"/>
              <a:ext cx="38250" cy="33350"/>
            </a:xfrm>
            <a:custGeom>
              <a:avLst/>
              <a:gdLst/>
              <a:ahLst/>
              <a:cxnLst/>
              <a:rect l="l" t="t" r="r" b="b"/>
              <a:pathLst>
                <a:path w="1530" h="1334" extrusionOk="0">
                  <a:moveTo>
                    <a:pt x="780" y="0"/>
                  </a:moveTo>
                  <a:cubicBezTo>
                    <a:pt x="567" y="0"/>
                    <a:pt x="355" y="85"/>
                    <a:pt x="184" y="216"/>
                  </a:cubicBezTo>
                  <a:lnTo>
                    <a:pt x="175" y="282"/>
                  </a:lnTo>
                  <a:cubicBezTo>
                    <a:pt x="0" y="599"/>
                    <a:pt x="109" y="1042"/>
                    <a:pt x="415" y="1235"/>
                  </a:cubicBezTo>
                  <a:cubicBezTo>
                    <a:pt x="523" y="1302"/>
                    <a:pt x="648" y="1333"/>
                    <a:pt x="774" y="1333"/>
                  </a:cubicBezTo>
                  <a:cubicBezTo>
                    <a:pt x="1007" y="1333"/>
                    <a:pt x="1241" y="1227"/>
                    <a:pt x="1373" y="1037"/>
                  </a:cubicBezTo>
                  <a:cubicBezTo>
                    <a:pt x="1491" y="867"/>
                    <a:pt x="1529" y="645"/>
                    <a:pt x="1462" y="452"/>
                  </a:cubicBezTo>
                  <a:cubicBezTo>
                    <a:pt x="1377" y="216"/>
                    <a:pt x="1146" y="42"/>
                    <a:pt x="896" y="9"/>
                  </a:cubicBezTo>
                  <a:cubicBezTo>
                    <a:pt x="857" y="3"/>
                    <a:pt x="819" y="0"/>
                    <a:pt x="780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6090375" y="3768100"/>
              <a:ext cx="38250" cy="334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790" y="1"/>
                  </a:moveTo>
                  <a:cubicBezTo>
                    <a:pt x="574" y="1"/>
                    <a:pt x="360" y="82"/>
                    <a:pt x="190" y="216"/>
                  </a:cubicBezTo>
                  <a:lnTo>
                    <a:pt x="181" y="286"/>
                  </a:lnTo>
                  <a:cubicBezTo>
                    <a:pt x="1" y="598"/>
                    <a:pt x="114" y="1042"/>
                    <a:pt x="421" y="1235"/>
                  </a:cubicBezTo>
                  <a:cubicBezTo>
                    <a:pt x="530" y="1304"/>
                    <a:pt x="656" y="1336"/>
                    <a:pt x="783" y="1336"/>
                  </a:cubicBezTo>
                  <a:cubicBezTo>
                    <a:pt x="1015" y="1336"/>
                    <a:pt x="1248" y="1229"/>
                    <a:pt x="1379" y="1037"/>
                  </a:cubicBezTo>
                  <a:cubicBezTo>
                    <a:pt x="1492" y="867"/>
                    <a:pt x="1530" y="645"/>
                    <a:pt x="1464" y="456"/>
                  </a:cubicBezTo>
                  <a:cubicBezTo>
                    <a:pt x="1384" y="216"/>
                    <a:pt x="1148" y="46"/>
                    <a:pt x="898" y="8"/>
                  </a:cubicBezTo>
                  <a:cubicBezTo>
                    <a:pt x="862" y="3"/>
                    <a:pt x="826" y="1"/>
                    <a:pt x="79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6017950" y="3794200"/>
              <a:ext cx="54425" cy="49950"/>
            </a:xfrm>
            <a:custGeom>
              <a:avLst/>
              <a:gdLst/>
              <a:ahLst/>
              <a:cxnLst/>
              <a:rect l="l" t="t" r="r" b="b"/>
              <a:pathLst>
                <a:path w="2177" h="1998" extrusionOk="0">
                  <a:moveTo>
                    <a:pt x="1666" y="0"/>
                  </a:moveTo>
                  <a:cubicBezTo>
                    <a:pt x="1633" y="0"/>
                    <a:pt x="1599" y="7"/>
                    <a:pt x="1567" y="21"/>
                  </a:cubicBezTo>
                  <a:cubicBezTo>
                    <a:pt x="1449" y="78"/>
                    <a:pt x="1397" y="220"/>
                    <a:pt x="1454" y="337"/>
                  </a:cubicBezTo>
                  <a:cubicBezTo>
                    <a:pt x="1553" y="554"/>
                    <a:pt x="1662" y="780"/>
                    <a:pt x="1676" y="1002"/>
                  </a:cubicBezTo>
                  <a:cubicBezTo>
                    <a:pt x="1690" y="1172"/>
                    <a:pt x="1634" y="1385"/>
                    <a:pt x="1487" y="1475"/>
                  </a:cubicBezTo>
                  <a:cubicBezTo>
                    <a:pt x="1430" y="1510"/>
                    <a:pt x="1366" y="1525"/>
                    <a:pt x="1300" y="1525"/>
                  </a:cubicBezTo>
                  <a:cubicBezTo>
                    <a:pt x="1173" y="1525"/>
                    <a:pt x="1040" y="1470"/>
                    <a:pt x="944" y="1399"/>
                  </a:cubicBezTo>
                  <a:cubicBezTo>
                    <a:pt x="746" y="1253"/>
                    <a:pt x="609" y="1017"/>
                    <a:pt x="477" y="795"/>
                  </a:cubicBezTo>
                  <a:cubicBezTo>
                    <a:pt x="433" y="719"/>
                    <a:pt x="353" y="678"/>
                    <a:pt x="271" y="678"/>
                  </a:cubicBezTo>
                  <a:cubicBezTo>
                    <a:pt x="230" y="678"/>
                    <a:pt x="189" y="688"/>
                    <a:pt x="151" y="710"/>
                  </a:cubicBezTo>
                  <a:cubicBezTo>
                    <a:pt x="38" y="776"/>
                    <a:pt x="1" y="922"/>
                    <a:pt x="66" y="1035"/>
                  </a:cubicBezTo>
                  <a:cubicBezTo>
                    <a:pt x="218" y="1290"/>
                    <a:pt x="388" y="1573"/>
                    <a:pt x="661" y="1777"/>
                  </a:cubicBezTo>
                  <a:cubicBezTo>
                    <a:pt x="835" y="1904"/>
                    <a:pt x="1067" y="1998"/>
                    <a:pt x="1308" y="1998"/>
                  </a:cubicBezTo>
                  <a:cubicBezTo>
                    <a:pt x="1454" y="1998"/>
                    <a:pt x="1600" y="1965"/>
                    <a:pt x="1737" y="1880"/>
                  </a:cubicBezTo>
                  <a:cubicBezTo>
                    <a:pt x="2015" y="1710"/>
                    <a:pt x="2176" y="1352"/>
                    <a:pt x="2148" y="969"/>
                  </a:cubicBezTo>
                  <a:cubicBezTo>
                    <a:pt x="2129" y="658"/>
                    <a:pt x="1996" y="384"/>
                    <a:pt x="1883" y="139"/>
                  </a:cubicBezTo>
                  <a:cubicBezTo>
                    <a:pt x="1842" y="49"/>
                    <a:pt x="1756" y="0"/>
                    <a:pt x="166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5893900" y="3862175"/>
              <a:ext cx="68125" cy="65525"/>
            </a:xfrm>
            <a:custGeom>
              <a:avLst/>
              <a:gdLst/>
              <a:ahLst/>
              <a:cxnLst/>
              <a:rect l="l" t="t" r="r" b="b"/>
              <a:pathLst>
                <a:path w="2725" h="2621" extrusionOk="0">
                  <a:moveTo>
                    <a:pt x="1327" y="1"/>
                  </a:moveTo>
                  <a:cubicBezTo>
                    <a:pt x="660" y="1"/>
                    <a:pt x="1" y="445"/>
                    <a:pt x="40" y="1361"/>
                  </a:cubicBezTo>
                  <a:cubicBezTo>
                    <a:pt x="64" y="2021"/>
                    <a:pt x="663" y="2607"/>
                    <a:pt x="1323" y="2620"/>
                  </a:cubicBezTo>
                  <a:cubicBezTo>
                    <a:pt x="1332" y="2620"/>
                    <a:pt x="1340" y="2620"/>
                    <a:pt x="1349" y="2620"/>
                  </a:cubicBezTo>
                  <a:cubicBezTo>
                    <a:pt x="2001" y="2620"/>
                    <a:pt x="2604" y="2065"/>
                    <a:pt x="2654" y="1417"/>
                  </a:cubicBezTo>
                  <a:cubicBezTo>
                    <a:pt x="2724" y="483"/>
                    <a:pt x="2021" y="1"/>
                    <a:pt x="1327" y="1"/>
                  </a:cubicBezTo>
                  <a:close/>
                </a:path>
              </a:pathLst>
            </a:custGeom>
            <a:solidFill>
              <a:srgbClr val="E81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6147750" y="3787625"/>
              <a:ext cx="68175" cy="65625"/>
            </a:xfrm>
            <a:custGeom>
              <a:avLst/>
              <a:gdLst/>
              <a:ahLst/>
              <a:cxnLst/>
              <a:rect l="l" t="t" r="r" b="b"/>
              <a:pathLst>
                <a:path w="2727" h="2625" extrusionOk="0">
                  <a:moveTo>
                    <a:pt x="1329" y="1"/>
                  </a:moveTo>
                  <a:cubicBezTo>
                    <a:pt x="661" y="1"/>
                    <a:pt x="1" y="445"/>
                    <a:pt x="38" y="1360"/>
                  </a:cubicBezTo>
                  <a:cubicBezTo>
                    <a:pt x="66" y="2021"/>
                    <a:pt x="661" y="2611"/>
                    <a:pt x="1321" y="2624"/>
                  </a:cubicBezTo>
                  <a:cubicBezTo>
                    <a:pt x="1330" y="2625"/>
                    <a:pt x="1338" y="2625"/>
                    <a:pt x="1347" y="2625"/>
                  </a:cubicBezTo>
                  <a:cubicBezTo>
                    <a:pt x="1997" y="2625"/>
                    <a:pt x="2605" y="2069"/>
                    <a:pt x="2656" y="1417"/>
                  </a:cubicBezTo>
                  <a:cubicBezTo>
                    <a:pt x="2726" y="483"/>
                    <a:pt x="2024" y="1"/>
                    <a:pt x="1329" y="1"/>
                  </a:cubicBezTo>
                  <a:close/>
                </a:path>
              </a:pathLst>
            </a:custGeom>
            <a:solidFill>
              <a:srgbClr val="E81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4" name="Google Shape;1874;p41"/>
          <p:cNvSpPr/>
          <p:nvPr/>
        </p:nvSpPr>
        <p:spPr>
          <a:xfrm rot="1624412">
            <a:off x="304338" y="5433073"/>
            <a:ext cx="506540" cy="368263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5" name="Google Shape;1875;p41"/>
          <p:cNvGrpSpPr/>
          <p:nvPr/>
        </p:nvGrpSpPr>
        <p:grpSpPr>
          <a:xfrm>
            <a:off x="606372" y="6144249"/>
            <a:ext cx="260557" cy="306524"/>
            <a:chOff x="5803200" y="3023808"/>
            <a:chExt cx="96775" cy="117900"/>
          </a:xfrm>
        </p:grpSpPr>
        <p:sp>
          <p:nvSpPr>
            <p:cNvPr id="1876" name="Google Shape;1876;p41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9" name="Google Shape;1879;p41"/>
          <p:cNvSpPr/>
          <p:nvPr/>
        </p:nvSpPr>
        <p:spPr>
          <a:xfrm rot="-1624412" flipH="1">
            <a:off x="11619489" y="3721773"/>
            <a:ext cx="506540" cy="368263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0" name="Google Shape;1880;p41"/>
          <p:cNvSpPr/>
          <p:nvPr/>
        </p:nvSpPr>
        <p:spPr>
          <a:xfrm rot="1261609">
            <a:off x="11390436" y="421925"/>
            <a:ext cx="451393" cy="439428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669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1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411" name="Google Shape;411;p1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1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1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1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1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1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1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1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39" name="Google Shape;439;p11"/>
          <p:cNvSpPr txBox="1">
            <a:spLocks noGrp="1"/>
          </p:cNvSpPr>
          <p:nvPr>
            <p:ph type="title" hasCustomPrompt="1"/>
          </p:nvPr>
        </p:nvSpPr>
        <p:spPr>
          <a:xfrm>
            <a:off x="1748000" y="2175500"/>
            <a:ext cx="8696000" cy="18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666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Coiny"/>
              <a:buNone/>
              <a:defRPr sz="128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Coiny"/>
              <a:buNone/>
              <a:defRPr sz="128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Coiny"/>
              <a:buNone/>
              <a:defRPr sz="128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Coiny"/>
              <a:buNone/>
              <a:defRPr sz="128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Coiny"/>
              <a:buNone/>
              <a:defRPr sz="128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Coiny"/>
              <a:buNone/>
              <a:defRPr sz="128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Coiny"/>
              <a:buNone/>
              <a:defRPr sz="128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Coiny"/>
              <a:buNone/>
              <a:defRPr sz="128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40" name="Google Shape;440;p11"/>
          <p:cNvSpPr txBox="1">
            <a:spLocks noGrp="1"/>
          </p:cNvSpPr>
          <p:nvPr>
            <p:ph type="subTitle" idx="1"/>
          </p:nvPr>
        </p:nvSpPr>
        <p:spPr>
          <a:xfrm>
            <a:off x="3016600" y="4160100"/>
            <a:ext cx="6158800" cy="5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41" name="Google Shape;441;p11"/>
          <p:cNvSpPr/>
          <p:nvPr/>
        </p:nvSpPr>
        <p:spPr>
          <a:xfrm rot="-1087941">
            <a:off x="725266" y="499601"/>
            <a:ext cx="451381" cy="439415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2" name="Google Shape;442;p11"/>
          <p:cNvGrpSpPr/>
          <p:nvPr/>
        </p:nvGrpSpPr>
        <p:grpSpPr>
          <a:xfrm>
            <a:off x="11534499" y="1430488"/>
            <a:ext cx="282867" cy="344613"/>
            <a:chOff x="7298913" y="453525"/>
            <a:chExt cx="96775" cy="117900"/>
          </a:xfrm>
        </p:grpSpPr>
        <p:sp>
          <p:nvSpPr>
            <p:cNvPr id="443" name="Google Shape;443;p11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6" name="Google Shape;446;p11"/>
          <p:cNvSpPr/>
          <p:nvPr/>
        </p:nvSpPr>
        <p:spPr>
          <a:xfrm>
            <a:off x="-476652" y="5847734"/>
            <a:ext cx="8696111" cy="1881829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1"/>
          <p:cNvSpPr/>
          <p:nvPr/>
        </p:nvSpPr>
        <p:spPr>
          <a:xfrm rot="-10644218">
            <a:off x="3890915" y="-716433"/>
            <a:ext cx="8696053" cy="1881817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1"/>
          <p:cNvSpPr/>
          <p:nvPr/>
        </p:nvSpPr>
        <p:spPr>
          <a:xfrm>
            <a:off x="385249" y="5105117"/>
            <a:ext cx="282864" cy="280912"/>
          </a:xfrm>
          <a:custGeom>
            <a:avLst/>
            <a:gdLst/>
            <a:ahLst/>
            <a:cxnLst/>
            <a:rect l="l" t="t" r="r" b="b"/>
            <a:pathLst>
              <a:path w="4202" h="4173" fill="none" extrusionOk="0">
                <a:moveTo>
                  <a:pt x="0" y="2063"/>
                </a:moveTo>
                <a:cubicBezTo>
                  <a:pt x="449" y="1558"/>
                  <a:pt x="897" y="1048"/>
                  <a:pt x="1346" y="543"/>
                </a:cubicBezTo>
                <a:cubicBezTo>
                  <a:pt x="1478" y="392"/>
                  <a:pt x="1497" y="242"/>
                  <a:pt x="1629" y="90"/>
                </a:cubicBezTo>
                <a:cubicBezTo>
                  <a:pt x="1657" y="52"/>
                  <a:pt x="1695" y="15"/>
                  <a:pt x="1742" y="5"/>
                </a:cubicBezTo>
                <a:cubicBezTo>
                  <a:pt x="1784" y="0"/>
                  <a:pt x="1827" y="24"/>
                  <a:pt x="1869" y="52"/>
                </a:cubicBezTo>
                <a:cubicBezTo>
                  <a:pt x="2596" y="520"/>
                  <a:pt x="3304" y="1034"/>
                  <a:pt x="3979" y="1581"/>
                </a:cubicBezTo>
                <a:cubicBezTo>
                  <a:pt x="4083" y="1666"/>
                  <a:pt x="4201" y="1775"/>
                  <a:pt x="4197" y="1912"/>
                </a:cubicBezTo>
                <a:cubicBezTo>
                  <a:pt x="4197" y="2015"/>
                  <a:pt x="4125" y="2106"/>
                  <a:pt x="4060" y="2185"/>
                </a:cubicBezTo>
                <a:cubicBezTo>
                  <a:pt x="3498" y="2847"/>
                  <a:pt x="2941" y="3511"/>
                  <a:pt x="2385" y="4173"/>
                </a:cubicBezTo>
                <a:cubicBezTo>
                  <a:pt x="1695" y="3516"/>
                  <a:pt x="742" y="2662"/>
                  <a:pt x="0" y="2063"/>
                </a:cubicBezTo>
                <a:close/>
              </a:path>
            </a:pathLst>
          </a:cu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7814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861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91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45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288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436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9463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478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40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77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512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57103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0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4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96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590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6" r:id="rId25"/>
    <p:sldLayoutId id="2147483727" r:id="rId26"/>
    <p:sldLayoutId id="2147483728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3.jpeg"/><Relationship Id="rId2" Type="http://schemas.openxmlformats.org/officeDocument/2006/relationships/image" Target="../media/image14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38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5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NUL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7.svg"/><Relationship Id="rId4" Type="http://schemas.openxmlformats.org/officeDocument/2006/relationships/audio" Target="../media/media3.mp3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5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55.sv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image" Target="../media/image59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7.sv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5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svg"/><Relationship Id="rId2" Type="http://schemas.openxmlformats.org/officeDocument/2006/relationships/image" Target="../media/image14.jpe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31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6.png"/><Relationship Id="rId3" Type="http://schemas.openxmlformats.org/officeDocument/2006/relationships/image" Target="../media/image15.png"/><Relationship Id="rId21" Type="http://schemas.openxmlformats.org/officeDocument/2006/relationships/image" Target="../media/image5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39.svg"/><Relationship Id="rId2" Type="http://schemas.openxmlformats.org/officeDocument/2006/relationships/image" Target="../media/image14.jpeg"/><Relationship Id="rId16" Type="http://schemas.openxmlformats.org/officeDocument/2006/relationships/image" Target="../media/image38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37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41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37.svg"/><Relationship Id="rId2" Type="http://schemas.openxmlformats.org/officeDocument/2006/relationships/image" Target="../media/image14.jpe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39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2.png"/><Relationship Id="rId3" Type="http://schemas.openxmlformats.org/officeDocument/2006/relationships/image" Target="../media/image15.png"/><Relationship Id="rId21" Type="http://schemas.openxmlformats.org/officeDocument/2006/relationships/image" Target="../media/image29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31.svg"/><Relationship Id="rId2" Type="http://schemas.openxmlformats.org/officeDocument/2006/relationships/image" Target="../media/image14.jpeg"/><Relationship Id="rId16" Type="http://schemas.openxmlformats.org/officeDocument/2006/relationships/image" Target="../media/image30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64.jpeg"/><Relationship Id="rId10" Type="http://schemas.openxmlformats.org/officeDocument/2006/relationships/image" Target="../media/image22.svg"/><Relationship Id="rId19" Type="http://schemas.openxmlformats.org/officeDocument/2006/relationships/image" Target="../media/image33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6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6.png"/><Relationship Id="rId3" Type="http://schemas.openxmlformats.org/officeDocument/2006/relationships/image" Target="../media/image15.png"/><Relationship Id="rId21" Type="http://schemas.openxmlformats.org/officeDocument/2006/relationships/image" Target="../media/image33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39.svg"/><Relationship Id="rId25" Type="http://schemas.openxmlformats.org/officeDocument/2006/relationships/image" Target="../media/image65.jpeg"/><Relationship Id="rId2" Type="http://schemas.openxmlformats.org/officeDocument/2006/relationships/image" Target="../media/image14.jpeg"/><Relationship Id="rId16" Type="http://schemas.openxmlformats.org/officeDocument/2006/relationships/image" Target="../media/image3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630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41.svg"/><Relationship Id="rId10" Type="http://schemas.openxmlformats.org/officeDocument/2006/relationships/image" Target="../media/image22.svg"/><Relationship Id="rId19" Type="http://schemas.openxmlformats.org/officeDocument/2006/relationships/image" Target="../media/image37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40.png"/><Relationship Id="rId3" Type="http://schemas.openxmlformats.org/officeDocument/2006/relationships/image" Target="../media/image15.png"/><Relationship Id="rId21" Type="http://schemas.openxmlformats.org/officeDocument/2006/relationships/image" Target="../media/image39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37.svg"/><Relationship Id="rId2" Type="http://schemas.openxmlformats.org/officeDocument/2006/relationships/image" Target="../media/image14.jpe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41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6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6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39.svg"/><Relationship Id="rId2" Type="http://schemas.openxmlformats.org/officeDocument/2006/relationships/image" Target="../media/image14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67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7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35.svg"/><Relationship Id="rId25" Type="http://schemas.openxmlformats.org/officeDocument/2006/relationships/image" Target="../media/image41.svg"/><Relationship Id="rId2" Type="http://schemas.openxmlformats.org/officeDocument/2006/relationships/image" Target="../media/image14.jpe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40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3.svg"/><Relationship Id="rId10" Type="http://schemas.openxmlformats.org/officeDocument/2006/relationships/image" Target="../media/image22.svg"/><Relationship Id="rId19" Type="http://schemas.openxmlformats.org/officeDocument/2006/relationships/image" Target="../media/image39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2.png"/><Relationship Id="rId3" Type="http://schemas.openxmlformats.org/officeDocument/2006/relationships/image" Target="../media/image15.png"/><Relationship Id="rId21" Type="http://schemas.openxmlformats.org/officeDocument/2006/relationships/image" Target="../media/image29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31.svg"/><Relationship Id="rId2" Type="http://schemas.openxmlformats.org/officeDocument/2006/relationships/image" Target="../media/image14.jpeg"/><Relationship Id="rId16" Type="http://schemas.openxmlformats.org/officeDocument/2006/relationships/image" Target="../media/image30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33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6.png"/><Relationship Id="rId3" Type="http://schemas.openxmlformats.org/officeDocument/2006/relationships/image" Target="../media/image15.png"/><Relationship Id="rId21" Type="http://schemas.openxmlformats.org/officeDocument/2006/relationships/image" Target="../media/image39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35.svg"/><Relationship Id="rId2" Type="http://schemas.openxmlformats.org/officeDocument/2006/relationships/image" Target="../media/image14.jpe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41.svg"/><Relationship Id="rId10" Type="http://schemas.openxmlformats.org/officeDocument/2006/relationships/image" Target="../media/image22.svg"/><Relationship Id="rId19" Type="http://schemas.openxmlformats.org/officeDocument/2006/relationships/image" Target="../media/image37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7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72.svg"/><Relationship Id="rId2" Type="http://schemas.openxmlformats.org/officeDocument/2006/relationships/image" Target="../media/image14.jpe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25.png"/><Relationship Id="rId18" Type="http://schemas.openxmlformats.org/officeDocument/2006/relationships/image" Target="../media/image40.png"/><Relationship Id="rId3" Type="http://schemas.openxmlformats.org/officeDocument/2006/relationships/image" Target="../media/image15.png"/><Relationship Id="rId21" Type="http://schemas.openxmlformats.org/officeDocument/2006/relationships/image" Target="../media/image81.svg"/><Relationship Id="rId7" Type="http://schemas.openxmlformats.org/officeDocument/2006/relationships/image" Target="../media/image19.png"/><Relationship Id="rId12" Type="http://schemas.openxmlformats.org/officeDocument/2006/relationships/image" Target="../media/image77.svg"/><Relationship Id="rId17" Type="http://schemas.openxmlformats.org/officeDocument/2006/relationships/image" Target="../media/image79.svg"/><Relationship Id="rId2" Type="http://schemas.openxmlformats.org/officeDocument/2006/relationships/image" Target="../media/image14.jpe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76.svg"/><Relationship Id="rId19" Type="http://schemas.openxmlformats.org/officeDocument/2006/relationships/image" Target="../media/image80.svg"/><Relationship Id="rId4" Type="http://schemas.openxmlformats.org/officeDocument/2006/relationships/image" Target="../media/image73.svg"/><Relationship Id="rId9" Type="http://schemas.openxmlformats.org/officeDocument/2006/relationships/image" Target="../media/image21.png"/><Relationship Id="rId14" Type="http://schemas.openxmlformats.org/officeDocument/2006/relationships/image" Target="../media/image78.svg"/><Relationship Id="rId22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6.png"/><Relationship Id="rId3" Type="http://schemas.openxmlformats.org/officeDocument/2006/relationships/image" Target="../media/image15.png"/><Relationship Id="rId21" Type="http://schemas.openxmlformats.org/officeDocument/2006/relationships/image" Target="../media/image41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35.svg"/><Relationship Id="rId2" Type="http://schemas.openxmlformats.org/officeDocument/2006/relationships/image" Target="../media/image14.jpeg"/><Relationship Id="rId16" Type="http://schemas.openxmlformats.org/officeDocument/2006/relationships/image" Target="../media/image34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87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9.svg"/><Relationship Id="rId10" Type="http://schemas.openxmlformats.org/officeDocument/2006/relationships/image" Target="../media/image22.svg"/><Relationship Id="rId19" Type="http://schemas.openxmlformats.org/officeDocument/2006/relationships/image" Target="../media/image37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0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1.png"/><Relationship Id="rId11" Type="http://schemas.openxmlformats.org/officeDocument/2006/relationships/image" Target="../media/image430.png"/><Relationship Id="rId5" Type="http://schemas.openxmlformats.org/officeDocument/2006/relationships/image" Target="../media/image420.png"/><Relationship Id="rId10" Type="http://schemas.openxmlformats.org/officeDocument/2006/relationships/image" Target="../media/image47.png"/><Relationship Id="rId4" Type="http://schemas.openxmlformats.org/officeDocument/2006/relationships/image" Target="../media/image410.png"/><Relationship Id="rId9" Type="http://schemas.openxmlformats.org/officeDocument/2006/relationships/image" Target="../media/image46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5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2.svg"/><Relationship Id="rId2" Type="http://schemas.openxmlformats.org/officeDocument/2006/relationships/image" Target="../media/image14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89" y="526307"/>
            <a:ext cx="9667327" cy="4111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901" y="5151534"/>
            <a:ext cx="886076" cy="13940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83" y="3091825"/>
            <a:ext cx="7251538" cy="36417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75" y="5092712"/>
            <a:ext cx="3897179" cy="14528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2" y="4609060"/>
            <a:ext cx="1491212" cy="13169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84" y="4457026"/>
            <a:ext cx="1047818" cy="16500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44" y="4184884"/>
            <a:ext cx="2900153" cy="251320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50096" y="1016682"/>
            <a:ext cx="8965910" cy="912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32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533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Hoài </a:t>
            </a:r>
            <a:r>
              <a:rPr kumimoji="0" lang="en-US" altLang="zh-CN" sz="5332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Mỹ</a:t>
            </a:r>
            <a:endParaRPr kumimoji="0" lang="zh-CN" altLang="en-US" sz="533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7330" y="2175150"/>
            <a:ext cx="6811442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2799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799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2799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799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2799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799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2799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799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2799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799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2799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799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kumimoji="0" lang="en-US" altLang="zh-CN" sz="2799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799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giờ</a:t>
            </a:r>
            <a:r>
              <a:rPr kumimoji="0" lang="en-US" altLang="zh-CN" sz="2799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799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thăm</a:t>
            </a:r>
            <a:r>
              <a:rPr kumimoji="0" lang="en-US" altLang="zh-CN" sz="2799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799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2799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!</a:t>
            </a:r>
            <a:endParaRPr kumimoji="0" lang="zh-CN" altLang="en-US" sz="2799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6810" y="3225298"/>
            <a:ext cx="5727850" cy="101540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7A5 		 GV: Trịnh Thị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</a:t>
            </a: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345" y="-1060521"/>
            <a:ext cx="609412" cy="6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3688" y="734248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-92022" y="45408"/>
            <a:ext cx="12192000" cy="681259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4505853">
            <a:off x="-97540" y="-132698"/>
            <a:ext cx="951705" cy="9386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B913F2-0331-AC08-1F78-EDEB0422DAC6}"/>
              </a:ext>
            </a:extLst>
          </p:cNvPr>
          <p:cNvSpPr txBox="1"/>
          <p:nvPr/>
        </p:nvSpPr>
        <p:spPr>
          <a:xfrm>
            <a:off x="1387909" y="84307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NHÓM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C44C59-C8FC-A71B-EFFE-FD9DCCBE9658}"/>
              </a:ext>
            </a:extLst>
          </p:cNvPr>
          <p:cNvSpPr txBox="1"/>
          <p:nvPr/>
        </p:nvSpPr>
        <p:spPr>
          <a:xfrm>
            <a:off x="732612" y="538320"/>
            <a:ext cx="9533868" cy="2479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(SGK – tr.36)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ngẫu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xúc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xắc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suất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“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xúc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xắc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6”;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“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xúc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xắc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chia 3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2”</a:t>
            </a:r>
          </a:p>
        </p:txBody>
      </p:sp>
      <p:pic>
        <p:nvPicPr>
          <p:cNvPr id="1028" name="Picture 4" descr="Bộ 6 Xúc Xắc Xí Ngầu Chất Lượng Cao | Hoành Gia store | Tiki">
            <a:extLst>
              <a:ext uri="{FF2B5EF4-FFF2-40B4-BE49-F238E27FC236}">
                <a16:creationId xmlns:a16="http://schemas.microsoft.com/office/drawing/2014/main" id="{C633A035-9C81-E791-946D-4F333426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050" y="2944050"/>
            <a:ext cx="3476939" cy="34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83F538-E785-32AF-43B3-87E0761E5207}"/>
              </a:ext>
            </a:extLst>
          </p:cNvPr>
          <p:cNvSpPr txBox="1"/>
          <p:nvPr/>
        </p:nvSpPr>
        <p:spPr>
          <a:xfrm>
            <a:off x="92022" y="3717899"/>
            <a:ext cx="8835318" cy="309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 hợp gồm các kết quả có thể xảy ra đối với mặt xuất hiện của xúc xắc là: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nl-NL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{mặt 1 chấm; mặt 2 chấm; mặt 3 chấm; mặt 4 chấm; mặt 5 chấm; mặt 6 chấm}.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phần tử của tập hợp A là 6.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0E20360A-098B-83AB-8C84-3CC6E225E166}"/>
              </a:ext>
            </a:extLst>
          </p:cNvPr>
          <p:cNvSpPr/>
          <p:nvPr/>
        </p:nvSpPr>
        <p:spPr>
          <a:xfrm>
            <a:off x="4940555" y="2911591"/>
            <a:ext cx="1561087" cy="87927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1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056" y="704477"/>
            <a:ext cx="491141" cy="5457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A4664D0-0B8B-DFEB-B7FB-C027EEABB4E9}"/>
                  </a:ext>
                </a:extLst>
              </p:cNvPr>
              <p:cNvSpPr txBox="1"/>
              <p:nvPr/>
            </p:nvSpPr>
            <p:spPr>
              <a:xfrm>
                <a:off x="809232" y="887551"/>
                <a:ext cx="11205788" cy="4845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Có bốn kết quả thuận lợi cho biến cố “Mặt xuất hiện của xúc xắc có số chấm là ước của 6” là: mặt 1 chấm, mặt 2 chấm, mặt 3 chấm, mặt 6 chấm.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 thế, xác suất của biến cố trên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Có hai kết quả thuận lợi cho biến cố “Mặt xuất hiện của xúc xắc có số chấm là số chia 3 dư 2” là: mặt 2 chấm, mặt 5 chấm.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 thế, xác suất của biến cố trên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A4664D0-0B8B-DFEB-B7FB-C027EEABB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32" y="887551"/>
                <a:ext cx="11205788" cy="4845942"/>
              </a:xfrm>
              <a:prstGeom prst="rect">
                <a:avLst/>
              </a:prstGeom>
              <a:blipFill>
                <a:blip r:embed="rId3"/>
                <a:stretch>
                  <a:fillRect l="-1034" r="-1034" b="-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42;p58">
            <a:extLst>
              <a:ext uri="{FF2B5EF4-FFF2-40B4-BE49-F238E27FC236}">
                <a16:creationId xmlns:a16="http://schemas.microsoft.com/office/drawing/2014/main" id="{A2167FE5-42CF-40A4-814C-594A20745692}"/>
              </a:ext>
            </a:extLst>
          </p:cNvPr>
          <p:cNvGrpSpPr/>
          <p:nvPr/>
        </p:nvGrpSpPr>
        <p:grpSpPr>
          <a:xfrm>
            <a:off x="10477802" y="48809"/>
            <a:ext cx="197395" cy="243833"/>
            <a:chOff x="5803200" y="3023808"/>
            <a:chExt cx="96775" cy="117900"/>
          </a:xfrm>
        </p:grpSpPr>
        <p:sp>
          <p:nvSpPr>
            <p:cNvPr id="3" name="Google Shape;2243;p58">
              <a:extLst>
                <a:ext uri="{FF2B5EF4-FFF2-40B4-BE49-F238E27FC236}">
                  <a16:creationId xmlns:a16="http://schemas.microsoft.com/office/drawing/2014/main" id="{56071800-19FA-4CAF-BABB-F1CB7DC0870B}"/>
                </a:ext>
              </a:extLst>
            </p:cNvPr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4" name="Google Shape;2244;p58">
              <a:extLst>
                <a:ext uri="{FF2B5EF4-FFF2-40B4-BE49-F238E27FC236}">
                  <a16:creationId xmlns:a16="http://schemas.microsoft.com/office/drawing/2014/main" id="{47CD529A-A298-4627-B977-1A34D4BF5050}"/>
                </a:ext>
              </a:extLst>
            </p:cNvPr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5" name="Google Shape;2245;p58">
              <a:extLst>
                <a:ext uri="{FF2B5EF4-FFF2-40B4-BE49-F238E27FC236}">
                  <a16:creationId xmlns:a16="http://schemas.microsoft.com/office/drawing/2014/main" id="{2CEEDFFA-E0D5-4C1B-9CC3-097EAFFE6CD4}"/>
                </a:ext>
              </a:extLst>
            </p:cNvPr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</p:grpSp>
      <p:grpSp>
        <p:nvGrpSpPr>
          <p:cNvPr id="6" name="Google Shape;2211;p57">
            <a:extLst>
              <a:ext uri="{FF2B5EF4-FFF2-40B4-BE49-F238E27FC236}">
                <a16:creationId xmlns:a16="http://schemas.microsoft.com/office/drawing/2014/main" id="{FF901767-6787-4258-8A11-0F2CED8ED308}"/>
              </a:ext>
            </a:extLst>
          </p:cNvPr>
          <p:cNvGrpSpPr/>
          <p:nvPr/>
        </p:nvGrpSpPr>
        <p:grpSpPr>
          <a:xfrm>
            <a:off x="411290" y="566258"/>
            <a:ext cx="579064" cy="430893"/>
            <a:chOff x="5197967" y="3714018"/>
            <a:chExt cx="386455" cy="287569"/>
          </a:xfrm>
        </p:grpSpPr>
        <p:sp>
          <p:nvSpPr>
            <p:cNvPr id="7" name="Google Shape;2212;p57">
              <a:extLst>
                <a:ext uri="{FF2B5EF4-FFF2-40B4-BE49-F238E27FC236}">
                  <a16:creationId xmlns:a16="http://schemas.microsoft.com/office/drawing/2014/main" id="{F5276EAA-7EA4-4449-BB3D-CB7399936005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8" name="Google Shape;2213;p57">
              <a:extLst>
                <a:ext uri="{FF2B5EF4-FFF2-40B4-BE49-F238E27FC236}">
                  <a16:creationId xmlns:a16="http://schemas.microsoft.com/office/drawing/2014/main" id="{72213E55-5825-4D97-884C-0D7D180BB268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9" name="Google Shape;2214;p57">
              <a:extLst>
                <a:ext uri="{FF2B5EF4-FFF2-40B4-BE49-F238E27FC236}">
                  <a16:creationId xmlns:a16="http://schemas.microsoft.com/office/drawing/2014/main" id="{53B894A5-1FB3-4BAD-9360-44255472D4D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10" name="Google Shape;2215;p57">
              <a:extLst>
                <a:ext uri="{FF2B5EF4-FFF2-40B4-BE49-F238E27FC236}">
                  <a16:creationId xmlns:a16="http://schemas.microsoft.com/office/drawing/2014/main" id="{B3FB404C-9F9D-43BA-B953-8D17E8AFFBD9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EBAA70F-4F06-43E9-919A-A4E10194E070}"/>
              </a:ext>
            </a:extLst>
          </p:cNvPr>
          <p:cNvSpPr txBox="1"/>
          <p:nvPr/>
        </p:nvSpPr>
        <p:spPr>
          <a:xfrm>
            <a:off x="1914585" y="507157"/>
            <a:ext cx="10529161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rPr>
              <a:t> 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id="{CC7B3E42-C6E6-4CB2-A43F-8628D8FD6D7A}"/>
              </a:ext>
            </a:extLst>
          </p:cNvPr>
          <p:cNvSpPr/>
          <p:nvPr/>
        </p:nvSpPr>
        <p:spPr>
          <a:xfrm>
            <a:off x="1597569" y="3611797"/>
            <a:ext cx="243840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B. 50%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E4C8C229-B4C9-4973-AAE6-6FC561DFB17D}"/>
              </a:ext>
            </a:extLst>
          </p:cNvPr>
          <p:cNvSpPr/>
          <p:nvPr/>
        </p:nvSpPr>
        <p:spPr>
          <a:xfrm>
            <a:off x="1597569" y="2201697"/>
            <a:ext cx="243840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A. 25%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id="{D0003687-5C9E-49D5-BA23-8855B1EB4B26}"/>
              </a:ext>
            </a:extLst>
          </p:cNvPr>
          <p:cNvSpPr/>
          <p:nvPr/>
        </p:nvSpPr>
        <p:spPr>
          <a:xfrm>
            <a:off x="7006182" y="2201697"/>
            <a:ext cx="243840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C. 12,8%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Đáp án sai 3">
            <a:extLst>
              <a:ext uri="{FF2B5EF4-FFF2-40B4-BE49-F238E27FC236}">
                <a16:creationId xmlns:a16="http://schemas.microsoft.com/office/drawing/2014/main" id="{FCA262E3-B7FD-409A-A1B7-5F97CA885863}"/>
              </a:ext>
            </a:extLst>
          </p:cNvPr>
          <p:cNvSpPr/>
          <p:nvPr/>
        </p:nvSpPr>
        <p:spPr>
          <a:xfrm>
            <a:off x="6919839" y="3695568"/>
            <a:ext cx="243840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D. 100%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2F0F4A6C-25EE-4F7E-B9A2-D48D72F8BA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7506" y="3364055"/>
            <a:ext cx="853047" cy="74249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CA226CD5-DD8B-49FE-9353-31E2709E7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39562" y="2096392"/>
            <a:ext cx="850123" cy="75738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721BAF5E-0975-457F-965E-903E2F153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28047" y="3564731"/>
            <a:ext cx="850123" cy="75738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071D6EAB-1B30-459A-A317-CB2C19A4D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83217" y="2240548"/>
            <a:ext cx="850123" cy="757381"/>
          </a:xfrm>
          <a:prstGeom prst="rect">
            <a:avLst/>
          </a:prstGeom>
        </p:spPr>
      </p:pic>
      <p:pic>
        <p:nvPicPr>
          <p:cNvPr id="2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B1F93E0-FCE6-474D-AA96-66C3F7131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14866" y="-1134501"/>
            <a:ext cx="649817" cy="649817"/>
          </a:xfrm>
          <a:prstGeom prst="rect">
            <a:avLst/>
          </a:prstGeom>
        </p:spPr>
      </p:pic>
      <p:pic>
        <p:nvPicPr>
          <p:cNvPr id="2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1764AEB1-578B-4CDB-A008-FB57913D39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4017" y="-1134501"/>
            <a:ext cx="649817" cy="649817"/>
          </a:xfrm>
          <a:prstGeom prst="rect">
            <a:avLst/>
          </a:prstGeom>
        </p:spPr>
      </p:pic>
      <p:pic>
        <p:nvPicPr>
          <p:cNvPr id="2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1775DB37-271D-446D-9910-23C661956F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1931" y="-1100107"/>
            <a:ext cx="649817" cy="649817"/>
          </a:xfrm>
          <a:prstGeom prst="rect">
            <a:avLst/>
          </a:prstGeom>
        </p:spPr>
      </p:pic>
      <p:pic>
        <p:nvPicPr>
          <p:cNvPr id="2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41387D8A-62CA-4948-899B-58F1732F3D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7974" y="-1129653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42;p58">
            <a:extLst>
              <a:ext uri="{FF2B5EF4-FFF2-40B4-BE49-F238E27FC236}">
                <a16:creationId xmlns:a16="http://schemas.microsoft.com/office/drawing/2014/main" id="{A2167FE5-42CF-40A4-814C-594A20745692}"/>
              </a:ext>
            </a:extLst>
          </p:cNvPr>
          <p:cNvGrpSpPr/>
          <p:nvPr/>
        </p:nvGrpSpPr>
        <p:grpSpPr>
          <a:xfrm>
            <a:off x="10477802" y="48809"/>
            <a:ext cx="197395" cy="243833"/>
            <a:chOff x="5803200" y="3023808"/>
            <a:chExt cx="96775" cy="117900"/>
          </a:xfrm>
        </p:grpSpPr>
        <p:sp>
          <p:nvSpPr>
            <p:cNvPr id="3" name="Google Shape;2243;p58">
              <a:extLst>
                <a:ext uri="{FF2B5EF4-FFF2-40B4-BE49-F238E27FC236}">
                  <a16:creationId xmlns:a16="http://schemas.microsoft.com/office/drawing/2014/main" id="{56071800-19FA-4CAF-BABB-F1CB7DC0870B}"/>
                </a:ext>
              </a:extLst>
            </p:cNvPr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4" name="Google Shape;2244;p58">
              <a:extLst>
                <a:ext uri="{FF2B5EF4-FFF2-40B4-BE49-F238E27FC236}">
                  <a16:creationId xmlns:a16="http://schemas.microsoft.com/office/drawing/2014/main" id="{47CD529A-A298-4627-B977-1A34D4BF5050}"/>
                </a:ext>
              </a:extLst>
            </p:cNvPr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5" name="Google Shape;2245;p58">
              <a:extLst>
                <a:ext uri="{FF2B5EF4-FFF2-40B4-BE49-F238E27FC236}">
                  <a16:creationId xmlns:a16="http://schemas.microsoft.com/office/drawing/2014/main" id="{2CEEDFFA-E0D5-4C1B-9CC3-097EAFFE6CD4}"/>
                </a:ext>
              </a:extLst>
            </p:cNvPr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</p:grpSp>
      <p:grpSp>
        <p:nvGrpSpPr>
          <p:cNvPr id="6" name="Google Shape;2211;p57">
            <a:extLst>
              <a:ext uri="{FF2B5EF4-FFF2-40B4-BE49-F238E27FC236}">
                <a16:creationId xmlns:a16="http://schemas.microsoft.com/office/drawing/2014/main" id="{FF901767-6787-4258-8A11-0F2CED8ED308}"/>
              </a:ext>
            </a:extLst>
          </p:cNvPr>
          <p:cNvGrpSpPr/>
          <p:nvPr/>
        </p:nvGrpSpPr>
        <p:grpSpPr>
          <a:xfrm>
            <a:off x="411290" y="566258"/>
            <a:ext cx="579064" cy="430893"/>
            <a:chOff x="5197967" y="3714018"/>
            <a:chExt cx="386455" cy="287569"/>
          </a:xfrm>
        </p:grpSpPr>
        <p:sp>
          <p:nvSpPr>
            <p:cNvPr id="7" name="Google Shape;2212;p57">
              <a:extLst>
                <a:ext uri="{FF2B5EF4-FFF2-40B4-BE49-F238E27FC236}">
                  <a16:creationId xmlns:a16="http://schemas.microsoft.com/office/drawing/2014/main" id="{F5276EAA-7EA4-4449-BB3D-CB7399936005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8" name="Google Shape;2213;p57">
              <a:extLst>
                <a:ext uri="{FF2B5EF4-FFF2-40B4-BE49-F238E27FC236}">
                  <a16:creationId xmlns:a16="http://schemas.microsoft.com/office/drawing/2014/main" id="{72213E55-5825-4D97-884C-0D7D180BB268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9" name="Google Shape;2214;p57">
              <a:extLst>
                <a:ext uri="{FF2B5EF4-FFF2-40B4-BE49-F238E27FC236}">
                  <a16:creationId xmlns:a16="http://schemas.microsoft.com/office/drawing/2014/main" id="{53B894A5-1FB3-4BAD-9360-44255472D4D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10" name="Google Shape;2215;p57">
              <a:extLst>
                <a:ext uri="{FF2B5EF4-FFF2-40B4-BE49-F238E27FC236}">
                  <a16:creationId xmlns:a16="http://schemas.microsoft.com/office/drawing/2014/main" id="{B3FB404C-9F9D-43BA-B953-8D17E8AFFBD9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EBAA70F-4F06-43E9-919A-A4E10194E070}"/>
              </a:ext>
            </a:extLst>
          </p:cNvPr>
          <p:cNvSpPr txBox="1"/>
          <p:nvPr/>
        </p:nvSpPr>
        <p:spPr>
          <a:xfrm>
            <a:off x="1272560" y="1210104"/>
            <a:ext cx="10529161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rPr>
              <a:t> 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id="{CC7B3E42-C6E6-4CB2-A43F-8628D8FD6D7A}"/>
              </a:ext>
            </a:extLst>
          </p:cNvPr>
          <p:cNvSpPr/>
          <p:nvPr/>
        </p:nvSpPr>
        <p:spPr>
          <a:xfrm>
            <a:off x="1618968" y="3727821"/>
            <a:ext cx="6976802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75%</a:t>
            </a: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E4C8C229-B4C9-4973-AAE6-6FC561DFB17D}"/>
              </a:ext>
            </a:extLst>
          </p:cNvPr>
          <p:cNvSpPr/>
          <p:nvPr/>
        </p:nvSpPr>
        <p:spPr>
          <a:xfrm>
            <a:off x="1643535" y="1994598"/>
            <a:ext cx="7519685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id="{D0003687-5C9E-49D5-BA23-8855B1EB4B26}"/>
              </a:ext>
            </a:extLst>
          </p:cNvPr>
          <p:cNvSpPr/>
          <p:nvPr/>
        </p:nvSpPr>
        <p:spPr>
          <a:xfrm>
            <a:off x="1643535" y="2910787"/>
            <a:ext cx="745974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sai 3">
                <a:extLst>
                  <a:ext uri="{FF2B5EF4-FFF2-40B4-BE49-F238E27FC236}">
                    <a16:creationId xmlns:a16="http://schemas.microsoft.com/office/drawing/2014/main" id="{FCA262E3-B7FD-409A-A1B7-5F97CA885863}"/>
                  </a:ext>
                </a:extLst>
              </p:cNvPr>
              <p:cNvSpPr/>
              <p:nvPr/>
            </p:nvSpPr>
            <p:spPr>
              <a:xfrm>
                <a:off x="1668101" y="4759686"/>
                <a:ext cx="6927669" cy="73152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quạt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tròn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25% </a:t>
                </a:r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Đáp án sai 3">
                <a:extLst>
                  <a:ext uri="{FF2B5EF4-FFF2-40B4-BE49-F238E27FC236}">
                    <a16:creationId xmlns:a16="http://schemas.microsoft.com/office/drawing/2014/main" id="{FCA262E3-B7FD-409A-A1B7-5F97CA8858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101" y="4759686"/>
                <a:ext cx="6927669" cy="731520"/>
              </a:xfrm>
              <a:prstGeom prst="roundRect">
                <a:avLst/>
              </a:prstGeom>
              <a:blipFill>
                <a:blip r:embed="rId6"/>
                <a:stretch>
                  <a:fillRect l="-8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5">
            <a:extLst>
              <a:ext uri="{FF2B5EF4-FFF2-40B4-BE49-F238E27FC236}">
                <a16:creationId xmlns:a16="http://schemas.microsoft.com/office/drawing/2014/main" id="{2F0F4A6C-25EE-4F7E-B9A2-D48D72F8B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37140" y="3682985"/>
            <a:ext cx="853047" cy="74249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CA226CD5-DD8B-49FE-9353-31E2709E71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12790" y="2925604"/>
            <a:ext cx="850123" cy="75738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721BAF5E-0975-457F-965E-903E2F1534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88989" y="4799184"/>
            <a:ext cx="850123" cy="75738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071D6EAB-1B30-459A-A317-CB2C19A4DD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85511" y="1892636"/>
            <a:ext cx="850123" cy="757381"/>
          </a:xfrm>
          <a:prstGeom prst="rect">
            <a:avLst/>
          </a:prstGeom>
        </p:spPr>
      </p:pic>
      <p:pic>
        <p:nvPicPr>
          <p:cNvPr id="2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B1F93E0-FCE6-474D-AA96-66C3F7131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14866" y="-1134501"/>
            <a:ext cx="649817" cy="649817"/>
          </a:xfrm>
          <a:prstGeom prst="rect">
            <a:avLst/>
          </a:prstGeom>
        </p:spPr>
      </p:pic>
      <p:pic>
        <p:nvPicPr>
          <p:cNvPr id="2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1764AEB1-578B-4CDB-A008-FB57913D39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4017" y="-1134501"/>
            <a:ext cx="649817" cy="649817"/>
          </a:xfrm>
          <a:prstGeom prst="rect">
            <a:avLst/>
          </a:prstGeom>
        </p:spPr>
      </p:pic>
      <p:pic>
        <p:nvPicPr>
          <p:cNvPr id="2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1775DB37-271D-446D-9910-23C661956F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71931" y="-1100107"/>
            <a:ext cx="649817" cy="649817"/>
          </a:xfrm>
          <a:prstGeom prst="rect">
            <a:avLst/>
          </a:prstGeom>
        </p:spPr>
      </p:pic>
      <p:pic>
        <p:nvPicPr>
          <p:cNvPr id="2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41387D8A-62CA-4948-899B-58F1732F3D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77974" y="-1129653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4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42;p58">
            <a:extLst>
              <a:ext uri="{FF2B5EF4-FFF2-40B4-BE49-F238E27FC236}">
                <a16:creationId xmlns:a16="http://schemas.microsoft.com/office/drawing/2014/main" id="{A2167FE5-42CF-40A4-814C-594A20745692}"/>
              </a:ext>
            </a:extLst>
          </p:cNvPr>
          <p:cNvGrpSpPr/>
          <p:nvPr/>
        </p:nvGrpSpPr>
        <p:grpSpPr>
          <a:xfrm>
            <a:off x="10477802" y="48809"/>
            <a:ext cx="197395" cy="243833"/>
            <a:chOff x="5803200" y="3023808"/>
            <a:chExt cx="96775" cy="117900"/>
          </a:xfrm>
        </p:grpSpPr>
        <p:sp>
          <p:nvSpPr>
            <p:cNvPr id="3" name="Google Shape;2243;p58">
              <a:extLst>
                <a:ext uri="{FF2B5EF4-FFF2-40B4-BE49-F238E27FC236}">
                  <a16:creationId xmlns:a16="http://schemas.microsoft.com/office/drawing/2014/main" id="{56071800-19FA-4CAF-BABB-F1CB7DC0870B}"/>
                </a:ext>
              </a:extLst>
            </p:cNvPr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4" name="Google Shape;2244;p58">
              <a:extLst>
                <a:ext uri="{FF2B5EF4-FFF2-40B4-BE49-F238E27FC236}">
                  <a16:creationId xmlns:a16="http://schemas.microsoft.com/office/drawing/2014/main" id="{47CD529A-A298-4627-B977-1A34D4BF5050}"/>
                </a:ext>
              </a:extLst>
            </p:cNvPr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5" name="Google Shape;2245;p58">
              <a:extLst>
                <a:ext uri="{FF2B5EF4-FFF2-40B4-BE49-F238E27FC236}">
                  <a16:creationId xmlns:a16="http://schemas.microsoft.com/office/drawing/2014/main" id="{2CEEDFFA-E0D5-4C1B-9CC3-097EAFFE6CD4}"/>
                </a:ext>
              </a:extLst>
            </p:cNvPr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</p:grpSp>
      <p:grpSp>
        <p:nvGrpSpPr>
          <p:cNvPr id="6" name="Google Shape;2211;p57">
            <a:extLst>
              <a:ext uri="{FF2B5EF4-FFF2-40B4-BE49-F238E27FC236}">
                <a16:creationId xmlns:a16="http://schemas.microsoft.com/office/drawing/2014/main" id="{FF901767-6787-4258-8A11-0F2CED8ED308}"/>
              </a:ext>
            </a:extLst>
          </p:cNvPr>
          <p:cNvGrpSpPr/>
          <p:nvPr/>
        </p:nvGrpSpPr>
        <p:grpSpPr>
          <a:xfrm>
            <a:off x="411290" y="566258"/>
            <a:ext cx="579064" cy="430893"/>
            <a:chOff x="5197967" y="3714018"/>
            <a:chExt cx="386455" cy="287569"/>
          </a:xfrm>
        </p:grpSpPr>
        <p:sp>
          <p:nvSpPr>
            <p:cNvPr id="7" name="Google Shape;2212;p57">
              <a:extLst>
                <a:ext uri="{FF2B5EF4-FFF2-40B4-BE49-F238E27FC236}">
                  <a16:creationId xmlns:a16="http://schemas.microsoft.com/office/drawing/2014/main" id="{F5276EAA-7EA4-4449-BB3D-CB7399936005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8" name="Google Shape;2213;p57">
              <a:extLst>
                <a:ext uri="{FF2B5EF4-FFF2-40B4-BE49-F238E27FC236}">
                  <a16:creationId xmlns:a16="http://schemas.microsoft.com/office/drawing/2014/main" id="{72213E55-5825-4D97-884C-0D7D180BB268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9" name="Google Shape;2214;p57">
              <a:extLst>
                <a:ext uri="{FF2B5EF4-FFF2-40B4-BE49-F238E27FC236}">
                  <a16:creationId xmlns:a16="http://schemas.microsoft.com/office/drawing/2014/main" id="{53B894A5-1FB3-4BAD-9360-44255472D4D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10" name="Google Shape;2215;p57">
              <a:extLst>
                <a:ext uri="{FF2B5EF4-FFF2-40B4-BE49-F238E27FC236}">
                  <a16:creationId xmlns:a16="http://schemas.microsoft.com/office/drawing/2014/main" id="{B3FB404C-9F9D-43BA-B953-8D17E8AFFBD9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EBAA70F-4F06-43E9-919A-A4E10194E070}"/>
              </a:ext>
            </a:extLst>
          </p:cNvPr>
          <p:cNvSpPr txBox="1"/>
          <p:nvPr/>
        </p:nvSpPr>
        <p:spPr>
          <a:xfrm>
            <a:off x="1272560" y="1210104"/>
            <a:ext cx="10529161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汉仪小麦体简"/>
                <a:cs typeface="Arial"/>
                <a:sym typeface="Arial"/>
              </a:rPr>
              <a:t> 3.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so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d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ng:</a:t>
            </a: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id="{CC7B3E42-C6E6-4CB2-A43F-8628D8FD6D7A}"/>
              </a:ext>
            </a:extLst>
          </p:cNvPr>
          <p:cNvSpPr/>
          <p:nvPr/>
        </p:nvSpPr>
        <p:spPr>
          <a:xfrm>
            <a:off x="1618968" y="3727821"/>
            <a:ext cx="6976802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tròn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E4C8C229-B4C9-4973-AAE6-6FC561DFB17D}"/>
              </a:ext>
            </a:extLst>
          </p:cNvPr>
          <p:cNvSpPr/>
          <p:nvPr/>
        </p:nvSpPr>
        <p:spPr>
          <a:xfrm>
            <a:off x="1643535" y="1994598"/>
            <a:ext cx="7519685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id="{D0003687-5C9E-49D5-BA23-8855B1EB4B26}"/>
              </a:ext>
            </a:extLst>
          </p:cNvPr>
          <p:cNvSpPr/>
          <p:nvPr/>
        </p:nvSpPr>
        <p:spPr>
          <a:xfrm>
            <a:off x="1643535" y="2910787"/>
            <a:ext cx="745974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cột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Đáp án sai 3">
            <a:extLst>
              <a:ext uri="{FF2B5EF4-FFF2-40B4-BE49-F238E27FC236}">
                <a16:creationId xmlns:a16="http://schemas.microsoft.com/office/drawing/2014/main" id="{FCA262E3-B7FD-409A-A1B7-5F97CA885863}"/>
              </a:ext>
            </a:extLst>
          </p:cNvPr>
          <p:cNvSpPr/>
          <p:nvPr/>
        </p:nvSpPr>
        <p:spPr>
          <a:xfrm>
            <a:off x="1668101" y="4759686"/>
            <a:ext cx="6927669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D. Biểu đồ đoạn thẳng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2F0F4A6C-25EE-4F7E-B9A2-D48D72F8BA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69476" y="3642307"/>
            <a:ext cx="853047" cy="74249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CA226CD5-DD8B-49FE-9353-31E2709E7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87017" y="2828080"/>
            <a:ext cx="850123" cy="75738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721BAF5E-0975-457F-965E-903E2F153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62879" y="4721384"/>
            <a:ext cx="850123" cy="75738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071D6EAB-1B30-459A-A317-CB2C19A4D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87017" y="1948538"/>
            <a:ext cx="850123" cy="757381"/>
          </a:xfrm>
          <a:prstGeom prst="rect">
            <a:avLst/>
          </a:prstGeom>
        </p:spPr>
      </p:pic>
      <p:pic>
        <p:nvPicPr>
          <p:cNvPr id="2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B1F93E0-FCE6-474D-AA96-66C3F7131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14866" y="-1134501"/>
            <a:ext cx="649817" cy="649817"/>
          </a:xfrm>
          <a:prstGeom prst="rect">
            <a:avLst/>
          </a:prstGeom>
        </p:spPr>
      </p:pic>
      <p:pic>
        <p:nvPicPr>
          <p:cNvPr id="2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1764AEB1-578B-4CDB-A008-FB57913D39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4017" y="-1134501"/>
            <a:ext cx="649817" cy="649817"/>
          </a:xfrm>
          <a:prstGeom prst="rect">
            <a:avLst/>
          </a:prstGeom>
        </p:spPr>
      </p:pic>
      <p:pic>
        <p:nvPicPr>
          <p:cNvPr id="2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1775DB37-271D-446D-9910-23C661956F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1931" y="-1100107"/>
            <a:ext cx="649817" cy="649817"/>
          </a:xfrm>
          <a:prstGeom prst="rect">
            <a:avLst/>
          </a:prstGeom>
        </p:spPr>
      </p:pic>
      <p:pic>
        <p:nvPicPr>
          <p:cNvPr id="2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41387D8A-62CA-4948-899B-58F1732F3D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7974" y="-1129653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42;p58">
            <a:extLst>
              <a:ext uri="{FF2B5EF4-FFF2-40B4-BE49-F238E27FC236}">
                <a16:creationId xmlns:a16="http://schemas.microsoft.com/office/drawing/2014/main" id="{D2933A95-EBBA-0DD7-6FD7-37F2AFB6FAB4}"/>
              </a:ext>
            </a:extLst>
          </p:cNvPr>
          <p:cNvGrpSpPr/>
          <p:nvPr/>
        </p:nvGrpSpPr>
        <p:grpSpPr>
          <a:xfrm>
            <a:off x="10476451" y="49853"/>
            <a:ext cx="197334" cy="243758"/>
            <a:chOff x="5803200" y="3023808"/>
            <a:chExt cx="96775" cy="117900"/>
          </a:xfrm>
        </p:grpSpPr>
        <p:sp>
          <p:nvSpPr>
            <p:cNvPr id="3" name="Google Shape;2243;p58">
              <a:extLst>
                <a:ext uri="{FF2B5EF4-FFF2-40B4-BE49-F238E27FC236}">
                  <a16:creationId xmlns:a16="http://schemas.microsoft.com/office/drawing/2014/main" id="{6C140471-7315-D472-62BB-5D836C34C890}"/>
                </a:ext>
              </a:extLst>
            </p:cNvPr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2" tIns="121862" rIns="121862" bIns="121862" anchor="ctr" anchorCtr="0">
              <a:noAutofit/>
            </a:bodyPr>
            <a:lstStyle/>
            <a:p>
              <a:pPr defTabSz="1218774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4" name="Google Shape;2244;p58">
              <a:extLst>
                <a:ext uri="{FF2B5EF4-FFF2-40B4-BE49-F238E27FC236}">
                  <a16:creationId xmlns:a16="http://schemas.microsoft.com/office/drawing/2014/main" id="{B369D776-13F7-2201-7BF9-BD1F4E69C53C}"/>
                </a:ext>
              </a:extLst>
            </p:cNvPr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2" tIns="121862" rIns="121862" bIns="121862" anchor="ctr" anchorCtr="0">
              <a:noAutofit/>
            </a:bodyPr>
            <a:lstStyle/>
            <a:p>
              <a:pPr defTabSz="1218774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5" name="Google Shape;2245;p58">
              <a:extLst>
                <a:ext uri="{FF2B5EF4-FFF2-40B4-BE49-F238E27FC236}">
                  <a16:creationId xmlns:a16="http://schemas.microsoft.com/office/drawing/2014/main" id="{B4A3A3ED-F3B1-0D15-A798-EE32789362F2}"/>
                </a:ext>
              </a:extLst>
            </p:cNvPr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2" tIns="121862" rIns="121862" bIns="121862" anchor="ctr" anchorCtr="0">
              <a:noAutofit/>
            </a:bodyPr>
            <a:lstStyle/>
            <a:p>
              <a:pPr defTabSz="1218774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ea typeface="汉仪小麦体简"/>
                <a:cs typeface="Arial"/>
                <a:sym typeface="Arial"/>
              </a:endParaRPr>
            </a:p>
          </p:txBody>
        </p:sp>
      </p:grpSp>
      <p:grpSp>
        <p:nvGrpSpPr>
          <p:cNvPr id="6" name="Google Shape;2211;p57">
            <a:extLst>
              <a:ext uri="{FF2B5EF4-FFF2-40B4-BE49-F238E27FC236}">
                <a16:creationId xmlns:a16="http://schemas.microsoft.com/office/drawing/2014/main" id="{F9D4C4CC-9F5C-54FF-85F5-B77212F184D2}"/>
              </a:ext>
            </a:extLst>
          </p:cNvPr>
          <p:cNvGrpSpPr/>
          <p:nvPr/>
        </p:nvGrpSpPr>
        <p:grpSpPr>
          <a:xfrm>
            <a:off x="413045" y="567142"/>
            <a:ext cx="578885" cy="430760"/>
            <a:chOff x="5197967" y="3714018"/>
            <a:chExt cx="386455" cy="287569"/>
          </a:xfrm>
        </p:grpSpPr>
        <p:sp>
          <p:nvSpPr>
            <p:cNvPr id="7" name="Google Shape;2212;p57">
              <a:extLst>
                <a:ext uri="{FF2B5EF4-FFF2-40B4-BE49-F238E27FC236}">
                  <a16:creationId xmlns:a16="http://schemas.microsoft.com/office/drawing/2014/main" id="{7BE8A549-BB05-B7D6-9F45-B2975698E368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rgbClr val="7ABED2"/>
            </a:solidFill>
            <a:ln>
              <a:noFill/>
            </a:ln>
          </p:spPr>
          <p:txBody>
            <a:bodyPr spcFirstLastPara="1" wrap="square" lIns="121862" tIns="121862" rIns="121862" bIns="121862" anchor="ctr" anchorCtr="0">
              <a:noAutofit/>
            </a:bodyPr>
            <a:lstStyle/>
            <a:p>
              <a:pPr defTabSz="1218774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8" name="Google Shape;2213;p57">
              <a:extLst>
                <a:ext uri="{FF2B5EF4-FFF2-40B4-BE49-F238E27FC236}">
                  <a16:creationId xmlns:a16="http://schemas.microsoft.com/office/drawing/2014/main" id="{E603B2BA-3668-CCD3-F557-1ED0EAF5035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7ABED2"/>
            </a:solidFill>
            <a:ln>
              <a:noFill/>
            </a:ln>
          </p:spPr>
          <p:txBody>
            <a:bodyPr spcFirstLastPara="1" wrap="square" lIns="121862" tIns="121862" rIns="121862" bIns="121862" anchor="ctr" anchorCtr="0">
              <a:noAutofit/>
            </a:bodyPr>
            <a:lstStyle/>
            <a:p>
              <a:pPr defTabSz="1218774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9" name="Google Shape;2214;p57">
              <a:extLst>
                <a:ext uri="{FF2B5EF4-FFF2-40B4-BE49-F238E27FC236}">
                  <a16:creationId xmlns:a16="http://schemas.microsoft.com/office/drawing/2014/main" id="{A67C3673-C971-87FE-91A7-7744A4EFD9E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862" tIns="121862" rIns="121862" bIns="121862" anchor="ctr" anchorCtr="0">
              <a:noAutofit/>
            </a:bodyPr>
            <a:lstStyle/>
            <a:p>
              <a:pPr defTabSz="1218774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ea typeface="汉仪小麦体简"/>
                <a:cs typeface="Arial"/>
                <a:sym typeface="Arial"/>
              </a:endParaRPr>
            </a:p>
          </p:txBody>
        </p:sp>
        <p:sp>
          <p:nvSpPr>
            <p:cNvPr id="10" name="Google Shape;2215;p57">
              <a:extLst>
                <a:ext uri="{FF2B5EF4-FFF2-40B4-BE49-F238E27FC236}">
                  <a16:creationId xmlns:a16="http://schemas.microsoft.com/office/drawing/2014/main" id="{D911658C-F6F8-9EDE-2C5E-884AB9585231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862" tIns="121862" rIns="121862" bIns="121862" anchor="ctr" anchorCtr="0">
              <a:noAutofit/>
            </a:bodyPr>
            <a:lstStyle/>
            <a:p>
              <a:pPr defTabSz="1218774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ea typeface="汉仪小麦体简"/>
                <a:cs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59DEE1E-0EBA-C23F-32CE-CB9A5AC6D44C}"/>
              </a:ext>
            </a:extLst>
          </p:cNvPr>
          <p:cNvSpPr txBox="1"/>
          <p:nvPr/>
        </p:nvSpPr>
        <p:spPr>
          <a:xfrm>
            <a:off x="1123183" y="12460"/>
            <a:ext cx="3386027" cy="57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774">
              <a:lnSpc>
                <a:spcPct val="150000"/>
              </a:lnSpc>
              <a:buClr>
                <a:srgbClr val="000000"/>
              </a:buClr>
            </a:pPr>
            <a:r>
              <a:rPr lang="en-US" sz="2399" b="1" kern="0" dirty="0" err="1">
                <a:solidFill>
                  <a:srgbClr val="000000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Câu</a:t>
            </a:r>
            <a:r>
              <a:rPr lang="en-US" sz="2399" b="1" kern="0" dirty="0">
                <a:solidFill>
                  <a:srgbClr val="000000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 4. </a:t>
            </a:r>
            <a:r>
              <a:rPr lang="en-US" sz="2399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Cho </a:t>
            </a:r>
            <a:r>
              <a:rPr lang="en-US" sz="2399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lang="en-US" sz="2399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đồ</a:t>
            </a:r>
            <a:endParaRPr lang="en-US" sz="2399" dirty="0">
              <a:solidFill>
                <a:prstClr val="black"/>
              </a:solidFill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id="{E97C7544-7BAD-CE46-2C6D-5EF44BA8013F}"/>
              </a:ext>
            </a:extLst>
          </p:cNvPr>
          <p:cNvSpPr/>
          <p:nvPr/>
        </p:nvSpPr>
        <p:spPr>
          <a:xfrm>
            <a:off x="3050668" y="5411447"/>
            <a:ext cx="2437648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0">
              <a:defRPr/>
            </a:pPr>
            <a:r>
              <a:rPr lang="en-US" sz="2399" kern="0" noProof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B. 292</a:t>
            </a:r>
            <a:endParaRPr lang="vi-VN" sz="2399" kern="0" noProof="1">
              <a:solidFill>
                <a:prstClr val="black"/>
              </a:solidFill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2B4DC3E7-9610-02DE-3294-78E519FC2FAD}"/>
              </a:ext>
            </a:extLst>
          </p:cNvPr>
          <p:cNvSpPr/>
          <p:nvPr/>
        </p:nvSpPr>
        <p:spPr>
          <a:xfrm>
            <a:off x="106126" y="5361585"/>
            <a:ext cx="2437648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0">
              <a:defRPr/>
            </a:pPr>
            <a:r>
              <a:rPr lang="en-US" sz="2399" kern="0" noProof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A. 290</a:t>
            </a:r>
            <a:endParaRPr lang="vi-VN" sz="2399" kern="0" noProof="1">
              <a:solidFill>
                <a:prstClr val="black"/>
              </a:solidFill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id="{C18E1C10-59BB-CE36-9415-8C4C395DE288}"/>
              </a:ext>
            </a:extLst>
          </p:cNvPr>
          <p:cNvSpPr/>
          <p:nvPr/>
        </p:nvSpPr>
        <p:spPr>
          <a:xfrm>
            <a:off x="5985610" y="5392405"/>
            <a:ext cx="2437648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0">
              <a:defRPr/>
            </a:pPr>
            <a:r>
              <a:rPr lang="en-US" sz="2399" kern="0" noProof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C. 294</a:t>
            </a:r>
            <a:endParaRPr lang="vi-VN" sz="2399" kern="0" noProof="1">
              <a:solidFill>
                <a:prstClr val="black"/>
              </a:solidFill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Đáp án sai 3">
            <a:extLst>
              <a:ext uri="{FF2B5EF4-FFF2-40B4-BE49-F238E27FC236}">
                <a16:creationId xmlns:a16="http://schemas.microsoft.com/office/drawing/2014/main" id="{99965707-C0AE-AEE1-E3A9-D5F0C24B270A}"/>
              </a:ext>
            </a:extLst>
          </p:cNvPr>
          <p:cNvSpPr/>
          <p:nvPr/>
        </p:nvSpPr>
        <p:spPr>
          <a:xfrm>
            <a:off x="8863204" y="5352333"/>
            <a:ext cx="2437648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0">
              <a:defRPr/>
            </a:pPr>
            <a:r>
              <a:rPr lang="en-US" sz="2399" kern="0" noProof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/>
              </a:rPr>
              <a:t>D. 296</a:t>
            </a:r>
            <a:endParaRPr lang="vi-VN" sz="2399" kern="0" noProof="1">
              <a:solidFill>
                <a:prstClr val="black"/>
              </a:solidFill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AB4ECD7B-979E-A22C-5549-DD3F9A2684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49927" y="5163782"/>
            <a:ext cx="852783" cy="742266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130774CE-C521-CFCD-3FE2-346682E9E9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18302" y="5287132"/>
            <a:ext cx="849860" cy="757148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FFE46077-1844-1F69-4432-F2CB7DDA03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95897" y="5282560"/>
            <a:ext cx="849860" cy="757148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F1239B22-F272-C6E1-7CD6-14E7D43444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91100" y="5400423"/>
            <a:ext cx="849860" cy="757148"/>
          </a:xfrm>
          <a:prstGeom prst="rect">
            <a:avLst/>
          </a:prstGeom>
        </p:spPr>
      </p:pic>
      <p:pic>
        <p:nvPicPr>
          <p:cNvPr id="2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4A99080C-FA65-A247-DD66-DD9DFE30F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14121" y="-1134151"/>
            <a:ext cx="649617" cy="649617"/>
          </a:xfrm>
          <a:prstGeom prst="rect">
            <a:avLst/>
          </a:prstGeom>
        </p:spPr>
      </p:pic>
      <p:pic>
        <p:nvPicPr>
          <p:cNvPr id="2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9C939FBA-2155-CC83-DBD9-63BF3907F2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2726" y="-1134151"/>
            <a:ext cx="649617" cy="649617"/>
          </a:xfrm>
          <a:prstGeom prst="rect">
            <a:avLst/>
          </a:prstGeom>
        </p:spPr>
      </p:pic>
      <p:pic>
        <p:nvPicPr>
          <p:cNvPr id="2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976E7840-72F7-D77E-6D10-449951CD4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0644" y="-1099769"/>
            <a:ext cx="649617" cy="649617"/>
          </a:xfrm>
          <a:prstGeom prst="rect">
            <a:avLst/>
          </a:prstGeom>
        </p:spPr>
      </p:pic>
      <p:pic>
        <p:nvPicPr>
          <p:cNvPr id="2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BA54EC1-1794-169D-BF63-8D75578399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6685" y="-1129305"/>
            <a:ext cx="649617" cy="649617"/>
          </a:xfrm>
          <a:prstGeom prst="rect">
            <a:avLst/>
          </a:prstGeom>
        </p:spPr>
      </p:pic>
      <p:pic>
        <p:nvPicPr>
          <p:cNvPr id="24" name="Picture 23" descr="Cho biểu đồ:Số lượng trà sữa bán được trong 1 tuần là bao nhiêu? (ảnh 1)">
            <a:extLst>
              <a:ext uri="{FF2B5EF4-FFF2-40B4-BE49-F238E27FC236}">
                <a16:creationId xmlns:a16="http://schemas.microsoft.com/office/drawing/2014/main" id="{A876CF0A-BE79-AE9C-B250-4C387BBB050D}"/>
              </a:ext>
            </a:extLst>
          </p:cNvPr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18" y="115043"/>
            <a:ext cx="7217134" cy="436019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F844B5-7AD4-C8DC-0B7F-F70019E0E27E}"/>
              </a:ext>
            </a:extLst>
          </p:cNvPr>
          <p:cNvSpPr txBox="1"/>
          <p:nvPr/>
        </p:nvSpPr>
        <p:spPr>
          <a:xfrm>
            <a:off x="1834430" y="4490064"/>
            <a:ext cx="830236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fr-FR" sz="2399" i="1" dirty="0" err="1">
                <a:solidFill>
                  <a:prstClr val="black"/>
                </a:solidFill>
                <a:latin typeface="汉仪小麦体简"/>
                <a:ea typeface="汉仪小麦体简"/>
              </a:rPr>
              <a:t>Số</a:t>
            </a:r>
            <a:r>
              <a:rPr lang="fr-FR" sz="2399" i="1" dirty="0">
                <a:solidFill>
                  <a:prstClr val="black"/>
                </a:solidFill>
                <a:latin typeface="汉仪小麦体简"/>
                <a:ea typeface="汉仪小麦体简"/>
              </a:rPr>
              <a:t> </a:t>
            </a:r>
            <a:r>
              <a:rPr lang="fr-FR" sz="2399" i="1" dirty="0" err="1">
                <a:solidFill>
                  <a:prstClr val="black"/>
                </a:solidFill>
                <a:latin typeface="汉仪小麦体简"/>
                <a:ea typeface="汉仪小麦体简"/>
              </a:rPr>
              <a:t>lượng</a:t>
            </a:r>
            <a:r>
              <a:rPr lang="fr-FR" sz="2399" i="1" dirty="0">
                <a:solidFill>
                  <a:prstClr val="black"/>
                </a:solidFill>
                <a:latin typeface="汉仪小麦体简"/>
                <a:ea typeface="汉仪小麦体简"/>
              </a:rPr>
              <a:t> </a:t>
            </a:r>
            <a:r>
              <a:rPr lang="fr-FR" sz="2399" i="1" dirty="0" err="1">
                <a:solidFill>
                  <a:prstClr val="black"/>
                </a:solidFill>
                <a:latin typeface="汉仪小麦体简"/>
                <a:ea typeface="汉仪小麦体简"/>
              </a:rPr>
              <a:t>trà</a:t>
            </a:r>
            <a:r>
              <a:rPr lang="fr-FR" sz="2399" i="1" dirty="0">
                <a:solidFill>
                  <a:prstClr val="black"/>
                </a:solidFill>
                <a:latin typeface="汉仪小麦体简"/>
                <a:ea typeface="汉仪小麦体简"/>
              </a:rPr>
              <a:t> </a:t>
            </a:r>
            <a:r>
              <a:rPr lang="fr-FR" sz="2399" i="1" dirty="0" err="1">
                <a:solidFill>
                  <a:prstClr val="black"/>
                </a:solidFill>
                <a:latin typeface="汉仪小麦体简"/>
                <a:ea typeface="汉仪小麦体简"/>
              </a:rPr>
              <a:t>sữa</a:t>
            </a:r>
            <a:r>
              <a:rPr lang="fr-FR" sz="2399" i="1" dirty="0">
                <a:solidFill>
                  <a:prstClr val="black"/>
                </a:solidFill>
                <a:latin typeface="汉仪小麦体简"/>
                <a:ea typeface="汉仪小麦体简"/>
              </a:rPr>
              <a:t> </a:t>
            </a:r>
            <a:r>
              <a:rPr lang="fr-FR" sz="2399" i="1" dirty="0" err="1">
                <a:solidFill>
                  <a:prstClr val="black"/>
                </a:solidFill>
                <a:latin typeface="汉仪小麦体简"/>
                <a:ea typeface="汉仪小麦体简"/>
              </a:rPr>
              <a:t>bán</a:t>
            </a:r>
            <a:r>
              <a:rPr lang="fr-FR" sz="2399" i="1" dirty="0">
                <a:solidFill>
                  <a:prstClr val="black"/>
                </a:solidFill>
                <a:latin typeface="汉仪小麦体简"/>
                <a:ea typeface="汉仪小麦体简"/>
              </a:rPr>
              <a:t> </a:t>
            </a:r>
            <a:r>
              <a:rPr lang="fr-FR" sz="2399" i="1" dirty="0" err="1">
                <a:solidFill>
                  <a:prstClr val="black"/>
                </a:solidFill>
                <a:latin typeface="汉仪小麦体简"/>
                <a:ea typeface="汉仪小麦体简"/>
              </a:rPr>
              <a:t>được</a:t>
            </a:r>
            <a:r>
              <a:rPr lang="fr-FR" sz="2399" i="1" dirty="0">
                <a:solidFill>
                  <a:prstClr val="black"/>
                </a:solidFill>
                <a:latin typeface="汉仪小麦体简"/>
                <a:ea typeface="汉仪小麦体简"/>
              </a:rPr>
              <a:t> </a:t>
            </a:r>
            <a:r>
              <a:rPr lang="fr-FR" sz="2399" i="1" dirty="0" err="1">
                <a:solidFill>
                  <a:prstClr val="black"/>
                </a:solidFill>
                <a:latin typeface="汉仪小麦体简"/>
                <a:ea typeface="汉仪小麦体简"/>
              </a:rPr>
              <a:t>trong</a:t>
            </a:r>
            <a:r>
              <a:rPr lang="fr-FR" sz="2399" i="1" dirty="0">
                <a:solidFill>
                  <a:prstClr val="black"/>
                </a:solidFill>
                <a:latin typeface="汉仪小麦体简"/>
                <a:ea typeface="汉仪小麦体简"/>
              </a:rPr>
              <a:t> 1 </a:t>
            </a:r>
            <a:r>
              <a:rPr lang="fr-FR" sz="2399" i="1" dirty="0" err="1">
                <a:solidFill>
                  <a:prstClr val="black"/>
                </a:solidFill>
                <a:latin typeface="汉仪小麦体简"/>
                <a:ea typeface="汉仪小麦体简"/>
              </a:rPr>
              <a:t>tuần</a:t>
            </a:r>
            <a:r>
              <a:rPr lang="fr-FR" sz="2399" i="1" dirty="0">
                <a:solidFill>
                  <a:prstClr val="black"/>
                </a:solidFill>
                <a:latin typeface="汉仪小麦体简"/>
                <a:ea typeface="汉仪小麦体简"/>
              </a:rPr>
              <a:t> là bao </a:t>
            </a:r>
            <a:r>
              <a:rPr lang="fr-FR" sz="2399" i="1" dirty="0" err="1">
                <a:solidFill>
                  <a:prstClr val="black"/>
                </a:solidFill>
                <a:latin typeface="汉仪小麦体简"/>
                <a:ea typeface="汉仪小麦体简"/>
              </a:rPr>
              <a:t>nhiêu</a:t>
            </a:r>
            <a:r>
              <a:rPr lang="fr-FR" sz="2399" i="1" dirty="0">
                <a:solidFill>
                  <a:prstClr val="black"/>
                </a:solidFill>
                <a:latin typeface="汉仪小麦体简"/>
                <a:ea typeface="汉仪小麦体简"/>
              </a:rPr>
              <a:t>?</a:t>
            </a:r>
            <a:endParaRPr lang="en-US" sz="2399" i="1" dirty="0">
              <a:solidFill>
                <a:prstClr val="black"/>
              </a:solidFill>
              <a:latin typeface="汉仪小麦体简"/>
              <a:ea typeface="汉仪小麦体简"/>
            </a:endParaRPr>
          </a:p>
        </p:txBody>
      </p:sp>
    </p:spTree>
    <p:extLst>
      <p:ext uri="{BB962C8B-B14F-4D97-AF65-F5344CB8AC3E}">
        <p14:creationId xmlns:p14="http://schemas.microsoft.com/office/powerpoint/2010/main" val="86495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" name="Google Shape;2242;p58"/>
          <p:cNvGrpSpPr/>
          <p:nvPr/>
        </p:nvGrpSpPr>
        <p:grpSpPr>
          <a:xfrm>
            <a:off x="10552753" y="333622"/>
            <a:ext cx="197395" cy="243833"/>
            <a:chOff x="5803200" y="3023808"/>
            <a:chExt cx="96775" cy="117900"/>
          </a:xfrm>
        </p:grpSpPr>
        <p:sp>
          <p:nvSpPr>
            <p:cNvPr id="2243" name="Google Shape;2243;p58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58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58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2211;p57">
            <a:extLst>
              <a:ext uri="{FF2B5EF4-FFF2-40B4-BE49-F238E27FC236}">
                <a16:creationId xmlns:a16="http://schemas.microsoft.com/office/drawing/2014/main" id="{1C64862A-93EB-47A9-9BB1-2874132BEEAD}"/>
              </a:ext>
            </a:extLst>
          </p:cNvPr>
          <p:cNvGrpSpPr/>
          <p:nvPr/>
        </p:nvGrpSpPr>
        <p:grpSpPr>
          <a:xfrm>
            <a:off x="486241" y="851071"/>
            <a:ext cx="579064" cy="430893"/>
            <a:chOff x="5197967" y="3714018"/>
            <a:chExt cx="386455" cy="287569"/>
          </a:xfrm>
        </p:grpSpPr>
        <p:sp>
          <p:nvSpPr>
            <p:cNvPr id="19" name="Google Shape;2212;p57">
              <a:extLst>
                <a:ext uri="{FF2B5EF4-FFF2-40B4-BE49-F238E27FC236}">
                  <a16:creationId xmlns:a16="http://schemas.microsoft.com/office/drawing/2014/main" id="{0D12CC14-E7B1-4BA8-BA89-D2164C29BBF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13;p57">
              <a:extLst>
                <a:ext uri="{FF2B5EF4-FFF2-40B4-BE49-F238E27FC236}">
                  <a16:creationId xmlns:a16="http://schemas.microsoft.com/office/drawing/2014/main" id="{1B7617FA-2A77-476B-A55F-009EA3E5D61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14;p57">
              <a:extLst>
                <a:ext uri="{FF2B5EF4-FFF2-40B4-BE49-F238E27FC236}">
                  <a16:creationId xmlns:a16="http://schemas.microsoft.com/office/drawing/2014/main" id="{9ACCBA58-9A78-4524-BB3F-1C4C133882B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15;p57">
              <a:extLst>
                <a:ext uri="{FF2B5EF4-FFF2-40B4-BE49-F238E27FC236}">
                  <a16:creationId xmlns:a16="http://schemas.microsoft.com/office/drawing/2014/main" id="{B082446C-222F-4FC6-BE72-AE55FB4C88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1C075A5-AE7A-42F4-882E-83BC660A0FD2}"/>
              </a:ext>
            </a:extLst>
          </p:cNvPr>
          <p:cNvSpPr txBox="1"/>
          <p:nvPr/>
        </p:nvSpPr>
        <p:spPr>
          <a:xfrm>
            <a:off x="1764335" y="45008"/>
            <a:ext cx="8446613" cy="101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5.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cột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kép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tô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bán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X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Y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2018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2021.</a:t>
            </a:r>
          </a:p>
        </p:txBody>
      </p:sp>
      <p:pic>
        <p:nvPicPr>
          <p:cNvPr id="28" name="Picture 27" descr="Chart&#10;&#10;Description automatically generated">
            <a:extLst>
              <a:ext uri="{FF2B5EF4-FFF2-40B4-BE49-F238E27FC236}">
                <a16:creationId xmlns:a16="http://schemas.microsoft.com/office/drawing/2014/main" id="{7799CD02-72FF-4474-AB48-3BDC4CA4DB7E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4981" r="1267" b="4623"/>
          <a:stretch/>
        </p:blipFill>
        <p:spPr bwMode="auto">
          <a:xfrm>
            <a:off x="265471" y="1127709"/>
            <a:ext cx="5830529" cy="355552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D9B4FDE-5DEB-4DAD-898D-07A347BD6E98}"/>
              </a:ext>
            </a:extLst>
          </p:cNvPr>
          <p:cNvSpPr txBox="1"/>
          <p:nvPr/>
        </p:nvSpPr>
        <p:spPr>
          <a:xfrm>
            <a:off x="6360123" y="1281964"/>
            <a:ext cx="5322835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Tỉ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Y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bán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2018 so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tổng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Y 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bán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bốn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2018 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2021 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41" name="Đáp án đúng">
            <a:extLst>
              <a:ext uri="{FF2B5EF4-FFF2-40B4-BE49-F238E27FC236}">
                <a16:creationId xmlns:a16="http://schemas.microsoft.com/office/drawing/2014/main" id="{5815FFF5-7B6E-45A8-B439-AC0FB532142C}"/>
              </a:ext>
            </a:extLst>
          </p:cNvPr>
          <p:cNvSpPr/>
          <p:nvPr/>
        </p:nvSpPr>
        <p:spPr>
          <a:xfrm>
            <a:off x="1989536" y="4621500"/>
            <a:ext cx="243840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11,4%</a:t>
            </a:r>
            <a:endParaRPr lang="vi-VN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Đáp án sai 1">
            <a:extLst>
              <a:ext uri="{FF2B5EF4-FFF2-40B4-BE49-F238E27FC236}">
                <a16:creationId xmlns:a16="http://schemas.microsoft.com/office/drawing/2014/main" id="{8F6B7833-20FD-4B53-9706-3981E5385218}"/>
              </a:ext>
            </a:extLst>
          </p:cNvPr>
          <p:cNvSpPr/>
          <p:nvPr/>
        </p:nvSpPr>
        <p:spPr>
          <a:xfrm>
            <a:off x="1989537" y="5598897"/>
            <a:ext cx="243840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17,1%</a:t>
            </a:r>
            <a:endParaRPr lang="vi-VN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Đáp án sai 2">
            <a:extLst>
              <a:ext uri="{FF2B5EF4-FFF2-40B4-BE49-F238E27FC236}">
                <a16:creationId xmlns:a16="http://schemas.microsoft.com/office/drawing/2014/main" id="{8A0838AA-6BA4-444A-9560-166D7AED89C5}"/>
              </a:ext>
            </a:extLst>
          </p:cNvPr>
          <p:cNvSpPr/>
          <p:nvPr/>
        </p:nvSpPr>
        <p:spPr>
          <a:xfrm>
            <a:off x="7294593" y="4607725"/>
            <a:ext cx="243840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12,8%</a:t>
            </a:r>
            <a:endParaRPr lang="vi-VN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Đáp án sai 3">
            <a:extLst>
              <a:ext uri="{FF2B5EF4-FFF2-40B4-BE49-F238E27FC236}">
                <a16:creationId xmlns:a16="http://schemas.microsoft.com/office/drawing/2014/main" id="{FCF1751F-7090-477C-A3AB-1689DAD1911D}"/>
              </a:ext>
            </a:extLst>
          </p:cNvPr>
          <p:cNvSpPr/>
          <p:nvPr/>
        </p:nvSpPr>
        <p:spPr>
          <a:xfrm>
            <a:off x="7294593" y="5605813"/>
            <a:ext cx="243840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50%</a:t>
            </a:r>
            <a:endParaRPr lang="vi-VN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5" name="Picture 5">
            <a:extLst>
              <a:ext uri="{FF2B5EF4-FFF2-40B4-BE49-F238E27FC236}">
                <a16:creationId xmlns:a16="http://schemas.microsoft.com/office/drawing/2014/main" id="{82A425FC-9F5C-4272-8F7B-F9ED5D433F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9473" y="4373758"/>
            <a:ext cx="853047" cy="742495"/>
          </a:xfrm>
          <a:prstGeom prst="rect">
            <a:avLst/>
          </a:prstGeom>
        </p:spPr>
      </p:pic>
      <p:pic>
        <p:nvPicPr>
          <p:cNvPr id="46" name="Picture 10">
            <a:extLst>
              <a:ext uri="{FF2B5EF4-FFF2-40B4-BE49-F238E27FC236}">
                <a16:creationId xmlns:a16="http://schemas.microsoft.com/office/drawing/2014/main" id="{12287C36-1A74-4E61-98CD-DCC57DFA9E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7973" y="4502420"/>
            <a:ext cx="850123" cy="757381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A8DEDAB1-2121-46DE-A502-FDAFB5F306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02801" y="5474976"/>
            <a:ext cx="850123" cy="757381"/>
          </a:xfrm>
          <a:prstGeom prst="rect">
            <a:avLst/>
          </a:prstGeom>
        </p:spPr>
      </p:pic>
      <p:pic>
        <p:nvPicPr>
          <p:cNvPr id="48" name="Picture 10">
            <a:extLst>
              <a:ext uri="{FF2B5EF4-FFF2-40B4-BE49-F238E27FC236}">
                <a16:creationId xmlns:a16="http://schemas.microsoft.com/office/drawing/2014/main" id="{C97E143A-8EB4-4E72-9D27-6E8BD177E6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175185" y="5637748"/>
            <a:ext cx="850123" cy="757381"/>
          </a:xfrm>
          <a:prstGeom prst="rect">
            <a:avLst/>
          </a:prstGeom>
        </p:spPr>
      </p:pic>
      <p:pic>
        <p:nvPicPr>
          <p:cNvPr id="51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89066CFE-A04A-4D3D-B3A0-5B720E06F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9817" y="-849688"/>
            <a:ext cx="649817" cy="649817"/>
          </a:xfrm>
          <a:prstGeom prst="rect">
            <a:avLst/>
          </a:prstGeom>
        </p:spPr>
      </p:pic>
      <p:pic>
        <p:nvPicPr>
          <p:cNvPr id="5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4C027B0D-A29D-46E2-AC59-2B1057ED07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58968" y="-849688"/>
            <a:ext cx="649817" cy="649817"/>
          </a:xfrm>
          <a:prstGeom prst="rect">
            <a:avLst/>
          </a:prstGeom>
        </p:spPr>
      </p:pic>
      <p:pic>
        <p:nvPicPr>
          <p:cNvPr id="5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5D66F058-DFBC-4231-83C9-6185F002A0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46882" y="-815294"/>
            <a:ext cx="649817" cy="649817"/>
          </a:xfrm>
          <a:prstGeom prst="rect">
            <a:avLst/>
          </a:prstGeom>
        </p:spPr>
      </p:pic>
      <p:pic>
        <p:nvPicPr>
          <p:cNvPr id="5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9CC9C91D-EB69-4CF8-9854-15A7501FC6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52925" y="-844840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3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6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6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" grpId="0"/>
      <p:bldP spid="29" grpId="0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6" name="Google Shape;2266;p60"/>
          <p:cNvGrpSpPr/>
          <p:nvPr/>
        </p:nvGrpSpPr>
        <p:grpSpPr>
          <a:xfrm>
            <a:off x="385011" y="5723416"/>
            <a:ext cx="1241768" cy="1134585"/>
            <a:chOff x="356623" y="3279342"/>
            <a:chExt cx="1718434" cy="1603435"/>
          </a:xfrm>
        </p:grpSpPr>
        <p:grpSp>
          <p:nvGrpSpPr>
            <p:cNvPr id="2267" name="Google Shape;2267;p60"/>
            <p:cNvGrpSpPr/>
            <p:nvPr/>
          </p:nvGrpSpPr>
          <p:grpSpPr>
            <a:xfrm rot="-281382">
              <a:off x="413416" y="3328366"/>
              <a:ext cx="1258215" cy="1440777"/>
              <a:chOff x="1489450" y="4461250"/>
              <a:chExt cx="510525" cy="584600"/>
            </a:xfrm>
          </p:grpSpPr>
          <p:sp>
            <p:nvSpPr>
              <p:cNvPr id="2268" name="Google Shape;2268;p60"/>
              <p:cNvSpPr/>
              <p:nvPr/>
            </p:nvSpPr>
            <p:spPr>
              <a:xfrm rot="-528795">
                <a:off x="1522560" y="4533812"/>
                <a:ext cx="370069" cy="10658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0"/>
              <p:cNvSpPr/>
              <p:nvPr/>
            </p:nvSpPr>
            <p:spPr>
              <a:xfrm>
                <a:off x="1489450" y="4461250"/>
                <a:ext cx="510525" cy="584600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23384" extrusionOk="0">
                    <a:moveTo>
                      <a:pt x="13300" y="3188"/>
                    </a:moveTo>
                    <a:cubicBezTo>
                      <a:pt x="13937" y="3188"/>
                      <a:pt x="14671" y="3297"/>
                      <a:pt x="14941" y="3882"/>
                    </a:cubicBezTo>
                    <a:cubicBezTo>
                      <a:pt x="15206" y="4444"/>
                      <a:pt x="14851" y="5110"/>
                      <a:pt x="14394" y="5515"/>
                    </a:cubicBezTo>
                    <a:cubicBezTo>
                      <a:pt x="13511" y="6293"/>
                      <a:pt x="12303" y="6511"/>
                      <a:pt x="11152" y="6690"/>
                    </a:cubicBezTo>
                    <a:cubicBezTo>
                      <a:pt x="10393" y="6805"/>
                      <a:pt x="7935" y="7299"/>
                      <a:pt x="5945" y="7299"/>
                    </a:cubicBezTo>
                    <a:cubicBezTo>
                      <a:pt x="4097" y="7299"/>
                      <a:pt x="2653" y="6873"/>
                      <a:pt x="3346" y="5321"/>
                    </a:cubicBezTo>
                    <a:cubicBezTo>
                      <a:pt x="3751" y="4415"/>
                      <a:pt x="5432" y="4254"/>
                      <a:pt x="7046" y="3920"/>
                    </a:cubicBezTo>
                    <a:cubicBezTo>
                      <a:pt x="9009" y="3514"/>
                      <a:pt x="11198" y="3231"/>
                      <a:pt x="13209" y="3189"/>
                    </a:cubicBezTo>
                    <a:cubicBezTo>
                      <a:pt x="13239" y="3188"/>
                      <a:pt x="13270" y="3188"/>
                      <a:pt x="13300" y="3188"/>
                    </a:cubicBezTo>
                    <a:close/>
                    <a:moveTo>
                      <a:pt x="14179" y="1"/>
                    </a:moveTo>
                    <a:cubicBezTo>
                      <a:pt x="14108" y="1"/>
                      <a:pt x="14036" y="3"/>
                      <a:pt x="13964" y="7"/>
                    </a:cubicBezTo>
                    <a:cubicBezTo>
                      <a:pt x="10444" y="225"/>
                      <a:pt x="6583" y="904"/>
                      <a:pt x="3681" y="1848"/>
                    </a:cubicBezTo>
                    <a:cubicBezTo>
                      <a:pt x="3185" y="2008"/>
                      <a:pt x="2686" y="2136"/>
                      <a:pt x="2170" y="2202"/>
                    </a:cubicBezTo>
                    <a:cubicBezTo>
                      <a:pt x="902" y="2363"/>
                      <a:pt x="0" y="3500"/>
                      <a:pt x="137" y="4760"/>
                    </a:cubicBezTo>
                    <a:cubicBezTo>
                      <a:pt x="689" y="9880"/>
                      <a:pt x="1713" y="20938"/>
                      <a:pt x="2581" y="22093"/>
                    </a:cubicBezTo>
                    <a:cubicBezTo>
                      <a:pt x="3379" y="23154"/>
                      <a:pt x="4649" y="23383"/>
                      <a:pt x="5935" y="23383"/>
                    </a:cubicBezTo>
                    <a:cubicBezTo>
                      <a:pt x="6658" y="23383"/>
                      <a:pt x="7386" y="23311"/>
                      <a:pt x="8037" y="23273"/>
                    </a:cubicBezTo>
                    <a:cubicBezTo>
                      <a:pt x="10958" y="23113"/>
                      <a:pt x="14748" y="22287"/>
                      <a:pt x="18023" y="21834"/>
                    </a:cubicBezTo>
                    <a:cubicBezTo>
                      <a:pt x="19429" y="21640"/>
                      <a:pt x="20420" y="20376"/>
                      <a:pt x="20316" y="18965"/>
                    </a:cubicBezTo>
                    <a:cubicBezTo>
                      <a:pt x="19891" y="13391"/>
                      <a:pt x="18900" y="8205"/>
                      <a:pt x="17650" y="2759"/>
                    </a:cubicBezTo>
                    <a:cubicBezTo>
                      <a:pt x="17274" y="1131"/>
                      <a:pt x="15828" y="1"/>
                      <a:pt x="141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0"/>
              <p:cNvSpPr/>
              <p:nvPr/>
            </p:nvSpPr>
            <p:spPr>
              <a:xfrm>
                <a:off x="1590900" y="4713425"/>
                <a:ext cx="784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616" extrusionOk="0">
                    <a:moveTo>
                      <a:pt x="2364" y="474"/>
                    </a:moveTo>
                    <a:cubicBezTo>
                      <a:pt x="2405" y="474"/>
                      <a:pt x="2449" y="478"/>
                      <a:pt x="2468" y="492"/>
                    </a:cubicBezTo>
                    <a:cubicBezTo>
                      <a:pt x="2492" y="506"/>
                      <a:pt x="2516" y="562"/>
                      <a:pt x="2520" y="742"/>
                    </a:cubicBezTo>
                    <a:cubicBezTo>
                      <a:pt x="2525" y="959"/>
                      <a:pt x="2564" y="1161"/>
                      <a:pt x="2596" y="1355"/>
                    </a:cubicBezTo>
                    <a:cubicBezTo>
                      <a:pt x="2620" y="1497"/>
                      <a:pt x="2643" y="1638"/>
                      <a:pt x="2653" y="1780"/>
                    </a:cubicBezTo>
                    <a:cubicBezTo>
                      <a:pt x="2351" y="1851"/>
                      <a:pt x="2006" y="1893"/>
                      <a:pt x="1666" y="1936"/>
                    </a:cubicBezTo>
                    <a:cubicBezTo>
                      <a:pt x="1346" y="1973"/>
                      <a:pt x="1015" y="2017"/>
                      <a:pt x="708" y="2082"/>
                    </a:cubicBezTo>
                    <a:cubicBezTo>
                      <a:pt x="684" y="1869"/>
                      <a:pt x="647" y="1667"/>
                      <a:pt x="610" y="1459"/>
                    </a:cubicBezTo>
                    <a:cubicBezTo>
                      <a:pt x="567" y="1233"/>
                      <a:pt x="525" y="1006"/>
                      <a:pt x="501" y="760"/>
                    </a:cubicBezTo>
                    <a:cubicBezTo>
                      <a:pt x="765" y="728"/>
                      <a:pt x="1039" y="676"/>
                      <a:pt x="1303" y="623"/>
                    </a:cubicBezTo>
                    <a:cubicBezTo>
                      <a:pt x="1638" y="558"/>
                      <a:pt x="1982" y="492"/>
                      <a:pt x="2289" y="477"/>
                    </a:cubicBezTo>
                    <a:cubicBezTo>
                      <a:pt x="2308" y="475"/>
                      <a:pt x="2336" y="474"/>
                      <a:pt x="2364" y="474"/>
                    </a:cubicBezTo>
                    <a:close/>
                    <a:moveTo>
                      <a:pt x="2378" y="1"/>
                    </a:moveTo>
                    <a:cubicBezTo>
                      <a:pt x="2336" y="1"/>
                      <a:pt x="2298" y="3"/>
                      <a:pt x="2266" y="6"/>
                    </a:cubicBezTo>
                    <a:cubicBezTo>
                      <a:pt x="1926" y="20"/>
                      <a:pt x="1562" y="91"/>
                      <a:pt x="1213" y="157"/>
                    </a:cubicBezTo>
                    <a:cubicBezTo>
                      <a:pt x="883" y="222"/>
                      <a:pt x="538" y="294"/>
                      <a:pt x="231" y="303"/>
                    </a:cubicBezTo>
                    <a:cubicBezTo>
                      <a:pt x="166" y="307"/>
                      <a:pt x="109" y="336"/>
                      <a:pt x="66" y="383"/>
                    </a:cubicBezTo>
                    <a:cubicBezTo>
                      <a:pt x="24" y="431"/>
                      <a:pt x="0" y="492"/>
                      <a:pt x="5" y="558"/>
                    </a:cubicBezTo>
                    <a:cubicBezTo>
                      <a:pt x="29" y="926"/>
                      <a:pt x="85" y="1237"/>
                      <a:pt x="142" y="1544"/>
                    </a:cubicBezTo>
                    <a:cubicBezTo>
                      <a:pt x="194" y="1832"/>
                      <a:pt x="246" y="2101"/>
                      <a:pt x="260" y="2389"/>
                    </a:cubicBezTo>
                    <a:cubicBezTo>
                      <a:pt x="264" y="2464"/>
                      <a:pt x="303" y="2531"/>
                      <a:pt x="359" y="2573"/>
                    </a:cubicBezTo>
                    <a:cubicBezTo>
                      <a:pt x="401" y="2601"/>
                      <a:pt x="449" y="2616"/>
                      <a:pt x="496" y="2616"/>
                    </a:cubicBezTo>
                    <a:cubicBezTo>
                      <a:pt x="519" y="2616"/>
                      <a:pt x="543" y="2616"/>
                      <a:pt x="562" y="2606"/>
                    </a:cubicBezTo>
                    <a:cubicBezTo>
                      <a:pt x="902" y="2511"/>
                      <a:pt x="1322" y="2455"/>
                      <a:pt x="1728" y="2407"/>
                    </a:cubicBezTo>
                    <a:cubicBezTo>
                      <a:pt x="2152" y="2351"/>
                      <a:pt x="2586" y="2300"/>
                      <a:pt x="2964" y="2191"/>
                    </a:cubicBezTo>
                    <a:cubicBezTo>
                      <a:pt x="3063" y="2163"/>
                      <a:pt x="3134" y="2068"/>
                      <a:pt x="3134" y="1964"/>
                    </a:cubicBezTo>
                    <a:cubicBezTo>
                      <a:pt x="3139" y="1719"/>
                      <a:pt x="3102" y="1492"/>
                      <a:pt x="3063" y="1275"/>
                    </a:cubicBezTo>
                    <a:cubicBezTo>
                      <a:pt x="3030" y="1091"/>
                      <a:pt x="3002" y="912"/>
                      <a:pt x="2997" y="728"/>
                    </a:cubicBezTo>
                    <a:cubicBezTo>
                      <a:pt x="2993" y="582"/>
                      <a:pt x="2983" y="270"/>
                      <a:pt x="2738" y="105"/>
                    </a:cubicBezTo>
                    <a:cubicBezTo>
                      <a:pt x="2621" y="19"/>
                      <a:pt x="2488" y="1"/>
                      <a:pt x="2378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0"/>
              <p:cNvSpPr/>
              <p:nvPr/>
            </p:nvSpPr>
            <p:spPr>
              <a:xfrm>
                <a:off x="1705575" y="4699325"/>
                <a:ext cx="785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618" extrusionOk="0">
                    <a:moveTo>
                      <a:pt x="2366" y="476"/>
                    </a:moveTo>
                    <a:cubicBezTo>
                      <a:pt x="2407" y="476"/>
                      <a:pt x="2449" y="480"/>
                      <a:pt x="2469" y="494"/>
                    </a:cubicBezTo>
                    <a:cubicBezTo>
                      <a:pt x="2492" y="508"/>
                      <a:pt x="2516" y="564"/>
                      <a:pt x="2521" y="745"/>
                    </a:cubicBezTo>
                    <a:cubicBezTo>
                      <a:pt x="2525" y="961"/>
                      <a:pt x="2558" y="1159"/>
                      <a:pt x="2592" y="1353"/>
                    </a:cubicBezTo>
                    <a:cubicBezTo>
                      <a:pt x="2620" y="1499"/>
                      <a:pt x="2643" y="1640"/>
                      <a:pt x="2653" y="1782"/>
                    </a:cubicBezTo>
                    <a:cubicBezTo>
                      <a:pt x="2351" y="1849"/>
                      <a:pt x="2006" y="1895"/>
                      <a:pt x="1667" y="1938"/>
                    </a:cubicBezTo>
                    <a:cubicBezTo>
                      <a:pt x="1346" y="1976"/>
                      <a:pt x="1015" y="2019"/>
                      <a:pt x="708" y="2084"/>
                    </a:cubicBezTo>
                    <a:cubicBezTo>
                      <a:pt x="685" y="1873"/>
                      <a:pt x="647" y="1669"/>
                      <a:pt x="610" y="1462"/>
                    </a:cubicBezTo>
                    <a:cubicBezTo>
                      <a:pt x="567" y="1235"/>
                      <a:pt x="525" y="1008"/>
                      <a:pt x="501" y="758"/>
                    </a:cubicBezTo>
                    <a:cubicBezTo>
                      <a:pt x="765" y="730"/>
                      <a:pt x="1039" y="678"/>
                      <a:pt x="1308" y="627"/>
                    </a:cubicBezTo>
                    <a:cubicBezTo>
                      <a:pt x="1638" y="560"/>
                      <a:pt x="1983" y="494"/>
                      <a:pt x="2290" y="480"/>
                    </a:cubicBezTo>
                    <a:cubicBezTo>
                      <a:pt x="2310" y="478"/>
                      <a:pt x="2338" y="476"/>
                      <a:pt x="2366" y="476"/>
                    </a:cubicBezTo>
                    <a:close/>
                    <a:moveTo>
                      <a:pt x="2365" y="1"/>
                    </a:moveTo>
                    <a:cubicBezTo>
                      <a:pt x="2329" y="1"/>
                      <a:pt x="2295" y="2"/>
                      <a:pt x="2266" y="4"/>
                    </a:cubicBezTo>
                    <a:cubicBezTo>
                      <a:pt x="1926" y="17"/>
                      <a:pt x="1562" y="93"/>
                      <a:pt x="1214" y="159"/>
                    </a:cubicBezTo>
                    <a:cubicBezTo>
                      <a:pt x="883" y="225"/>
                      <a:pt x="539" y="292"/>
                      <a:pt x="232" y="305"/>
                    </a:cubicBezTo>
                    <a:cubicBezTo>
                      <a:pt x="166" y="310"/>
                      <a:pt x="109" y="338"/>
                      <a:pt x="66" y="386"/>
                    </a:cubicBezTo>
                    <a:cubicBezTo>
                      <a:pt x="24" y="433"/>
                      <a:pt x="1" y="494"/>
                      <a:pt x="5" y="560"/>
                    </a:cubicBezTo>
                    <a:cubicBezTo>
                      <a:pt x="29" y="928"/>
                      <a:pt x="85" y="1240"/>
                      <a:pt x="142" y="1546"/>
                    </a:cubicBezTo>
                    <a:cubicBezTo>
                      <a:pt x="194" y="1834"/>
                      <a:pt x="246" y="2104"/>
                      <a:pt x="260" y="2391"/>
                    </a:cubicBezTo>
                    <a:cubicBezTo>
                      <a:pt x="264" y="2462"/>
                      <a:pt x="303" y="2533"/>
                      <a:pt x="360" y="2570"/>
                    </a:cubicBezTo>
                    <a:cubicBezTo>
                      <a:pt x="401" y="2603"/>
                      <a:pt x="449" y="2618"/>
                      <a:pt x="497" y="2618"/>
                    </a:cubicBezTo>
                    <a:cubicBezTo>
                      <a:pt x="519" y="2618"/>
                      <a:pt x="543" y="2613"/>
                      <a:pt x="562" y="2609"/>
                    </a:cubicBezTo>
                    <a:cubicBezTo>
                      <a:pt x="902" y="2509"/>
                      <a:pt x="1322" y="2457"/>
                      <a:pt x="1728" y="2405"/>
                    </a:cubicBezTo>
                    <a:cubicBezTo>
                      <a:pt x="2153" y="2354"/>
                      <a:pt x="2586" y="2297"/>
                      <a:pt x="2960" y="2193"/>
                    </a:cubicBezTo>
                    <a:cubicBezTo>
                      <a:pt x="3063" y="2165"/>
                      <a:pt x="3135" y="2071"/>
                      <a:pt x="3135" y="1967"/>
                    </a:cubicBezTo>
                    <a:cubicBezTo>
                      <a:pt x="3139" y="1716"/>
                      <a:pt x="3096" y="1494"/>
                      <a:pt x="3063" y="1272"/>
                    </a:cubicBezTo>
                    <a:cubicBezTo>
                      <a:pt x="3030" y="1089"/>
                      <a:pt x="3002" y="914"/>
                      <a:pt x="2997" y="730"/>
                    </a:cubicBezTo>
                    <a:cubicBezTo>
                      <a:pt x="2993" y="584"/>
                      <a:pt x="2983" y="272"/>
                      <a:pt x="2738" y="102"/>
                    </a:cubicBezTo>
                    <a:cubicBezTo>
                      <a:pt x="2616" y="16"/>
                      <a:pt x="2478" y="1"/>
                      <a:pt x="2365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0"/>
              <p:cNvSpPr/>
              <p:nvPr/>
            </p:nvSpPr>
            <p:spPr>
              <a:xfrm>
                <a:off x="1601025" y="4796450"/>
                <a:ext cx="78500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617" extrusionOk="0">
                    <a:moveTo>
                      <a:pt x="2351" y="473"/>
                    </a:moveTo>
                    <a:cubicBezTo>
                      <a:pt x="2398" y="473"/>
                      <a:pt x="2451" y="475"/>
                      <a:pt x="2470" y="488"/>
                    </a:cubicBezTo>
                    <a:cubicBezTo>
                      <a:pt x="2493" y="508"/>
                      <a:pt x="2516" y="559"/>
                      <a:pt x="2521" y="739"/>
                    </a:cubicBezTo>
                    <a:cubicBezTo>
                      <a:pt x="2531" y="961"/>
                      <a:pt x="2564" y="1159"/>
                      <a:pt x="2597" y="1352"/>
                    </a:cubicBezTo>
                    <a:cubicBezTo>
                      <a:pt x="2621" y="1499"/>
                      <a:pt x="2644" y="1635"/>
                      <a:pt x="2653" y="1776"/>
                    </a:cubicBezTo>
                    <a:cubicBezTo>
                      <a:pt x="2351" y="1848"/>
                      <a:pt x="2007" y="1890"/>
                      <a:pt x="1667" y="1933"/>
                    </a:cubicBezTo>
                    <a:cubicBezTo>
                      <a:pt x="1346" y="1974"/>
                      <a:pt x="1016" y="2018"/>
                      <a:pt x="714" y="2079"/>
                    </a:cubicBezTo>
                    <a:cubicBezTo>
                      <a:pt x="691" y="1871"/>
                      <a:pt x="652" y="1669"/>
                      <a:pt x="610" y="1456"/>
                    </a:cubicBezTo>
                    <a:cubicBezTo>
                      <a:pt x="573" y="1234"/>
                      <a:pt x="530" y="1003"/>
                      <a:pt x="501" y="757"/>
                    </a:cubicBezTo>
                    <a:cubicBezTo>
                      <a:pt x="765" y="729"/>
                      <a:pt x="1039" y="672"/>
                      <a:pt x="1309" y="621"/>
                    </a:cubicBezTo>
                    <a:cubicBezTo>
                      <a:pt x="1639" y="554"/>
                      <a:pt x="1983" y="488"/>
                      <a:pt x="2290" y="474"/>
                    </a:cubicBezTo>
                    <a:cubicBezTo>
                      <a:pt x="2307" y="474"/>
                      <a:pt x="2328" y="473"/>
                      <a:pt x="2351" y="473"/>
                    </a:cubicBezTo>
                    <a:close/>
                    <a:moveTo>
                      <a:pt x="2365" y="0"/>
                    </a:moveTo>
                    <a:cubicBezTo>
                      <a:pt x="2330" y="0"/>
                      <a:pt x="2296" y="2"/>
                      <a:pt x="2266" y="3"/>
                    </a:cubicBezTo>
                    <a:cubicBezTo>
                      <a:pt x="1926" y="16"/>
                      <a:pt x="1568" y="88"/>
                      <a:pt x="1218" y="158"/>
                    </a:cubicBezTo>
                    <a:cubicBezTo>
                      <a:pt x="884" y="225"/>
                      <a:pt x="539" y="290"/>
                      <a:pt x="233" y="304"/>
                    </a:cubicBezTo>
                    <a:cubicBezTo>
                      <a:pt x="171" y="304"/>
                      <a:pt x="110" y="332"/>
                      <a:pt x="68" y="380"/>
                    </a:cubicBezTo>
                    <a:cubicBezTo>
                      <a:pt x="25" y="427"/>
                      <a:pt x="1" y="493"/>
                      <a:pt x="7" y="554"/>
                    </a:cubicBezTo>
                    <a:cubicBezTo>
                      <a:pt x="29" y="922"/>
                      <a:pt x="91" y="1238"/>
                      <a:pt x="142" y="1541"/>
                    </a:cubicBezTo>
                    <a:cubicBezTo>
                      <a:pt x="199" y="1828"/>
                      <a:pt x="247" y="2102"/>
                      <a:pt x="261" y="2390"/>
                    </a:cubicBezTo>
                    <a:cubicBezTo>
                      <a:pt x="266" y="2462"/>
                      <a:pt x="303" y="2527"/>
                      <a:pt x="360" y="2569"/>
                    </a:cubicBezTo>
                    <a:cubicBezTo>
                      <a:pt x="403" y="2597"/>
                      <a:pt x="449" y="2617"/>
                      <a:pt x="501" y="2617"/>
                    </a:cubicBezTo>
                    <a:cubicBezTo>
                      <a:pt x="521" y="2617"/>
                      <a:pt x="545" y="2612"/>
                      <a:pt x="563" y="2608"/>
                    </a:cubicBezTo>
                    <a:cubicBezTo>
                      <a:pt x="902" y="2508"/>
                      <a:pt x="1323" y="2456"/>
                      <a:pt x="1728" y="2405"/>
                    </a:cubicBezTo>
                    <a:cubicBezTo>
                      <a:pt x="2153" y="2353"/>
                      <a:pt x="2592" y="2296"/>
                      <a:pt x="2965" y="2187"/>
                    </a:cubicBezTo>
                    <a:cubicBezTo>
                      <a:pt x="3065" y="2159"/>
                      <a:pt x="3135" y="2070"/>
                      <a:pt x="3135" y="1965"/>
                    </a:cubicBezTo>
                    <a:cubicBezTo>
                      <a:pt x="3139" y="1715"/>
                      <a:pt x="3102" y="1489"/>
                      <a:pt x="3065" y="1272"/>
                    </a:cubicBezTo>
                    <a:cubicBezTo>
                      <a:pt x="3031" y="1088"/>
                      <a:pt x="3002" y="913"/>
                      <a:pt x="2998" y="729"/>
                    </a:cubicBezTo>
                    <a:cubicBezTo>
                      <a:pt x="2993" y="578"/>
                      <a:pt x="2984" y="271"/>
                      <a:pt x="2743" y="101"/>
                    </a:cubicBezTo>
                    <a:cubicBezTo>
                      <a:pt x="2617" y="15"/>
                      <a:pt x="2480" y="0"/>
                      <a:pt x="2365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0"/>
              <p:cNvSpPr/>
              <p:nvPr/>
            </p:nvSpPr>
            <p:spPr>
              <a:xfrm>
                <a:off x="1715725" y="4782350"/>
                <a:ext cx="78475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615" extrusionOk="0">
                    <a:moveTo>
                      <a:pt x="2360" y="476"/>
                    </a:moveTo>
                    <a:cubicBezTo>
                      <a:pt x="2405" y="476"/>
                      <a:pt x="2451" y="479"/>
                      <a:pt x="2469" y="491"/>
                    </a:cubicBezTo>
                    <a:cubicBezTo>
                      <a:pt x="2492" y="505"/>
                      <a:pt x="2516" y="562"/>
                      <a:pt x="2520" y="741"/>
                    </a:cubicBezTo>
                    <a:cubicBezTo>
                      <a:pt x="2530" y="958"/>
                      <a:pt x="2563" y="1161"/>
                      <a:pt x="2596" y="1355"/>
                    </a:cubicBezTo>
                    <a:cubicBezTo>
                      <a:pt x="2620" y="1496"/>
                      <a:pt x="2644" y="1638"/>
                      <a:pt x="2653" y="1780"/>
                    </a:cubicBezTo>
                    <a:cubicBezTo>
                      <a:pt x="2350" y="1850"/>
                      <a:pt x="2006" y="1893"/>
                      <a:pt x="1666" y="1935"/>
                    </a:cubicBezTo>
                    <a:cubicBezTo>
                      <a:pt x="1346" y="1978"/>
                      <a:pt x="1015" y="2015"/>
                      <a:pt x="714" y="2081"/>
                    </a:cubicBezTo>
                    <a:cubicBezTo>
                      <a:pt x="685" y="1874"/>
                      <a:pt x="651" y="1671"/>
                      <a:pt x="609" y="1458"/>
                    </a:cubicBezTo>
                    <a:cubicBezTo>
                      <a:pt x="572" y="1236"/>
                      <a:pt x="529" y="1005"/>
                      <a:pt x="501" y="760"/>
                    </a:cubicBezTo>
                    <a:cubicBezTo>
                      <a:pt x="765" y="732"/>
                      <a:pt x="1039" y="675"/>
                      <a:pt x="1303" y="623"/>
                    </a:cubicBezTo>
                    <a:cubicBezTo>
                      <a:pt x="1638" y="556"/>
                      <a:pt x="1982" y="491"/>
                      <a:pt x="2289" y="477"/>
                    </a:cubicBezTo>
                    <a:cubicBezTo>
                      <a:pt x="2308" y="477"/>
                      <a:pt x="2334" y="476"/>
                      <a:pt x="2360" y="476"/>
                    </a:cubicBezTo>
                    <a:close/>
                    <a:moveTo>
                      <a:pt x="2372" y="0"/>
                    </a:moveTo>
                    <a:cubicBezTo>
                      <a:pt x="2333" y="0"/>
                      <a:pt x="2298" y="3"/>
                      <a:pt x="2265" y="5"/>
                    </a:cubicBezTo>
                    <a:cubicBezTo>
                      <a:pt x="1925" y="18"/>
                      <a:pt x="1563" y="90"/>
                      <a:pt x="1213" y="160"/>
                    </a:cubicBezTo>
                    <a:cubicBezTo>
                      <a:pt x="883" y="222"/>
                      <a:pt x="538" y="292"/>
                      <a:pt x="232" y="307"/>
                    </a:cubicBezTo>
                    <a:cubicBezTo>
                      <a:pt x="170" y="307"/>
                      <a:pt x="109" y="336"/>
                      <a:pt x="67" y="382"/>
                    </a:cubicBezTo>
                    <a:cubicBezTo>
                      <a:pt x="24" y="430"/>
                      <a:pt x="0" y="495"/>
                      <a:pt x="6" y="556"/>
                    </a:cubicBezTo>
                    <a:cubicBezTo>
                      <a:pt x="28" y="924"/>
                      <a:pt x="91" y="1242"/>
                      <a:pt x="142" y="1543"/>
                    </a:cubicBezTo>
                    <a:cubicBezTo>
                      <a:pt x="198" y="1831"/>
                      <a:pt x="246" y="2105"/>
                      <a:pt x="261" y="2392"/>
                    </a:cubicBezTo>
                    <a:cubicBezTo>
                      <a:pt x="265" y="2464"/>
                      <a:pt x="302" y="2529"/>
                      <a:pt x="359" y="2572"/>
                    </a:cubicBezTo>
                    <a:cubicBezTo>
                      <a:pt x="402" y="2601"/>
                      <a:pt x="449" y="2614"/>
                      <a:pt x="501" y="2614"/>
                    </a:cubicBezTo>
                    <a:cubicBezTo>
                      <a:pt x="520" y="2614"/>
                      <a:pt x="544" y="2614"/>
                      <a:pt x="562" y="2605"/>
                    </a:cubicBezTo>
                    <a:cubicBezTo>
                      <a:pt x="902" y="2510"/>
                      <a:pt x="1322" y="2459"/>
                      <a:pt x="1727" y="2407"/>
                    </a:cubicBezTo>
                    <a:cubicBezTo>
                      <a:pt x="2152" y="2350"/>
                      <a:pt x="2591" y="2298"/>
                      <a:pt x="2964" y="2190"/>
                    </a:cubicBezTo>
                    <a:cubicBezTo>
                      <a:pt x="3064" y="2161"/>
                      <a:pt x="3134" y="2067"/>
                      <a:pt x="3134" y="1963"/>
                    </a:cubicBezTo>
                    <a:cubicBezTo>
                      <a:pt x="3139" y="1717"/>
                      <a:pt x="3101" y="1491"/>
                      <a:pt x="3064" y="1274"/>
                    </a:cubicBezTo>
                    <a:cubicBezTo>
                      <a:pt x="3030" y="1090"/>
                      <a:pt x="3001" y="915"/>
                      <a:pt x="2997" y="726"/>
                    </a:cubicBezTo>
                    <a:cubicBezTo>
                      <a:pt x="2992" y="580"/>
                      <a:pt x="2983" y="273"/>
                      <a:pt x="2742" y="103"/>
                    </a:cubicBezTo>
                    <a:cubicBezTo>
                      <a:pt x="2618" y="19"/>
                      <a:pt x="2485" y="0"/>
                      <a:pt x="2372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0"/>
              <p:cNvSpPr/>
              <p:nvPr/>
            </p:nvSpPr>
            <p:spPr>
              <a:xfrm>
                <a:off x="1611075" y="4877850"/>
                <a:ext cx="784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617" extrusionOk="0">
                    <a:moveTo>
                      <a:pt x="2356" y="476"/>
                    </a:moveTo>
                    <a:cubicBezTo>
                      <a:pt x="2402" y="476"/>
                      <a:pt x="2451" y="481"/>
                      <a:pt x="2469" y="493"/>
                    </a:cubicBezTo>
                    <a:cubicBezTo>
                      <a:pt x="2493" y="508"/>
                      <a:pt x="2515" y="565"/>
                      <a:pt x="2521" y="744"/>
                    </a:cubicBezTo>
                    <a:cubicBezTo>
                      <a:pt x="2526" y="961"/>
                      <a:pt x="2563" y="1164"/>
                      <a:pt x="2596" y="1358"/>
                    </a:cubicBezTo>
                    <a:cubicBezTo>
                      <a:pt x="2620" y="1499"/>
                      <a:pt x="2643" y="1641"/>
                      <a:pt x="2652" y="1782"/>
                    </a:cubicBezTo>
                    <a:cubicBezTo>
                      <a:pt x="2351" y="1852"/>
                      <a:pt x="2006" y="1896"/>
                      <a:pt x="1666" y="1937"/>
                    </a:cubicBezTo>
                    <a:cubicBezTo>
                      <a:pt x="1345" y="1975"/>
                      <a:pt x="1015" y="2018"/>
                      <a:pt x="709" y="2084"/>
                    </a:cubicBezTo>
                    <a:cubicBezTo>
                      <a:pt x="685" y="1872"/>
                      <a:pt x="647" y="1669"/>
                      <a:pt x="609" y="1461"/>
                    </a:cubicBezTo>
                    <a:cubicBezTo>
                      <a:pt x="567" y="1239"/>
                      <a:pt x="524" y="1008"/>
                      <a:pt x="500" y="763"/>
                    </a:cubicBezTo>
                    <a:cubicBezTo>
                      <a:pt x="765" y="729"/>
                      <a:pt x="1038" y="678"/>
                      <a:pt x="1303" y="626"/>
                    </a:cubicBezTo>
                    <a:cubicBezTo>
                      <a:pt x="1638" y="559"/>
                      <a:pt x="1983" y="493"/>
                      <a:pt x="2289" y="480"/>
                    </a:cubicBezTo>
                    <a:cubicBezTo>
                      <a:pt x="2307" y="478"/>
                      <a:pt x="2331" y="476"/>
                      <a:pt x="2356" y="476"/>
                    </a:cubicBezTo>
                    <a:close/>
                    <a:moveTo>
                      <a:pt x="2350" y="1"/>
                    </a:moveTo>
                    <a:cubicBezTo>
                      <a:pt x="2320" y="1"/>
                      <a:pt x="2292" y="2"/>
                      <a:pt x="2266" y="3"/>
                    </a:cubicBezTo>
                    <a:cubicBezTo>
                      <a:pt x="1926" y="21"/>
                      <a:pt x="1563" y="92"/>
                      <a:pt x="1213" y="158"/>
                    </a:cubicBezTo>
                    <a:cubicBezTo>
                      <a:pt x="879" y="225"/>
                      <a:pt x="539" y="295"/>
                      <a:pt x="232" y="304"/>
                    </a:cubicBezTo>
                    <a:cubicBezTo>
                      <a:pt x="165" y="310"/>
                      <a:pt x="109" y="338"/>
                      <a:pt x="67" y="385"/>
                    </a:cubicBezTo>
                    <a:cubicBezTo>
                      <a:pt x="24" y="432"/>
                      <a:pt x="1" y="493"/>
                      <a:pt x="5" y="559"/>
                    </a:cubicBezTo>
                    <a:cubicBezTo>
                      <a:pt x="29" y="927"/>
                      <a:pt x="86" y="1244"/>
                      <a:pt x="143" y="1546"/>
                    </a:cubicBezTo>
                    <a:cubicBezTo>
                      <a:pt x="193" y="1833"/>
                      <a:pt x="246" y="2107"/>
                      <a:pt x="260" y="2390"/>
                    </a:cubicBezTo>
                    <a:cubicBezTo>
                      <a:pt x="265" y="2466"/>
                      <a:pt x="302" y="2532"/>
                      <a:pt x="359" y="2575"/>
                    </a:cubicBezTo>
                    <a:cubicBezTo>
                      <a:pt x="402" y="2603"/>
                      <a:pt x="448" y="2617"/>
                      <a:pt x="496" y="2617"/>
                    </a:cubicBezTo>
                    <a:cubicBezTo>
                      <a:pt x="520" y="2617"/>
                      <a:pt x="543" y="2612"/>
                      <a:pt x="562" y="2608"/>
                    </a:cubicBezTo>
                    <a:cubicBezTo>
                      <a:pt x="901" y="2513"/>
                      <a:pt x="1322" y="2456"/>
                      <a:pt x="1728" y="2410"/>
                    </a:cubicBezTo>
                    <a:cubicBezTo>
                      <a:pt x="2153" y="2353"/>
                      <a:pt x="2587" y="2296"/>
                      <a:pt x="2964" y="2192"/>
                    </a:cubicBezTo>
                    <a:cubicBezTo>
                      <a:pt x="3064" y="2164"/>
                      <a:pt x="3134" y="2070"/>
                      <a:pt x="3134" y="1966"/>
                    </a:cubicBezTo>
                    <a:cubicBezTo>
                      <a:pt x="3138" y="1720"/>
                      <a:pt x="3101" y="1493"/>
                      <a:pt x="3064" y="1277"/>
                    </a:cubicBezTo>
                    <a:cubicBezTo>
                      <a:pt x="3031" y="1088"/>
                      <a:pt x="3002" y="914"/>
                      <a:pt x="2997" y="729"/>
                    </a:cubicBezTo>
                    <a:cubicBezTo>
                      <a:pt x="2992" y="583"/>
                      <a:pt x="2983" y="271"/>
                      <a:pt x="2737" y="106"/>
                    </a:cubicBezTo>
                    <a:cubicBezTo>
                      <a:pt x="2610" y="16"/>
                      <a:pt x="2467" y="1"/>
                      <a:pt x="2350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0"/>
              <p:cNvSpPr/>
              <p:nvPr/>
            </p:nvSpPr>
            <p:spPr>
              <a:xfrm>
                <a:off x="1725775" y="4863800"/>
                <a:ext cx="7845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3138" h="2618" extrusionOk="0">
                    <a:moveTo>
                      <a:pt x="2369" y="476"/>
                    </a:moveTo>
                    <a:cubicBezTo>
                      <a:pt x="2410" y="476"/>
                      <a:pt x="2449" y="480"/>
                      <a:pt x="2468" y="494"/>
                    </a:cubicBezTo>
                    <a:cubicBezTo>
                      <a:pt x="2492" y="508"/>
                      <a:pt x="2515" y="565"/>
                      <a:pt x="2520" y="744"/>
                    </a:cubicBezTo>
                    <a:cubicBezTo>
                      <a:pt x="2525" y="961"/>
                      <a:pt x="2562" y="1160"/>
                      <a:pt x="2595" y="1353"/>
                    </a:cubicBezTo>
                    <a:cubicBezTo>
                      <a:pt x="2619" y="1499"/>
                      <a:pt x="2643" y="1641"/>
                      <a:pt x="2652" y="1782"/>
                    </a:cubicBezTo>
                    <a:cubicBezTo>
                      <a:pt x="2350" y="1848"/>
                      <a:pt x="2005" y="1896"/>
                      <a:pt x="1665" y="1938"/>
                    </a:cubicBezTo>
                    <a:cubicBezTo>
                      <a:pt x="1345" y="1976"/>
                      <a:pt x="1014" y="2018"/>
                      <a:pt x="708" y="2084"/>
                    </a:cubicBezTo>
                    <a:cubicBezTo>
                      <a:pt x="684" y="1872"/>
                      <a:pt x="646" y="1669"/>
                      <a:pt x="608" y="1461"/>
                    </a:cubicBezTo>
                    <a:cubicBezTo>
                      <a:pt x="566" y="1234"/>
                      <a:pt x="523" y="1008"/>
                      <a:pt x="500" y="759"/>
                    </a:cubicBezTo>
                    <a:cubicBezTo>
                      <a:pt x="765" y="730"/>
                      <a:pt x="1038" y="678"/>
                      <a:pt x="1307" y="626"/>
                    </a:cubicBezTo>
                    <a:cubicBezTo>
                      <a:pt x="1637" y="560"/>
                      <a:pt x="1982" y="489"/>
                      <a:pt x="2288" y="480"/>
                    </a:cubicBezTo>
                    <a:cubicBezTo>
                      <a:pt x="2310" y="478"/>
                      <a:pt x="2340" y="476"/>
                      <a:pt x="2369" y="476"/>
                    </a:cubicBezTo>
                    <a:close/>
                    <a:moveTo>
                      <a:pt x="2362" y="1"/>
                    </a:moveTo>
                    <a:cubicBezTo>
                      <a:pt x="2327" y="1"/>
                      <a:pt x="2294" y="2"/>
                      <a:pt x="2265" y="3"/>
                    </a:cubicBezTo>
                    <a:cubicBezTo>
                      <a:pt x="1926" y="17"/>
                      <a:pt x="1562" y="88"/>
                      <a:pt x="1212" y="158"/>
                    </a:cubicBezTo>
                    <a:cubicBezTo>
                      <a:pt x="882" y="225"/>
                      <a:pt x="538" y="291"/>
                      <a:pt x="231" y="306"/>
                    </a:cubicBezTo>
                    <a:cubicBezTo>
                      <a:pt x="164" y="310"/>
                      <a:pt x="108" y="338"/>
                      <a:pt x="66" y="385"/>
                    </a:cubicBezTo>
                    <a:cubicBezTo>
                      <a:pt x="23" y="432"/>
                      <a:pt x="0" y="494"/>
                      <a:pt x="5" y="560"/>
                    </a:cubicBezTo>
                    <a:cubicBezTo>
                      <a:pt x="28" y="928"/>
                      <a:pt x="85" y="1240"/>
                      <a:pt x="142" y="1546"/>
                    </a:cubicBezTo>
                    <a:cubicBezTo>
                      <a:pt x="193" y="1835"/>
                      <a:pt x="245" y="2103"/>
                      <a:pt x="259" y="2391"/>
                    </a:cubicBezTo>
                    <a:cubicBezTo>
                      <a:pt x="264" y="2462"/>
                      <a:pt x="301" y="2532"/>
                      <a:pt x="358" y="2571"/>
                    </a:cubicBezTo>
                    <a:cubicBezTo>
                      <a:pt x="401" y="2604"/>
                      <a:pt x="447" y="2617"/>
                      <a:pt x="495" y="2617"/>
                    </a:cubicBezTo>
                    <a:cubicBezTo>
                      <a:pt x="519" y="2617"/>
                      <a:pt x="543" y="2613"/>
                      <a:pt x="561" y="2608"/>
                    </a:cubicBezTo>
                    <a:cubicBezTo>
                      <a:pt x="901" y="2508"/>
                      <a:pt x="1321" y="2458"/>
                      <a:pt x="1727" y="2405"/>
                    </a:cubicBezTo>
                    <a:cubicBezTo>
                      <a:pt x="2146" y="2353"/>
                      <a:pt x="2586" y="2297"/>
                      <a:pt x="2963" y="2192"/>
                    </a:cubicBezTo>
                    <a:cubicBezTo>
                      <a:pt x="3063" y="2160"/>
                      <a:pt x="3133" y="2070"/>
                      <a:pt x="3133" y="1966"/>
                    </a:cubicBezTo>
                    <a:cubicBezTo>
                      <a:pt x="3137" y="1716"/>
                      <a:pt x="3096" y="1495"/>
                      <a:pt x="3063" y="1273"/>
                    </a:cubicBezTo>
                    <a:cubicBezTo>
                      <a:pt x="3030" y="1088"/>
                      <a:pt x="3002" y="914"/>
                      <a:pt x="2996" y="730"/>
                    </a:cubicBezTo>
                    <a:cubicBezTo>
                      <a:pt x="2991" y="593"/>
                      <a:pt x="2982" y="272"/>
                      <a:pt x="2737" y="102"/>
                    </a:cubicBezTo>
                    <a:cubicBezTo>
                      <a:pt x="2615" y="15"/>
                      <a:pt x="2475" y="1"/>
                      <a:pt x="2362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0"/>
              <p:cNvSpPr/>
              <p:nvPr/>
            </p:nvSpPr>
            <p:spPr>
              <a:xfrm>
                <a:off x="1842675" y="4849475"/>
                <a:ext cx="7850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615" extrusionOk="0">
                    <a:moveTo>
                      <a:pt x="2350" y="476"/>
                    </a:moveTo>
                    <a:cubicBezTo>
                      <a:pt x="2397" y="476"/>
                      <a:pt x="2449" y="478"/>
                      <a:pt x="2469" y="491"/>
                    </a:cubicBezTo>
                    <a:cubicBezTo>
                      <a:pt x="2493" y="505"/>
                      <a:pt x="2516" y="561"/>
                      <a:pt x="2521" y="741"/>
                    </a:cubicBezTo>
                    <a:cubicBezTo>
                      <a:pt x="2525" y="958"/>
                      <a:pt x="2563" y="1162"/>
                      <a:pt x="2596" y="1354"/>
                    </a:cubicBezTo>
                    <a:cubicBezTo>
                      <a:pt x="2619" y="1496"/>
                      <a:pt x="2643" y="1637"/>
                      <a:pt x="2652" y="1779"/>
                    </a:cubicBezTo>
                    <a:cubicBezTo>
                      <a:pt x="2351" y="1850"/>
                      <a:pt x="2007" y="1892"/>
                      <a:pt x="1667" y="1935"/>
                    </a:cubicBezTo>
                    <a:cubicBezTo>
                      <a:pt x="1345" y="1977"/>
                      <a:pt x="1016" y="2016"/>
                      <a:pt x="709" y="2081"/>
                    </a:cubicBezTo>
                    <a:cubicBezTo>
                      <a:pt x="685" y="1870"/>
                      <a:pt x="647" y="1666"/>
                      <a:pt x="609" y="1458"/>
                    </a:cubicBezTo>
                    <a:cubicBezTo>
                      <a:pt x="567" y="1236"/>
                      <a:pt x="524" y="1005"/>
                      <a:pt x="500" y="760"/>
                    </a:cubicBezTo>
                    <a:cubicBezTo>
                      <a:pt x="765" y="731"/>
                      <a:pt x="1038" y="675"/>
                      <a:pt x="1303" y="624"/>
                    </a:cubicBezTo>
                    <a:cubicBezTo>
                      <a:pt x="1639" y="557"/>
                      <a:pt x="1983" y="491"/>
                      <a:pt x="2290" y="476"/>
                    </a:cubicBezTo>
                    <a:cubicBezTo>
                      <a:pt x="2306" y="476"/>
                      <a:pt x="2327" y="476"/>
                      <a:pt x="2350" y="476"/>
                    </a:cubicBezTo>
                    <a:close/>
                    <a:moveTo>
                      <a:pt x="2373" y="0"/>
                    </a:moveTo>
                    <a:cubicBezTo>
                      <a:pt x="2334" y="0"/>
                      <a:pt x="2298" y="3"/>
                      <a:pt x="2266" y="5"/>
                    </a:cubicBezTo>
                    <a:cubicBezTo>
                      <a:pt x="1926" y="19"/>
                      <a:pt x="1563" y="90"/>
                      <a:pt x="1214" y="156"/>
                    </a:cubicBezTo>
                    <a:cubicBezTo>
                      <a:pt x="879" y="222"/>
                      <a:pt x="539" y="293"/>
                      <a:pt x="232" y="307"/>
                    </a:cubicBezTo>
                    <a:cubicBezTo>
                      <a:pt x="166" y="307"/>
                      <a:pt x="109" y="335"/>
                      <a:pt x="66" y="382"/>
                    </a:cubicBezTo>
                    <a:cubicBezTo>
                      <a:pt x="25" y="430"/>
                      <a:pt x="1" y="496"/>
                      <a:pt x="5" y="557"/>
                    </a:cubicBezTo>
                    <a:cubicBezTo>
                      <a:pt x="29" y="925"/>
                      <a:pt x="86" y="1241"/>
                      <a:pt x="142" y="1543"/>
                    </a:cubicBezTo>
                    <a:cubicBezTo>
                      <a:pt x="199" y="1831"/>
                      <a:pt x="245" y="2105"/>
                      <a:pt x="260" y="2393"/>
                    </a:cubicBezTo>
                    <a:cubicBezTo>
                      <a:pt x="265" y="2464"/>
                      <a:pt x="302" y="2530"/>
                      <a:pt x="359" y="2572"/>
                    </a:cubicBezTo>
                    <a:cubicBezTo>
                      <a:pt x="402" y="2600"/>
                      <a:pt x="449" y="2615"/>
                      <a:pt x="496" y="2615"/>
                    </a:cubicBezTo>
                    <a:cubicBezTo>
                      <a:pt x="519" y="2615"/>
                      <a:pt x="543" y="2615"/>
                      <a:pt x="563" y="2606"/>
                    </a:cubicBezTo>
                    <a:cubicBezTo>
                      <a:pt x="902" y="2511"/>
                      <a:pt x="1321" y="2459"/>
                      <a:pt x="1728" y="2408"/>
                    </a:cubicBezTo>
                    <a:cubicBezTo>
                      <a:pt x="2153" y="2351"/>
                      <a:pt x="2587" y="2299"/>
                      <a:pt x="2964" y="2190"/>
                    </a:cubicBezTo>
                    <a:cubicBezTo>
                      <a:pt x="3063" y="2162"/>
                      <a:pt x="3134" y="2068"/>
                      <a:pt x="3134" y="1964"/>
                    </a:cubicBezTo>
                    <a:cubicBezTo>
                      <a:pt x="3139" y="1718"/>
                      <a:pt x="3101" y="1491"/>
                      <a:pt x="3063" y="1275"/>
                    </a:cubicBezTo>
                    <a:cubicBezTo>
                      <a:pt x="3031" y="1090"/>
                      <a:pt x="3002" y="916"/>
                      <a:pt x="2998" y="727"/>
                    </a:cubicBezTo>
                    <a:cubicBezTo>
                      <a:pt x="2992" y="581"/>
                      <a:pt x="2983" y="274"/>
                      <a:pt x="2743" y="104"/>
                    </a:cubicBezTo>
                    <a:cubicBezTo>
                      <a:pt x="2620" y="19"/>
                      <a:pt x="2486" y="0"/>
                      <a:pt x="2373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0"/>
              <p:cNvSpPr/>
              <p:nvPr/>
            </p:nvSpPr>
            <p:spPr>
              <a:xfrm>
                <a:off x="1810950" y="4686425"/>
                <a:ext cx="93800" cy="1385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541" extrusionOk="0">
                    <a:moveTo>
                      <a:pt x="2345" y="476"/>
                    </a:moveTo>
                    <a:cubicBezTo>
                      <a:pt x="2392" y="476"/>
                      <a:pt x="2446" y="478"/>
                      <a:pt x="2468" y="491"/>
                    </a:cubicBezTo>
                    <a:cubicBezTo>
                      <a:pt x="2487" y="505"/>
                      <a:pt x="2516" y="562"/>
                      <a:pt x="2520" y="741"/>
                    </a:cubicBezTo>
                    <a:cubicBezTo>
                      <a:pt x="2525" y="949"/>
                      <a:pt x="2657" y="1629"/>
                      <a:pt x="2879" y="2723"/>
                    </a:cubicBezTo>
                    <a:cubicBezTo>
                      <a:pt x="3025" y="3445"/>
                      <a:pt x="3200" y="4319"/>
                      <a:pt x="3256" y="4711"/>
                    </a:cubicBezTo>
                    <a:cubicBezTo>
                      <a:pt x="2958" y="4776"/>
                      <a:pt x="2614" y="4818"/>
                      <a:pt x="2279" y="4861"/>
                    </a:cubicBezTo>
                    <a:cubicBezTo>
                      <a:pt x="1954" y="4903"/>
                      <a:pt x="1623" y="4946"/>
                      <a:pt x="1316" y="5012"/>
                    </a:cubicBezTo>
                    <a:cubicBezTo>
                      <a:pt x="1246" y="4559"/>
                      <a:pt x="1085" y="3766"/>
                      <a:pt x="920" y="2940"/>
                    </a:cubicBezTo>
                    <a:cubicBezTo>
                      <a:pt x="745" y="2095"/>
                      <a:pt x="571" y="1222"/>
                      <a:pt x="505" y="760"/>
                    </a:cubicBezTo>
                    <a:cubicBezTo>
                      <a:pt x="769" y="727"/>
                      <a:pt x="1039" y="675"/>
                      <a:pt x="1303" y="623"/>
                    </a:cubicBezTo>
                    <a:cubicBezTo>
                      <a:pt x="1638" y="557"/>
                      <a:pt x="1982" y="491"/>
                      <a:pt x="2285" y="477"/>
                    </a:cubicBezTo>
                    <a:cubicBezTo>
                      <a:pt x="2301" y="477"/>
                      <a:pt x="2322" y="476"/>
                      <a:pt x="2345" y="476"/>
                    </a:cubicBezTo>
                    <a:close/>
                    <a:moveTo>
                      <a:pt x="2366" y="0"/>
                    </a:moveTo>
                    <a:cubicBezTo>
                      <a:pt x="2329" y="0"/>
                      <a:pt x="2295" y="2"/>
                      <a:pt x="2265" y="4"/>
                    </a:cubicBezTo>
                    <a:cubicBezTo>
                      <a:pt x="1926" y="19"/>
                      <a:pt x="1562" y="89"/>
                      <a:pt x="1213" y="161"/>
                    </a:cubicBezTo>
                    <a:cubicBezTo>
                      <a:pt x="878" y="222"/>
                      <a:pt x="534" y="293"/>
                      <a:pt x="231" y="307"/>
                    </a:cubicBezTo>
                    <a:cubicBezTo>
                      <a:pt x="165" y="307"/>
                      <a:pt x="104" y="335"/>
                      <a:pt x="61" y="383"/>
                    </a:cubicBezTo>
                    <a:cubicBezTo>
                      <a:pt x="19" y="429"/>
                      <a:pt x="0" y="496"/>
                      <a:pt x="5" y="557"/>
                    </a:cubicBezTo>
                    <a:cubicBezTo>
                      <a:pt x="28" y="930"/>
                      <a:pt x="236" y="1954"/>
                      <a:pt x="453" y="3034"/>
                    </a:cubicBezTo>
                    <a:cubicBezTo>
                      <a:pt x="656" y="4016"/>
                      <a:pt x="859" y="5036"/>
                      <a:pt x="873" y="5319"/>
                    </a:cubicBezTo>
                    <a:cubicBezTo>
                      <a:pt x="878" y="5390"/>
                      <a:pt x="915" y="5456"/>
                      <a:pt x="972" y="5498"/>
                    </a:cubicBezTo>
                    <a:cubicBezTo>
                      <a:pt x="1015" y="5526"/>
                      <a:pt x="1061" y="5541"/>
                      <a:pt x="1113" y="5541"/>
                    </a:cubicBezTo>
                    <a:cubicBezTo>
                      <a:pt x="1133" y="5541"/>
                      <a:pt x="1156" y="5541"/>
                      <a:pt x="1175" y="5536"/>
                    </a:cubicBezTo>
                    <a:cubicBezTo>
                      <a:pt x="1514" y="5437"/>
                      <a:pt x="1935" y="5384"/>
                      <a:pt x="2341" y="5333"/>
                    </a:cubicBezTo>
                    <a:cubicBezTo>
                      <a:pt x="2766" y="5281"/>
                      <a:pt x="3204" y="5225"/>
                      <a:pt x="3577" y="5116"/>
                    </a:cubicBezTo>
                    <a:cubicBezTo>
                      <a:pt x="3677" y="5088"/>
                      <a:pt x="3747" y="4998"/>
                      <a:pt x="3747" y="4894"/>
                    </a:cubicBezTo>
                    <a:cubicBezTo>
                      <a:pt x="3751" y="4658"/>
                      <a:pt x="3596" y="3879"/>
                      <a:pt x="3346" y="2629"/>
                    </a:cubicBezTo>
                    <a:cubicBezTo>
                      <a:pt x="3180" y="1822"/>
                      <a:pt x="2997" y="911"/>
                      <a:pt x="2992" y="732"/>
                    </a:cubicBezTo>
                    <a:cubicBezTo>
                      <a:pt x="2987" y="581"/>
                      <a:pt x="2982" y="274"/>
                      <a:pt x="2738" y="104"/>
                    </a:cubicBezTo>
                    <a:cubicBezTo>
                      <a:pt x="2616" y="19"/>
                      <a:pt x="2479" y="0"/>
                      <a:pt x="236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0"/>
              <p:cNvSpPr/>
              <p:nvPr/>
            </p:nvSpPr>
            <p:spPr>
              <a:xfrm>
                <a:off x="1556925" y="4951825"/>
                <a:ext cx="57025" cy="697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788" extrusionOk="0">
                    <a:moveTo>
                      <a:pt x="254" y="0"/>
                    </a:moveTo>
                    <a:cubicBezTo>
                      <a:pt x="243" y="0"/>
                      <a:pt x="233" y="1"/>
                      <a:pt x="222" y="2"/>
                    </a:cubicBezTo>
                    <a:cubicBezTo>
                      <a:pt x="90" y="22"/>
                      <a:pt x="0" y="139"/>
                      <a:pt x="15" y="267"/>
                    </a:cubicBezTo>
                    <a:cubicBezTo>
                      <a:pt x="157" y="1357"/>
                      <a:pt x="906" y="2339"/>
                      <a:pt x="1917" y="2768"/>
                    </a:cubicBezTo>
                    <a:cubicBezTo>
                      <a:pt x="1949" y="2782"/>
                      <a:pt x="1978" y="2787"/>
                      <a:pt x="2011" y="2787"/>
                    </a:cubicBezTo>
                    <a:cubicBezTo>
                      <a:pt x="2100" y="2787"/>
                      <a:pt x="2190" y="2735"/>
                      <a:pt x="2228" y="2640"/>
                    </a:cubicBezTo>
                    <a:cubicBezTo>
                      <a:pt x="2280" y="2522"/>
                      <a:pt x="2224" y="2381"/>
                      <a:pt x="2100" y="2334"/>
                    </a:cubicBezTo>
                    <a:cubicBezTo>
                      <a:pt x="1242" y="1966"/>
                      <a:pt x="610" y="1135"/>
                      <a:pt x="486" y="205"/>
                    </a:cubicBezTo>
                    <a:cubicBezTo>
                      <a:pt x="470" y="89"/>
                      <a:pt x="368" y="0"/>
                      <a:pt x="254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60"/>
              <p:cNvSpPr/>
              <p:nvPr/>
            </p:nvSpPr>
            <p:spPr>
              <a:xfrm>
                <a:off x="1536275" y="4857950"/>
                <a:ext cx="2515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2800" extrusionOk="0">
                    <a:moveTo>
                      <a:pt x="260" y="0"/>
                    </a:moveTo>
                    <a:cubicBezTo>
                      <a:pt x="242" y="0"/>
                      <a:pt x="225" y="2"/>
                      <a:pt x="208" y="6"/>
                    </a:cubicBezTo>
                    <a:cubicBezTo>
                      <a:pt x="81" y="30"/>
                      <a:pt x="1" y="157"/>
                      <a:pt x="24" y="285"/>
                    </a:cubicBezTo>
                    <a:lnTo>
                      <a:pt x="515" y="2611"/>
                    </a:lnTo>
                    <a:cubicBezTo>
                      <a:pt x="539" y="2724"/>
                      <a:pt x="637" y="2799"/>
                      <a:pt x="746" y="2799"/>
                    </a:cubicBezTo>
                    <a:cubicBezTo>
                      <a:pt x="761" y="2799"/>
                      <a:pt x="779" y="2799"/>
                      <a:pt x="793" y="2795"/>
                    </a:cubicBezTo>
                    <a:cubicBezTo>
                      <a:pt x="926" y="2766"/>
                      <a:pt x="1005" y="2644"/>
                      <a:pt x="977" y="2516"/>
                    </a:cubicBezTo>
                    <a:lnTo>
                      <a:pt x="491" y="185"/>
                    </a:lnTo>
                    <a:cubicBezTo>
                      <a:pt x="466" y="75"/>
                      <a:pt x="368" y="0"/>
                      <a:pt x="260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60"/>
              <p:cNvSpPr/>
              <p:nvPr/>
            </p:nvSpPr>
            <p:spPr>
              <a:xfrm>
                <a:off x="1639250" y="5006750"/>
                <a:ext cx="10327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770" extrusionOk="0">
                    <a:moveTo>
                      <a:pt x="3877" y="1"/>
                    </a:moveTo>
                    <a:cubicBezTo>
                      <a:pt x="3862" y="1"/>
                      <a:pt x="3848" y="2"/>
                      <a:pt x="3834" y="5"/>
                    </a:cubicBezTo>
                    <a:cubicBezTo>
                      <a:pt x="2753" y="199"/>
                      <a:pt x="1648" y="295"/>
                      <a:pt x="549" y="295"/>
                    </a:cubicBezTo>
                    <a:cubicBezTo>
                      <a:pt x="448" y="295"/>
                      <a:pt x="347" y="294"/>
                      <a:pt x="247" y="293"/>
                    </a:cubicBezTo>
                    <a:lnTo>
                      <a:pt x="242" y="293"/>
                    </a:lnTo>
                    <a:cubicBezTo>
                      <a:pt x="114" y="293"/>
                      <a:pt x="7" y="397"/>
                      <a:pt x="7" y="524"/>
                    </a:cubicBezTo>
                    <a:cubicBezTo>
                      <a:pt x="1" y="656"/>
                      <a:pt x="105" y="765"/>
                      <a:pt x="238" y="765"/>
                    </a:cubicBezTo>
                    <a:cubicBezTo>
                      <a:pt x="351" y="769"/>
                      <a:pt x="464" y="769"/>
                      <a:pt x="577" y="769"/>
                    </a:cubicBezTo>
                    <a:cubicBezTo>
                      <a:pt x="1695" y="769"/>
                      <a:pt x="2819" y="670"/>
                      <a:pt x="3919" y="472"/>
                    </a:cubicBezTo>
                    <a:cubicBezTo>
                      <a:pt x="4046" y="449"/>
                      <a:pt x="4130" y="325"/>
                      <a:pt x="4112" y="199"/>
                    </a:cubicBezTo>
                    <a:cubicBezTo>
                      <a:pt x="4091" y="81"/>
                      <a:pt x="3988" y="1"/>
                      <a:pt x="3877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60"/>
              <p:cNvSpPr/>
              <p:nvPr/>
            </p:nvSpPr>
            <p:spPr>
              <a:xfrm>
                <a:off x="1633750" y="4586725"/>
                <a:ext cx="3465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1220" extrusionOk="0">
                    <a:moveTo>
                      <a:pt x="698" y="1"/>
                    </a:moveTo>
                    <a:cubicBezTo>
                      <a:pt x="597" y="1"/>
                      <a:pt x="498" y="25"/>
                      <a:pt x="410" y="80"/>
                    </a:cubicBezTo>
                    <a:lnTo>
                      <a:pt x="297" y="170"/>
                    </a:lnTo>
                    <a:cubicBezTo>
                      <a:pt x="0" y="463"/>
                      <a:pt x="136" y="1053"/>
                      <a:pt x="528" y="1189"/>
                    </a:cubicBezTo>
                    <a:cubicBezTo>
                      <a:pt x="585" y="1210"/>
                      <a:pt x="644" y="1220"/>
                      <a:pt x="703" y="1220"/>
                    </a:cubicBezTo>
                    <a:cubicBezTo>
                      <a:pt x="1047" y="1220"/>
                      <a:pt x="1386" y="893"/>
                      <a:pt x="1349" y="538"/>
                    </a:cubicBezTo>
                    <a:cubicBezTo>
                      <a:pt x="1317" y="230"/>
                      <a:pt x="1003" y="1"/>
                      <a:pt x="698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60"/>
              <p:cNvSpPr/>
              <p:nvPr/>
            </p:nvSpPr>
            <p:spPr>
              <a:xfrm>
                <a:off x="1747825" y="4568500"/>
                <a:ext cx="3465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1222" extrusionOk="0">
                    <a:moveTo>
                      <a:pt x="691" y="0"/>
                    </a:moveTo>
                    <a:cubicBezTo>
                      <a:pt x="592" y="0"/>
                      <a:pt x="493" y="25"/>
                      <a:pt x="406" y="78"/>
                    </a:cubicBezTo>
                    <a:lnTo>
                      <a:pt x="293" y="168"/>
                    </a:lnTo>
                    <a:cubicBezTo>
                      <a:pt x="0" y="461"/>
                      <a:pt x="132" y="1051"/>
                      <a:pt x="524" y="1192"/>
                    </a:cubicBezTo>
                    <a:cubicBezTo>
                      <a:pt x="580" y="1212"/>
                      <a:pt x="638" y="1221"/>
                      <a:pt x="696" y="1221"/>
                    </a:cubicBezTo>
                    <a:cubicBezTo>
                      <a:pt x="1042" y="1221"/>
                      <a:pt x="1386" y="896"/>
                      <a:pt x="1345" y="541"/>
                    </a:cubicBezTo>
                    <a:cubicBezTo>
                      <a:pt x="1313" y="227"/>
                      <a:pt x="997" y="0"/>
                      <a:pt x="691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0"/>
              <p:cNvSpPr/>
              <p:nvPr/>
            </p:nvSpPr>
            <p:spPr>
              <a:xfrm>
                <a:off x="1687050" y="4581575"/>
                <a:ext cx="409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39" extrusionOk="0">
                    <a:moveTo>
                      <a:pt x="1281" y="0"/>
                    </a:moveTo>
                    <a:cubicBezTo>
                      <a:pt x="1262" y="0"/>
                      <a:pt x="1242" y="3"/>
                      <a:pt x="1223" y="8"/>
                    </a:cubicBezTo>
                    <a:cubicBezTo>
                      <a:pt x="1096" y="36"/>
                      <a:pt x="1016" y="164"/>
                      <a:pt x="1048" y="291"/>
                    </a:cubicBezTo>
                    <a:cubicBezTo>
                      <a:pt x="1119" y="589"/>
                      <a:pt x="1105" y="792"/>
                      <a:pt x="1011" y="848"/>
                    </a:cubicBezTo>
                    <a:cubicBezTo>
                      <a:pt x="990" y="860"/>
                      <a:pt x="963" y="866"/>
                      <a:pt x="935" y="866"/>
                    </a:cubicBezTo>
                    <a:cubicBezTo>
                      <a:pt x="874" y="866"/>
                      <a:pt x="804" y="840"/>
                      <a:pt x="746" y="792"/>
                    </a:cubicBezTo>
                    <a:cubicBezTo>
                      <a:pt x="633" y="698"/>
                      <a:pt x="558" y="541"/>
                      <a:pt x="482" y="391"/>
                    </a:cubicBezTo>
                    <a:cubicBezTo>
                      <a:pt x="442" y="306"/>
                      <a:pt x="358" y="258"/>
                      <a:pt x="270" y="258"/>
                    </a:cubicBezTo>
                    <a:cubicBezTo>
                      <a:pt x="235" y="258"/>
                      <a:pt x="200" y="266"/>
                      <a:pt x="166" y="282"/>
                    </a:cubicBezTo>
                    <a:cubicBezTo>
                      <a:pt x="48" y="338"/>
                      <a:pt x="1" y="480"/>
                      <a:pt x="57" y="598"/>
                    </a:cubicBezTo>
                    <a:cubicBezTo>
                      <a:pt x="142" y="778"/>
                      <a:pt x="251" y="994"/>
                      <a:pt x="439" y="1155"/>
                    </a:cubicBezTo>
                    <a:cubicBezTo>
                      <a:pt x="586" y="1277"/>
                      <a:pt x="765" y="1339"/>
                      <a:pt x="940" y="1339"/>
                    </a:cubicBezTo>
                    <a:cubicBezTo>
                      <a:pt x="1048" y="1339"/>
                      <a:pt x="1157" y="1310"/>
                      <a:pt x="1251" y="1259"/>
                    </a:cubicBezTo>
                    <a:cubicBezTo>
                      <a:pt x="1554" y="1079"/>
                      <a:pt x="1639" y="716"/>
                      <a:pt x="1511" y="183"/>
                    </a:cubicBezTo>
                    <a:cubicBezTo>
                      <a:pt x="1483" y="75"/>
                      <a:pt x="1387" y="0"/>
                      <a:pt x="1281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84" name="Google Shape;2284;p60"/>
            <p:cNvSpPr/>
            <p:nvPr/>
          </p:nvSpPr>
          <p:spPr>
            <a:xfrm>
              <a:off x="1647418" y="4437568"/>
              <a:ext cx="427640" cy="445209"/>
            </a:xfrm>
            <a:custGeom>
              <a:avLst/>
              <a:gdLst/>
              <a:ahLst/>
              <a:cxnLst/>
              <a:rect l="l" t="t" r="r" b="b"/>
              <a:pathLst>
                <a:path w="7716" h="8033" fill="none" extrusionOk="0">
                  <a:moveTo>
                    <a:pt x="0" y="8032"/>
                  </a:moveTo>
                  <a:cubicBezTo>
                    <a:pt x="623" y="6466"/>
                    <a:pt x="2666" y="5640"/>
                    <a:pt x="4204" y="6344"/>
                  </a:cubicBezTo>
                  <a:cubicBezTo>
                    <a:pt x="4786" y="6608"/>
                    <a:pt x="5285" y="7438"/>
                    <a:pt x="4771" y="7816"/>
                  </a:cubicBezTo>
                  <a:cubicBezTo>
                    <a:pt x="4511" y="8010"/>
                    <a:pt x="4120" y="7925"/>
                    <a:pt x="3888" y="7698"/>
                  </a:cubicBezTo>
                  <a:cubicBezTo>
                    <a:pt x="3657" y="7472"/>
                    <a:pt x="3553" y="7146"/>
                    <a:pt x="3501" y="6830"/>
                  </a:cubicBezTo>
                  <a:cubicBezTo>
                    <a:pt x="3318" y="5773"/>
                    <a:pt x="3614" y="4593"/>
                    <a:pt x="4440" y="3904"/>
                  </a:cubicBezTo>
                  <a:cubicBezTo>
                    <a:pt x="5261" y="3219"/>
                    <a:pt x="6631" y="3190"/>
                    <a:pt x="7348" y="3989"/>
                  </a:cubicBezTo>
                  <a:cubicBezTo>
                    <a:pt x="7602" y="4272"/>
                    <a:pt x="7716" y="4804"/>
                    <a:pt x="7376" y="4970"/>
                  </a:cubicBezTo>
                  <a:cubicBezTo>
                    <a:pt x="7210" y="5050"/>
                    <a:pt x="7012" y="4998"/>
                    <a:pt x="6847" y="4928"/>
                  </a:cubicBezTo>
                  <a:cubicBezTo>
                    <a:pt x="6008" y="4545"/>
                    <a:pt x="5544" y="3582"/>
                    <a:pt x="5522" y="2658"/>
                  </a:cubicBezTo>
                  <a:cubicBezTo>
                    <a:pt x="5502" y="1733"/>
                    <a:pt x="5842" y="840"/>
                    <a:pt x="6224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737C575-412E-451C-A927-4B1D8E05211D}"/>
              </a:ext>
            </a:extLst>
          </p:cNvPr>
          <p:cNvSpPr txBox="1"/>
          <p:nvPr/>
        </p:nvSpPr>
        <p:spPr>
          <a:xfrm>
            <a:off x="686767" y="766001"/>
            <a:ext cx="10632227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6.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Biểu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đồ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tổng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lượng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mưa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thành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phố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41" name="Picture 40" descr="Chart, bar chart&#10;&#10;Description automatically generated">
            <a:extLst>
              <a:ext uri="{FF2B5EF4-FFF2-40B4-BE49-F238E27FC236}">
                <a16:creationId xmlns:a16="http://schemas.microsoft.com/office/drawing/2014/main" id="{81283EBA-AA83-475C-8230-CF9D2DF6B8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818971"/>
            <a:ext cx="4097528" cy="471647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DD79CE3-9017-4365-A3FF-78D41BBB825E}"/>
              </a:ext>
            </a:extLst>
          </p:cNvPr>
          <p:cNvGraphicFramePr>
            <a:graphicFrameLocks noGrp="1"/>
          </p:cNvGraphicFramePr>
          <p:nvPr/>
        </p:nvGraphicFramePr>
        <p:xfrm>
          <a:off x="4251264" y="2393030"/>
          <a:ext cx="7554841" cy="3966210"/>
        </p:xfrm>
        <a:graphic>
          <a:graphicData uri="http://schemas.openxmlformats.org/drawingml/2006/table">
            <a:tbl>
              <a:tblPr firstRow="1" firstCol="1" bandRow="1"/>
              <a:tblGrid>
                <a:gridCol w="4746915">
                  <a:extLst>
                    <a:ext uri="{9D8B030D-6E8A-4147-A177-3AD203B41FA5}">
                      <a16:colId xmlns:a16="http://schemas.microsoft.com/office/drawing/2014/main" val="2456577654"/>
                    </a:ext>
                  </a:extLst>
                </a:gridCol>
                <a:gridCol w="1425331">
                  <a:extLst>
                    <a:ext uri="{9D8B030D-6E8A-4147-A177-3AD203B41FA5}">
                      <a16:colId xmlns:a16="http://schemas.microsoft.com/office/drawing/2014/main" val="674139855"/>
                    </a:ext>
                  </a:extLst>
                </a:gridCol>
                <a:gridCol w="1382595">
                  <a:extLst>
                    <a:ext uri="{9D8B030D-6E8A-4147-A177-3AD203B41FA5}">
                      <a16:colId xmlns:a16="http://schemas.microsoft.com/office/drawing/2014/main" val="4072379849"/>
                    </a:ext>
                  </a:extLst>
                </a:gridCol>
              </a:tblGrid>
              <a:tr h="4289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</a:rPr>
                        <a:t>Đúng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</a:rPr>
                        <a:t>Sai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7303109"/>
                  </a:ext>
                </a:extLst>
              </a:tr>
              <a:tr h="4289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effectLst/>
                        </a:rPr>
                        <a:t>Tháng</a:t>
                      </a:r>
                      <a:r>
                        <a:rPr lang="en-US" sz="2100" dirty="0">
                          <a:effectLst/>
                        </a:rPr>
                        <a:t> 9 </a:t>
                      </a:r>
                      <a:r>
                        <a:rPr lang="en-US" sz="2100" dirty="0" err="1">
                          <a:effectLst/>
                        </a:rPr>
                        <a:t>có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số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ngày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mưa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ít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nhất</a:t>
                      </a:r>
                      <a:r>
                        <a:rPr lang="en-US" sz="2100" dirty="0">
                          <a:effectLst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4314734"/>
                  </a:ext>
                </a:extLst>
              </a:tr>
              <a:tr h="8462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effectLst/>
                        </a:rPr>
                        <a:t>Trong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tháng</a:t>
                      </a:r>
                      <a:r>
                        <a:rPr lang="en-US" sz="2100" dirty="0">
                          <a:effectLst/>
                        </a:rPr>
                        <a:t> 9/2021 </a:t>
                      </a:r>
                      <a:r>
                        <a:rPr lang="en-US" sz="2100" dirty="0" err="1">
                          <a:effectLst/>
                        </a:rPr>
                        <a:t>có</a:t>
                      </a:r>
                      <a:r>
                        <a:rPr lang="en-US" sz="2100" dirty="0">
                          <a:effectLst/>
                        </a:rPr>
                        <a:t> 12 </a:t>
                      </a:r>
                      <a:r>
                        <a:rPr lang="en-US" sz="2100" dirty="0" err="1">
                          <a:effectLst/>
                        </a:rPr>
                        <a:t>ngày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mưa</a:t>
                      </a:r>
                      <a:r>
                        <a:rPr lang="en-US" sz="2100" dirty="0">
                          <a:effectLst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2021160"/>
                  </a:ext>
                </a:extLst>
              </a:tr>
              <a:tr h="4289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Tháng 8 có số ngày mưa lớn nhất.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4440582"/>
                  </a:ext>
                </a:extLst>
              </a:tr>
              <a:tr h="9166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Tháng 8 có số ngày mưa nhiều hơn tháng 10 là 10 ngày.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5433064"/>
                  </a:ext>
                </a:extLst>
              </a:tr>
              <a:tr h="9166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Trong tháng 10/2021 có 17 ngày mưa.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1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8629552"/>
                  </a:ext>
                </a:extLst>
              </a:tr>
            </a:tbl>
          </a:graphicData>
        </a:graphic>
      </p:graphicFrame>
      <p:sp>
        <p:nvSpPr>
          <p:cNvPr id="16" name="Rectangle 1">
            <a:extLst>
              <a:ext uri="{FF2B5EF4-FFF2-40B4-BE49-F238E27FC236}">
                <a16:creationId xmlns:a16="http://schemas.microsoft.com/office/drawing/2014/main" id="{63D676FC-8DAB-4A38-8338-1022DF16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4318" y="1900588"/>
            <a:ext cx="63087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2400" i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400" i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altLang="en-US" sz="2400" i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400" i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xét</a:t>
            </a:r>
            <a:r>
              <a:rPr lang="en-US" altLang="en-US" sz="2400" i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400" i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altLang="en-US" sz="2400" i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altLang="en-US" sz="2400" i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altLang="en-US" sz="2400" i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400" i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altLang="en-US" sz="2400" i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altLang="en-US" sz="2400" i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altLang="en-US" sz="2400" i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altLang="en-US" sz="3200" i="1" kern="0" dirty="0">
              <a:solidFill>
                <a:srgbClr val="00206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E1A59D-2F39-401F-974E-A3FFFCD4DA9E}"/>
                  </a:ext>
                </a:extLst>
              </p:cNvPr>
              <p:cNvSpPr txBox="1"/>
              <p:nvPr/>
            </p:nvSpPr>
            <p:spPr>
              <a:xfrm>
                <a:off x="10874241" y="2885472"/>
                <a:ext cx="550116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</m:oMath>
                  </m:oMathPara>
                </a14:m>
                <a:endParaRPr lang="en-US" sz="1867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E1A59D-2F39-401F-974E-A3FFFCD4D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4241" y="2885472"/>
                <a:ext cx="550116" cy="3796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6B8655-2FA5-4897-A6B9-253E3D2587AC}"/>
                  </a:ext>
                </a:extLst>
              </p:cNvPr>
              <p:cNvSpPr txBox="1"/>
              <p:nvPr/>
            </p:nvSpPr>
            <p:spPr>
              <a:xfrm>
                <a:off x="9354002" y="3472863"/>
                <a:ext cx="550116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</m:oMath>
                  </m:oMathPara>
                </a14:m>
                <a:endParaRPr lang="en-US" sz="1867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6B8655-2FA5-4897-A6B9-253E3D258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002" y="3472863"/>
                <a:ext cx="550116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76CF7D-CCC2-4174-8028-AB86933D9ED9}"/>
                  </a:ext>
                </a:extLst>
              </p:cNvPr>
              <p:cNvSpPr txBox="1"/>
              <p:nvPr/>
            </p:nvSpPr>
            <p:spPr>
              <a:xfrm>
                <a:off x="9354003" y="4094629"/>
                <a:ext cx="550116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</m:oMath>
                  </m:oMathPara>
                </a14:m>
                <a:endParaRPr lang="en-US" sz="1867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76CF7D-CCC2-4174-8028-AB86933D9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003" y="4094629"/>
                <a:ext cx="550116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91E920-2008-4521-B354-DE8930680AF9}"/>
                  </a:ext>
                </a:extLst>
              </p:cNvPr>
              <p:cNvSpPr txBox="1"/>
              <p:nvPr/>
            </p:nvSpPr>
            <p:spPr>
              <a:xfrm>
                <a:off x="9354002" y="4816565"/>
                <a:ext cx="550116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</m:oMath>
                  </m:oMathPara>
                </a14:m>
                <a:endParaRPr lang="en-US" sz="1867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91E920-2008-4521-B354-DE8930680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002" y="4816565"/>
                <a:ext cx="550116" cy="3796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EB60BA2-126C-44CB-983B-2A602704AD5E}"/>
                  </a:ext>
                </a:extLst>
              </p:cNvPr>
              <p:cNvSpPr txBox="1"/>
              <p:nvPr/>
            </p:nvSpPr>
            <p:spPr>
              <a:xfrm>
                <a:off x="10782091" y="5654824"/>
                <a:ext cx="550116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</m:oMath>
                  </m:oMathPara>
                </a14:m>
                <a:endParaRPr lang="en-US" sz="1867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EB60BA2-126C-44CB-983B-2A602704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2091" y="5654824"/>
                <a:ext cx="550116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74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667B70-DBCD-41A4-8A4F-8CF490DE738A}"/>
              </a:ext>
            </a:extLst>
          </p:cNvPr>
          <p:cNvSpPr txBox="1"/>
          <p:nvPr/>
        </p:nvSpPr>
        <p:spPr>
          <a:xfrm>
            <a:off x="0" y="957259"/>
            <a:ext cx="691577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7.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Biểu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đồ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cột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doanh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cửa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hàng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2014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2017.</a:t>
            </a:r>
            <a:endParaRPr lang="en-US" sz="24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703AD-1806-488A-B5CE-58FDD3FBF5FA}"/>
              </a:ext>
            </a:extLst>
          </p:cNvPr>
          <p:cNvSpPr txBox="1"/>
          <p:nvPr/>
        </p:nvSpPr>
        <p:spPr>
          <a:xfrm>
            <a:off x="1868928" y="4013276"/>
            <a:ext cx="918564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năm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đó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tổng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doanh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cửa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hàng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endParaRPr lang="en-US" sz="24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D265A003-0407-4403-9DD0-328373C6E25E}"/>
              </a:ext>
            </a:extLst>
          </p:cNvPr>
          <p:cNvSpPr/>
          <p:nvPr/>
        </p:nvSpPr>
        <p:spPr>
          <a:xfrm>
            <a:off x="7204146" y="5334817"/>
            <a:ext cx="2988351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45 triệu đồng</a:t>
            </a:r>
            <a:endParaRPr lang="vi-VN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01A593C2-2CD2-4270-B6D3-81ACCD1F5F1D}"/>
              </a:ext>
            </a:extLst>
          </p:cNvPr>
          <p:cNvSpPr/>
          <p:nvPr/>
        </p:nvSpPr>
        <p:spPr>
          <a:xfrm>
            <a:off x="1868929" y="5425928"/>
            <a:ext cx="2598060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32 triệu đồng</a:t>
            </a:r>
            <a:endParaRPr lang="vi-VN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E0C51A09-5BC2-4F0C-8CB8-14DE66DA9BD9}"/>
              </a:ext>
            </a:extLst>
          </p:cNvPr>
          <p:cNvSpPr/>
          <p:nvPr/>
        </p:nvSpPr>
        <p:spPr>
          <a:xfrm>
            <a:off x="7023931" y="4457207"/>
            <a:ext cx="3327715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33 triệu đồng</a:t>
            </a:r>
            <a:endParaRPr lang="vi-VN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3F13A4B0-EA06-45CA-8D64-498CB61FE438}"/>
              </a:ext>
            </a:extLst>
          </p:cNvPr>
          <p:cNvSpPr/>
          <p:nvPr/>
        </p:nvSpPr>
        <p:spPr>
          <a:xfrm>
            <a:off x="1489221" y="4603297"/>
            <a:ext cx="3357475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36 triệu đồng</a:t>
            </a:r>
            <a:endParaRPr lang="vi-VN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F0552F2-E4DB-47E1-BAF7-1F415F7033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25122" y="5542886"/>
            <a:ext cx="853047" cy="742495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1830C81C-2C2C-4A15-8351-BCA787BF4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0535" y="4331319"/>
            <a:ext cx="850123" cy="75738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034A283-0BFC-4941-8DBB-CFD948789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81744" y="4431346"/>
            <a:ext cx="850123" cy="757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EDD9B-0208-40A8-A37A-B3E9D6380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54385" y="5506770"/>
            <a:ext cx="850123" cy="757381"/>
          </a:xfrm>
          <a:prstGeom prst="rect">
            <a:avLst/>
          </a:prstGeom>
        </p:spPr>
      </p:pic>
      <p:pic>
        <p:nvPicPr>
          <p:cNvPr id="1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D97450B7-208A-40EE-A12B-F120C6E9B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3624" y="-1000206"/>
            <a:ext cx="649817" cy="649817"/>
          </a:xfrm>
          <a:prstGeom prst="rect">
            <a:avLst/>
          </a:prstGeom>
        </p:spPr>
      </p:pic>
      <p:pic>
        <p:nvPicPr>
          <p:cNvPr id="13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9F996BE-0D27-4617-A0AD-FA3CBFB667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2774" y="-1000206"/>
            <a:ext cx="649817" cy="649817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919C31C7-B93C-4B7B-B7E2-41B9554FBB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00689" y="-965813"/>
            <a:ext cx="649817" cy="649817"/>
          </a:xfrm>
          <a:prstGeom prst="rect">
            <a:avLst/>
          </a:prstGeom>
        </p:spPr>
      </p:pic>
      <p:pic>
        <p:nvPicPr>
          <p:cNvPr id="1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2FFA12E3-B4EE-4905-8632-0B7EE84A49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06732" y="-995358"/>
            <a:ext cx="649817" cy="649817"/>
          </a:xfrm>
          <a:prstGeom prst="rect">
            <a:avLst/>
          </a:prstGeom>
        </p:spPr>
      </p:pic>
      <p:pic>
        <p:nvPicPr>
          <p:cNvPr id="18" name="Picture 17" descr="Chart, bar chart&#10;&#10;Description automatically generated">
            <a:extLst>
              <a:ext uri="{FF2B5EF4-FFF2-40B4-BE49-F238E27FC236}">
                <a16:creationId xmlns:a16="http://schemas.microsoft.com/office/drawing/2014/main" id="{59B4947B-13FA-4E51-8E83-3F28DA9CF7C7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0269" y="103796"/>
            <a:ext cx="5677978" cy="391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27819" y="261676"/>
            <a:ext cx="2551675" cy="251259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90218" y="260207"/>
            <a:ext cx="2417206" cy="25454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F4F22E-3439-B70B-4164-3F96BFD56B4F}"/>
              </a:ext>
            </a:extLst>
          </p:cNvPr>
          <p:cNvSpPr txBox="1"/>
          <p:nvPr/>
        </p:nvSpPr>
        <p:spPr>
          <a:xfrm>
            <a:off x="402860" y="916405"/>
            <a:ext cx="10029165" cy="2512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 (SGK – tr.36)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ngẫu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suất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“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5”;</a:t>
            </a:r>
          </a:p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“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5”.</a:t>
            </a:r>
          </a:p>
        </p:txBody>
      </p:sp>
      <p:pic>
        <p:nvPicPr>
          <p:cNvPr id="4098" name="Picture 2" descr="Có bao nhiêu số tự nhiên có 2 chữ số mà hai số khác nhau hoàn toàn">
            <a:extLst>
              <a:ext uri="{FF2B5EF4-FFF2-40B4-BE49-F238E27FC236}">
                <a16:creationId xmlns:a16="http://schemas.microsoft.com/office/drawing/2014/main" id="{1503C501-1C4B-DDB9-2486-177F33D84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915" y="3753465"/>
            <a:ext cx="4828730" cy="271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704CF9E-45AA-3D8C-680A-84B5A53632BB}"/>
              </a:ext>
            </a:extLst>
          </p:cNvPr>
          <p:cNvSpPr txBox="1"/>
          <p:nvPr/>
        </p:nvSpPr>
        <p:spPr>
          <a:xfrm>
            <a:off x="4088789" y="165763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NHÓM  </a:t>
            </a:r>
          </a:p>
        </p:txBody>
      </p:sp>
    </p:spTree>
    <p:extLst>
      <p:ext uri="{BB962C8B-B14F-4D97-AF65-F5344CB8AC3E}">
        <p14:creationId xmlns:p14="http://schemas.microsoft.com/office/powerpoint/2010/main" val="11830488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2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2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27666" y="315829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2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813257" y="384784"/>
            <a:ext cx="1639301" cy="107001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66367">
            <a:off x="10768033" y="4157198"/>
            <a:ext cx="1721731" cy="117390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24695">
            <a:off x="1316176" y="2126072"/>
            <a:ext cx="338085" cy="29259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24695">
            <a:off x="1316176" y="2947171"/>
            <a:ext cx="338085" cy="29259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24695">
            <a:off x="1316176" y="3768271"/>
            <a:ext cx="338085" cy="29259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24695">
            <a:off x="1316176" y="4589371"/>
            <a:ext cx="338085" cy="29259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24695">
            <a:off x="1316176" y="5408750"/>
            <a:ext cx="338085" cy="292597"/>
          </a:xfrm>
          <a:prstGeom prst="rect">
            <a:avLst/>
          </a:prstGeom>
        </p:spPr>
      </p:pic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3F095355-977F-C0A9-F37A-011802DC443C}"/>
              </a:ext>
            </a:extLst>
          </p:cNvPr>
          <p:cNvSpPr txBox="1"/>
          <p:nvPr/>
        </p:nvSpPr>
        <p:spPr>
          <a:xfrm>
            <a:off x="935027" y="570167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7469E9-E55E-E18E-23D2-78209524FA59}"/>
              </a:ext>
            </a:extLst>
          </p:cNvPr>
          <p:cNvSpPr txBox="1"/>
          <p:nvPr/>
        </p:nvSpPr>
        <p:spPr>
          <a:xfrm>
            <a:off x="1503922" y="4743726"/>
            <a:ext cx="9358306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3E783569-1B79-48B3-E917-52BA30244C10}"/>
              </a:ext>
            </a:extLst>
          </p:cNvPr>
          <p:cNvSpPr/>
          <p:nvPr/>
        </p:nvSpPr>
        <p:spPr>
          <a:xfrm>
            <a:off x="6225264" y="315828"/>
            <a:ext cx="5031710" cy="1933054"/>
          </a:xfrm>
          <a:prstGeom prst="cloud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Ở </a:t>
            </a:r>
            <a:r>
              <a:rPr lang="en-US" sz="2800" dirty="0" err="1">
                <a:solidFill>
                  <a:schemeClr val="tx1"/>
                </a:solidFill>
              </a:rPr>
              <a:t>chương</a:t>
            </a:r>
            <a:r>
              <a:rPr lang="en-US" sz="2800" dirty="0">
                <a:solidFill>
                  <a:schemeClr val="tx1"/>
                </a:solidFill>
              </a:rPr>
              <a:t> V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nội</a:t>
            </a:r>
            <a:r>
              <a:rPr lang="en-US" sz="2800" dirty="0">
                <a:solidFill>
                  <a:schemeClr val="tx1"/>
                </a:solidFill>
              </a:rPr>
              <a:t> dung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5A6AF9-3B72-396C-8E14-E0AA474E5EFD}"/>
              </a:ext>
            </a:extLst>
          </p:cNvPr>
          <p:cNvSpPr txBox="1"/>
          <p:nvPr/>
        </p:nvSpPr>
        <p:spPr>
          <a:xfrm>
            <a:off x="1575433" y="2121957"/>
            <a:ext cx="751385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thập, phân loại và biểu diễn dữ liệu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B7A1FC-27FE-05F5-A593-589EB963FD26}"/>
              </a:ext>
            </a:extLst>
          </p:cNvPr>
          <p:cNvSpPr txBox="1"/>
          <p:nvPr/>
        </p:nvSpPr>
        <p:spPr>
          <a:xfrm>
            <a:off x="1554745" y="2798635"/>
            <a:ext cx="868016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Phân tích và xử lí dữ liệu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193118-8EE3-EA28-817A-EA05CB430E85}"/>
              </a:ext>
            </a:extLst>
          </p:cNvPr>
          <p:cNvSpPr txBox="1"/>
          <p:nvPr/>
        </p:nvSpPr>
        <p:spPr>
          <a:xfrm>
            <a:off x="1552225" y="3378734"/>
            <a:ext cx="855401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đoạn thẳng, biểu đồ hình quạt tròn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5448DB-2507-37EB-7BB3-79C96B125BF2}"/>
              </a:ext>
            </a:extLst>
          </p:cNvPr>
          <p:cNvSpPr txBox="1"/>
          <p:nvPr/>
        </p:nvSpPr>
        <p:spPr>
          <a:xfrm>
            <a:off x="1501402" y="4102466"/>
            <a:ext cx="921528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0" grpId="0" animBg="1"/>
      <p:bldP spid="33" grpId="0"/>
      <p:bldP spid="35" grpId="0"/>
      <p:bldP spid="38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8B867A-FD90-F91B-8590-46E65E877614}"/>
                  </a:ext>
                </a:extLst>
              </p:cNvPr>
              <p:cNvSpPr txBox="1"/>
              <p:nvPr/>
            </p:nvSpPr>
            <p:spPr>
              <a:xfrm>
                <a:off x="260555" y="2503593"/>
                <a:ext cx="11808542" cy="4325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chín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kết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quả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thuận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lợi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“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tự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nhiên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viết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chia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hết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cả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5”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10, 20, 30, 40, 50, 60, 70, 80, 90.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thế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xác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suất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90</m:t>
                        </m:r>
                      </m:den>
                    </m:f>
                    <m:r>
                      <a:rPr kumimoji="0" lang="en-US" sz="2667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endPara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năm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kết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quả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thuận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lợi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“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tự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nhiên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viết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tổng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chữ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5”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14, 23, 32, 41, 50.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thế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xác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suất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90</m:t>
                        </m:r>
                      </m:den>
                    </m:f>
                    <m:r>
                      <a:rPr kumimoji="0" lang="en-US" sz="2667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endPara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8B867A-FD90-F91B-8590-46E65E877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55" y="2503593"/>
                <a:ext cx="11808542" cy="4325688"/>
              </a:xfrm>
              <a:prstGeom prst="rect">
                <a:avLst/>
              </a:prstGeom>
              <a:blipFill>
                <a:blip r:embed="rId2"/>
                <a:stretch>
                  <a:fillRect l="-981" r="-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7CC87B17-8D35-B419-561C-967203B5C958}"/>
              </a:ext>
            </a:extLst>
          </p:cNvPr>
          <p:cNvSpPr txBox="1"/>
          <p:nvPr/>
        </p:nvSpPr>
        <p:spPr>
          <a:xfrm>
            <a:off x="2215557" y="24581"/>
            <a:ext cx="8422947" cy="2479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xảy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= {10, 11, 12, …, 97, 98, 99}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 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90.</a:t>
            </a:r>
          </a:p>
        </p:txBody>
      </p:sp>
    </p:spTree>
    <p:extLst>
      <p:ext uri="{BB962C8B-B14F-4D97-AF65-F5344CB8AC3E}">
        <p14:creationId xmlns:p14="http://schemas.microsoft.com/office/powerpoint/2010/main" val="2072539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68826" y="93902"/>
            <a:ext cx="11873009" cy="6729149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5610" y="667886"/>
            <a:ext cx="491141" cy="5457129"/>
          </a:xfrm>
          <a:prstGeom prst="rect">
            <a:avLst/>
          </a:prstGeom>
        </p:spPr>
      </p:pic>
      <p:pic>
        <p:nvPicPr>
          <p:cNvPr id="103" name="Picture 32">
            <a:extLst>
              <a:ext uri="{FF2B5EF4-FFF2-40B4-BE49-F238E27FC236}">
                <a16:creationId xmlns:a16="http://schemas.microsoft.com/office/drawing/2014/main" id="{915AD155-ECB4-7F3F-911E-412BC8E63E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505853">
            <a:off x="-25460" y="221366"/>
            <a:ext cx="951705" cy="938690"/>
          </a:xfrm>
          <a:prstGeom prst="rect">
            <a:avLst/>
          </a:prstGeom>
        </p:spPr>
      </p:pic>
      <p:pic>
        <p:nvPicPr>
          <p:cNvPr id="104" name="Picture 33">
            <a:extLst>
              <a:ext uri="{FF2B5EF4-FFF2-40B4-BE49-F238E27FC236}">
                <a16:creationId xmlns:a16="http://schemas.microsoft.com/office/drawing/2014/main" id="{FDE3DF29-853B-AA31-99B7-56FC329124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306237">
            <a:off x="93318" y="5953780"/>
            <a:ext cx="834961" cy="8235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E08796-E17E-D556-0E54-16ED15BD11F0}"/>
              </a:ext>
            </a:extLst>
          </p:cNvPr>
          <p:cNvSpPr txBox="1"/>
          <p:nvPr/>
        </p:nvSpPr>
        <p:spPr>
          <a:xfrm>
            <a:off x="934362" y="179549"/>
            <a:ext cx="11007473" cy="309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(SGK – tr.36)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Quặng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Quặng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oxit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sẫm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sẫm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nâu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đỏ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Quặng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Hematite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quặng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mỏ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Brasil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kg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quặng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hematite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ki-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-gam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BF08CD-459A-0728-4384-FF954F75C3C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0" t="6100" r="4271" b="3717"/>
          <a:stretch/>
        </p:blipFill>
        <p:spPr>
          <a:xfrm>
            <a:off x="9030607" y="3242059"/>
            <a:ext cx="3161393" cy="3447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456783E-E641-B8CB-8736-855C64C59215}"/>
                  </a:ext>
                </a:extLst>
              </p:cNvPr>
              <p:cNvSpPr txBox="1"/>
              <p:nvPr/>
            </p:nvSpPr>
            <p:spPr>
              <a:xfrm>
                <a:off x="1102462" y="4243480"/>
                <a:ext cx="6177423" cy="2479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 8 kg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quặng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hematite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ki-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lô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-gam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sắt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66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sz="266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8.69,9</m:t>
                          </m:r>
                        </m:num>
                        <m:den>
                          <m:r>
                            <a:rPr kumimoji="0" lang="fr-FR" sz="266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  <m:r>
                        <a:rPr kumimoji="0" lang="fr-FR" sz="2667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=5,592</m:t>
                      </m:r>
                      <m:r>
                        <a:rPr kumimoji="0" lang="en-US" sz="2667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fr-FR" sz="2667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667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𝑘𝑔</m:t>
                      </m:r>
                      <m:r>
                        <a:rPr kumimoji="0" lang="fr-FR" sz="2667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456783E-E641-B8CB-8736-855C64C59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462" y="4243480"/>
                <a:ext cx="6177423" cy="2479590"/>
              </a:xfrm>
              <a:prstGeom prst="rect">
                <a:avLst/>
              </a:prstGeom>
              <a:blipFill>
                <a:blip r:embed="rId21"/>
                <a:stretch>
                  <a:fillRect l="-1876" r="-1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AFEDDD0C-1927-0A04-75A6-C806B17097B5}"/>
              </a:ext>
            </a:extLst>
          </p:cNvPr>
          <p:cNvSpPr/>
          <p:nvPr/>
        </p:nvSpPr>
        <p:spPr>
          <a:xfrm>
            <a:off x="4243427" y="3264229"/>
            <a:ext cx="1561087" cy="87927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5224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891843" y="420592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34499">
            <a:off x="10652953" y="3046398"/>
            <a:ext cx="658680" cy="64967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99576">
            <a:off x="898426" y="3393684"/>
            <a:ext cx="634308" cy="62563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869965">
            <a:off x="10426705" y="5729467"/>
            <a:ext cx="894994" cy="8827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63743">
            <a:off x="1733156" y="-87617"/>
            <a:ext cx="1131892" cy="11164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63743">
            <a:off x="1225638" y="5844141"/>
            <a:ext cx="440051" cy="43403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292469">
            <a:off x="10087067" y="147305"/>
            <a:ext cx="878207" cy="8782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B867A-FD90-F91B-8590-46E65E877614}"/>
              </a:ext>
            </a:extLst>
          </p:cNvPr>
          <p:cNvSpPr txBox="1"/>
          <p:nvPr/>
        </p:nvSpPr>
        <p:spPr>
          <a:xfrm>
            <a:off x="1521051" y="1328222"/>
            <a:ext cx="9353151" cy="4941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 (SGK – tr.36)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hộp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52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thẻ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thẻ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 2, 3, …, 51, 52;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thẻ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ngẫu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thẻ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hộp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suất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“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thẻ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17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1”;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“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thẻ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5”.</a:t>
            </a:r>
          </a:p>
        </p:txBody>
      </p:sp>
      <p:sp>
        <p:nvSpPr>
          <p:cNvPr id="27" name="Hộp Văn bản 32">
            <a:extLst>
              <a:ext uri="{FF2B5EF4-FFF2-40B4-BE49-F238E27FC236}">
                <a16:creationId xmlns:a16="http://schemas.microsoft.com/office/drawing/2014/main" id="{B76FBB34-17EB-0D3F-998F-70FFCB26D058}"/>
              </a:ext>
            </a:extLst>
          </p:cNvPr>
          <p:cNvSpPr txBox="1"/>
          <p:nvPr/>
        </p:nvSpPr>
        <p:spPr>
          <a:xfrm>
            <a:off x="2476966" y="451888"/>
            <a:ext cx="741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921387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6367">
            <a:off x="10573489" y="5808920"/>
            <a:ext cx="1721731" cy="117390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24695">
            <a:off x="194128" y="4086038"/>
            <a:ext cx="338085" cy="29259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24695">
            <a:off x="194128" y="4907138"/>
            <a:ext cx="338085" cy="29259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24695">
            <a:off x="194128" y="5726517"/>
            <a:ext cx="338085" cy="29259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994164" y="429126"/>
            <a:ext cx="1639301" cy="1070017"/>
          </a:xfrm>
          <a:prstGeom prst="rect">
            <a:avLst/>
          </a:prstGeom>
        </p:spPr>
      </p:pic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3EE57666-7426-33DD-A57F-E147D0241F28}"/>
              </a:ext>
            </a:extLst>
          </p:cNvPr>
          <p:cNvSpPr/>
          <p:nvPr/>
        </p:nvSpPr>
        <p:spPr>
          <a:xfrm>
            <a:off x="5844678" y="317528"/>
            <a:ext cx="1561087" cy="87927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1C7DCD-1AE5-C4B0-26DE-CBBD0AA7B08E}"/>
                  </a:ext>
                </a:extLst>
              </p:cNvPr>
              <p:cNvSpPr txBox="1"/>
              <p:nvPr/>
            </p:nvSpPr>
            <p:spPr>
              <a:xfrm>
                <a:off x="1281359" y="2235907"/>
                <a:ext cx="5460519" cy="2479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Tập hợp gồm các kết quả có thể xảy ra đối với số xuất hiện trên thẻ rút ra là: </a:t>
                </a:r>
                <a14:m>
                  <m:oMath xmlns:m="http://schemas.openxmlformats.org/officeDocument/2006/math">
                    <m:r>
                      <a:rPr kumimoji="0" lang="nl-NL" sz="2667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nl-NL" sz="2667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={1, 2, 3, …, 51, 52}</m:t>
                    </m:r>
                  </m:oMath>
                </a14:m>
                <a:r>
                  <a:rPr kumimoji="0" lang="nl-NL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 phần tử của </a:t>
                </a:r>
                <a14:m>
                  <m:oMath xmlns:m="http://schemas.openxmlformats.org/officeDocument/2006/math">
                    <m:r>
                      <a:rPr kumimoji="0" lang="nl-NL" sz="2667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kumimoji="0" lang="nl-NL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là 52.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1C7DCD-1AE5-C4B0-26DE-CBBD0AA7B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359" y="2235907"/>
                <a:ext cx="5460519" cy="2479012"/>
              </a:xfrm>
              <a:prstGeom prst="rect">
                <a:avLst/>
              </a:prstGeom>
              <a:blipFill>
                <a:blip r:embed="rId22"/>
                <a:stretch>
                  <a:fillRect l="-2121" r="-2121" b="-5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ác loại thẻ đánh số bàn cafe phổ biến hiện nay - MAYBE">
            <a:extLst>
              <a:ext uri="{FF2B5EF4-FFF2-40B4-BE49-F238E27FC236}">
                <a16:creationId xmlns:a16="http://schemas.microsoft.com/office/drawing/2014/main" id="{DAAE1EA6-F998-D2BF-14CC-F06B0E2A3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21" y="1381098"/>
            <a:ext cx="4074837" cy="40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4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09626" y="266784"/>
            <a:ext cx="10611565" cy="6109641"/>
            <a:chOff x="0" y="0"/>
            <a:chExt cx="3764577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7" name="Picture 32">
            <a:extLst>
              <a:ext uri="{FF2B5EF4-FFF2-40B4-BE49-F238E27FC236}">
                <a16:creationId xmlns:a16="http://schemas.microsoft.com/office/drawing/2014/main" id="{470FB86E-DB3A-FBBE-8E2C-D09B549E73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505853">
            <a:off x="594866" y="290042"/>
            <a:ext cx="951705" cy="938690"/>
          </a:xfrm>
          <a:prstGeom prst="rect">
            <a:avLst/>
          </a:prstGeom>
        </p:spPr>
      </p:pic>
      <p:pic>
        <p:nvPicPr>
          <p:cNvPr id="88" name="Picture 33">
            <a:extLst>
              <a:ext uri="{FF2B5EF4-FFF2-40B4-BE49-F238E27FC236}">
                <a16:creationId xmlns:a16="http://schemas.microsoft.com/office/drawing/2014/main" id="{16ECC216-BE32-CE84-7160-F2085E0668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306237">
            <a:off x="226784" y="5661413"/>
            <a:ext cx="834961" cy="823542"/>
          </a:xfrm>
          <a:prstGeom prst="rect">
            <a:avLst/>
          </a:prstGeom>
        </p:spPr>
      </p:pic>
      <p:pic>
        <p:nvPicPr>
          <p:cNvPr id="89" name="Picture 34">
            <a:extLst>
              <a:ext uri="{FF2B5EF4-FFF2-40B4-BE49-F238E27FC236}">
                <a16:creationId xmlns:a16="http://schemas.microsoft.com/office/drawing/2014/main" id="{46E8898B-902B-56B9-552C-4D818FEAF20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3062654">
            <a:off x="10032416" y="465039"/>
            <a:ext cx="1206725" cy="1044365"/>
          </a:xfrm>
          <a:prstGeom prst="rect">
            <a:avLst/>
          </a:prstGeom>
        </p:spPr>
      </p:pic>
      <p:pic>
        <p:nvPicPr>
          <p:cNvPr id="90" name="Picture 35">
            <a:extLst>
              <a:ext uri="{FF2B5EF4-FFF2-40B4-BE49-F238E27FC236}">
                <a16:creationId xmlns:a16="http://schemas.microsoft.com/office/drawing/2014/main" id="{F6C5B3C9-1B45-DEDE-B561-711EF5EC055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4340014">
            <a:off x="9486185" y="5016400"/>
            <a:ext cx="1170846" cy="1170846"/>
          </a:xfrm>
          <a:prstGeom prst="rect">
            <a:avLst/>
          </a:prstGeom>
        </p:spPr>
      </p:pic>
      <p:pic>
        <p:nvPicPr>
          <p:cNvPr id="91" name="Picture 36">
            <a:extLst>
              <a:ext uri="{FF2B5EF4-FFF2-40B4-BE49-F238E27FC236}">
                <a16:creationId xmlns:a16="http://schemas.microsoft.com/office/drawing/2014/main" id="{2D6B6948-048E-3C24-A6A2-09F688BEAC1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6459985">
            <a:off x="627039" y="3375144"/>
            <a:ext cx="417763" cy="417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E09AA28-BB72-16AC-2854-168F2AD5EDFB}"/>
                  </a:ext>
                </a:extLst>
              </p:cNvPr>
              <p:cNvSpPr txBox="1"/>
              <p:nvPr/>
            </p:nvSpPr>
            <p:spPr>
              <a:xfrm>
                <a:off x="1167821" y="1130904"/>
                <a:ext cx="6776763" cy="4586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6096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từ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đến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52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ba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chia 17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dư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2, 19, 36.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3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chia 3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dư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19.</a:t>
                </a:r>
              </a:p>
              <a:p>
                <a:pPr marL="0" marR="0" lvl="0" indent="0" algn="just" defTabSz="6096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Vậy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kết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quả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thuận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lợi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“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xuất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hiện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thẻ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rút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chia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17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dư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chia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3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dư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1”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19.</a:t>
                </a:r>
              </a:p>
              <a:p>
                <a:pPr marL="0" marR="0" lvl="0" indent="0" algn="just" defTabSz="6096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thế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xác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suất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52</m:t>
                        </m:r>
                      </m:den>
                    </m:f>
                  </m:oMath>
                </a14:m>
                <a:endPara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E09AA28-BB72-16AC-2854-168F2AD5E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21" y="1130904"/>
                <a:ext cx="6776763" cy="4586384"/>
              </a:xfrm>
              <a:prstGeom prst="rect">
                <a:avLst/>
              </a:prstGeom>
              <a:blipFill>
                <a:blip r:embed="rId24"/>
                <a:stretch>
                  <a:fillRect l="-1710" r="-1800" b="-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CS 10048 # Vòng Đua Số 19 Ngộ Nghĩnh Vinyl Dán Xe Hơi Chống Nước Xe Decal  Dán Chân Ô Tô Xe Tải Ốp Lưng Phía Sau Cửa Sổ|Miếng Dán Xe Hơi| - AliExpress">
            <a:extLst>
              <a:ext uri="{FF2B5EF4-FFF2-40B4-BE49-F238E27FC236}">
                <a16:creationId xmlns:a16="http://schemas.microsoft.com/office/drawing/2014/main" id="{E1DE1A25-3F82-6B3D-3E68-AED00CBA8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6083" r="9745" b="15296"/>
          <a:stretch/>
        </p:blipFill>
        <p:spPr bwMode="auto">
          <a:xfrm>
            <a:off x="8117227" y="1671801"/>
            <a:ext cx="3134031" cy="314582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1659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02675">
            <a:off x="9585391" y="5434751"/>
            <a:ext cx="1147553" cy="113186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93762">
            <a:off x="10653397" y="1137427"/>
            <a:ext cx="496392" cy="48960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772170">
            <a:off x="9345112" y="215525"/>
            <a:ext cx="974076" cy="974076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6294146">
            <a:off x="1476539" y="409256"/>
            <a:ext cx="951705" cy="93869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83876">
            <a:off x="2426317" y="5452778"/>
            <a:ext cx="558377" cy="55074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6459985">
            <a:off x="1136061" y="1631409"/>
            <a:ext cx="597359" cy="597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380087-D8A8-8254-A12B-41C73D4F9014}"/>
                  </a:ext>
                </a:extLst>
              </p:cNvPr>
              <p:cNvSpPr txBox="1"/>
              <p:nvPr/>
            </p:nvSpPr>
            <p:spPr>
              <a:xfrm>
                <a:off x="2123566" y="1305294"/>
                <a:ext cx="8691978" cy="274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tám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kết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quả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thuận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lợi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“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xuất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hiện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thẻ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rút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chứa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chữ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5”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5, 15, 25, 35, 45, 50, 51, 52.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thế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xác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suất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cố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6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52</m:t>
                        </m:r>
                      </m:den>
                    </m:f>
                    <m:r>
                      <a:rPr kumimoji="0" lang="en-US" sz="2667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2667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13</m:t>
                        </m:r>
                      </m:den>
                    </m:f>
                  </m:oMath>
                </a14:m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380087-D8A8-8254-A12B-41C73D4F9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566" y="1305294"/>
                <a:ext cx="8691978" cy="2740494"/>
              </a:xfrm>
              <a:prstGeom prst="rect">
                <a:avLst/>
              </a:prstGeom>
              <a:blipFill>
                <a:blip r:embed="rId22"/>
                <a:stretch>
                  <a:fillRect l="-1332" r="-1332" b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12686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061783" y="462127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661043">
            <a:off x="1216954" y="654189"/>
            <a:ext cx="496392" cy="489604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661043">
            <a:off x="10933628" y="2349377"/>
            <a:ext cx="496392" cy="489604"/>
          </a:xfrm>
          <a:prstGeom prst="rect">
            <a:avLst/>
          </a:prstGeom>
        </p:spPr>
      </p:pic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24A10D56-9D8F-0EA6-9930-C95F3E2314ED}"/>
              </a:ext>
            </a:extLst>
          </p:cNvPr>
          <p:cNvSpPr txBox="1"/>
          <p:nvPr/>
        </p:nvSpPr>
        <p:spPr>
          <a:xfrm>
            <a:off x="3345753" y="2256030"/>
            <a:ext cx="6412857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011BED39-04A0-679D-F859-94908C752E87}"/>
              </a:ext>
            </a:extLst>
          </p:cNvPr>
          <p:cNvSpPr txBox="1"/>
          <p:nvPr/>
        </p:nvSpPr>
        <p:spPr>
          <a:xfrm>
            <a:off x="3442343" y="3801755"/>
            <a:ext cx="60960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C508A7C2-EF36-6C49-1B08-C41E9EFAB91C}"/>
              </a:ext>
            </a:extLst>
          </p:cNvPr>
          <p:cNvSpPr txBox="1"/>
          <p:nvPr/>
        </p:nvSpPr>
        <p:spPr>
          <a:xfrm>
            <a:off x="3445518" y="4983183"/>
            <a:ext cx="6412857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2667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thực hành và trải nghiệm</a:t>
            </a:r>
            <a:r>
              <a:rPr lang="vi-VN" sz="2667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Đồ họa 56" descr="Books outline">
            <a:extLst>
              <a:ext uri="{FF2B5EF4-FFF2-40B4-BE49-F238E27FC236}">
                <a16:creationId xmlns:a16="http://schemas.microsoft.com/office/drawing/2014/main" id="{09649BF3-D96E-C8B0-692A-95410C84A1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05729" y="2179851"/>
            <a:ext cx="932382" cy="932382"/>
          </a:xfrm>
          <a:prstGeom prst="rect">
            <a:avLst/>
          </a:prstGeom>
        </p:spPr>
      </p:pic>
      <p:pic>
        <p:nvPicPr>
          <p:cNvPr id="58" name="Đồ họa 57" descr="Books outline">
            <a:extLst>
              <a:ext uri="{FF2B5EF4-FFF2-40B4-BE49-F238E27FC236}">
                <a16:creationId xmlns:a16="http://schemas.microsoft.com/office/drawing/2014/main" id="{79781F3B-8E98-BA3F-78EE-FC3252B3D0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75590" y="3598202"/>
            <a:ext cx="932382" cy="932382"/>
          </a:xfrm>
          <a:prstGeom prst="rect">
            <a:avLst/>
          </a:prstGeom>
        </p:spPr>
      </p:pic>
      <p:pic>
        <p:nvPicPr>
          <p:cNvPr id="59" name="Đồ họa 58" descr="Books outline">
            <a:extLst>
              <a:ext uri="{FF2B5EF4-FFF2-40B4-BE49-F238E27FC236}">
                <a16:creationId xmlns:a16="http://schemas.microsoft.com/office/drawing/2014/main" id="{0FCFF877-BA02-1105-137F-E5CF765C8B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87466" y="4899052"/>
            <a:ext cx="932382" cy="932382"/>
          </a:xfrm>
          <a:prstGeom prst="rect">
            <a:avLst/>
          </a:prstGeom>
        </p:spPr>
      </p:pic>
      <p:sp>
        <p:nvSpPr>
          <p:cNvPr id="31" name="Hộp Văn bản 32">
            <a:extLst>
              <a:ext uri="{FF2B5EF4-FFF2-40B4-BE49-F238E27FC236}">
                <a16:creationId xmlns:a16="http://schemas.microsoft.com/office/drawing/2014/main" id="{0C228DF1-02DF-5AD6-6E7C-8233F2BEB4E5}"/>
              </a:ext>
            </a:extLst>
          </p:cNvPr>
          <p:cNvSpPr txBox="1"/>
          <p:nvPr/>
        </p:nvSpPr>
        <p:spPr>
          <a:xfrm>
            <a:off x="2603985" y="924441"/>
            <a:ext cx="741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21760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2" grpId="0"/>
      <p:bldP spid="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0324">
            <a:off x="4699403" y="814049"/>
            <a:ext cx="2793195" cy="72115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505853">
            <a:off x="1918646" y="216456"/>
            <a:ext cx="951705" cy="93869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306237">
            <a:off x="2756356" y="5187648"/>
            <a:ext cx="834961" cy="82354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062654">
            <a:off x="9472066" y="1094339"/>
            <a:ext cx="1206725" cy="104436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4340014">
            <a:off x="9539942" y="4526282"/>
            <a:ext cx="1170846" cy="117084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6459985">
            <a:off x="1685199" y="3405232"/>
            <a:ext cx="417763" cy="417763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1AE71998-A6CD-74F3-D2C6-C481CCC3F895}"/>
              </a:ext>
            </a:extLst>
          </p:cNvPr>
          <p:cNvSpPr txBox="1"/>
          <p:nvPr/>
        </p:nvSpPr>
        <p:spPr>
          <a:xfrm>
            <a:off x="1734062" y="2064640"/>
            <a:ext cx="8736267" cy="2402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SAU!</a:t>
            </a:r>
          </a:p>
        </p:txBody>
      </p:sp>
    </p:spTree>
    <p:extLst>
      <p:ext uri="{BB962C8B-B14F-4D97-AF65-F5344CB8AC3E}">
        <p14:creationId xmlns:p14="http://schemas.microsoft.com/office/powerpoint/2010/main" val="2186156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E583CB9-3683-E82C-7BF3-CE0A2BB65B64}"/>
              </a:ext>
            </a:extLst>
          </p:cNvPr>
          <p:cNvSpPr txBox="1"/>
          <p:nvPr/>
        </p:nvSpPr>
        <p:spPr>
          <a:xfrm>
            <a:off x="215538" y="82288"/>
            <a:ext cx="11838809" cy="371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en-US" sz="266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(SGK – tr.36)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Kon Tum, Gia Lai,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Đắk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Lắk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Đắk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Rịa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Phước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Long An,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Vinh, An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Mau;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79D8EC-E748-BDEE-C58B-94CCF0BB95A4}"/>
              </a:ext>
            </a:extLst>
          </p:cNvPr>
          <p:cNvSpPr txBox="1"/>
          <p:nvPr/>
        </p:nvSpPr>
        <p:spPr>
          <a:xfrm>
            <a:off x="300123" y="3681019"/>
            <a:ext cx="11676339" cy="309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609630">
              <a:lnSpc>
                <a:spcPct val="150000"/>
              </a:lnSpc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“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</a:t>
            </a:r>
          </a:p>
          <a:p>
            <a:pPr algn="just" defTabSz="609630">
              <a:lnSpc>
                <a:spcPct val="150000"/>
              </a:lnSpc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“Thành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Trung”,</a:t>
            </a:r>
          </a:p>
        </p:txBody>
      </p:sp>
    </p:spTree>
    <p:extLst>
      <p:ext uri="{BB962C8B-B14F-4D97-AF65-F5344CB8AC3E}">
        <p14:creationId xmlns:p14="http://schemas.microsoft.com/office/powerpoint/2010/main" val="157000251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6367">
            <a:off x="10573489" y="5808920"/>
            <a:ext cx="1721731" cy="117390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24695">
            <a:off x="194128" y="4086038"/>
            <a:ext cx="338085" cy="29259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24695">
            <a:off x="194128" y="4907138"/>
            <a:ext cx="338085" cy="29259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24695">
            <a:off x="194128" y="5726517"/>
            <a:ext cx="338085" cy="29259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994164" y="429126"/>
            <a:ext cx="1639301" cy="1070017"/>
          </a:xfrm>
          <a:prstGeom prst="rect">
            <a:avLst/>
          </a:prstGeom>
        </p:spPr>
      </p:pic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3EE57666-7426-33DD-A57F-E147D0241F28}"/>
              </a:ext>
            </a:extLst>
          </p:cNvPr>
          <p:cNvSpPr/>
          <p:nvPr/>
        </p:nvSpPr>
        <p:spPr>
          <a:xfrm>
            <a:off x="5542571" y="408560"/>
            <a:ext cx="1561087" cy="87927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2667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FCA97B-9C3E-06F8-921A-AFA2DFA94274}"/>
              </a:ext>
            </a:extLst>
          </p:cNvPr>
          <p:cNvSpPr txBox="1"/>
          <p:nvPr/>
        </p:nvSpPr>
        <p:spPr>
          <a:xfrm>
            <a:off x="1339212" y="1454415"/>
            <a:ext cx="9967807" cy="4915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400"/>
              </a:spcAft>
            </a:pP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667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D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609630">
              <a:lnSpc>
                <a:spcPct val="150000"/>
              </a:lnSpc>
              <a:spcAft>
                <a:spcPts val="400"/>
              </a:spcAft>
            </a:pPr>
            <a:r>
              <a:rPr lang="en-US" sz="2667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= {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Tum, Gia Lai,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Đắk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Lắk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Đắk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Rịa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Vũng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Phước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Long An,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Long,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Tre,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Tháp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Vinh, An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Trăng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Mau}</a:t>
            </a:r>
          </a:p>
          <a:p>
            <a:pPr defTabSz="609630"/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667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 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27.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360446" y="1285845"/>
            <a:ext cx="5684373" cy="4484911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339463" y="1087245"/>
            <a:ext cx="7967305" cy="4770430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0324">
            <a:off x="4926518" y="792896"/>
            <a:ext cx="2793195" cy="72115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734499">
            <a:off x="10254547" y="3609305"/>
            <a:ext cx="658680" cy="64967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999576">
            <a:off x="1325156" y="3188482"/>
            <a:ext cx="634308" cy="62563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2869965">
            <a:off x="8808268" y="5788648"/>
            <a:ext cx="894994" cy="8827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063743">
            <a:off x="1733156" y="-87617"/>
            <a:ext cx="1131892" cy="111641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063743">
            <a:off x="1803416" y="5739298"/>
            <a:ext cx="440051" cy="43403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292469">
            <a:off x="8605715" y="830991"/>
            <a:ext cx="878207" cy="878207"/>
          </a:xfrm>
          <a:prstGeom prst="rect">
            <a:avLst/>
          </a:prstGeom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7F277FD-4655-F17B-DFCE-185DB532A732}"/>
              </a:ext>
            </a:extLst>
          </p:cNvPr>
          <p:cNvSpPr txBox="1"/>
          <p:nvPr/>
        </p:nvSpPr>
        <p:spPr>
          <a:xfrm>
            <a:off x="2210958" y="2179812"/>
            <a:ext cx="7967306" cy="286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6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CUỐI CHƯƠNG V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614855">
            <a:off x="748948" y="5565577"/>
            <a:ext cx="663305" cy="5740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614855">
            <a:off x="998504" y="819740"/>
            <a:ext cx="663305" cy="57406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146521" y="6036474"/>
            <a:ext cx="569288" cy="49269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0840517" y="5996242"/>
            <a:ext cx="569288" cy="492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7ABD57-F000-3A91-9C87-310A04EE8863}"/>
                  </a:ext>
                </a:extLst>
              </p:cNvPr>
              <p:cNvSpPr txBox="1"/>
              <p:nvPr/>
            </p:nvSpPr>
            <p:spPr>
              <a:xfrm>
                <a:off x="1750898" y="810456"/>
                <a:ext cx="9122717" cy="5616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Kom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Tum, Gia Lai,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Đắk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Lắk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Đắk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Lâm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bốn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kết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quả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thuận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lợi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“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Thành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viên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chọn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vùng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Duyên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hải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miền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”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Phú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Yên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Hòa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Ninh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Thuận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Bình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Thuận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thế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7ABD57-F000-3A91-9C87-310A04EE8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898" y="810456"/>
                <a:ext cx="9122717" cy="5616538"/>
              </a:xfrm>
              <a:prstGeom prst="rect">
                <a:avLst/>
              </a:prstGeom>
              <a:blipFill>
                <a:blip r:embed="rId18"/>
                <a:stretch>
                  <a:fillRect l="-1269" r="-1202" b="-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9034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A75BA-3748-DEDE-2CFB-55B3F98D8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>
            <a:extLst>
              <a:ext uri="{FF2B5EF4-FFF2-40B4-BE49-F238E27FC236}">
                <a16:creationId xmlns:a16="http://schemas.microsoft.com/office/drawing/2014/main" id="{47B06D26-F38B-07BD-99AB-87E36E3ADA2C}"/>
              </a:ext>
            </a:extLst>
          </p:cNvPr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62D1F38-A8AC-A07B-C5D8-F571BF781EF0}"/>
                </a:ext>
              </a:extLst>
            </p:cNvPr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2BD22ABF-903A-BBF8-2CB9-4DE14989B74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6AC017D-0FB7-5B10-B639-F9D235AB78AE}"/>
              </a:ext>
            </a:extLst>
          </p:cNvPr>
          <p:cNvSpPr txBox="1"/>
          <p:nvPr/>
        </p:nvSpPr>
        <p:spPr>
          <a:xfrm>
            <a:off x="215538" y="82288"/>
            <a:ext cx="11838809" cy="371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en-US" sz="266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(SGK – tr.36)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Kon Tum, Gia Lai,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Đắk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Lắk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Đắk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Rịa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Phước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Long An,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Vinh, An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Mau;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21DD3-B7CC-5391-0057-CA95322C67D1}"/>
              </a:ext>
            </a:extLst>
          </p:cNvPr>
          <p:cNvSpPr txBox="1"/>
          <p:nvPr/>
        </p:nvSpPr>
        <p:spPr>
          <a:xfrm>
            <a:off x="309956" y="4004808"/>
            <a:ext cx="11391202" cy="2479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609630">
              <a:lnSpc>
                <a:spcPct val="150000"/>
              </a:lnSpc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“Thành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</a:t>
            </a:r>
          </a:p>
          <a:p>
            <a:pPr algn="just" defTabSz="609630">
              <a:lnSpc>
                <a:spcPct val="150000"/>
              </a:lnSpc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“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Long”.</a:t>
            </a:r>
          </a:p>
        </p:txBody>
      </p:sp>
    </p:spTree>
    <p:extLst>
      <p:ext uri="{BB962C8B-B14F-4D97-AF65-F5344CB8AC3E}">
        <p14:creationId xmlns:p14="http://schemas.microsoft.com/office/powerpoint/2010/main" val="75517813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02675">
            <a:off x="9585391" y="5434751"/>
            <a:ext cx="1147553" cy="113186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93762">
            <a:off x="10653397" y="1137427"/>
            <a:ext cx="496392" cy="48960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772170">
            <a:off x="9345112" y="215525"/>
            <a:ext cx="974076" cy="974076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6294146">
            <a:off x="1476539" y="409256"/>
            <a:ext cx="951705" cy="93869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83876">
            <a:off x="2426317" y="5452778"/>
            <a:ext cx="558377" cy="55074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6459985">
            <a:off x="1136061" y="1631409"/>
            <a:ext cx="597359" cy="597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8BBDDC-C1AB-076B-6143-2E863D1004B3}"/>
                  </a:ext>
                </a:extLst>
              </p:cNvPr>
              <p:cNvSpPr txBox="1"/>
              <p:nvPr/>
            </p:nvSpPr>
            <p:spPr>
              <a:xfrm>
                <a:off x="1661856" y="1948508"/>
                <a:ext cx="9322518" cy="2797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kết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quả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thuận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lợi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“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Thành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viên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chọn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vùng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Bộ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”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Rịa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–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Tàu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Bình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Dương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Bình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Phước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Tây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Ninh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thế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8BBDDC-C1AB-076B-6143-2E863D100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856" y="1948508"/>
                <a:ext cx="9322518" cy="2797369"/>
              </a:xfrm>
              <a:prstGeom prst="rect">
                <a:avLst/>
              </a:prstGeom>
              <a:blipFill>
                <a:blip r:embed="rId22"/>
                <a:stretch>
                  <a:fillRect l="-1243" r="-1243" b="-1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2502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4807668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908350" y="592734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908350" y="1424633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908350" y="2254659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0908350" y="308403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0218" y="27893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092" y="700436"/>
            <a:ext cx="491141" cy="54571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0324">
            <a:off x="4921993" y="147394"/>
            <a:ext cx="2793195" cy="72115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93762">
            <a:off x="11057077" y="2052645"/>
            <a:ext cx="496392" cy="48960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772170">
            <a:off x="9345112" y="215525"/>
            <a:ext cx="974076" cy="974076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6294146">
            <a:off x="1300714" y="436163"/>
            <a:ext cx="951705" cy="93869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483876">
            <a:off x="1704528" y="5729406"/>
            <a:ext cx="558377" cy="55074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6459985">
            <a:off x="1032305" y="3474742"/>
            <a:ext cx="597359" cy="59735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302675">
            <a:off x="10246928" y="5380917"/>
            <a:ext cx="1147553" cy="1131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1A4F8A-17BB-B299-80FD-5F60323B1854}"/>
                  </a:ext>
                </a:extLst>
              </p:cNvPr>
              <p:cNvSpPr txBox="1"/>
              <p:nvPr/>
            </p:nvSpPr>
            <p:spPr>
              <a:xfrm>
                <a:off x="2146925" y="1413780"/>
                <a:ext cx="8351955" cy="4020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  <a:defRPr/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mười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kết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quả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thuận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lợi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“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Thành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viên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chọn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vùng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Cửu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Long”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Long An,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Tiền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Vĩnh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Long,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Tre,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Tháp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Vinh, An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Cần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Thơ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Hậu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Liêu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Trăng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Kiên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Mau.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  <a:defRPr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thế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biến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1A4F8A-17BB-B299-80FD-5F60323B1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925" y="1413780"/>
                <a:ext cx="8351955" cy="4020588"/>
              </a:xfrm>
              <a:prstGeom prst="rect">
                <a:avLst/>
              </a:prstGeom>
              <a:blipFill>
                <a:blip r:embed="rId24"/>
                <a:stretch>
                  <a:fillRect l="-1387" r="-1387" b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6856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9E17CAAD-2B43-2542-3F46-E149DF5D986E}"/>
              </a:ext>
            </a:extLst>
          </p:cNvPr>
          <p:cNvSpPr txBox="1"/>
          <p:nvPr/>
        </p:nvSpPr>
        <p:spPr>
          <a:xfrm>
            <a:off x="0" y="73181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LUYỆN TẬP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F4F22E-3439-B70B-4164-3F96BFD56B4F}"/>
              </a:ext>
            </a:extLst>
          </p:cNvPr>
          <p:cNvSpPr txBox="1"/>
          <p:nvPr/>
        </p:nvSpPr>
        <p:spPr>
          <a:xfrm>
            <a:off x="204601" y="561209"/>
            <a:ext cx="5891399" cy="61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tr.34)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2016, 2017, 2018, 2019, 2020.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Kim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2016?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2020,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5E8910-8DA5-5282-D18C-BA229F3F1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9" t="5134" r="3094" b="4736"/>
          <a:stretch/>
        </p:blipFill>
        <p:spPr>
          <a:xfrm>
            <a:off x="6096000" y="439643"/>
            <a:ext cx="6038187" cy="585714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B5ACCD-A4A0-51D3-8521-4C8BD2C90235}"/>
              </a:ext>
            </a:extLst>
          </p:cNvPr>
          <p:cNvSpPr txBox="1"/>
          <p:nvPr/>
        </p:nvSpPr>
        <p:spPr>
          <a:xfrm>
            <a:off x="186812" y="75259"/>
            <a:ext cx="11847871" cy="13075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Kim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DC51C5-C6A0-7876-DD08-BC0EC388E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9" t="5134" r="3094" b="4736"/>
          <a:stretch/>
        </p:blipFill>
        <p:spPr>
          <a:xfrm>
            <a:off x="6662866" y="833879"/>
            <a:ext cx="5529134" cy="5016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86A7F9-FC88-48B0-BCF6-D84D2017D142}"/>
              </a:ext>
            </a:extLst>
          </p:cNvPr>
          <p:cNvSpPr txBox="1"/>
          <p:nvPr/>
        </p:nvSpPr>
        <p:spPr>
          <a:xfrm>
            <a:off x="186812" y="1809715"/>
            <a:ext cx="6096000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Tỉ số phần trăm kim ngạch xuất khẩu hàng hóa năm 2020 và kim ngạch xuất khẩu hàng hóa năm 2016 là: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CAA420-9D16-758F-A49D-1BA70D39F67F}"/>
                  </a:ext>
                </a:extLst>
              </p:cNvPr>
              <p:cNvSpPr txBox="1"/>
              <p:nvPr/>
            </p:nvSpPr>
            <p:spPr>
              <a:xfrm>
                <a:off x="0" y="3950087"/>
                <a:ext cx="7374194" cy="2603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27,755.100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19,257</m:t>
                          </m:r>
                        </m:den>
                      </m:f>
                      <m:r>
                        <a:rPr lang="fr-FR" sz="2800" i="1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≈ </m:t>
                      </m:r>
                      <m:r>
                        <a:rPr lang="fr-FR" sz="2800" i="1">
                          <a:latin typeface="Cambria Math" panose="02040503050406030204" pitchFamily="18" charset="0"/>
                        </a:rPr>
                        <m:t>144,13%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ngạch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2020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tỉnh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44,13%</m:t>
                    </m:r>
                  </m:oMath>
                </a14:m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2016.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CAA420-9D16-758F-A49D-1BA70D39F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50087"/>
                <a:ext cx="7374194" cy="2603277"/>
              </a:xfrm>
              <a:prstGeom prst="rect">
                <a:avLst/>
              </a:prstGeom>
              <a:blipFill>
                <a:blip r:embed="rId3"/>
                <a:stretch>
                  <a:fillRect l="-1653" r="-1570" b="-5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8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A50E55-3322-FCD7-A2EB-23B69BD25D61}"/>
              </a:ext>
            </a:extLst>
          </p:cNvPr>
          <p:cNvSpPr txBox="1"/>
          <p:nvPr/>
        </p:nvSpPr>
        <p:spPr>
          <a:xfrm>
            <a:off x="71284" y="17955"/>
            <a:ext cx="11808543" cy="13075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C2EC3-7376-142F-E1AE-C10825A71275}"/>
              </a:ext>
            </a:extLst>
          </p:cNvPr>
          <p:cNvSpPr txBox="1"/>
          <p:nvPr/>
        </p:nvSpPr>
        <p:spPr>
          <a:xfrm>
            <a:off x="71284" y="1325492"/>
            <a:ext cx="6096000" cy="1820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là: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F80610-3515-E5EF-3CE5-D917FA3F8692}"/>
                  </a:ext>
                </a:extLst>
              </p:cNvPr>
              <p:cNvSpPr txBox="1"/>
              <p:nvPr/>
            </p:nvSpPr>
            <p:spPr>
              <a:xfrm>
                <a:off x="71284" y="3108094"/>
                <a:ext cx="6577780" cy="1206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2600" i="1" smtClean="0">
                        <a:latin typeface="Cambria Math" panose="02040503050406030204" pitchFamily="18" charset="0"/>
                      </a:rPr>
                      <m:t>19,257+21,908+24,032+25,287+27,755</m:t>
                    </m:r>
                    <m:r>
                      <a:rPr lang="fr-FR" sz="2600" i="1">
                        <a:latin typeface="Cambria Math" panose="02040503050406030204" pitchFamily="18" charset="0"/>
                      </a:rPr>
                      <m:t>=118,239 </m:t>
                    </m:r>
                  </m:oMath>
                </a14:m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Mỹ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F80610-3515-E5EF-3CE5-D917FA3F8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4" y="3108094"/>
                <a:ext cx="6577780" cy="1206933"/>
              </a:xfrm>
              <a:prstGeom prst="rect">
                <a:avLst/>
              </a:prstGeom>
              <a:blipFill>
                <a:blip r:embed="rId2"/>
                <a:stretch>
                  <a:fillRect b="-11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CB2B72-F439-0B19-31BC-6AD8A79BE33A}"/>
                  </a:ext>
                </a:extLst>
              </p:cNvPr>
              <p:cNvSpPr txBox="1"/>
              <p:nvPr/>
            </p:nvSpPr>
            <p:spPr>
              <a:xfrm>
                <a:off x="16261" y="4433730"/>
                <a:ext cx="7138219" cy="2421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giai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2016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2020,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ngạch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tỉnh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fr-FR" sz="2600" i="1">
                        <a:latin typeface="Cambria Math" panose="02040503050406030204" pitchFamily="18" charset="0"/>
                      </a:rPr>
                      <m:t>118,239:5=23,6478 </m:t>
                    </m:r>
                  </m:oMath>
                </a14:m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 </a:t>
                </a:r>
                <a:r>
                  <a:rPr lang="fr-FR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Mỹ</a:t>
                </a:r>
                <a:r>
                  <a:rPr lang="fr-FR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CB2B72-F439-0B19-31BC-6AD8A79BE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1" y="4433730"/>
                <a:ext cx="7138219" cy="2421112"/>
              </a:xfrm>
              <a:prstGeom prst="rect">
                <a:avLst/>
              </a:prstGeom>
              <a:blipFill>
                <a:blip r:embed="rId3"/>
                <a:stretch>
                  <a:fillRect l="-1537" r="-1537" b="-5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20F74B4-5B98-21EB-08CB-6ED2B697FE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9" t="5134" r="3094" b="4736"/>
          <a:stretch/>
        </p:blipFill>
        <p:spPr>
          <a:xfrm>
            <a:off x="7159352" y="1619502"/>
            <a:ext cx="4961364" cy="4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9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3">
                <a:extLst>
                  <a:ext uri="{FF2B5EF4-FFF2-40B4-BE49-F238E27FC236}">
                    <a16:creationId xmlns:a16="http://schemas.microsoft.com/office/drawing/2014/main" id="{62D876A6-3407-AA8B-97E8-840E1D7144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9474432"/>
                  </p:ext>
                </p:extLst>
              </p:nvPr>
            </p:nvGraphicFramePr>
            <p:xfrm>
              <a:off x="3654576" y="109195"/>
              <a:ext cx="8537424" cy="663960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25607">
                      <a:extLst>
                        <a:ext uri="{9D8B030D-6E8A-4147-A177-3AD203B41FA5}">
                          <a16:colId xmlns:a16="http://schemas.microsoft.com/office/drawing/2014/main" val="2792557798"/>
                        </a:ext>
                      </a:extLst>
                    </a:gridCol>
                    <a:gridCol w="1042219">
                      <a:extLst>
                        <a:ext uri="{9D8B030D-6E8A-4147-A177-3AD203B41FA5}">
                          <a16:colId xmlns:a16="http://schemas.microsoft.com/office/drawing/2014/main" val="3874638911"/>
                        </a:ext>
                      </a:extLst>
                    </a:gridCol>
                    <a:gridCol w="894736">
                      <a:extLst>
                        <a:ext uri="{9D8B030D-6E8A-4147-A177-3AD203B41FA5}">
                          <a16:colId xmlns:a16="http://schemas.microsoft.com/office/drawing/2014/main" val="1774674066"/>
                        </a:ext>
                      </a:extLst>
                    </a:gridCol>
                    <a:gridCol w="1061883">
                      <a:extLst>
                        <a:ext uri="{9D8B030D-6E8A-4147-A177-3AD203B41FA5}">
                          <a16:colId xmlns:a16="http://schemas.microsoft.com/office/drawing/2014/main" val="4069774799"/>
                        </a:ext>
                      </a:extLst>
                    </a:gridCol>
                    <a:gridCol w="855407">
                      <a:extLst>
                        <a:ext uri="{9D8B030D-6E8A-4147-A177-3AD203B41FA5}">
                          <a16:colId xmlns:a16="http://schemas.microsoft.com/office/drawing/2014/main" val="3416254998"/>
                        </a:ext>
                      </a:extLst>
                    </a:gridCol>
                    <a:gridCol w="957572">
                      <a:extLst>
                        <a:ext uri="{9D8B030D-6E8A-4147-A177-3AD203B41FA5}">
                          <a16:colId xmlns:a16="http://schemas.microsoft.com/office/drawing/2014/main" val="1473650444"/>
                        </a:ext>
                      </a:extLst>
                    </a:gridCol>
                  </a:tblGrid>
                  <a:tr h="625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Năm</a:t>
                          </a:r>
                          <a:endParaRPr lang="en-US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2016</a:t>
                          </a: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2017</a:t>
                          </a: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2018</a:t>
                          </a: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2019</a:t>
                          </a: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2020</a:t>
                          </a: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9476561"/>
                      </a:ext>
                    </a:extLst>
                  </a:tr>
                  <a:tr h="110125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Kim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ngạch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xuất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khẩu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hàng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hoá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cả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nước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đô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la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Mỹ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176,6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214,0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243,5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264,2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3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282,7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extLst>
                      <a:ext uri="{0D108BD9-81ED-4DB2-BD59-A6C34878D82A}">
                        <a16:rowId xmlns:a16="http://schemas.microsoft.com/office/drawing/2014/main" val="2733374009"/>
                      </a:ext>
                    </a:extLst>
                  </a:tr>
                  <a:tr h="110125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Kim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ngạch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xuất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khẩu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hàng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hoá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tỉnh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Bình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Dương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đô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la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Mỹ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extLst>
                      <a:ext uri="{0D108BD9-81ED-4DB2-BD59-A6C34878D82A}">
                        <a16:rowId xmlns:a16="http://schemas.microsoft.com/office/drawing/2014/main" val="2268990952"/>
                      </a:ext>
                    </a:extLst>
                  </a:tr>
                  <a:tr h="17847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giữa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kim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ngạch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xuất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khẩu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hàng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hoá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tỉnh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Bình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Dương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so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với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kim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ngạch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xuất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khẩu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hàng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hoá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cả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nước</a:t>
                          </a:r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extLst>
                      <a:ext uri="{0D108BD9-81ED-4DB2-BD59-A6C34878D82A}">
                        <a16:rowId xmlns:a16="http://schemas.microsoft.com/office/drawing/2014/main" val="19363069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3">
                <a:extLst>
                  <a:ext uri="{FF2B5EF4-FFF2-40B4-BE49-F238E27FC236}">
                    <a16:creationId xmlns:a16="http://schemas.microsoft.com/office/drawing/2014/main" id="{62D876A6-3407-AA8B-97E8-840E1D7144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9474432"/>
                  </p:ext>
                </p:extLst>
              </p:nvPr>
            </p:nvGraphicFramePr>
            <p:xfrm>
              <a:off x="3654576" y="109195"/>
              <a:ext cx="8537424" cy="663960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25607">
                      <a:extLst>
                        <a:ext uri="{9D8B030D-6E8A-4147-A177-3AD203B41FA5}">
                          <a16:colId xmlns:a16="http://schemas.microsoft.com/office/drawing/2014/main" val="2792557798"/>
                        </a:ext>
                      </a:extLst>
                    </a:gridCol>
                    <a:gridCol w="1042219">
                      <a:extLst>
                        <a:ext uri="{9D8B030D-6E8A-4147-A177-3AD203B41FA5}">
                          <a16:colId xmlns:a16="http://schemas.microsoft.com/office/drawing/2014/main" val="3874638911"/>
                        </a:ext>
                      </a:extLst>
                    </a:gridCol>
                    <a:gridCol w="894736">
                      <a:extLst>
                        <a:ext uri="{9D8B030D-6E8A-4147-A177-3AD203B41FA5}">
                          <a16:colId xmlns:a16="http://schemas.microsoft.com/office/drawing/2014/main" val="1774674066"/>
                        </a:ext>
                      </a:extLst>
                    </a:gridCol>
                    <a:gridCol w="1061883">
                      <a:extLst>
                        <a:ext uri="{9D8B030D-6E8A-4147-A177-3AD203B41FA5}">
                          <a16:colId xmlns:a16="http://schemas.microsoft.com/office/drawing/2014/main" val="4069774799"/>
                        </a:ext>
                      </a:extLst>
                    </a:gridCol>
                    <a:gridCol w="855407">
                      <a:extLst>
                        <a:ext uri="{9D8B030D-6E8A-4147-A177-3AD203B41FA5}">
                          <a16:colId xmlns:a16="http://schemas.microsoft.com/office/drawing/2014/main" val="3416254998"/>
                        </a:ext>
                      </a:extLst>
                    </a:gridCol>
                    <a:gridCol w="957572">
                      <a:extLst>
                        <a:ext uri="{9D8B030D-6E8A-4147-A177-3AD203B41FA5}">
                          <a16:colId xmlns:a16="http://schemas.microsoft.com/office/drawing/2014/main" val="1473650444"/>
                        </a:ext>
                      </a:extLst>
                    </a:gridCol>
                  </a:tblGrid>
                  <a:tr h="625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Năm</a:t>
                          </a:r>
                          <a:endParaRPr lang="en-US" sz="2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2016</a:t>
                          </a: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2017</a:t>
                          </a: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2018</a:t>
                          </a: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2019</a:t>
                          </a: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2020</a:t>
                          </a:r>
                        </a:p>
                      </a:txBody>
                      <a:tcPr marL="60960" marR="60960" marT="30480" marB="30480"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9476561"/>
                      </a:ext>
                    </a:extLst>
                  </a:tr>
                  <a:tr h="163906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Kim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ngạch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xuất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khẩu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hàng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hoá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cả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nước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đô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la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Mỹ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blipFill>
                          <a:blip r:embed="rId2"/>
                          <a:stretch>
                            <a:fillRect l="-357895" t="-38662" r="-363743" b="-276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blipFill>
                          <a:blip r:embed="rId2"/>
                          <a:stretch>
                            <a:fillRect l="-532653" t="-38662" r="-323129" b="-276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blipFill>
                          <a:blip r:embed="rId2"/>
                          <a:stretch>
                            <a:fillRect l="-534483" t="-38662" r="-172989" b="-276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blipFill>
                          <a:blip r:embed="rId2"/>
                          <a:stretch>
                            <a:fillRect l="-782979" t="-38662" r="-113475" b="-276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blipFill>
                          <a:blip r:embed="rId2"/>
                          <a:stretch>
                            <a:fillRect l="-792994" t="-38662" r="-1911" b="-276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3374009"/>
                      </a:ext>
                    </a:extLst>
                  </a:tr>
                  <a:tr h="163906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Kim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ngạch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xuất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khẩu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hàng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hoá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tỉnh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Bình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Dương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đô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la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Mỹ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extLst>
                      <a:ext uri="{0D108BD9-81ED-4DB2-BD59-A6C34878D82A}">
                        <a16:rowId xmlns:a16="http://schemas.microsoft.com/office/drawing/2014/main" val="2268990952"/>
                      </a:ext>
                    </a:extLst>
                  </a:tr>
                  <a:tr h="273634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giữa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kim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ngạch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xuất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khẩu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hàng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hoá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tỉnh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Bình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Dương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so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với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kim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ngạch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xuất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khẩu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hàng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hoá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của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cả</a:t>
                          </a:r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nước</a:t>
                          </a:r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3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/>
                    </a:tc>
                    <a:extLst>
                      <a:ext uri="{0D108BD9-81ED-4DB2-BD59-A6C34878D82A}">
                        <a16:rowId xmlns:a16="http://schemas.microsoft.com/office/drawing/2014/main" val="193630698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190D9A-AADF-8E91-E3E8-9D78601B40B4}"/>
                  </a:ext>
                </a:extLst>
              </p:cNvPr>
              <p:cNvSpPr txBox="1"/>
              <p:nvPr/>
            </p:nvSpPr>
            <p:spPr>
              <a:xfrm>
                <a:off x="7375088" y="2821245"/>
                <a:ext cx="9636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19,257</m:t>
                      </m:r>
                    </m:oMath>
                  </m:oMathPara>
                </a14:m>
                <a:endParaRPr lang="en-US" sz="23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190D9A-AADF-8E91-E3E8-9D78601B4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088" y="2821245"/>
                <a:ext cx="963613" cy="461665"/>
              </a:xfrm>
              <a:prstGeom prst="rect">
                <a:avLst/>
              </a:prstGeom>
              <a:blipFill>
                <a:blip r:embed="rId3"/>
                <a:stretch>
                  <a:fillRect l="-1266" r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2CCD62-1924-23C2-7AC4-DCE56A9E1A1E}"/>
                  </a:ext>
                </a:extLst>
              </p:cNvPr>
              <p:cNvSpPr txBox="1"/>
              <p:nvPr/>
            </p:nvSpPr>
            <p:spPr>
              <a:xfrm>
                <a:off x="8335724" y="2820632"/>
                <a:ext cx="9636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21,908</m:t>
                      </m:r>
                    </m:oMath>
                  </m:oMathPara>
                </a14:m>
                <a:endParaRPr lang="en-US" sz="23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2CCD62-1924-23C2-7AC4-DCE56A9E1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724" y="2820632"/>
                <a:ext cx="963613" cy="461665"/>
              </a:xfrm>
              <a:prstGeom prst="rect">
                <a:avLst/>
              </a:prstGeom>
              <a:blipFill>
                <a:blip r:embed="rId4"/>
                <a:stretch>
                  <a:fillRect l="-633" r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3F2C187-826B-0862-3DEF-0A4D9124CC16}"/>
                  </a:ext>
                </a:extLst>
              </p:cNvPr>
              <p:cNvSpPr txBox="1"/>
              <p:nvPr/>
            </p:nvSpPr>
            <p:spPr>
              <a:xfrm>
                <a:off x="9230553" y="2821245"/>
                <a:ext cx="9636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24,032</m:t>
                      </m:r>
                    </m:oMath>
                  </m:oMathPara>
                </a14:m>
                <a:endParaRPr lang="en-US" sz="23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3F2C187-826B-0862-3DEF-0A4D9124C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553" y="2821245"/>
                <a:ext cx="963613" cy="461665"/>
              </a:xfrm>
              <a:prstGeom prst="rect">
                <a:avLst/>
              </a:prstGeom>
              <a:blipFill>
                <a:blip r:embed="rId5"/>
                <a:stretch>
                  <a:fillRect l="-633" r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BA917A6-7FE9-3513-ACAB-B2BA12A26497}"/>
                  </a:ext>
                </a:extLst>
              </p:cNvPr>
              <p:cNvSpPr txBox="1"/>
              <p:nvPr/>
            </p:nvSpPr>
            <p:spPr>
              <a:xfrm>
                <a:off x="10264486" y="2842572"/>
                <a:ext cx="9636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25,</m:t>
                      </m:r>
                      <m:r>
                        <a:rPr lang="en-US" sz="23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287</m:t>
                      </m:r>
                    </m:oMath>
                  </m:oMathPara>
                </a14:m>
                <a:endParaRPr lang="en-US" sz="23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BA917A6-7FE9-3513-ACAB-B2BA12A26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486" y="2842572"/>
                <a:ext cx="963613" cy="461665"/>
              </a:xfrm>
              <a:prstGeom prst="rect">
                <a:avLst/>
              </a:prstGeom>
              <a:blipFill>
                <a:blip r:embed="rId6"/>
                <a:stretch>
                  <a:fillRect l="-1899" r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5F3FB2F-6E8A-CBE7-3BD2-3F36FA7743CB}"/>
                  </a:ext>
                </a:extLst>
              </p:cNvPr>
              <p:cNvSpPr txBox="1"/>
              <p:nvPr/>
            </p:nvSpPr>
            <p:spPr>
              <a:xfrm>
                <a:off x="11217618" y="2842572"/>
                <a:ext cx="9636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27,755</m:t>
                      </m:r>
                    </m:oMath>
                  </m:oMathPara>
                </a14:m>
                <a:endParaRPr lang="en-US" sz="23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5F3FB2F-6E8A-CBE7-3BD2-3F36FA774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618" y="2842572"/>
                <a:ext cx="963613" cy="461665"/>
              </a:xfrm>
              <a:prstGeom prst="rect">
                <a:avLst/>
              </a:prstGeom>
              <a:blipFill>
                <a:blip r:embed="rId7"/>
                <a:stretch>
                  <a:fillRect l="-633" r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67C8676-5E25-C51D-AC2A-806E3AF68614}"/>
                  </a:ext>
                </a:extLst>
              </p:cNvPr>
              <p:cNvSpPr txBox="1"/>
              <p:nvPr/>
            </p:nvSpPr>
            <p:spPr>
              <a:xfrm>
                <a:off x="7425889" y="4707710"/>
                <a:ext cx="862013" cy="615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67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0,1</m:t>
                      </m:r>
                      <m:r>
                        <a:rPr lang="en-US" sz="2267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09</m:t>
                      </m:r>
                    </m:oMath>
                  </m:oMathPara>
                </a14:m>
                <a:endParaRPr lang="en-US" sz="2267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67C8676-5E25-C51D-AC2A-806E3AF68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889" y="4707710"/>
                <a:ext cx="862013" cy="6156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2043CE3-AE26-5658-8169-AF0989776ACF}"/>
                  </a:ext>
                </a:extLst>
              </p:cNvPr>
              <p:cNvSpPr txBox="1"/>
              <p:nvPr/>
            </p:nvSpPr>
            <p:spPr>
              <a:xfrm>
                <a:off x="8379021" y="4707710"/>
                <a:ext cx="862013" cy="615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67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0,1</m:t>
                      </m:r>
                      <m:r>
                        <a:rPr lang="en-US" sz="2267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02</m:t>
                      </m:r>
                    </m:oMath>
                  </m:oMathPara>
                </a14:m>
                <a:endParaRPr lang="en-US" sz="2267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2043CE3-AE26-5658-8169-AF0989776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21" y="4707710"/>
                <a:ext cx="862013" cy="6156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BC921E8-E076-4004-917C-5BC746D40A0B}"/>
                  </a:ext>
                </a:extLst>
              </p:cNvPr>
              <p:cNvSpPr txBox="1"/>
              <p:nvPr/>
            </p:nvSpPr>
            <p:spPr>
              <a:xfrm>
                <a:off x="9281352" y="4707710"/>
                <a:ext cx="862013" cy="615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67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0,099</m:t>
                      </m:r>
                    </m:oMath>
                  </m:oMathPara>
                </a14:m>
                <a:endParaRPr lang="en-US" sz="2267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BC921E8-E076-4004-917C-5BC746D40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352" y="4707710"/>
                <a:ext cx="862013" cy="6156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E7A235A-40BF-61AC-F764-62448B66C8D4}"/>
                  </a:ext>
                </a:extLst>
              </p:cNvPr>
              <p:cNvSpPr txBox="1"/>
              <p:nvPr/>
            </p:nvSpPr>
            <p:spPr>
              <a:xfrm>
                <a:off x="10366086" y="4733755"/>
                <a:ext cx="862013" cy="615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67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0,09</m:t>
                      </m:r>
                      <m:r>
                        <a:rPr lang="en-US" sz="2267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267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E7A235A-40BF-61AC-F764-62448B66C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6086" y="4733755"/>
                <a:ext cx="862013" cy="6156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8EFCA7A-74F5-494D-5462-53428A405C1D}"/>
                  </a:ext>
                </a:extLst>
              </p:cNvPr>
              <p:cNvSpPr txBox="1"/>
              <p:nvPr/>
            </p:nvSpPr>
            <p:spPr>
              <a:xfrm>
                <a:off x="11228099" y="4733755"/>
                <a:ext cx="862013" cy="615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67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0,098</m:t>
                      </m:r>
                    </m:oMath>
                  </m:oMathPara>
                </a14:m>
                <a:endParaRPr lang="en-US" sz="2267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8EFCA7A-74F5-494D-5462-53428A405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8099" y="4733755"/>
                <a:ext cx="862013" cy="6156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BDECBF5B-721B-53E9-14FA-CAA002A4B997}"/>
              </a:ext>
            </a:extLst>
          </p:cNvPr>
          <p:cNvSpPr txBox="1"/>
          <p:nvPr/>
        </p:nvSpPr>
        <p:spPr>
          <a:xfrm>
            <a:off x="148613" y="-33211"/>
            <a:ext cx="3007544" cy="124764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2667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2CD6C94-C170-7C37-246B-1629EBE1E77C}"/>
                  </a:ext>
                </a:extLst>
              </p:cNvPr>
              <p:cNvSpPr txBox="1"/>
              <p:nvPr/>
            </p:nvSpPr>
            <p:spPr>
              <a:xfrm>
                <a:off x="72927" y="1437558"/>
                <a:ext cx="3503713" cy="5020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kim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ngạch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khẩu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hóa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tỉnh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kim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ngạch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khẩu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hóa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fr-FR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2016 là: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latin typeface="Cambria Math" panose="02040503050406030204" pitchFamily="18" charset="0"/>
                            </a:rPr>
                            <m:t>19,257</m:t>
                          </m:r>
                        </m:num>
                        <m:den>
                          <m:r>
                            <a:rPr lang="fr-FR" sz="2667" i="1">
                              <a:latin typeface="Cambria Math" panose="02040503050406030204" pitchFamily="18" charset="0"/>
                            </a:rPr>
                            <m:t>176,6</m:t>
                          </m:r>
                        </m:den>
                      </m:f>
                      <m:r>
                        <a:rPr lang="en-US" sz="2667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 sz="2667" i="1">
                          <a:latin typeface="Cambria Math" panose="02040503050406030204" pitchFamily="18" charset="0"/>
                        </a:rPr>
                        <m:t>0,1</m:t>
                      </m:r>
                      <m:r>
                        <a:rPr lang="en-US" sz="2667" b="0" i="1" smtClean="0">
                          <a:latin typeface="Cambria Math" panose="02040503050406030204" pitchFamily="18" charset="0"/>
                        </a:rPr>
                        <m:t>09</m:t>
                      </m:r>
                    </m:oMath>
                  </m:oMathPara>
                </a14:m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2CD6C94-C170-7C37-246B-1629EBE1E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7" y="1437558"/>
                <a:ext cx="3503713" cy="5020029"/>
              </a:xfrm>
              <a:prstGeom prst="rect">
                <a:avLst/>
              </a:prstGeom>
              <a:blipFill>
                <a:blip r:embed="rId13"/>
                <a:stretch>
                  <a:fillRect l="-3304" r="-3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EF996DB-B9A4-C00E-CCEF-F00E27E00A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9" t="5134" r="3094" b="4736"/>
          <a:stretch/>
        </p:blipFill>
        <p:spPr>
          <a:xfrm>
            <a:off x="58377" y="1146662"/>
            <a:ext cx="3421086" cy="55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540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BF4F22E-3439-B70B-4164-3F96BFD56B4F}"/>
              </a:ext>
            </a:extLst>
          </p:cNvPr>
          <p:cNvSpPr txBox="1"/>
          <p:nvPr/>
        </p:nvSpPr>
        <p:spPr>
          <a:xfrm>
            <a:off x="68826" y="1"/>
            <a:ext cx="7079226" cy="2479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en-US" sz="266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tr.35)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oxygen;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nitrogen;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carbonic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C1C9D27-9746-5EAA-08C2-7653A22C8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8582" r="4620" b="3757"/>
          <a:stretch/>
        </p:blipFill>
        <p:spPr>
          <a:xfrm>
            <a:off x="7339931" y="0"/>
            <a:ext cx="4852069" cy="41983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A01684-A156-F11C-5FF9-501D278E9240}"/>
              </a:ext>
            </a:extLst>
          </p:cNvPr>
          <p:cNvSpPr txBox="1"/>
          <p:nvPr/>
        </p:nvSpPr>
        <p:spPr>
          <a:xfrm>
            <a:off x="68826" y="2523800"/>
            <a:ext cx="7533450" cy="371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67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67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609630">
              <a:lnSpc>
                <a:spcPct val="150000"/>
              </a:lnSpc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nitrogen;</a:t>
            </a:r>
          </a:p>
          <a:p>
            <a:pPr algn="just" defTabSz="609630">
              <a:lnSpc>
                <a:spcPct val="150000"/>
              </a:lnSpc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oxygen;</a:t>
            </a:r>
          </a:p>
          <a:p>
            <a:pPr algn="just" defTabSz="609630">
              <a:lnSpc>
                <a:spcPct val="150000"/>
              </a:lnSpc>
              <a:defRPr/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c)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carbonic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5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44343" y="299313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663373"/>
            <a:ext cx="596017" cy="12449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1492209"/>
            <a:ext cx="596017" cy="1244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2321579"/>
            <a:ext cx="596017" cy="124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908350" y="3150950"/>
            <a:ext cx="596017" cy="12449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1163520" y="4768209"/>
            <a:ext cx="596017" cy="1244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1199085" y="642046"/>
            <a:ext cx="596017" cy="12449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1175078" y="1492584"/>
            <a:ext cx="596017" cy="12449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1163520" y="2300796"/>
            <a:ext cx="596017" cy="12449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1214449" y="3013490"/>
            <a:ext cx="596017" cy="12449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0908350" y="4742771"/>
            <a:ext cx="596017" cy="124494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76982" y="374181"/>
            <a:ext cx="11543070" cy="6334086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0828" y="552274"/>
            <a:ext cx="491141" cy="545712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8394">
            <a:off x="695090" y="515478"/>
            <a:ext cx="489291" cy="4826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8394">
            <a:off x="10782324" y="585689"/>
            <a:ext cx="489291" cy="4826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237867E-3835-D8C9-A3CB-A0C5C78C2EBF}"/>
              </a:ext>
            </a:extLst>
          </p:cNvPr>
          <p:cNvSpPr txBox="1"/>
          <p:nvPr/>
        </p:nvSpPr>
        <p:spPr>
          <a:xfrm>
            <a:off x="6941516" y="2414653"/>
            <a:ext cx="4085453" cy="2479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nitrogen: 78%</a:t>
            </a:r>
          </a:p>
          <a:p>
            <a:pPr algn="just">
              <a:lnSpc>
                <a:spcPct val="150000"/>
              </a:lnSpc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oxygen: 21%</a:t>
            </a:r>
          </a:p>
          <a:p>
            <a:pPr algn="just">
              <a:lnSpc>
                <a:spcPct val="150000"/>
              </a:lnSpc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carbonic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: 1%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B6CEE2-4A39-DEA7-DFD0-BB9EDE2630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8582" r="4620" b="3757"/>
          <a:stretch/>
        </p:blipFill>
        <p:spPr>
          <a:xfrm>
            <a:off x="1484598" y="1052043"/>
            <a:ext cx="4852069" cy="4198341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E8BD7D35-CB49-7C27-F339-AACEF259F275}"/>
              </a:ext>
            </a:extLst>
          </p:cNvPr>
          <p:cNvSpPr/>
          <p:nvPr/>
        </p:nvSpPr>
        <p:spPr>
          <a:xfrm>
            <a:off x="7098898" y="526987"/>
            <a:ext cx="1561087" cy="87927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2667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085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ematics Subject for Elementary - 1st Grade: Probability by Slidesgo">
  <a:themeElements>
    <a:clrScheme name="Simple Light">
      <a:dk1>
        <a:srgbClr val="193E43"/>
      </a:dk1>
      <a:lt1>
        <a:srgbClr val="69BBB9"/>
      </a:lt1>
      <a:dk2>
        <a:srgbClr val="4BC6D6"/>
      </a:dk2>
      <a:lt2>
        <a:srgbClr val="E81B22"/>
      </a:lt2>
      <a:accent1>
        <a:srgbClr val="FF91BC"/>
      </a:accent1>
      <a:accent2>
        <a:srgbClr val="F5865B"/>
      </a:accent2>
      <a:accent3>
        <a:srgbClr val="FFD95C"/>
      </a:accent3>
      <a:accent4>
        <a:srgbClr val="EFEFEF"/>
      </a:accent4>
      <a:accent5>
        <a:srgbClr val="FFFFFF"/>
      </a:accent5>
      <a:accent6>
        <a:srgbClr val="FFFFFF"/>
      </a:accent6>
      <a:hlink>
        <a:srgbClr val="193E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2633</Words>
  <Application>Microsoft Office PowerPoint</Application>
  <PresentationFormat>Widescreen</PresentationFormat>
  <Paragraphs>183</Paragraphs>
  <Slides>33</Slides>
  <Notes>3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Coiny</vt:lpstr>
      <vt:lpstr>Times New Roman</vt:lpstr>
      <vt:lpstr>Varela Round</vt:lpstr>
      <vt:lpstr>汉仪小麦体简</vt:lpstr>
      <vt:lpstr>1_Office Theme</vt:lpstr>
      <vt:lpstr>Office 主题​​</vt:lpstr>
      <vt:lpstr>Mathematics Subject for Elementary - 1st Grade: Probability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REDMI</dc:creator>
  <cp:lastModifiedBy>Dell I5</cp:lastModifiedBy>
  <cp:revision>16</cp:revision>
  <dcterms:created xsi:type="dcterms:W3CDTF">2025-03-16T08:06:40Z</dcterms:created>
  <dcterms:modified xsi:type="dcterms:W3CDTF">2025-03-24T14:23:46Z</dcterms:modified>
</cp:coreProperties>
</file>