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Merriweather" panose="00000500000000000000" pitchFamily="2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4" Type="http://schemas.openxmlformats.org/officeDocument/2006/relationships/image" Target="../media/image12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520.png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179EB15-316E-D6A8-965C-2517338C55BC}"/>
              </a:ext>
            </a:extLst>
          </p:cNvPr>
          <p:cNvSpPr/>
          <p:nvPr/>
        </p:nvSpPr>
        <p:spPr>
          <a:xfrm>
            <a:off x="9296401" y="3414985"/>
            <a:ext cx="7315143" cy="34171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highlight>
                  <a:srgbClr val="0000FF"/>
                </a:highlight>
              </a:rPr>
              <a:t>Bạn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nào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có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thể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nhắc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lại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cho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cô</a:t>
            </a:r>
            <a:r>
              <a:rPr lang="en-US" sz="3800" dirty="0">
                <a:highlight>
                  <a:srgbClr val="0000FF"/>
                </a:highlight>
              </a:rPr>
              <a:t>: Quan </a:t>
            </a:r>
            <a:r>
              <a:rPr lang="en-US" sz="3800" dirty="0" err="1">
                <a:highlight>
                  <a:srgbClr val="0000FF"/>
                </a:highlight>
              </a:rPr>
              <a:t>hệ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giữa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góc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và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cạnh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đối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diện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trong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một</a:t>
            </a:r>
            <a:r>
              <a:rPr lang="en-US" sz="3800" dirty="0">
                <a:highlight>
                  <a:srgbClr val="0000FF"/>
                </a:highlight>
              </a:rPr>
              <a:t> tam </a:t>
            </a:r>
            <a:r>
              <a:rPr lang="en-US" sz="3800" dirty="0" err="1">
                <a:highlight>
                  <a:srgbClr val="0000FF"/>
                </a:highlight>
              </a:rPr>
              <a:t>giác</a:t>
            </a:r>
            <a:r>
              <a:rPr lang="en-US" sz="3800" dirty="0">
                <a:highlight>
                  <a:srgbClr val="0000FF"/>
                </a:highlight>
              </a:rPr>
              <a:t>, </a:t>
            </a:r>
            <a:r>
              <a:rPr lang="en-US" sz="3800" dirty="0" err="1">
                <a:highlight>
                  <a:srgbClr val="0000FF"/>
                </a:highlight>
              </a:rPr>
              <a:t>với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trường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hợp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cạnh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đối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diện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với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góc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lớn</a:t>
            </a:r>
            <a:r>
              <a:rPr lang="en-US" sz="3800" dirty="0">
                <a:highlight>
                  <a:srgbClr val="0000FF"/>
                </a:highlight>
              </a:rPr>
              <a:t> </a:t>
            </a:r>
            <a:r>
              <a:rPr lang="en-US" sz="3800" dirty="0" err="1">
                <a:highlight>
                  <a:srgbClr val="0000FF"/>
                </a:highlight>
              </a:rPr>
              <a:t>hơn</a:t>
            </a:r>
            <a:r>
              <a:rPr lang="en-US" sz="3800" dirty="0">
                <a:highlight>
                  <a:srgbClr val="0000FF"/>
                </a:highlight>
              </a:rPr>
              <a:t>?</a:t>
            </a:r>
          </a:p>
          <a:p>
            <a:pPr algn="ctr"/>
            <a:endParaRPr lang="en-US" sz="4000" dirty="0">
              <a:highlight>
                <a:srgbClr val="0000FF"/>
              </a:highlight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73A35AC-82C7-ACF2-04ED-CAC8075FFB37}"/>
              </a:ext>
            </a:extLst>
          </p:cNvPr>
          <p:cNvSpPr/>
          <p:nvPr/>
        </p:nvSpPr>
        <p:spPr>
          <a:xfrm>
            <a:off x="6477000" y="7353300"/>
            <a:ext cx="7580348" cy="2514600"/>
          </a:xfrm>
          <a:prstGeom prst="wedgeEllipseCallout">
            <a:avLst>
              <a:gd name="adj1" fmla="val 59116"/>
              <a:gd name="adj2" fmla="val -901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00B050"/>
                </a:solidFill>
              </a:rPr>
              <a:t>Trong </a:t>
            </a:r>
            <a:r>
              <a:rPr lang="en-US" sz="3800" dirty="0" err="1">
                <a:solidFill>
                  <a:srgbClr val="00B050"/>
                </a:solidFill>
              </a:rPr>
              <a:t>một</a:t>
            </a:r>
            <a:r>
              <a:rPr lang="en-US" sz="3800" dirty="0">
                <a:solidFill>
                  <a:srgbClr val="00B050"/>
                </a:solidFill>
              </a:rPr>
              <a:t> tam </a:t>
            </a:r>
            <a:r>
              <a:rPr lang="en-US" sz="3800" dirty="0" err="1">
                <a:solidFill>
                  <a:srgbClr val="00B050"/>
                </a:solidFill>
              </a:rPr>
              <a:t>giác</a:t>
            </a:r>
            <a:r>
              <a:rPr lang="en-US" sz="3800" dirty="0">
                <a:solidFill>
                  <a:srgbClr val="00B050"/>
                </a:solidFill>
              </a:rPr>
              <a:t>, </a:t>
            </a:r>
            <a:r>
              <a:rPr lang="en-US" sz="3800" dirty="0" err="1">
                <a:solidFill>
                  <a:srgbClr val="00B050"/>
                </a:solidFill>
              </a:rPr>
              <a:t>cạnh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đối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diện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với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góc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lớn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hơn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là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cạnh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lớn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  <a:r>
              <a:rPr lang="en-US" sz="3800" dirty="0" err="1">
                <a:solidFill>
                  <a:srgbClr val="00B050"/>
                </a:solidFill>
              </a:rPr>
              <a:t>hơn</a:t>
            </a:r>
            <a:r>
              <a:rPr lang="en-US" sz="38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98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AB.</a:t>
                </a:r>
                <a:endParaRPr lang="en-US" sz="3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đó: AH &lt; AB, AH &lt; 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AH &lt; AB &lt; 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Chỉ 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K</a:t>
              </a:r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∆BKH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2230</Words>
  <Application>Microsoft Office PowerPoint</Application>
  <PresentationFormat>Custom</PresentationFormat>
  <Paragraphs>171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Merriweather</vt:lpstr>
      <vt:lpstr>Symbol</vt:lpstr>
      <vt:lpstr>Times New Roman</vt:lpstr>
      <vt:lpstr>Spectral</vt:lpstr>
      <vt:lpstr>Calibri</vt:lpstr>
      <vt:lpstr>Cambria Math</vt:lpstr>
      <vt:lpstr>Spectral Light</vt:lpstr>
      <vt:lpstr>Merriweather Black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Dell I5</cp:lastModifiedBy>
  <cp:revision>118</cp:revision>
  <dcterms:created xsi:type="dcterms:W3CDTF">2006-08-16T00:00:00Z</dcterms:created>
  <dcterms:modified xsi:type="dcterms:W3CDTF">2024-03-03T04:43:28Z</dcterms:modified>
  <dc:identifier>DAFOn_7ZoxE</dc:identifier>
</cp:coreProperties>
</file>