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0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289" r:id="rId15"/>
    <p:sldId id="263" r:id="rId16"/>
    <p:sldId id="290" r:id="rId17"/>
    <p:sldId id="266" r:id="rId18"/>
    <p:sldId id="292" r:id="rId19"/>
    <p:sldId id="294" r:id="rId20"/>
    <p:sldId id="270" r:id="rId21"/>
    <p:sldId id="267" r:id="rId22"/>
    <p:sldId id="293" r:id="rId23"/>
    <p:sldId id="306" r:id="rId24"/>
    <p:sldId id="307" r:id="rId25"/>
    <p:sldId id="305" r:id="rId26"/>
    <p:sldId id="296" r:id="rId27"/>
    <p:sldId id="268" r:id="rId28"/>
    <p:sldId id="297" r:id="rId29"/>
    <p:sldId id="298" r:id="rId30"/>
    <p:sldId id="269" r:id="rId31"/>
    <p:sldId id="265" r:id="rId32"/>
    <p:sldId id="300" r:id="rId33"/>
    <p:sldId id="304" r:id="rId34"/>
    <p:sldId id="299" r:id="rId35"/>
    <p:sldId id="301" r:id="rId36"/>
    <p:sldId id="302" r:id="rId37"/>
    <p:sldId id="303" r:id="rId38"/>
    <p:sldId id="282" r:id="rId39"/>
  </p:sldIdLst>
  <p:sldSz cx="9144000" cy="5143500" type="screen16x9"/>
  <p:notesSz cx="6858000" cy="9144000"/>
  <p:embeddedFontLst>
    <p:embeddedFont>
      <p:font typeface="Anaheim" panose="020B0604020202020204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Caveat Brush" pitchFamily="2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53" autoAdjust="0"/>
  </p:normalViewPr>
  <p:slideViewPr>
    <p:cSldViewPr snapToGrid="0">
      <p:cViewPr varScale="1">
        <p:scale>
          <a:sx n="101" d="100"/>
          <a:sy n="101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76" r:id="rId14"/>
    <p:sldLayoutId id="2147483678" r:id="rId15"/>
    <p:sldLayoutId id="2147483679" r:id="rId16"/>
    <p:sldLayoutId id="2147483683" r:id="rId17"/>
    <p:sldLayoutId id="214748368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 </a:t>
            </a:r>
            <a:r>
              <a:rPr lang="en-US" sz="2000" dirty="0" err="1"/>
              <a:t>là</a:t>
            </a:r>
            <a:r>
              <a:rPr lang="en-US" sz="2000" dirty="0"/>
              <a:t>: 1, 4.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/>
              <a:t>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276788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 1, 2, 4.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A 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151051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678811" y="942318"/>
            <a:ext cx="822719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3,…, 51, 52; </a:t>
            </a:r>
            <a:r>
              <a:rPr lang="vi-VN" sz="2000" dirty="0"/>
              <a:t>hai thẻ khác nhau thì ghi hai số khác nhau. Rút ngẫu nhiên một thẻ trong hộp.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012E6-6899-4DBB-9DC6-458A24CA75CA}"/>
              </a:ext>
            </a:extLst>
          </p:cNvPr>
          <p:cNvSpPr txBox="1"/>
          <p:nvPr/>
        </p:nvSpPr>
        <p:spPr>
          <a:xfrm>
            <a:off x="514769" y="2264459"/>
            <a:ext cx="811446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AutoNum type="alphaLcParenR"/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M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10”.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cho</a:t>
            </a:r>
            <a:r>
              <a:rPr lang="en-US" sz="2000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5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1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B4153E-D5AF-4306-A6FE-A4EFCA004DB7}"/>
              </a:ext>
            </a:extLst>
          </p:cNvPr>
          <p:cNvSpPr txBox="1"/>
          <p:nvPr/>
        </p:nvSpPr>
        <p:spPr>
          <a:xfrm>
            <a:off x="3690743" y="176657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</a:t>
            </a:r>
            <a:r>
              <a:rPr lang="en-US" sz="2000" dirty="0"/>
              <a:t>ó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2044941" y="3431761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333640" y="576452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" y="573724"/>
            <a:ext cx="9043792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</a:t>
            </a:r>
            <a:r>
              <a:rPr lang="en-US" sz="1800" dirty="0"/>
              <a:t>đ</a:t>
            </a:r>
            <a:r>
              <a:rPr lang="vi-VN" sz="1800" dirty="0"/>
              <a:t>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</a:t>
            </a:r>
            <a:r>
              <a:rPr lang="en-US" sz="1800" dirty="0" err="1"/>
              <a:t>iến</a:t>
            </a:r>
            <a:r>
              <a:rPr lang="vi-VN" sz="1800" dirty="0"/>
              <a:t>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</a:t>
            </a:r>
            <a:r>
              <a:rPr lang="en-US" sz="1800" dirty="0"/>
              <a:t>ố</a:t>
            </a:r>
            <a:r>
              <a:rPr lang="vi-VN" sz="1800" dirty="0"/>
              <a:t>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</a:t>
            </a:r>
            <a:r>
              <a:rPr lang="en-US" sz="1800" dirty="0"/>
              <a:t>ế</a:t>
            </a:r>
            <a:r>
              <a:rPr lang="vi-VN" sz="1800" dirty="0"/>
              <a:t>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596493" y="2677391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4148</Words>
  <Application>Microsoft Office PowerPoint</Application>
  <PresentationFormat>On-screen Show (16:9)</PresentationFormat>
  <Paragraphs>194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Anaheim</vt:lpstr>
      <vt:lpstr>Wingdings</vt:lpstr>
      <vt:lpstr>Cambria Math</vt:lpstr>
      <vt:lpstr>Arial</vt:lpstr>
      <vt:lpstr>Roboto Condensed Light</vt:lpstr>
      <vt:lpstr>Caveat Brush</vt:lpstr>
      <vt:lpstr>Calibri</vt:lpstr>
      <vt:lpstr>Open Sans</vt:lpstr>
      <vt:lpstr>Eco-Friendly Paper Bag Day by Slidesgo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Dell I5</cp:lastModifiedBy>
  <cp:revision>44</cp:revision>
  <dcterms:modified xsi:type="dcterms:W3CDTF">2025-03-30T08:32:08Z</dcterms:modified>
</cp:coreProperties>
</file>