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2" r:id="rId3"/>
    <p:sldMasterId id="2147483725" r:id="rId4"/>
    <p:sldMasterId id="2147483736" r:id="rId5"/>
  </p:sldMasterIdLst>
  <p:notesMasterIdLst>
    <p:notesMasterId r:id="rId37"/>
  </p:notesMasterIdLst>
  <p:sldIdLst>
    <p:sldId id="311" r:id="rId6"/>
    <p:sldId id="257" r:id="rId7"/>
    <p:sldId id="260" r:id="rId8"/>
    <p:sldId id="258" r:id="rId9"/>
    <p:sldId id="256" r:id="rId10"/>
    <p:sldId id="259" r:id="rId11"/>
    <p:sldId id="261" r:id="rId12"/>
    <p:sldId id="262" r:id="rId13"/>
    <p:sldId id="263" r:id="rId14"/>
    <p:sldId id="312" r:id="rId15"/>
    <p:sldId id="313" r:id="rId16"/>
    <p:sldId id="285" r:id="rId17"/>
    <p:sldId id="266" r:id="rId18"/>
    <p:sldId id="588" r:id="rId19"/>
    <p:sldId id="593" r:id="rId20"/>
    <p:sldId id="591" r:id="rId21"/>
    <p:sldId id="589" r:id="rId22"/>
    <p:sldId id="601" r:id="rId23"/>
    <p:sldId id="590" r:id="rId24"/>
    <p:sldId id="324" r:id="rId25"/>
    <p:sldId id="294" r:id="rId26"/>
    <p:sldId id="318" r:id="rId27"/>
    <p:sldId id="297" r:id="rId28"/>
    <p:sldId id="317" r:id="rId29"/>
    <p:sldId id="314" r:id="rId30"/>
    <p:sldId id="310" r:id="rId31"/>
    <p:sldId id="321" r:id="rId32"/>
    <p:sldId id="322" r:id="rId33"/>
    <p:sldId id="323" r:id="rId34"/>
    <p:sldId id="280" r:id="rId35"/>
    <p:sldId id="281" r:id="rId36"/>
  </p:sldIdLst>
  <p:sldSz cx="9144000" cy="5143500" type="screen16x9"/>
  <p:notesSz cx="6858000" cy="9144000"/>
  <p:embeddedFontLst>
    <p:embeddedFont>
      <p:font typeface="Cambria" pitchFamily="18" charset="0"/>
      <p:regular r:id="rId38"/>
      <p:bold r:id="rId39"/>
      <p:italic r:id="rId40"/>
      <p:boldItalic r:id="rId41"/>
    </p:embeddedFont>
    <p:embeddedFont>
      <p:font typeface="DM Sans" charset="0"/>
      <p:regular r:id="rId42"/>
      <p:bold r:id="rId43"/>
      <p:italic r:id="rId44"/>
      <p:boldItalic r:id="rId45"/>
    </p:embeddedFont>
    <p:embeddedFont>
      <p:font typeface="Varela Round" charset="-79"/>
      <p:regular r:id="rId46"/>
    </p:embeddedFont>
    <p:embeddedFont>
      <p:font typeface="Raleway Light" charset="0"/>
      <p:regular r:id="rId47"/>
      <p:italic r:id="rId48"/>
    </p:embeddedFont>
    <p:embeddedFont>
      <p:font typeface="Calibri" pitchFamily="34" charset="0"/>
      <p:regular r:id="rId49"/>
      <p:bold r:id="rId50"/>
      <p:italic r:id="rId51"/>
      <p:boldItalic r:id="rId52"/>
    </p:embeddedFont>
    <p:embeddedFont>
      <p:font typeface="Fredoka One" charset="0"/>
      <p:regular r:id="rId53"/>
    </p:embeddedFont>
    <p:embeddedFont>
      <p:font typeface="Tahoma" pitchFamily="34" charset="0"/>
      <p:regular r:id="rId54"/>
      <p:bold r:id="rId55"/>
    </p:embeddedFont>
    <p:embeddedFont>
      <p:font typeface="Nunito Light" charset="0"/>
      <p:regular r:id="rId56"/>
      <p:italic r:id="rId57"/>
    </p:embeddedFont>
    <p:embeddedFont>
      <p:font typeface="Barlow" charset="0"/>
      <p:regular r:id="rId58"/>
      <p:bold r:id="rId59"/>
      <p:italic r:id="rId60"/>
      <p:boldItalic r:id="rId61"/>
    </p:embeddedFont>
    <p:embeddedFont>
      <p:font typeface="Raleway" charset="0"/>
      <p:regular r:id="rId62"/>
    </p:embeddedFont>
    <p:embeddedFont>
      <p:font typeface="Raleway ExtraBold" charset="0"/>
      <p:bold r:id="rId63"/>
      <p:boldItalic r:id="rId64"/>
    </p:embeddedFont>
    <p:embeddedFont>
      <p:font typeface="Calibri Light" pitchFamily="34" charset="0"/>
      <p:regular r:id="rId65"/>
      <p: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C4A8FEA-D1C3-45EF-A9EB-4339A50D643F}">
  <a:tblStyle styleId="{BC4A8FEA-D1C3-45EF-A9EB-4339A50D64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4660"/>
  </p:normalViewPr>
  <p:slideViewPr>
    <p:cSldViewPr snapToGrid="0">
      <p:cViewPr varScale="1">
        <p:scale>
          <a:sx n="110" d="100"/>
          <a:sy n="110" d="100"/>
        </p:scale>
        <p:origin x="-773"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57159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6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62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6"/>
        <p:cNvGrpSpPr/>
        <p:nvPr/>
      </p:nvGrpSpPr>
      <p:grpSpPr>
        <a:xfrm>
          <a:off x="0" y="0"/>
          <a:ext cx="0" cy="0"/>
          <a:chOff x="0" y="0"/>
          <a:chExt cx="0" cy="0"/>
        </a:xfrm>
      </p:grpSpPr>
      <p:sp>
        <p:nvSpPr>
          <p:cNvPr id="6917" name="Google Shape;6917;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8" name="Google Shape;6918;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0794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692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3802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dirty="0" err="1"/>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7230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04527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59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264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67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Những cách chúng ta tác dụng lên vật như vậy chính là ta đã tác dụng lực lên sợi dây, lên vật =&gt; Vậy những lực đó có tên gọi là gì thì cô và các bạn sẽ đi tìm hiều trong bài học ngày hôm nay: BÀI 27: LỰC TIẾP XÚC VÀ LỰC KHÔNG TIẾP XÚC.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8" name="Google Shape;4138;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0" name="Google Shape;4450;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2"/>
        <p:cNvGrpSpPr/>
        <p:nvPr/>
      </p:nvGrpSpPr>
      <p:grpSpPr>
        <a:xfrm>
          <a:off x="0" y="0"/>
          <a:ext cx="0" cy="0"/>
          <a:chOff x="0" y="0"/>
          <a:chExt cx="0" cy="0"/>
        </a:xfrm>
      </p:grpSpPr>
      <p:sp>
        <p:nvSpPr>
          <p:cNvPr id="4693" name="Google Shape;469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4" name="Google Shape;469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Chúng ta vừa đi tìm hiểu thế nào là lực tiếp xúc và lấy được ví dụ về lực tiếp xúc. Bây giừo ta sẽ tiếp tục tìm hiểu xem lực tiếp xúc có những loại nào và có những tính chất nào?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6"/>
        <p:cNvGrpSpPr/>
        <p:nvPr/>
      </p:nvGrpSpPr>
      <p:grpSpPr>
        <a:xfrm>
          <a:off x="0" y="0"/>
          <a:ext cx="0" cy="0"/>
          <a:chOff x="0" y="0"/>
          <a:chExt cx="0" cy="0"/>
        </a:xfrm>
      </p:grpSpPr>
      <p:sp>
        <p:nvSpPr>
          <p:cNvPr id="4927" name="Google Shape;4927;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8" name="Google Shape;4928;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48950" y="1630300"/>
            <a:ext cx="4885800" cy="13146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4800">
                <a:solidFill>
                  <a:srgbClr val="3D85C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807500" y="3890114"/>
            <a:ext cx="4627200" cy="451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flipH="1">
            <a:off x="15" y="2347525"/>
            <a:ext cx="3333735" cy="2787132"/>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333819" y="0"/>
            <a:ext cx="2810056" cy="2103904"/>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177500" y="1575125"/>
            <a:ext cx="353725" cy="459450"/>
            <a:chOff x="6861775" y="2306725"/>
            <a:chExt cx="353725" cy="459450"/>
          </a:xfrm>
        </p:grpSpPr>
        <p:sp>
          <p:nvSpPr>
            <p:cNvPr id="15" name="Google Shape;15;p2"/>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94388" y="47780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57463" y="46161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5055800" y="268100"/>
            <a:ext cx="510075" cy="660825"/>
            <a:chOff x="5875550" y="2058925"/>
            <a:chExt cx="510075" cy="660825"/>
          </a:xfrm>
        </p:grpSpPr>
        <p:sp>
          <p:nvSpPr>
            <p:cNvPr id="31" name="Google Shape;31;p2"/>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385713" y="99300"/>
            <a:ext cx="813175" cy="718625"/>
            <a:chOff x="385713" y="99300"/>
            <a:chExt cx="813175" cy="718625"/>
          </a:xfrm>
        </p:grpSpPr>
        <p:sp>
          <p:nvSpPr>
            <p:cNvPr id="57" name="Google Shape;57;p2"/>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2"/>
            <p:cNvGrpSpPr/>
            <p:nvPr/>
          </p:nvGrpSpPr>
          <p:grpSpPr>
            <a:xfrm>
              <a:off x="593025" y="223425"/>
              <a:ext cx="408150" cy="407700"/>
              <a:chOff x="5639613" y="4825000"/>
              <a:chExt cx="408150" cy="407700"/>
            </a:xfrm>
          </p:grpSpPr>
          <p:sp>
            <p:nvSpPr>
              <p:cNvPr id="65" name="Google Shape;65;p2"/>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2"/>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rot="4823896">
            <a:off x="209336" y="4260537"/>
            <a:ext cx="661531" cy="552480"/>
            <a:chOff x="129500" y="2363625"/>
            <a:chExt cx="661525" cy="552475"/>
          </a:xfrm>
        </p:grpSpPr>
        <p:sp>
          <p:nvSpPr>
            <p:cNvPr id="81" name="Google Shape;81;p2"/>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2"/>
          <p:cNvSpPr/>
          <p:nvPr/>
        </p:nvSpPr>
        <p:spPr>
          <a:xfrm>
            <a:off x="8011313" y="490897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02850" y="4731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136400" y="3405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66500" y="4585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a:off x="3134413" y="350225"/>
            <a:ext cx="414600" cy="496575"/>
            <a:chOff x="3134413" y="350225"/>
            <a:chExt cx="414600" cy="496575"/>
          </a:xfrm>
        </p:grpSpPr>
        <p:sp>
          <p:nvSpPr>
            <p:cNvPr id="117" name="Google Shape;117;p2"/>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444"/>
        <p:cNvGrpSpPr/>
        <p:nvPr/>
      </p:nvGrpSpPr>
      <p:grpSpPr>
        <a:xfrm>
          <a:off x="0" y="0"/>
          <a:ext cx="0" cy="0"/>
          <a:chOff x="0" y="0"/>
          <a:chExt cx="0" cy="0"/>
        </a:xfrm>
      </p:grpSpPr>
      <p:sp>
        <p:nvSpPr>
          <p:cNvPr id="2445" name="Google Shape;244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6" name="Google Shape;2446;p26"/>
          <p:cNvSpPr txBox="1">
            <a:spLocks noGrp="1"/>
          </p:cNvSpPr>
          <p:nvPr>
            <p:ph type="title" idx="2"/>
          </p:nvPr>
        </p:nvSpPr>
        <p:spPr>
          <a:xfrm>
            <a:off x="7200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7" name="Google Shape;2447;p26"/>
          <p:cNvSpPr txBox="1">
            <a:spLocks noGrp="1"/>
          </p:cNvSpPr>
          <p:nvPr>
            <p:ph type="subTitle" idx="1"/>
          </p:nvPr>
        </p:nvSpPr>
        <p:spPr>
          <a:xfrm>
            <a:off x="7200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8" name="Google Shape;2448;p26"/>
          <p:cNvSpPr txBox="1">
            <a:spLocks noGrp="1"/>
          </p:cNvSpPr>
          <p:nvPr>
            <p:ph type="title" idx="3"/>
          </p:nvPr>
        </p:nvSpPr>
        <p:spPr>
          <a:xfrm>
            <a:off x="3403800" y="3305606"/>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9" name="Google Shape;2449;p26"/>
          <p:cNvSpPr txBox="1">
            <a:spLocks noGrp="1"/>
          </p:cNvSpPr>
          <p:nvPr>
            <p:ph type="subTitle" idx="4"/>
          </p:nvPr>
        </p:nvSpPr>
        <p:spPr>
          <a:xfrm>
            <a:off x="34038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0" name="Google Shape;2450;p26"/>
          <p:cNvSpPr txBox="1">
            <a:spLocks noGrp="1"/>
          </p:cNvSpPr>
          <p:nvPr>
            <p:ph type="title" idx="5"/>
          </p:nvPr>
        </p:nvSpPr>
        <p:spPr>
          <a:xfrm>
            <a:off x="60876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51" name="Google Shape;2451;p26"/>
          <p:cNvSpPr txBox="1">
            <a:spLocks noGrp="1"/>
          </p:cNvSpPr>
          <p:nvPr>
            <p:ph type="subTitle" idx="6"/>
          </p:nvPr>
        </p:nvSpPr>
        <p:spPr>
          <a:xfrm>
            <a:off x="60876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2" name="Google Shape;2452;p26"/>
          <p:cNvSpPr/>
          <p:nvPr/>
        </p:nvSpPr>
        <p:spPr>
          <a:xfrm rot="10800000">
            <a:off x="6081024" y="3634483"/>
            <a:ext cx="3062973" cy="1509019"/>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6"/>
          <p:cNvSpPr/>
          <p:nvPr/>
        </p:nvSpPr>
        <p:spPr>
          <a:xfrm>
            <a:off x="0" y="0"/>
            <a:ext cx="2763424" cy="147087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6"/>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6"/>
          <p:cNvSpPr/>
          <p:nvPr/>
        </p:nvSpPr>
        <p:spPr>
          <a:xfrm>
            <a:off x="7173750" y="47561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6"/>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6"/>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6"/>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6"/>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6"/>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6"/>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6"/>
          <p:cNvSpPr/>
          <p:nvPr/>
        </p:nvSpPr>
        <p:spPr>
          <a:xfrm>
            <a:off x="1682650" y="5400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6"/>
          <p:cNvSpPr/>
          <p:nvPr/>
        </p:nvSpPr>
        <p:spPr>
          <a:xfrm>
            <a:off x="2012750" y="6579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6"/>
          <p:cNvSpPr/>
          <p:nvPr/>
        </p:nvSpPr>
        <p:spPr>
          <a:xfrm>
            <a:off x="4741450" y="480702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6"/>
          <p:cNvSpPr/>
          <p:nvPr/>
        </p:nvSpPr>
        <p:spPr>
          <a:xfrm>
            <a:off x="4704525" y="464507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6"/>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7" name="Google Shape;2467;p26"/>
          <p:cNvGrpSpPr/>
          <p:nvPr/>
        </p:nvGrpSpPr>
        <p:grpSpPr>
          <a:xfrm>
            <a:off x="8257775" y="250850"/>
            <a:ext cx="612900" cy="631175"/>
            <a:chOff x="3613825" y="1267675"/>
            <a:chExt cx="612900" cy="631175"/>
          </a:xfrm>
        </p:grpSpPr>
        <p:sp>
          <p:nvSpPr>
            <p:cNvPr id="2468" name="Google Shape;2468;p26"/>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6"/>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6"/>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6"/>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6"/>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6"/>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6"/>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6"/>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6"/>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6"/>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6"/>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6"/>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6"/>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6"/>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6"/>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6"/>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6"/>
          <p:cNvGrpSpPr/>
          <p:nvPr/>
        </p:nvGrpSpPr>
        <p:grpSpPr>
          <a:xfrm>
            <a:off x="61885" y="4338627"/>
            <a:ext cx="1417942" cy="1250494"/>
            <a:chOff x="324627" y="2768356"/>
            <a:chExt cx="2019572" cy="1781077"/>
          </a:xfrm>
        </p:grpSpPr>
        <p:grpSp>
          <p:nvGrpSpPr>
            <p:cNvPr id="2486" name="Google Shape;2486;p26"/>
            <p:cNvGrpSpPr/>
            <p:nvPr/>
          </p:nvGrpSpPr>
          <p:grpSpPr>
            <a:xfrm rot="5070402">
              <a:off x="618914" y="2926791"/>
              <a:ext cx="983074" cy="731749"/>
              <a:chOff x="5220750" y="1640250"/>
              <a:chExt cx="586350" cy="436500"/>
            </a:xfrm>
          </p:grpSpPr>
          <p:sp>
            <p:nvSpPr>
              <p:cNvPr id="2487" name="Google Shape;2487;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6"/>
            <p:cNvGrpSpPr/>
            <p:nvPr/>
          </p:nvGrpSpPr>
          <p:grpSpPr>
            <a:xfrm rot="5070402">
              <a:off x="1441414" y="3314428"/>
              <a:ext cx="983074" cy="731749"/>
              <a:chOff x="5220750" y="1640250"/>
              <a:chExt cx="586350" cy="436500"/>
            </a:xfrm>
          </p:grpSpPr>
          <p:sp>
            <p:nvSpPr>
              <p:cNvPr id="2511" name="Google Shape;2511;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26"/>
            <p:cNvGrpSpPr/>
            <p:nvPr/>
          </p:nvGrpSpPr>
          <p:grpSpPr>
            <a:xfrm rot="5070402">
              <a:off x="1031839" y="3122191"/>
              <a:ext cx="983074" cy="731749"/>
              <a:chOff x="5220750" y="1640250"/>
              <a:chExt cx="586350" cy="436500"/>
            </a:xfrm>
          </p:grpSpPr>
          <p:sp>
            <p:nvSpPr>
              <p:cNvPr id="2535" name="Google Shape;2535;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26"/>
            <p:cNvGrpSpPr/>
            <p:nvPr/>
          </p:nvGrpSpPr>
          <p:grpSpPr>
            <a:xfrm>
              <a:off x="324627" y="2977867"/>
              <a:ext cx="2017099" cy="1571566"/>
              <a:chOff x="324627" y="2977867"/>
              <a:chExt cx="2017099" cy="1571566"/>
            </a:xfrm>
          </p:grpSpPr>
          <p:sp>
            <p:nvSpPr>
              <p:cNvPr id="2559" name="Google Shape;2559;p26"/>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68" name="Google Shape;2568;p26"/>
          <p:cNvGrpSpPr/>
          <p:nvPr/>
        </p:nvGrpSpPr>
        <p:grpSpPr>
          <a:xfrm flipH="1">
            <a:off x="720011" y="321744"/>
            <a:ext cx="586350" cy="436500"/>
            <a:chOff x="5220750" y="1640250"/>
            <a:chExt cx="586350" cy="436500"/>
          </a:xfrm>
        </p:grpSpPr>
        <p:sp>
          <p:nvSpPr>
            <p:cNvPr id="2569" name="Google Shape;2569;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7778207" y="4125887"/>
            <a:ext cx="612873" cy="787550"/>
            <a:chOff x="1866650" y="1058200"/>
            <a:chExt cx="610675" cy="784725"/>
          </a:xfrm>
        </p:grpSpPr>
        <p:sp>
          <p:nvSpPr>
            <p:cNvPr id="2593" name="Google Shape;2593;p26"/>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48"/>
        <p:cNvGrpSpPr/>
        <p:nvPr/>
      </p:nvGrpSpPr>
      <p:grpSpPr>
        <a:xfrm>
          <a:off x="0" y="0"/>
          <a:ext cx="0" cy="0"/>
          <a:chOff x="0" y="0"/>
          <a:chExt cx="0" cy="0"/>
        </a:xfrm>
      </p:grpSpPr>
      <p:sp>
        <p:nvSpPr>
          <p:cNvPr id="3449" name="Google Shape;3449;p35"/>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35"/>
          <p:cNvGrpSpPr/>
          <p:nvPr/>
        </p:nvGrpSpPr>
        <p:grpSpPr>
          <a:xfrm>
            <a:off x="7777250" y="4415300"/>
            <a:ext cx="743575" cy="568800"/>
            <a:chOff x="110425" y="2275700"/>
            <a:chExt cx="743575" cy="568800"/>
          </a:xfrm>
        </p:grpSpPr>
        <p:sp>
          <p:nvSpPr>
            <p:cNvPr id="3459" name="Google Shape;3459;p35"/>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5"/>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5"/>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5"/>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5"/>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5"/>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5"/>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5"/>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35"/>
          <p:cNvGrpSpPr/>
          <p:nvPr/>
        </p:nvGrpSpPr>
        <p:grpSpPr>
          <a:xfrm flipH="1">
            <a:off x="1686083" y="4333706"/>
            <a:ext cx="529211" cy="680043"/>
            <a:chOff x="1866650" y="1058200"/>
            <a:chExt cx="610675" cy="784725"/>
          </a:xfrm>
        </p:grpSpPr>
        <p:sp>
          <p:nvSpPr>
            <p:cNvPr id="3470" name="Google Shape;3470;p35"/>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5"/>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5"/>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5"/>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5"/>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5"/>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5"/>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5"/>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5"/>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5"/>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5"/>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5"/>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5"/>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5"/>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5"/>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5"/>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5"/>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5"/>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5"/>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3497"/>
        <p:cNvGrpSpPr/>
        <p:nvPr/>
      </p:nvGrpSpPr>
      <p:grpSpPr>
        <a:xfrm>
          <a:off x="0" y="0"/>
          <a:ext cx="0" cy="0"/>
          <a:chOff x="0" y="0"/>
          <a:chExt cx="0" cy="0"/>
        </a:xfrm>
      </p:grpSpPr>
      <p:sp>
        <p:nvSpPr>
          <p:cNvPr id="3498" name="Google Shape;3498;p36"/>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a:off x="6595550" y="1826347"/>
            <a:ext cx="2548525" cy="3317061"/>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1" name="Google Shape;3501;p36"/>
          <p:cNvGrpSpPr/>
          <p:nvPr/>
        </p:nvGrpSpPr>
        <p:grpSpPr>
          <a:xfrm>
            <a:off x="756225" y="4349050"/>
            <a:ext cx="353725" cy="459450"/>
            <a:chOff x="6861775" y="2306725"/>
            <a:chExt cx="353725" cy="459450"/>
          </a:xfrm>
        </p:grpSpPr>
        <p:sp>
          <p:nvSpPr>
            <p:cNvPr id="3502" name="Google Shape;3502;p36"/>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2" name="Google Shape;3512;p36"/>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6"/>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1931838" y="46424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392438" y="128102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8156088"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36"/>
          <p:cNvGrpSpPr/>
          <p:nvPr/>
        </p:nvGrpSpPr>
        <p:grpSpPr>
          <a:xfrm rot="4823896">
            <a:off x="389223" y="263762"/>
            <a:ext cx="661531" cy="552480"/>
            <a:chOff x="129500" y="2363625"/>
            <a:chExt cx="661525" cy="552475"/>
          </a:xfrm>
        </p:grpSpPr>
        <p:sp>
          <p:nvSpPr>
            <p:cNvPr id="3523" name="Google Shape;3523;p3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4" name="Google Shape;3554;p36"/>
          <p:cNvGrpSpPr/>
          <p:nvPr/>
        </p:nvGrpSpPr>
        <p:grpSpPr>
          <a:xfrm>
            <a:off x="7198275" y="4280950"/>
            <a:ext cx="510075" cy="660825"/>
            <a:chOff x="5875550" y="2058925"/>
            <a:chExt cx="510075" cy="660825"/>
          </a:xfrm>
        </p:grpSpPr>
        <p:sp>
          <p:nvSpPr>
            <p:cNvPr id="3555" name="Google Shape;3555;p36"/>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6"/>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3581"/>
        <p:cNvGrpSpPr/>
        <p:nvPr/>
      </p:nvGrpSpPr>
      <p:grpSpPr>
        <a:xfrm>
          <a:off x="0" y="0"/>
          <a:ext cx="0" cy="0"/>
          <a:chOff x="0" y="0"/>
          <a:chExt cx="0" cy="0"/>
        </a:xfrm>
      </p:grpSpPr>
      <p:sp>
        <p:nvSpPr>
          <p:cNvPr id="3582" name="Google Shape;3582;p37"/>
          <p:cNvSpPr/>
          <p:nvPr/>
        </p:nvSpPr>
        <p:spPr>
          <a:xfrm>
            <a:off x="-1" y="0"/>
            <a:ext cx="3023921" cy="1609524"/>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7"/>
          <p:cNvSpPr/>
          <p:nvPr/>
        </p:nvSpPr>
        <p:spPr>
          <a:xfrm>
            <a:off x="7618251" y="3813850"/>
            <a:ext cx="1525704" cy="1329650"/>
          </a:xfrm>
          <a:custGeom>
            <a:avLst/>
            <a:gdLst/>
            <a:ahLst/>
            <a:cxnLst/>
            <a:rect l="l" t="t" r="r" b="b"/>
            <a:pathLst>
              <a:path w="26658" h="23892" extrusionOk="0">
                <a:moveTo>
                  <a:pt x="26657" y="1"/>
                </a:moveTo>
                <a:cubicBezTo>
                  <a:pt x="24712" y="183"/>
                  <a:pt x="22858" y="913"/>
                  <a:pt x="21369" y="2159"/>
                </a:cubicBezTo>
                <a:cubicBezTo>
                  <a:pt x="19058" y="4134"/>
                  <a:pt x="17934" y="7083"/>
                  <a:pt x="16657" y="9818"/>
                </a:cubicBezTo>
                <a:cubicBezTo>
                  <a:pt x="15350" y="12554"/>
                  <a:pt x="13587" y="15381"/>
                  <a:pt x="10730" y="16414"/>
                </a:cubicBezTo>
                <a:cubicBezTo>
                  <a:pt x="8754" y="17113"/>
                  <a:pt x="6475" y="16840"/>
                  <a:pt x="4620" y="17812"/>
                </a:cubicBezTo>
                <a:cubicBezTo>
                  <a:pt x="2493" y="18907"/>
                  <a:pt x="1429" y="21338"/>
                  <a:pt x="274" y="23436"/>
                </a:cubicBezTo>
                <a:cubicBezTo>
                  <a:pt x="213" y="23588"/>
                  <a:pt x="92" y="23740"/>
                  <a:pt x="0" y="23892"/>
                </a:cubicBezTo>
                <a:lnTo>
                  <a:pt x="26657" y="23892"/>
                </a:lnTo>
                <a:lnTo>
                  <a:pt x="266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7"/>
          <p:cNvSpPr/>
          <p:nvPr/>
        </p:nvSpPr>
        <p:spPr>
          <a:xfrm>
            <a:off x="1915625" y="14991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7"/>
          <p:cNvSpPr/>
          <p:nvPr/>
        </p:nvSpPr>
        <p:spPr>
          <a:xfrm>
            <a:off x="92025" y="2399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7"/>
          <p:cNvSpPr/>
          <p:nvPr/>
        </p:nvSpPr>
        <p:spPr>
          <a:xfrm>
            <a:off x="6617225" y="474042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7"/>
          <p:cNvSpPr/>
          <p:nvPr/>
        </p:nvSpPr>
        <p:spPr>
          <a:xfrm flipH="1">
            <a:off x="6427391" y="47404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8" name="Google Shape;3588;p37"/>
          <p:cNvGrpSpPr/>
          <p:nvPr/>
        </p:nvGrpSpPr>
        <p:grpSpPr>
          <a:xfrm>
            <a:off x="8328863" y="255600"/>
            <a:ext cx="743575" cy="568800"/>
            <a:chOff x="110425" y="2275700"/>
            <a:chExt cx="743575" cy="568800"/>
          </a:xfrm>
        </p:grpSpPr>
        <p:sp>
          <p:nvSpPr>
            <p:cNvPr id="3589" name="Google Shape;3589;p3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9" name="Google Shape;3599;p37"/>
          <p:cNvGrpSpPr/>
          <p:nvPr/>
        </p:nvGrpSpPr>
        <p:grpSpPr>
          <a:xfrm rot="2299242">
            <a:off x="8533306" y="4264697"/>
            <a:ext cx="414625" cy="496605"/>
            <a:chOff x="4601650" y="3103275"/>
            <a:chExt cx="414600" cy="496575"/>
          </a:xfrm>
        </p:grpSpPr>
        <p:sp>
          <p:nvSpPr>
            <p:cNvPr id="3600" name="Google Shape;3600;p37"/>
            <p:cNvSpPr/>
            <p:nvPr/>
          </p:nvSpPr>
          <p:spPr>
            <a:xfrm>
              <a:off x="4601650" y="310607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7"/>
            <p:cNvSpPr/>
            <p:nvPr/>
          </p:nvSpPr>
          <p:spPr>
            <a:xfrm>
              <a:off x="4611650" y="310327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7"/>
            <p:cNvSpPr/>
            <p:nvPr/>
          </p:nvSpPr>
          <p:spPr>
            <a:xfrm>
              <a:off x="4673675" y="319815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7"/>
            <p:cNvSpPr/>
            <p:nvPr/>
          </p:nvSpPr>
          <p:spPr>
            <a:xfrm>
              <a:off x="4668300" y="325072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7"/>
            <p:cNvSpPr/>
            <p:nvPr/>
          </p:nvSpPr>
          <p:spPr>
            <a:xfrm>
              <a:off x="4793025" y="317987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7"/>
            <p:cNvSpPr/>
            <p:nvPr/>
          </p:nvSpPr>
          <p:spPr>
            <a:xfrm>
              <a:off x="4723875" y="321820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7"/>
            <p:cNvSpPr/>
            <p:nvPr/>
          </p:nvSpPr>
          <p:spPr>
            <a:xfrm>
              <a:off x="4747575" y="319725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7"/>
            <p:cNvSpPr/>
            <p:nvPr/>
          </p:nvSpPr>
          <p:spPr>
            <a:xfrm>
              <a:off x="4777150" y="319077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7"/>
            <p:cNvSpPr/>
            <p:nvPr/>
          </p:nvSpPr>
          <p:spPr>
            <a:xfrm>
              <a:off x="4904275" y="352020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rgbClr val="BAC8E0"/>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7"/>
            <p:cNvSpPr/>
            <p:nvPr/>
          </p:nvSpPr>
          <p:spPr>
            <a:xfrm>
              <a:off x="4866350" y="348032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7"/>
            <p:cNvSpPr/>
            <p:nvPr/>
          </p:nvSpPr>
          <p:spPr>
            <a:xfrm>
              <a:off x="4865925" y="347765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7"/>
            <p:cNvSpPr/>
            <p:nvPr/>
          </p:nvSpPr>
          <p:spPr>
            <a:xfrm>
              <a:off x="4845600" y="344400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7"/>
            <p:cNvSpPr/>
            <p:nvPr/>
          </p:nvSpPr>
          <p:spPr>
            <a:xfrm>
              <a:off x="4851400" y="345557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7"/>
            <p:cNvSpPr/>
            <p:nvPr/>
          </p:nvSpPr>
          <p:spPr>
            <a:xfrm>
              <a:off x="4850950" y="345290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7"/>
            <p:cNvSpPr/>
            <p:nvPr/>
          </p:nvSpPr>
          <p:spPr>
            <a:xfrm>
              <a:off x="4824875" y="342075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7"/>
            <p:cNvSpPr/>
            <p:nvPr/>
          </p:nvSpPr>
          <p:spPr>
            <a:xfrm>
              <a:off x="4824650" y="341810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7"/>
            <p:cNvSpPr/>
            <p:nvPr/>
          </p:nvSpPr>
          <p:spPr>
            <a:xfrm>
              <a:off x="4831000" y="349320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7"/>
            <p:cNvSpPr/>
            <p:nvPr/>
          </p:nvSpPr>
          <p:spPr>
            <a:xfrm>
              <a:off x="4846225" y="348405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7"/>
            <p:cNvSpPr/>
            <p:nvPr/>
          </p:nvSpPr>
          <p:spPr>
            <a:xfrm>
              <a:off x="4861400" y="347490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7"/>
            <p:cNvSpPr/>
            <p:nvPr/>
          </p:nvSpPr>
          <p:spPr>
            <a:xfrm>
              <a:off x="4876575" y="346572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7"/>
            <p:cNvSpPr/>
            <p:nvPr/>
          </p:nvSpPr>
          <p:spPr>
            <a:xfrm>
              <a:off x="4891750" y="345657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7"/>
            <p:cNvSpPr/>
            <p:nvPr/>
          </p:nvSpPr>
          <p:spPr>
            <a:xfrm>
              <a:off x="4906900" y="344742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7"/>
            <p:cNvSpPr/>
            <p:nvPr/>
          </p:nvSpPr>
          <p:spPr>
            <a:xfrm>
              <a:off x="4922225" y="343830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7"/>
            <p:cNvSpPr/>
            <p:nvPr/>
          </p:nvSpPr>
          <p:spPr>
            <a:xfrm>
              <a:off x="4937400" y="342915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7"/>
            <p:cNvSpPr/>
            <p:nvPr/>
          </p:nvSpPr>
          <p:spPr>
            <a:xfrm>
              <a:off x="4952550" y="342000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5" name="Google Shape;3625;p37"/>
          <p:cNvSpPr/>
          <p:nvPr/>
        </p:nvSpPr>
        <p:spPr>
          <a:xfrm>
            <a:off x="8765925" y="239336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7"/>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7"/>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7"/>
          <p:cNvSpPr/>
          <p:nvPr/>
        </p:nvSpPr>
        <p:spPr>
          <a:xfrm>
            <a:off x="200638" y="349446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7"/>
          <p:cNvSpPr/>
          <p:nvPr/>
        </p:nvSpPr>
        <p:spPr>
          <a:xfrm>
            <a:off x="606350" y="4704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7"/>
          <p:cNvSpPr/>
          <p:nvPr/>
        </p:nvSpPr>
        <p:spPr>
          <a:xfrm rot="5400000">
            <a:off x="3253583" y="4754192"/>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7"/>
          <p:cNvSpPr/>
          <p:nvPr/>
        </p:nvSpPr>
        <p:spPr>
          <a:xfrm rot="5400000" flipH="1">
            <a:off x="3412271" y="4567971"/>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2" name="Google Shape;3632;p37"/>
          <p:cNvGrpSpPr/>
          <p:nvPr/>
        </p:nvGrpSpPr>
        <p:grpSpPr>
          <a:xfrm>
            <a:off x="1668166" y="4564348"/>
            <a:ext cx="750886" cy="783930"/>
            <a:chOff x="3463228" y="4036210"/>
            <a:chExt cx="750886" cy="783930"/>
          </a:xfrm>
        </p:grpSpPr>
        <p:sp>
          <p:nvSpPr>
            <p:cNvPr id="3633" name="Google Shape;3633;p37"/>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7"/>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7"/>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7"/>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7"/>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7"/>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7"/>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7"/>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7"/>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7"/>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7"/>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7"/>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7"/>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7"/>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7"/>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7"/>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7"/>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7"/>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7"/>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7"/>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7"/>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7"/>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7"/>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7"/>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7"/>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7"/>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7"/>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0" name="Google Shape;3660;p37"/>
          <p:cNvGrpSpPr/>
          <p:nvPr/>
        </p:nvGrpSpPr>
        <p:grpSpPr>
          <a:xfrm rot="-2053727" flipH="1">
            <a:off x="175323" y="820381"/>
            <a:ext cx="586351" cy="436501"/>
            <a:chOff x="5220750" y="1640250"/>
            <a:chExt cx="586350" cy="436500"/>
          </a:xfrm>
        </p:grpSpPr>
        <p:sp>
          <p:nvSpPr>
            <p:cNvPr id="3661" name="Google Shape;3661;p3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3684"/>
        <p:cNvGrpSpPr/>
        <p:nvPr/>
      </p:nvGrpSpPr>
      <p:grpSpPr>
        <a:xfrm>
          <a:off x="0" y="0"/>
          <a:ext cx="0" cy="0"/>
          <a:chOff x="0" y="0"/>
          <a:chExt cx="0" cy="0"/>
        </a:xfrm>
      </p:grpSpPr>
      <p:sp>
        <p:nvSpPr>
          <p:cNvPr id="3685" name="Google Shape;3685;p38"/>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p38"/>
          <p:cNvGrpSpPr/>
          <p:nvPr/>
        </p:nvGrpSpPr>
        <p:grpSpPr>
          <a:xfrm>
            <a:off x="7777250" y="4415300"/>
            <a:ext cx="743575" cy="568800"/>
            <a:chOff x="110425" y="2275700"/>
            <a:chExt cx="743575" cy="568800"/>
          </a:xfrm>
        </p:grpSpPr>
        <p:sp>
          <p:nvSpPr>
            <p:cNvPr id="3695" name="Google Shape;3695;p3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5" name="Google Shape;3705;p38"/>
          <p:cNvGrpSpPr/>
          <p:nvPr/>
        </p:nvGrpSpPr>
        <p:grpSpPr>
          <a:xfrm flipH="1">
            <a:off x="1658907" y="4298790"/>
            <a:ext cx="583561" cy="749883"/>
            <a:chOff x="1866650" y="1058200"/>
            <a:chExt cx="610675" cy="784725"/>
          </a:xfrm>
        </p:grpSpPr>
        <p:sp>
          <p:nvSpPr>
            <p:cNvPr id="3706" name="Google Shape;3706;p38"/>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8"/>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8"/>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8"/>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8"/>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8"/>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3F62A-45C2-4C10-B6B6-23D7B4B76946}"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52470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51608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835" b="845"/>
          <a:stretch/>
        </p:blipFill>
        <p:spPr>
          <a:xfrm>
            <a:off x="0" y="0"/>
            <a:ext cx="9143998" cy="5143501"/>
          </a:xfrm>
          <a:prstGeom prst="rect">
            <a:avLst/>
          </a:prstGeom>
          <a:noFill/>
          <a:ln>
            <a:noFill/>
          </a:ln>
        </p:spPr>
      </p:pic>
      <p:grpSp>
        <p:nvGrpSpPr>
          <p:cNvPr id="10" name="Google Shape;10;p2"/>
          <p:cNvGrpSpPr/>
          <p:nvPr/>
        </p:nvGrpSpPr>
        <p:grpSpPr>
          <a:xfrm>
            <a:off x="-396402" y="-536388"/>
            <a:ext cx="9936804" cy="6150201"/>
            <a:chOff x="-396402" y="-536388"/>
            <a:chExt cx="9936804" cy="6150201"/>
          </a:xfrm>
        </p:grpSpPr>
        <p:sp>
          <p:nvSpPr>
            <p:cNvPr id="11" name="Google Shape;11;p2"/>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7121" y="-53638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84975" y="-235697"/>
            <a:ext cx="8659031" cy="2471548"/>
            <a:chOff x="484975" y="-235697"/>
            <a:chExt cx="8659031" cy="2471548"/>
          </a:xfrm>
        </p:grpSpPr>
        <p:sp>
          <p:nvSpPr>
            <p:cNvPr id="15" name="Google Shape;15;p2"/>
            <p:cNvSpPr/>
            <p:nvPr/>
          </p:nvSpPr>
          <p:spPr>
            <a:xfrm>
              <a:off x="484975" y="5993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922903">
              <a:off x="7087076" y="23981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123200" y="1378950"/>
            <a:ext cx="6745200" cy="2385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75478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0" name="Google Shape;20;p3"/>
          <p:cNvSpPr/>
          <p:nvPr/>
        </p:nvSpPr>
        <p:spPr>
          <a:xfrm>
            <a:off x="5230975"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99400"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title"/>
          </p:nvPr>
        </p:nvSpPr>
        <p:spPr>
          <a:xfrm>
            <a:off x="888775" y="1774775"/>
            <a:ext cx="6323100" cy="1511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888775" y="85887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699283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6" name="Google Shape;26;p4"/>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580000" y="5395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Font typeface="Albert Sans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376522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4086600"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 name="Google Shape;144;p3"/>
          <p:cNvSpPr txBox="1">
            <a:spLocks noGrp="1"/>
          </p:cNvSpPr>
          <p:nvPr>
            <p:ph type="title" idx="2" hasCustomPrompt="1"/>
          </p:nvPr>
        </p:nvSpPr>
        <p:spPr>
          <a:xfrm>
            <a:off x="5580000" y="1374672"/>
            <a:ext cx="966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5" name="Google Shape;145;p3"/>
          <p:cNvSpPr txBox="1">
            <a:spLocks noGrp="1"/>
          </p:cNvSpPr>
          <p:nvPr>
            <p:ph type="subTitle" idx="1"/>
          </p:nvPr>
        </p:nvSpPr>
        <p:spPr>
          <a:xfrm>
            <a:off x="4721700"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3"/>
          <p:cNvSpPr/>
          <p:nvPr/>
        </p:nvSpPr>
        <p:spPr>
          <a:xfrm>
            <a:off x="50" y="25"/>
            <a:ext cx="5375278" cy="2861067"/>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7715599"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flipH="1">
            <a:off x="5537487"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flipH="1">
            <a:off x="5362462"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flipH="1">
            <a:off x="7653662" y="4355913"/>
            <a:ext cx="743575" cy="568800"/>
            <a:chOff x="110425" y="2275700"/>
            <a:chExt cx="743575" cy="568800"/>
          </a:xfrm>
        </p:grpSpPr>
        <p:sp>
          <p:nvSpPr>
            <p:cNvPr id="153" name="Google Shape;153;p3"/>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3"/>
          <p:cNvSpPr/>
          <p:nvPr/>
        </p:nvSpPr>
        <p:spPr>
          <a:xfrm>
            <a:off x="2367400" y="3127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3"/>
          <p:cNvGrpSpPr/>
          <p:nvPr/>
        </p:nvGrpSpPr>
        <p:grpSpPr>
          <a:xfrm>
            <a:off x="244975" y="3787400"/>
            <a:ext cx="612900" cy="631175"/>
            <a:chOff x="3613825" y="1267675"/>
            <a:chExt cx="612900" cy="631175"/>
          </a:xfrm>
        </p:grpSpPr>
        <p:sp>
          <p:nvSpPr>
            <p:cNvPr id="165" name="Google Shape;165;p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a:off x="5697425" y="1108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3"/>
          <p:cNvGrpSpPr/>
          <p:nvPr/>
        </p:nvGrpSpPr>
        <p:grpSpPr>
          <a:xfrm rot="4823896">
            <a:off x="302186" y="206762"/>
            <a:ext cx="661531" cy="552480"/>
            <a:chOff x="129500" y="2363625"/>
            <a:chExt cx="661525" cy="552475"/>
          </a:xfrm>
        </p:grpSpPr>
        <p:sp>
          <p:nvSpPr>
            <p:cNvPr id="184" name="Google Shape;184;p3"/>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425638" y="2073013"/>
            <a:ext cx="414600" cy="496575"/>
            <a:chOff x="3134413" y="350225"/>
            <a:chExt cx="414600" cy="496575"/>
          </a:xfrm>
        </p:grpSpPr>
        <p:sp>
          <p:nvSpPr>
            <p:cNvPr id="216" name="Google Shape;216;p3"/>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2" name="Google Shape;32;p5"/>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5"/>
          <p:cNvSpPr txBox="1">
            <a:spLocks noGrp="1"/>
          </p:cNvSpPr>
          <p:nvPr>
            <p:ph type="subTitle" idx="1"/>
          </p:nvPr>
        </p:nvSpPr>
        <p:spPr>
          <a:xfrm>
            <a:off x="425201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ubTitle" idx="2"/>
          </p:nvPr>
        </p:nvSpPr>
        <p:spPr>
          <a:xfrm>
            <a:off x="72000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58036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pic>
        <p:nvPicPr>
          <p:cNvPr id="37" name="Google Shape;37;p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8" name="Google Shape;38;p6"/>
          <p:cNvSpPr/>
          <p:nvPr/>
        </p:nvSpPr>
        <p:spPr>
          <a:xfrm rot="10800000" flipH="1">
            <a:off x="-764904" y="4112500"/>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2604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2" name="Google Shape;42;p7"/>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7"/>
          <p:cNvSpPr txBox="1">
            <a:spLocks noGrp="1"/>
          </p:cNvSpPr>
          <p:nvPr>
            <p:ph type="subTitle" idx="1"/>
          </p:nvPr>
        </p:nvSpPr>
        <p:spPr>
          <a:xfrm>
            <a:off x="1224675" y="1728150"/>
            <a:ext cx="4371300" cy="16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10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Tree>
    <p:extLst>
      <p:ext uri="{BB962C8B-B14F-4D97-AF65-F5344CB8AC3E}">
        <p14:creationId xmlns:p14="http://schemas.microsoft.com/office/powerpoint/2010/main" val="800252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7" name="Google Shape;47;p8"/>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92675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1" name="Google Shape;51;p9"/>
          <p:cNvSpPr txBox="1">
            <a:spLocks noGrp="1"/>
          </p:cNvSpPr>
          <p:nvPr>
            <p:ph type="subTitle" idx="1"/>
          </p:nvPr>
        </p:nvSpPr>
        <p:spPr>
          <a:xfrm>
            <a:off x="714275" y="2081482"/>
            <a:ext cx="4872900" cy="239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2" name="Google Shape;52;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9"/>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30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a:spLocks noGrp="1"/>
          </p:cNvSpPr>
          <p:nvPr>
            <p:ph type="pic" idx="2"/>
          </p:nvPr>
        </p:nvSpPr>
        <p:spPr>
          <a:xfrm>
            <a:off x="-25" y="-13725"/>
            <a:ext cx="9144000" cy="5157300"/>
          </a:xfrm>
          <a:prstGeom prst="rect">
            <a:avLst/>
          </a:prstGeom>
          <a:noFill/>
          <a:ln>
            <a:noFill/>
          </a:ln>
        </p:spPr>
      </p:sp>
      <p:sp>
        <p:nvSpPr>
          <p:cNvPr id="56" name="Google Shape;56;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690216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9" name="Google Shape;59;p11"/>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title" hasCustomPrompt="1"/>
          </p:nvPr>
        </p:nvSpPr>
        <p:spPr>
          <a:xfrm>
            <a:off x="1284000" y="10575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a:spLocks noGrp="1"/>
          </p:cNvSpPr>
          <p:nvPr>
            <p:ph type="subTitle" idx="1"/>
          </p:nvPr>
        </p:nvSpPr>
        <p:spPr>
          <a:xfrm>
            <a:off x="1284000" y="27740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914549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3239440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65" name="Google Shape;65;p13"/>
          <p:cNvGrpSpPr/>
          <p:nvPr/>
        </p:nvGrpSpPr>
        <p:grpSpPr>
          <a:xfrm>
            <a:off x="5287796" y="-43875"/>
            <a:ext cx="4129446" cy="5274372"/>
            <a:chOff x="5287796" y="-43875"/>
            <a:chExt cx="4129446" cy="5274372"/>
          </a:xfrm>
        </p:grpSpPr>
        <p:sp>
          <p:nvSpPr>
            <p:cNvPr id="66" name="Google Shape;66;p13"/>
            <p:cNvSpPr/>
            <p:nvPr/>
          </p:nvSpPr>
          <p:spPr>
            <a:xfrm flipH="1">
              <a:off x="5287796" y="-43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3"/>
          <p:cNvSpPr txBox="1">
            <a:spLocks noGrp="1"/>
          </p:cNvSpPr>
          <p:nvPr>
            <p:ph type="title" idx="2" hasCustomPrompt="1"/>
          </p:nvPr>
        </p:nvSpPr>
        <p:spPr>
          <a:xfrm>
            <a:off x="720000"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3" hasCustomPrompt="1"/>
          </p:nvPr>
        </p:nvSpPr>
        <p:spPr>
          <a:xfrm>
            <a:off x="720000"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4" hasCustomPrompt="1"/>
          </p:nvPr>
        </p:nvSpPr>
        <p:spPr>
          <a:xfrm>
            <a:off x="4099746"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5" hasCustomPrompt="1"/>
          </p:nvPr>
        </p:nvSpPr>
        <p:spPr>
          <a:xfrm>
            <a:off x="4099746"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720000"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6"/>
          </p:nvPr>
        </p:nvSpPr>
        <p:spPr>
          <a:xfrm>
            <a:off x="4099746"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7"/>
          </p:nvPr>
        </p:nvSpPr>
        <p:spPr>
          <a:xfrm>
            <a:off x="720000"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8"/>
          </p:nvPr>
        </p:nvSpPr>
        <p:spPr>
          <a:xfrm>
            <a:off x="4099746"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30964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
        <p:cNvGrpSpPr/>
        <p:nvPr/>
      </p:nvGrpSpPr>
      <p:grpSpPr>
        <a:xfrm>
          <a:off x="0" y="0"/>
          <a:ext cx="0" cy="0"/>
          <a:chOff x="0" y="0"/>
          <a:chExt cx="0" cy="0"/>
        </a:xfrm>
      </p:grpSpPr>
      <p:pic>
        <p:nvPicPr>
          <p:cNvPr id="78" name="Google Shape;78;p1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79" name="Google Shape;79;p14"/>
          <p:cNvSpPr/>
          <p:nvPr/>
        </p:nvSpPr>
        <p:spPr>
          <a:xfrm rot="10800000" flipH="1">
            <a:off x="5614250" y="4126437"/>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8349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 name="Google Shape;243;p4"/>
          <p:cNvSpPr txBox="1">
            <a:spLocks noGrp="1"/>
          </p:cNvSpPr>
          <p:nvPr>
            <p:ph type="body" idx="1"/>
          </p:nvPr>
        </p:nvSpPr>
        <p:spPr>
          <a:xfrm>
            <a:off x="720000" y="1152475"/>
            <a:ext cx="7192200" cy="3450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44" name="Google Shape;244;p4"/>
          <p:cNvSpPr/>
          <p:nvPr/>
        </p:nvSpPr>
        <p:spPr>
          <a:xfrm>
            <a:off x="7526888" y="1753975"/>
            <a:ext cx="1887475" cy="3533500"/>
          </a:xfrm>
          <a:custGeom>
            <a:avLst/>
            <a:gdLst/>
            <a:ahLst/>
            <a:cxnLst/>
            <a:rect l="l" t="t" r="r" b="b"/>
            <a:pathLst>
              <a:path w="75499" h="141340" extrusionOk="0">
                <a:moveTo>
                  <a:pt x="75498" y="1"/>
                </a:moveTo>
                <a:cubicBezTo>
                  <a:pt x="75497" y="1"/>
                  <a:pt x="48971" y="6478"/>
                  <a:pt x="49364" y="38089"/>
                </a:cubicBezTo>
                <a:cubicBezTo>
                  <a:pt x="49507" y="49316"/>
                  <a:pt x="51484" y="61008"/>
                  <a:pt x="49055" y="72117"/>
                </a:cubicBezTo>
                <a:cubicBezTo>
                  <a:pt x="47793" y="77856"/>
                  <a:pt x="45054" y="84345"/>
                  <a:pt x="39720" y="87381"/>
                </a:cubicBezTo>
                <a:cubicBezTo>
                  <a:pt x="33100" y="91155"/>
                  <a:pt x="24790" y="89679"/>
                  <a:pt x="17860" y="93274"/>
                </a:cubicBezTo>
                <a:cubicBezTo>
                  <a:pt x="8621" y="98060"/>
                  <a:pt x="1965" y="106990"/>
                  <a:pt x="406" y="117313"/>
                </a:cubicBezTo>
                <a:cubicBezTo>
                  <a:pt x="1" y="120016"/>
                  <a:pt x="168" y="141340"/>
                  <a:pt x="3442" y="141340"/>
                </a:cubicBezTo>
                <a:lnTo>
                  <a:pt x="67974" y="141340"/>
                </a:lnTo>
                <a:lnTo>
                  <a:pt x="75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6824438" y="4643700"/>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662213" y="4988600"/>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8666663" y="1707600"/>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4"/>
          <p:cNvGrpSpPr/>
          <p:nvPr/>
        </p:nvGrpSpPr>
        <p:grpSpPr>
          <a:xfrm>
            <a:off x="7812675" y="391475"/>
            <a:ext cx="1004025" cy="983350"/>
            <a:chOff x="4975600" y="530550"/>
            <a:chExt cx="1004025" cy="983350"/>
          </a:xfrm>
        </p:grpSpPr>
        <p:sp>
          <p:nvSpPr>
            <p:cNvPr id="249" name="Google Shape;249;p4"/>
            <p:cNvSpPr/>
            <p:nvPr/>
          </p:nvSpPr>
          <p:spPr>
            <a:xfrm>
              <a:off x="5375650" y="1200200"/>
              <a:ext cx="104500" cy="95200"/>
            </a:xfrm>
            <a:custGeom>
              <a:avLst/>
              <a:gdLst/>
              <a:ahLst/>
              <a:cxnLst/>
              <a:rect l="l" t="t" r="r" b="b"/>
              <a:pathLst>
                <a:path w="4180" h="3808" extrusionOk="0">
                  <a:moveTo>
                    <a:pt x="2092" y="1"/>
                  </a:moveTo>
                  <a:cubicBezTo>
                    <a:pt x="1605" y="1"/>
                    <a:pt x="1120" y="188"/>
                    <a:pt x="751" y="563"/>
                  </a:cubicBezTo>
                  <a:cubicBezTo>
                    <a:pt x="1" y="1301"/>
                    <a:pt x="1" y="2504"/>
                    <a:pt x="751" y="3254"/>
                  </a:cubicBezTo>
                  <a:cubicBezTo>
                    <a:pt x="1120" y="3623"/>
                    <a:pt x="1605" y="3808"/>
                    <a:pt x="2092" y="3808"/>
                  </a:cubicBezTo>
                  <a:cubicBezTo>
                    <a:pt x="2579" y="3808"/>
                    <a:pt x="3067" y="3623"/>
                    <a:pt x="3442" y="3254"/>
                  </a:cubicBezTo>
                  <a:cubicBezTo>
                    <a:pt x="4180" y="2504"/>
                    <a:pt x="4180" y="1301"/>
                    <a:pt x="3442" y="563"/>
                  </a:cubicBezTo>
                  <a:cubicBezTo>
                    <a:pt x="3067" y="188"/>
                    <a:pt x="2579" y="1"/>
                    <a:pt x="20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874825" y="1200200"/>
              <a:ext cx="104500" cy="95200"/>
            </a:xfrm>
            <a:custGeom>
              <a:avLst/>
              <a:gdLst/>
              <a:ahLst/>
              <a:cxnLst/>
              <a:rect l="l" t="t" r="r" b="b"/>
              <a:pathLst>
                <a:path w="4180" h="3808" extrusionOk="0">
                  <a:moveTo>
                    <a:pt x="2096" y="1"/>
                  </a:moveTo>
                  <a:cubicBezTo>
                    <a:pt x="1608" y="1"/>
                    <a:pt x="1120" y="188"/>
                    <a:pt x="751" y="563"/>
                  </a:cubicBezTo>
                  <a:cubicBezTo>
                    <a:pt x="1" y="1301"/>
                    <a:pt x="1" y="2504"/>
                    <a:pt x="751" y="3254"/>
                  </a:cubicBezTo>
                  <a:cubicBezTo>
                    <a:pt x="1120" y="3623"/>
                    <a:pt x="1608" y="3808"/>
                    <a:pt x="2096" y="3808"/>
                  </a:cubicBezTo>
                  <a:cubicBezTo>
                    <a:pt x="2584" y="3808"/>
                    <a:pt x="3072" y="3623"/>
                    <a:pt x="3442" y="3254"/>
                  </a:cubicBezTo>
                  <a:cubicBezTo>
                    <a:pt x="4180" y="2504"/>
                    <a:pt x="4180" y="1301"/>
                    <a:pt x="3442" y="563"/>
                  </a:cubicBezTo>
                  <a:cubicBezTo>
                    <a:pt x="3072" y="188"/>
                    <a:pt x="2584" y="1"/>
                    <a:pt x="209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484000" y="977800"/>
              <a:ext cx="108075" cy="95225"/>
            </a:xfrm>
            <a:custGeom>
              <a:avLst/>
              <a:gdLst/>
              <a:ahLst/>
              <a:cxnLst/>
              <a:rect l="l" t="t" r="r" b="b"/>
              <a:pathLst>
                <a:path w="4323" h="3809" extrusionOk="0">
                  <a:moveTo>
                    <a:pt x="2168" y="0"/>
                  </a:moveTo>
                  <a:cubicBezTo>
                    <a:pt x="1922" y="0"/>
                    <a:pt x="1672" y="48"/>
                    <a:pt x="1430" y="149"/>
                  </a:cubicBezTo>
                  <a:cubicBezTo>
                    <a:pt x="453" y="553"/>
                    <a:pt x="1" y="1673"/>
                    <a:pt x="406" y="2637"/>
                  </a:cubicBezTo>
                  <a:cubicBezTo>
                    <a:pt x="710" y="3371"/>
                    <a:pt x="1418" y="3809"/>
                    <a:pt x="2161" y="3809"/>
                  </a:cubicBezTo>
                  <a:cubicBezTo>
                    <a:pt x="2406" y="3809"/>
                    <a:pt x="2655" y="3761"/>
                    <a:pt x="2894" y="3661"/>
                  </a:cubicBezTo>
                  <a:cubicBezTo>
                    <a:pt x="3870" y="3256"/>
                    <a:pt x="4323" y="2149"/>
                    <a:pt x="3918" y="1172"/>
                  </a:cubicBezTo>
                  <a:cubicBezTo>
                    <a:pt x="3614" y="438"/>
                    <a:pt x="2912" y="0"/>
                    <a:pt x="21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357800" y="752825"/>
              <a:ext cx="104800" cy="95125"/>
            </a:xfrm>
            <a:custGeom>
              <a:avLst/>
              <a:gdLst/>
              <a:ahLst/>
              <a:cxnLst/>
              <a:rect l="l" t="t" r="r" b="b"/>
              <a:pathLst>
                <a:path w="4192" h="3805" extrusionOk="0">
                  <a:moveTo>
                    <a:pt x="2101" y="1"/>
                  </a:moveTo>
                  <a:cubicBezTo>
                    <a:pt x="1237" y="1"/>
                    <a:pt x="455" y="590"/>
                    <a:pt x="251" y="1468"/>
                  </a:cubicBezTo>
                  <a:cubicBezTo>
                    <a:pt x="1" y="2492"/>
                    <a:pt x="643" y="3516"/>
                    <a:pt x="1667" y="3754"/>
                  </a:cubicBezTo>
                  <a:cubicBezTo>
                    <a:pt x="1813" y="3788"/>
                    <a:pt x="1959" y="3804"/>
                    <a:pt x="2103" y="3804"/>
                  </a:cubicBezTo>
                  <a:cubicBezTo>
                    <a:pt x="2967" y="3804"/>
                    <a:pt x="3749" y="3215"/>
                    <a:pt x="3953" y="2337"/>
                  </a:cubicBezTo>
                  <a:cubicBezTo>
                    <a:pt x="4192" y="1313"/>
                    <a:pt x="3560" y="289"/>
                    <a:pt x="2537" y="51"/>
                  </a:cubicBezTo>
                  <a:cubicBezTo>
                    <a:pt x="2391" y="17"/>
                    <a:pt x="2245" y="1"/>
                    <a:pt x="210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874825" y="752825"/>
              <a:ext cx="104800" cy="95125"/>
            </a:xfrm>
            <a:custGeom>
              <a:avLst/>
              <a:gdLst/>
              <a:ahLst/>
              <a:cxnLst/>
              <a:rect l="l" t="t" r="r" b="b"/>
              <a:pathLst>
                <a:path w="4192" h="3805" extrusionOk="0">
                  <a:moveTo>
                    <a:pt x="2100" y="1"/>
                  </a:moveTo>
                  <a:cubicBezTo>
                    <a:pt x="1234" y="1"/>
                    <a:pt x="443" y="590"/>
                    <a:pt x="239" y="1468"/>
                  </a:cubicBezTo>
                  <a:cubicBezTo>
                    <a:pt x="1" y="2492"/>
                    <a:pt x="632" y="3516"/>
                    <a:pt x="1656" y="3754"/>
                  </a:cubicBezTo>
                  <a:cubicBezTo>
                    <a:pt x="1802" y="3788"/>
                    <a:pt x="1948" y="3804"/>
                    <a:pt x="2092" y="3804"/>
                  </a:cubicBezTo>
                  <a:cubicBezTo>
                    <a:pt x="2959" y="3804"/>
                    <a:pt x="3749" y="3215"/>
                    <a:pt x="3954" y="2337"/>
                  </a:cubicBezTo>
                  <a:cubicBezTo>
                    <a:pt x="4192" y="1313"/>
                    <a:pt x="3561" y="289"/>
                    <a:pt x="2537" y="51"/>
                  </a:cubicBezTo>
                  <a:cubicBezTo>
                    <a:pt x="2391" y="17"/>
                    <a:pt x="2245" y="1"/>
                    <a:pt x="21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975600" y="974425"/>
              <a:ext cx="102125" cy="95425"/>
            </a:xfrm>
            <a:custGeom>
              <a:avLst/>
              <a:gdLst/>
              <a:ahLst/>
              <a:cxnLst/>
              <a:rect l="l" t="t" r="r" b="b"/>
              <a:pathLst>
                <a:path w="4085" h="3817" extrusionOk="0">
                  <a:moveTo>
                    <a:pt x="2046" y="1"/>
                  </a:moveTo>
                  <a:cubicBezTo>
                    <a:pt x="1952" y="1"/>
                    <a:pt x="1858" y="7"/>
                    <a:pt x="1763" y="22"/>
                  </a:cubicBezTo>
                  <a:cubicBezTo>
                    <a:pt x="715" y="188"/>
                    <a:pt x="1" y="1153"/>
                    <a:pt x="168" y="2200"/>
                  </a:cubicBezTo>
                  <a:cubicBezTo>
                    <a:pt x="308" y="3141"/>
                    <a:pt x="1117" y="3817"/>
                    <a:pt x="2049" y="3817"/>
                  </a:cubicBezTo>
                  <a:cubicBezTo>
                    <a:pt x="2143" y="3817"/>
                    <a:pt x="2238" y="3810"/>
                    <a:pt x="2335" y="3796"/>
                  </a:cubicBezTo>
                  <a:cubicBezTo>
                    <a:pt x="3370" y="3641"/>
                    <a:pt x="4085" y="2665"/>
                    <a:pt x="3930" y="1629"/>
                  </a:cubicBezTo>
                  <a:cubicBezTo>
                    <a:pt x="3789" y="677"/>
                    <a:pt x="2971" y="1"/>
                    <a:pt x="20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231600" y="974425"/>
              <a:ext cx="101825" cy="95425"/>
            </a:xfrm>
            <a:custGeom>
              <a:avLst/>
              <a:gdLst/>
              <a:ahLst/>
              <a:cxnLst/>
              <a:rect l="l" t="t" r="r" b="b"/>
              <a:pathLst>
                <a:path w="4073" h="3817" extrusionOk="0">
                  <a:moveTo>
                    <a:pt x="2033" y="1"/>
                  </a:moveTo>
                  <a:cubicBezTo>
                    <a:pt x="1940" y="1"/>
                    <a:pt x="1845" y="7"/>
                    <a:pt x="1750" y="22"/>
                  </a:cubicBezTo>
                  <a:cubicBezTo>
                    <a:pt x="715" y="188"/>
                    <a:pt x="0" y="1153"/>
                    <a:pt x="155" y="2200"/>
                  </a:cubicBezTo>
                  <a:cubicBezTo>
                    <a:pt x="296" y="3141"/>
                    <a:pt x="1114" y="3817"/>
                    <a:pt x="2039" y="3817"/>
                  </a:cubicBezTo>
                  <a:cubicBezTo>
                    <a:pt x="2133" y="3817"/>
                    <a:pt x="2227" y="3810"/>
                    <a:pt x="2322" y="3796"/>
                  </a:cubicBezTo>
                  <a:cubicBezTo>
                    <a:pt x="3358" y="3641"/>
                    <a:pt x="4072" y="2665"/>
                    <a:pt x="3917" y="1629"/>
                  </a:cubicBezTo>
                  <a:cubicBezTo>
                    <a:pt x="3777" y="677"/>
                    <a:pt x="2958" y="1"/>
                    <a:pt x="203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4975600" y="530550"/>
              <a:ext cx="102125" cy="95200"/>
            </a:xfrm>
            <a:custGeom>
              <a:avLst/>
              <a:gdLst/>
              <a:ahLst/>
              <a:cxnLst/>
              <a:rect l="l" t="t" r="r" b="b"/>
              <a:pathLst>
                <a:path w="4085" h="3808" extrusionOk="0">
                  <a:moveTo>
                    <a:pt x="2064" y="0"/>
                  </a:moveTo>
                  <a:cubicBezTo>
                    <a:pt x="1965" y="0"/>
                    <a:pt x="1864" y="8"/>
                    <a:pt x="1763" y="24"/>
                  </a:cubicBezTo>
                  <a:cubicBezTo>
                    <a:pt x="715" y="179"/>
                    <a:pt x="1" y="1155"/>
                    <a:pt x="168" y="2191"/>
                  </a:cubicBezTo>
                  <a:cubicBezTo>
                    <a:pt x="308" y="3132"/>
                    <a:pt x="1117" y="3808"/>
                    <a:pt x="2049" y="3808"/>
                  </a:cubicBezTo>
                  <a:cubicBezTo>
                    <a:pt x="2143" y="3808"/>
                    <a:pt x="2238" y="3801"/>
                    <a:pt x="2335" y="3787"/>
                  </a:cubicBezTo>
                  <a:cubicBezTo>
                    <a:pt x="3370" y="3632"/>
                    <a:pt x="4085" y="2656"/>
                    <a:pt x="3930" y="1620"/>
                  </a:cubicBezTo>
                  <a:cubicBezTo>
                    <a:pt x="3790" y="674"/>
                    <a:pt x="2982" y="0"/>
                    <a:pt x="20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231600" y="530550"/>
              <a:ext cx="101825" cy="95200"/>
            </a:xfrm>
            <a:custGeom>
              <a:avLst/>
              <a:gdLst/>
              <a:ahLst/>
              <a:cxnLst/>
              <a:rect l="l" t="t" r="r" b="b"/>
              <a:pathLst>
                <a:path w="4073" h="3808" extrusionOk="0">
                  <a:moveTo>
                    <a:pt x="2051" y="0"/>
                  </a:moveTo>
                  <a:cubicBezTo>
                    <a:pt x="1952" y="0"/>
                    <a:pt x="1852" y="8"/>
                    <a:pt x="1750" y="24"/>
                  </a:cubicBezTo>
                  <a:cubicBezTo>
                    <a:pt x="715" y="179"/>
                    <a:pt x="0" y="1155"/>
                    <a:pt x="155" y="2191"/>
                  </a:cubicBezTo>
                  <a:cubicBezTo>
                    <a:pt x="296" y="3132"/>
                    <a:pt x="1114" y="3808"/>
                    <a:pt x="2039" y="3808"/>
                  </a:cubicBezTo>
                  <a:cubicBezTo>
                    <a:pt x="2133" y="3808"/>
                    <a:pt x="2227" y="3801"/>
                    <a:pt x="2322" y="3787"/>
                  </a:cubicBezTo>
                  <a:cubicBezTo>
                    <a:pt x="3358" y="3632"/>
                    <a:pt x="4072" y="2656"/>
                    <a:pt x="3917" y="1620"/>
                  </a:cubicBezTo>
                  <a:cubicBezTo>
                    <a:pt x="3778" y="674"/>
                    <a:pt x="2969" y="0"/>
                    <a:pt x="205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740000" y="977850"/>
              <a:ext cx="104500" cy="95425"/>
            </a:xfrm>
            <a:custGeom>
              <a:avLst/>
              <a:gdLst/>
              <a:ahLst/>
              <a:cxnLst/>
              <a:rect l="l" t="t" r="r" b="b"/>
              <a:pathLst>
                <a:path w="4180" h="3817" extrusionOk="0">
                  <a:moveTo>
                    <a:pt x="2084" y="1"/>
                  </a:moveTo>
                  <a:cubicBezTo>
                    <a:pt x="1596" y="1"/>
                    <a:pt x="1107" y="188"/>
                    <a:pt x="738" y="563"/>
                  </a:cubicBezTo>
                  <a:cubicBezTo>
                    <a:pt x="0" y="1301"/>
                    <a:pt x="0" y="2516"/>
                    <a:pt x="738" y="3254"/>
                  </a:cubicBezTo>
                  <a:cubicBezTo>
                    <a:pt x="1107" y="3629"/>
                    <a:pt x="1596" y="3817"/>
                    <a:pt x="2084" y="3817"/>
                  </a:cubicBezTo>
                  <a:cubicBezTo>
                    <a:pt x="2572" y="3817"/>
                    <a:pt x="3060" y="3629"/>
                    <a:pt x="3429" y="3254"/>
                  </a:cubicBezTo>
                  <a:cubicBezTo>
                    <a:pt x="4179" y="2516"/>
                    <a:pt x="4179" y="1301"/>
                    <a:pt x="3429" y="563"/>
                  </a:cubicBezTo>
                  <a:cubicBezTo>
                    <a:pt x="3060" y="188"/>
                    <a:pt x="2572" y="1"/>
                    <a:pt x="208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4905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7444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86975" y="1418450"/>
              <a:ext cx="102725" cy="95300"/>
            </a:xfrm>
            <a:custGeom>
              <a:avLst/>
              <a:gdLst/>
              <a:ahLst/>
              <a:cxnLst/>
              <a:rect l="l" t="t" r="r" b="b"/>
              <a:pathLst>
                <a:path w="4109" h="3812" extrusionOk="0">
                  <a:moveTo>
                    <a:pt x="2054" y="0"/>
                  </a:moveTo>
                  <a:cubicBezTo>
                    <a:pt x="1137" y="0"/>
                    <a:pt x="330" y="664"/>
                    <a:pt x="179" y="1608"/>
                  </a:cubicBezTo>
                  <a:cubicBezTo>
                    <a:pt x="1" y="2644"/>
                    <a:pt x="715" y="3620"/>
                    <a:pt x="1751" y="3787"/>
                  </a:cubicBezTo>
                  <a:cubicBezTo>
                    <a:pt x="1853" y="3804"/>
                    <a:pt x="1955" y="3812"/>
                    <a:pt x="2056" y="3812"/>
                  </a:cubicBezTo>
                  <a:cubicBezTo>
                    <a:pt x="2972" y="3812"/>
                    <a:pt x="3780" y="3149"/>
                    <a:pt x="3930" y="2215"/>
                  </a:cubicBezTo>
                  <a:cubicBezTo>
                    <a:pt x="4108" y="1180"/>
                    <a:pt x="3394" y="191"/>
                    <a:pt x="2358" y="25"/>
                  </a:cubicBezTo>
                  <a:cubicBezTo>
                    <a:pt x="2256" y="8"/>
                    <a:pt x="2154" y="0"/>
                    <a:pt x="20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739700" y="1418700"/>
              <a:ext cx="104800" cy="95200"/>
            </a:xfrm>
            <a:custGeom>
              <a:avLst/>
              <a:gdLst/>
              <a:ahLst/>
              <a:cxnLst/>
              <a:rect l="l" t="t" r="r" b="b"/>
              <a:pathLst>
                <a:path w="4192" h="3808" extrusionOk="0">
                  <a:moveTo>
                    <a:pt x="2104" y="0"/>
                  </a:moveTo>
                  <a:cubicBezTo>
                    <a:pt x="1245" y="0"/>
                    <a:pt x="454" y="589"/>
                    <a:pt x="250" y="1467"/>
                  </a:cubicBezTo>
                  <a:cubicBezTo>
                    <a:pt x="0" y="2479"/>
                    <a:pt x="631" y="3515"/>
                    <a:pt x="1655" y="3753"/>
                  </a:cubicBezTo>
                  <a:cubicBezTo>
                    <a:pt x="1807" y="3790"/>
                    <a:pt x="1958" y="3808"/>
                    <a:pt x="2107" y="3808"/>
                  </a:cubicBezTo>
                  <a:cubicBezTo>
                    <a:pt x="2965" y="3808"/>
                    <a:pt x="3740" y="3221"/>
                    <a:pt x="3953" y="2348"/>
                  </a:cubicBezTo>
                  <a:cubicBezTo>
                    <a:pt x="4191" y="1324"/>
                    <a:pt x="3560" y="300"/>
                    <a:pt x="2536" y="50"/>
                  </a:cubicBezTo>
                  <a:cubicBezTo>
                    <a:pt x="2392" y="16"/>
                    <a:pt x="2247" y="0"/>
                    <a:pt x="21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419725" y="1022275"/>
              <a:ext cx="512575" cy="443825"/>
            </a:xfrm>
            <a:custGeom>
              <a:avLst/>
              <a:gdLst/>
              <a:ahLst/>
              <a:cxnLst/>
              <a:rect l="l" t="t" r="r" b="b"/>
              <a:pathLst>
                <a:path w="20503" h="17753" fill="none" extrusionOk="0">
                  <a:moveTo>
                    <a:pt x="15383" y="1"/>
                  </a:moveTo>
                  <a:lnTo>
                    <a:pt x="5132" y="1"/>
                  </a:lnTo>
                  <a:lnTo>
                    <a:pt x="0" y="8871"/>
                  </a:lnTo>
                  <a:lnTo>
                    <a:pt x="5132" y="17753"/>
                  </a:lnTo>
                  <a:lnTo>
                    <a:pt x="15383" y="17753"/>
                  </a:lnTo>
                  <a:lnTo>
                    <a:pt x="20503" y="887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419725" y="578175"/>
              <a:ext cx="512575" cy="444125"/>
            </a:xfrm>
            <a:custGeom>
              <a:avLst/>
              <a:gdLst/>
              <a:ahLst/>
              <a:cxnLst/>
              <a:rect l="l" t="t" r="r" b="b"/>
              <a:pathLst>
                <a:path w="20503" h="17765" fill="none" extrusionOk="0">
                  <a:moveTo>
                    <a:pt x="15383" y="1"/>
                  </a:moveTo>
                  <a:lnTo>
                    <a:pt x="5132" y="1"/>
                  </a:lnTo>
                  <a:lnTo>
                    <a:pt x="0" y="8883"/>
                  </a:lnTo>
                  <a:lnTo>
                    <a:pt x="5132" y="17765"/>
                  </a:lnTo>
                  <a:lnTo>
                    <a:pt x="15383" y="17765"/>
                  </a:lnTo>
                  <a:lnTo>
                    <a:pt x="20503" y="8883"/>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028000" y="578175"/>
              <a:ext cx="384600" cy="444125"/>
            </a:xfrm>
            <a:custGeom>
              <a:avLst/>
              <a:gdLst/>
              <a:ahLst/>
              <a:cxnLst/>
              <a:rect l="l" t="t" r="r" b="b"/>
              <a:pathLst>
                <a:path w="15384" h="17765" fill="none" extrusionOk="0">
                  <a:moveTo>
                    <a:pt x="0" y="17765"/>
                  </a:moveTo>
                  <a:lnTo>
                    <a:pt x="10252" y="17765"/>
                  </a:lnTo>
                  <a:lnTo>
                    <a:pt x="15383" y="8883"/>
                  </a:lnTo>
                  <a:lnTo>
                    <a:pt x="10252" y="1"/>
                  </a:lnTo>
                  <a:lnTo>
                    <a:pt x="0"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6121500" y="17660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165775" y="4731613"/>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8181725" y="2174221"/>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4"/>
          <p:cNvGrpSpPr/>
          <p:nvPr/>
        </p:nvGrpSpPr>
        <p:grpSpPr>
          <a:xfrm>
            <a:off x="180938" y="3272438"/>
            <a:ext cx="414600" cy="496575"/>
            <a:chOff x="3134413" y="350225"/>
            <a:chExt cx="414600" cy="496575"/>
          </a:xfrm>
        </p:grpSpPr>
        <p:sp>
          <p:nvSpPr>
            <p:cNvPr id="271" name="Google Shape;271;p4"/>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
          <p:cNvGrpSpPr/>
          <p:nvPr/>
        </p:nvGrpSpPr>
        <p:grpSpPr>
          <a:xfrm>
            <a:off x="51875" y="268100"/>
            <a:ext cx="510075" cy="660825"/>
            <a:chOff x="5875550" y="2058925"/>
            <a:chExt cx="510075" cy="660825"/>
          </a:xfrm>
        </p:grpSpPr>
        <p:sp>
          <p:nvSpPr>
            <p:cNvPr id="297" name="Google Shape;297;p4"/>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1"/>
        <p:cNvGrpSpPr/>
        <p:nvPr/>
      </p:nvGrpSpPr>
      <p:grpSpPr>
        <a:xfrm>
          <a:off x="0" y="0"/>
          <a:ext cx="0" cy="0"/>
          <a:chOff x="0" y="0"/>
          <a:chExt cx="0" cy="0"/>
        </a:xfrm>
      </p:grpSpPr>
      <p:pic>
        <p:nvPicPr>
          <p:cNvPr id="82" name="Google Shape;82;p1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3" name="Google Shape;83;p15"/>
          <p:cNvSpPr/>
          <p:nvPr/>
        </p:nvSpPr>
        <p:spPr>
          <a:xfrm rot="10800000">
            <a:off x="5287796" y="4122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71214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5"/>
        <p:cNvGrpSpPr/>
        <p:nvPr/>
      </p:nvGrpSpPr>
      <p:grpSpPr>
        <a:xfrm>
          <a:off x="0" y="0"/>
          <a:ext cx="0" cy="0"/>
          <a:chOff x="0" y="0"/>
          <a:chExt cx="0" cy="0"/>
        </a:xfrm>
      </p:grpSpPr>
      <p:pic>
        <p:nvPicPr>
          <p:cNvPr id="86" name="Google Shape;86;p1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7" name="Google Shape;87;p16"/>
          <p:cNvSpPr/>
          <p:nvPr/>
        </p:nvSpPr>
        <p:spPr>
          <a:xfrm flipH="1">
            <a:off x="-234650"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flipH="1">
            <a:off x="6898875"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txBox="1">
            <a:spLocks noGrp="1"/>
          </p:cNvSpPr>
          <p:nvPr>
            <p:ph type="title"/>
          </p:nvPr>
        </p:nvSpPr>
        <p:spPr>
          <a:xfrm>
            <a:off x="1942350" y="2198625"/>
            <a:ext cx="5259300" cy="151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6"/>
          <p:cNvSpPr txBox="1">
            <a:spLocks noGrp="1"/>
          </p:cNvSpPr>
          <p:nvPr>
            <p:ph type="title" idx="2" hasCustomPrompt="1"/>
          </p:nvPr>
        </p:nvSpPr>
        <p:spPr>
          <a:xfrm>
            <a:off x="3746000" y="1282725"/>
            <a:ext cx="1652100" cy="915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171692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1"/>
        <p:cNvGrpSpPr/>
        <p:nvPr/>
      </p:nvGrpSpPr>
      <p:grpSpPr>
        <a:xfrm>
          <a:off x="0" y="0"/>
          <a:ext cx="0" cy="0"/>
          <a:chOff x="0" y="0"/>
          <a:chExt cx="0" cy="0"/>
        </a:xfrm>
      </p:grpSpPr>
      <p:pic>
        <p:nvPicPr>
          <p:cNvPr id="92" name="Google Shape;92;p17"/>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93" name="Google Shape;93;p17"/>
          <p:cNvGrpSpPr/>
          <p:nvPr/>
        </p:nvGrpSpPr>
        <p:grpSpPr>
          <a:xfrm>
            <a:off x="-396402" y="-536388"/>
            <a:ext cx="9691852" cy="6099260"/>
            <a:chOff x="-396402" y="-536388"/>
            <a:chExt cx="9691852" cy="6099260"/>
          </a:xfrm>
        </p:grpSpPr>
        <p:sp>
          <p:nvSpPr>
            <p:cNvPr id="94" name="Google Shape;94;p17"/>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7"/>
          <p:cNvSpPr/>
          <p:nvPr/>
        </p:nvSpPr>
        <p:spPr>
          <a:xfrm rot="-7874682" flipH="1">
            <a:off x="6873400" y="-160002"/>
            <a:ext cx="2420446" cy="1277963"/>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a:spLocks noGrp="1"/>
          </p:cNvSpPr>
          <p:nvPr>
            <p:ph type="title"/>
          </p:nvPr>
        </p:nvSpPr>
        <p:spPr>
          <a:xfrm>
            <a:off x="2107675" y="1880200"/>
            <a:ext cx="6323100" cy="965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7"/>
          <p:cNvSpPr txBox="1">
            <a:spLocks noGrp="1"/>
          </p:cNvSpPr>
          <p:nvPr>
            <p:ph type="title" idx="2" hasCustomPrompt="1"/>
          </p:nvPr>
        </p:nvSpPr>
        <p:spPr>
          <a:xfrm>
            <a:off x="713225" y="1731350"/>
            <a:ext cx="1365300" cy="11139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861288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01" name="Google Shape;101;p18"/>
          <p:cNvSpPr/>
          <p:nvPr/>
        </p:nvSpPr>
        <p:spPr>
          <a:xfrm rot="10800000" flipH="1">
            <a:off x="-99400" y="-6372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8"/>
          <p:cNvGrpSpPr/>
          <p:nvPr/>
        </p:nvGrpSpPr>
        <p:grpSpPr>
          <a:xfrm>
            <a:off x="-266502" y="-131350"/>
            <a:ext cx="9683745" cy="5635258"/>
            <a:chOff x="-266502" y="-131350"/>
            <a:chExt cx="9683745" cy="5635258"/>
          </a:xfrm>
        </p:grpSpPr>
        <p:sp>
          <p:nvSpPr>
            <p:cNvPr id="103" name="Google Shape;103;p18"/>
            <p:cNvSpPr/>
            <p:nvPr/>
          </p:nvSpPr>
          <p:spPr>
            <a:xfrm rot="10800000" flipH="1">
              <a:off x="-266502" y="3760462"/>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rot="10800000" flipH="1">
              <a:off x="5864600" y="-131350"/>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8"/>
          <p:cNvSpPr txBox="1">
            <a:spLocks noGrp="1"/>
          </p:cNvSpPr>
          <p:nvPr>
            <p:ph type="title"/>
          </p:nvPr>
        </p:nvSpPr>
        <p:spPr>
          <a:xfrm>
            <a:off x="1313600" y="2320975"/>
            <a:ext cx="6323100" cy="1053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8"/>
          <p:cNvSpPr txBox="1">
            <a:spLocks noGrp="1"/>
          </p:cNvSpPr>
          <p:nvPr>
            <p:ph type="title" idx="2" hasCustomPrompt="1"/>
          </p:nvPr>
        </p:nvSpPr>
        <p:spPr>
          <a:xfrm>
            <a:off x="5984600" y="1405075"/>
            <a:ext cx="1652100" cy="915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236072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7"/>
        <p:cNvGrpSpPr/>
        <p:nvPr/>
      </p:nvGrpSpPr>
      <p:grpSpPr>
        <a:xfrm>
          <a:off x="0" y="0"/>
          <a:ext cx="0" cy="0"/>
          <a:chOff x="0" y="0"/>
          <a:chExt cx="0" cy="0"/>
        </a:xfrm>
      </p:grpSpPr>
      <p:sp>
        <p:nvSpPr>
          <p:cNvPr id="108" name="Google Shape;108;p19"/>
          <p:cNvSpPr txBox="1">
            <a:spLocks noGrp="1"/>
          </p:cNvSpPr>
          <p:nvPr>
            <p:ph type="subTitle" idx="1"/>
          </p:nvPr>
        </p:nvSpPr>
        <p:spPr>
          <a:xfrm>
            <a:off x="713228" y="3287700"/>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9" name="Google Shape;109;p19"/>
          <p:cNvSpPr txBox="1">
            <a:spLocks noGrp="1"/>
          </p:cNvSpPr>
          <p:nvPr>
            <p:ph type="subTitle" idx="2"/>
          </p:nvPr>
        </p:nvSpPr>
        <p:spPr>
          <a:xfrm>
            <a:off x="713228" y="1666287"/>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0" name="Google Shape;110;p19"/>
          <p:cNvSpPr txBox="1">
            <a:spLocks noGrp="1"/>
          </p:cNvSpPr>
          <p:nvPr>
            <p:ph type="subTitle" idx="3"/>
          </p:nvPr>
        </p:nvSpPr>
        <p:spPr>
          <a:xfrm>
            <a:off x="713228" y="1183588"/>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 name="Google Shape;111;p19"/>
          <p:cNvSpPr txBox="1">
            <a:spLocks noGrp="1"/>
          </p:cNvSpPr>
          <p:nvPr>
            <p:ph type="subTitle" idx="4"/>
          </p:nvPr>
        </p:nvSpPr>
        <p:spPr>
          <a:xfrm>
            <a:off x="713228" y="2805000"/>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12" name="Google Shape;112;p1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3" name="Google Shape;113;p19"/>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253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pic>
        <p:nvPicPr>
          <p:cNvPr id="115" name="Google Shape;115;p20"/>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6" name="Google Shape;116;p20"/>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20"/>
          <p:cNvGrpSpPr/>
          <p:nvPr/>
        </p:nvGrpSpPr>
        <p:grpSpPr>
          <a:xfrm>
            <a:off x="-291571" y="297125"/>
            <a:ext cx="9216725" cy="5076680"/>
            <a:chOff x="-291571" y="297125"/>
            <a:chExt cx="9216725" cy="5076680"/>
          </a:xfrm>
        </p:grpSpPr>
        <p:sp>
          <p:nvSpPr>
            <p:cNvPr id="118" name="Google Shape;118;p20"/>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
        <p:nvSpPr>
          <p:cNvPr id="122" name="Google Shape;12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0"/>
          <p:cNvSpPr txBox="1">
            <a:spLocks noGrp="1"/>
          </p:cNvSpPr>
          <p:nvPr>
            <p:ph type="subTitle" idx="1"/>
          </p:nvPr>
        </p:nvSpPr>
        <p:spPr>
          <a:xfrm>
            <a:off x="720000"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0"/>
          <p:cNvSpPr txBox="1">
            <a:spLocks noGrp="1"/>
          </p:cNvSpPr>
          <p:nvPr>
            <p:ph type="subTitle" idx="2"/>
          </p:nvPr>
        </p:nvSpPr>
        <p:spPr>
          <a:xfrm>
            <a:off x="3332698"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0"/>
          <p:cNvSpPr txBox="1">
            <a:spLocks noGrp="1"/>
          </p:cNvSpPr>
          <p:nvPr>
            <p:ph type="subTitle" idx="3"/>
          </p:nvPr>
        </p:nvSpPr>
        <p:spPr>
          <a:xfrm>
            <a:off x="5945397"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3451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6"/>
        <p:cNvGrpSpPr/>
        <p:nvPr/>
      </p:nvGrpSpPr>
      <p:grpSpPr>
        <a:xfrm>
          <a:off x="0" y="0"/>
          <a:ext cx="0" cy="0"/>
          <a:chOff x="0" y="0"/>
          <a:chExt cx="0" cy="0"/>
        </a:xfrm>
      </p:grpSpPr>
      <p:pic>
        <p:nvPicPr>
          <p:cNvPr id="127" name="Google Shape;127;p2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28" name="Google Shape;128;p21"/>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title"/>
          </p:nvPr>
        </p:nvSpPr>
        <p:spPr>
          <a:xfrm>
            <a:off x="2347938" y="5395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1"/>
          <p:cNvSpPr txBox="1">
            <a:spLocks noGrp="1"/>
          </p:cNvSpPr>
          <p:nvPr>
            <p:ph type="subTitle" idx="1"/>
          </p:nvPr>
        </p:nvSpPr>
        <p:spPr>
          <a:xfrm>
            <a:off x="2347900" y="1522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1"/>
          <p:cNvSpPr txBox="1"/>
          <p:nvPr/>
        </p:nvSpPr>
        <p:spPr>
          <a:xfrm>
            <a:off x="1555925" y="3710300"/>
            <a:ext cx="60321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lbert Sans"/>
                <a:ea typeface="Albert Sans"/>
                <a:cs typeface="Albert Sans"/>
                <a:sym typeface="Albert Sans"/>
              </a:rPr>
              <a:t>CREDITS:</a:t>
            </a:r>
            <a:r>
              <a:rPr lang="en" sz="1200">
                <a:solidFill>
                  <a:schemeClr val="dk1"/>
                </a:solidFill>
                <a:latin typeface="Albert Sans"/>
                <a:ea typeface="Albert Sans"/>
                <a:cs typeface="Albert Sans"/>
                <a:sym typeface="Albert Sans"/>
              </a:rPr>
              <a:t> This template has been created by </a:t>
            </a:r>
            <a:r>
              <a:rPr lang="en" sz="1200" b="1" u="sng">
                <a:solidFill>
                  <a:schemeClr val="hlink"/>
                </a:solidFill>
                <a:latin typeface="Albert Sans"/>
                <a:ea typeface="Albert Sans"/>
                <a:cs typeface="Albert Sans"/>
                <a:sym typeface="Albert Sans"/>
                <a:hlinkClick r:id="rId3"/>
              </a:rPr>
              <a:t>Slidesgo</a:t>
            </a:r>
            <a:r>
              <a:rPr lang="en" sz="1200">
                <a:solidFill>
                  <a:schemeClr val="dk1"/>
                </a:solidFill>
                <a:latin typeface="Albert Sans"/>
                <a:ea typeface="Albert Sans"/>
                <a:cs typeface="Albert Sans"/>
                <a:sym typeface="Albert Sans"/>
              </a:rPr>
              <a:t>, and includes icons by </a:t>
            </a:r>
            <a:r>
              <a:rPr lang="en" sz="12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200">
                <a:solidFill>
                  <a:schemeClr val="dk1"/>
                </a:solidFill>
                <a:latin typeface="Albert Sans"/>
                <a:ea typeface="Albert Sans"/>
                <a:cs typeface="Albert Sans"/>
                <a:sym typeface="Albert Sans"/>
              </a:rPr>
              <a:t>, infographics &amp; images by </a:t>
            </a:r>
            <a:r>
              <a:rPr lang="en" sz="12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r>
              <a:rPr lang="en" sz="1200">
                <a:solidFill>
                  <a:schemeClr val="dk1"/>
                </a:solidFill>
                <a:latin typeface="Albert Sans"/>
                <a:ea typeface="Albert Sans"/>
                <a:cs typeface="Albert Sans"/>
                <a:sym typeface="Albert Sans"/>
              </a:rPr>
              <a:t> and content by </a:t>
            </a:r>
            <a:r>
              <a:rPr lang="en" sz="1200" b="1">
                <a:solidFill>
                  <a:schemeClr val="dk1"/>
                </a:solidFill>
                <a:latin typeface="Albert Sans"/>
                <a:ea typeface="Albert Sans"/>
                <a:cs typeface="Albert Sans"/>
                <a:sym typeface="Albert Sans"/>
              </a:rPr>
              <a:t>Eliana Delacour</a:t>
            </a:r>
            <a:endParaRPr sz="1200" b="1">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2375427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3"/>
        <p:cNvGrpSpPr/>
        <p:nvPr/>
      </p:nvGrpSpPr>
      <p:grpSpPr>
        <a:xfrm>
          <a:off x="0" y="0"/>
          <a:ext cx="0" cy="0"/>
          <a:chOff x="0" y="0"/>
          <a:chExt cx="0" cy="0"/>
        </a:xfrm>
      </p:grpSpPr>
      <p:pic>
        <p:nvPicPr>
          <p:cNvPr id="134" name="Google Shape;134;p22"/>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35" name="Google Shape;135;p22"/>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22"/>
          <p:cNvGrpSpPr/>
          <p:nvPr/>
        </p:nvGrpSpPr>
        <p:grpSpPr>
          <a:xfrm>
            <a:off x="-291571" y="297125"/>
            <a:ext cx="9216725" cy="5076680"/>
            <a:chOff x="-291571" y="297125"/>
            <a:chExt cx="9216725" cy="5076680"/>
          </a:xfrm>
        </p:grpSpPr>
        <p:sp>
          <p:nvSpPr>
            <p:cNvPr id="137" name="Google Shape;137;p22"/>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extLst>
      <p:ext uri="{BB962C8B-B14F-4D97-AF65-F5344CB8AC3E}">
        <p14:creationId xmlns:p14="http://schemas.microsoft.com/office/powerpoint/2010/main" val="2831789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1"/>
        <p:cNvGrpSpPr/>
        <p:nvPr/>
      </p:nvGrpSpPr>
      <p:grpSpPr>
        <a:xfrm>
          <a:off x="0" y="0"/>
          <a:ext cx="0" cy="0"/>
          <a:chOff x="0" y="0"/>
          <a:chExt cx="0" cy="0"/>
        </a:xfrm>
      </p:grpSpPr>
      <p:pic>
        <p:nvPicPr>
          <p:cNvPr id="142" name="Google Shape;142;p2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43" name="Google Shape;143;p23"/>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135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25"/>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A3F62A-45C2-4C10-B6B6-23D7B4B7694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0949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8"/>
        <p:cNvGrpSpPr/>
        <p:nvPr/>
      </p:nvGrpSpPr>
      <p:grpSpPr>
        <a:xfrm>
          <a:off x="0" y="0"/>
          <a:ext cx="0" cy="0"/>
          <a:chOff x="0" y="0"/>
          <a:chExt cx="0" cy="0"/>
        </a:xfrm>
      </p:grpSpPr>
      <p:sp>
        <p:nvSpPr>
          <p:cNvPr id="459" name="Google Shape;459;p7"/>
          <p:cNvSpPr txBox="1">
            <a:spLocks noGrp="1"/>
          </p:cNvSpPr>
          <p:nvPr>
            <p:ph type="body" idx="1"/>
          </p:nvPr>
        </p:nvSpPr>
        <p:spPr>
          <a:xfrm>
            <a:off x="2088937" y="1487465"/>
            <a:ext cx="4223400" cy="258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Font typeface="Barlow"/>
              <a:buChar char="●"/>
              <a:defRPr/>
            </a:lvl1pPr>
            <a:lvl2pPr marL="914400" lvl="1" indent="-317500" rtl="0">
              <a:spcBef>
                <a:spcPts val="0"/>
              </a:spcBef>
              <a:spcAft>
                <a:spcPts val="0"/>
              </a:spcAft>
              <a:buClr>
                <a:srgbClr val="353535"/>
              </a:buClr>
              <a:buSzPts val="1400"/>
              <a:buFont typeface="Barlow"/>
              <a:buChar char="○"/>
              <a:defRPr/>
            </a:lvl2pPr>
            <a:lvl3pPr marL="1371600" lvl="2" indent="-311150" rtl="0">
              <a:spcBef>
                <a:spcPts val="0"/>
              </a:spcBef>
              <a:spcAft>
                <a:spcPts val="0"/>
              </a:spcAft>
              <a:buClr>
                <a:srgbClr val="353535"/>
              </a:buClr>
              <a:buSzPts val="1300"/>
              <a:buFont typeface="Barlow"/>
              <a:buChar char="■"/>
              <a:defRPr sz="1300"/>
            </a:lvl3pPr>
            <a:lvl4pPr marL="1828800" lvl="3" indent="-311150" rtl="0">
              <a:spcBef>
                <a:spcPts val="0"/>
              </a:spcBef>
              <a:spcAft>
                <a:spcPts val="0"/>
              </a:spcAft>
              <a:buClr>
                <a:srgbClr val="353535"/>
              </a:buClr>
              <a:buSzPts val="1300"/>
              <a:buFont typeface="Barlow"/>
              <a:buChar char="●"/>
              <a:defRPr sz="1300"/>
            </a:lvl4pPr>
            <a:lvl5pPr marL="2286000" lvl="4" indent="-311150" rtl="0">
              <a:spcBef>
                <a:spcPts val="0"/>
              </a:spcBef>
              <a:spcAft>
                <a:spcPts val="0"/>
              </a:spcAft>
              <a:buClr>
                <a:srgbClr val="353535"/>
              </a:buClr>
              <a:buSzPts val="1300"/>
              <a:buFont typeface="Barlow"/>
              <a:buChar char="○"/>
              <a:defRPr sz="1300"/>
            </a:lvl5pPr>
            <a:lvl6pPr marL="2743200" lvl="5" indent="-311150" rtl="0">
              <a:spcBef>
                <a:spcPts val="0"/>
              </a:spcBef>
              <a:spcAft>
                <a:spcPts val="0"/>
              </a:spcAft>
              <a:buClr>
                <a:srgbClr val="353535"/>
              </a:buClr>
              <a:buSzPts val="1300"/>
              <a:buFont typeface="Barlow"/>
              <a:buChar char="■"/>
              <a:defRPr sz="1300"/>
            </a:lvl6pPr>
            <a:lvl7pPr marL="3200400" lvl="6" indent="-311150" rtl="0">
              <a:spcBef>
                <a:spcPts val="0"/>
              </a:spcBef>
              <a:spcAft>
                <a:spcPts val="0"/>
              </a:spcAft>
              <a:buClr>
                <a:srgbClr val="353535"/>
              </a:buClr>
              <a:buSzPts val="1300"/>
              <a:buFont typeface="Barlow"/>
              <a:buChar char="●"/>
              <a:defRPr sz="1300"/>
            </a:lvl7pPr>
            <a:lvl8pPr marL="3657600" lvl="7" indent="-311150" rtl="0">
              <a:spcBef>
                <a:spcPts val="0"/>
              </a:spcBef>
              <a:spcAft>
                <a:spcPts val="0"/>
              </a:spcAft>
              <a:buClr>
                <a:srgbClr val="353535"/>
              </a:buClr>
              <a:buSzPts val="1300"/>
              <a:buFont typeface="Barlow"/>
              <a:buChar char="○"/>
              <a:defRPr sz="1300"/>
            </a:lvl8pPr>
            <a:lvl9pPr marL="4114800" lvl="8" indent="-311150" rtl="0">
              <a:spcBef>
                <a:spcPts val="0"/>
              </a:spcBef>
              <a:spcAft>
                <a:spcPts val="0"/>
              </a:spcAft>
              <a:buClr>
                <a:srgbClr val="353535"/>
              </a:buClr>
              <a:buSzPts val="1300"/>
              <a:buFont typeface="Barlow"/>
              <a:buChar char="■"/>
              <a:defRPr sz="1300"/>
            </a:lvl9pPr>
          </a:lstStyle>
          <a:p>
            <a:endParaRPr/>
          </a:p>
        </p:txBody>
      </p:sp>
      <p:sp>
        <p:nvSpPr>
          <p:cNvPr id="460" name="Google Shape;460;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7"/>
          <p:cNvSpPr/>
          <p:nvPr/>
        </p:nvSpPr>
        <p:spPr>
          <a:xfrm rot="6184150">
            <a:off x="-606218" y="-80364"/>
            <a:ext cx="2936524" cy="2206268"/>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flipH="1">
            <a:off x="5491743" y="2975100"/>
            <a:ext cx="3763557" cy="2206343"/>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7"/>
          <p:cNvGrpSpPr/>
          <p:nvPr/>
        </p:nvGrpSpPr>
        <p:grpSpPr>
          <a:xfrm>
            <a:off x="155500" y="3312350"/>
            <a:ext cx="564500" cy="781725"/>
            <a:chOff x="1387600" y="2065725"/>
            <a:chExt cx="564500" cy="781725"/>
          </a:xfrm>
        </p:grpSpPr>
        <p:sp>
          <p:nvSpPr>
            <p:cNvPr id="464" name="Google Shape;464;p7"/>
            <p:cNvSpPr/>
            <p:nvPr/>
          </p:nvSpPr>
          <p:spPr>
            <a:xfrm>
              <a:off x="1531675" y="2202125"/>
              <a:ext cx="420425" cy="290800"/>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1808225" y="2370500"/>
              <a:ext cx="108975" cy="90225"/>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916825" y="2360750"/>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583775" y="2404075"/>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1575825" y="2393375"/>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1507350" y="2065725"/>
              <a:ext cx="440950" cy="370050"/>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1903000" y="2227550"/>
              <a:ext cx="14075" cy="60700"/>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599475" y="2099900"/>
              <a:ext cx="55125"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61025" y="2096175"/>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1739750" y="2413175"/>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1541800" y="2253625"/>
              <a:ext cx="58875" cy="117700"/>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1605700" y="2374800"/>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787925" y="2084100"/>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579850" y="2122000"/>
              <a:ext cx="304225" cy="255500"/>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794200" y="2196450"/>
              <a:ext cx="45275" cy="119900"/>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764725" y="2325000"/>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500675" y="2082800"/>
              <a:ext cx="360875" cy="284375"/>
            </a:xfrm>
            <a:custGeom>
              <a:avLst/>
              <a:gdLst/>
              <a:ahLst/>
              <a:cxnLst/>
              <a:rect l="l" t="t" r="r" b="b"/>
              <a:pathLst>
                <a:path w="14435" h="11375" fill="none" extrusionOk="0">
                  <a:moveTo>
                    <a:pt x="4862" y="9974"/>
                  </a:moveTo>
                  <a:cubicBezTo>
                    <a:pt x="4862" y="9974"/>
                    <a:pt x="3907" y="6049"/>
                    <a:pt x="7181" y="3845"/>
                  </a:cubicBezTo>
                  <a:cubicBezTo>
                    <a:pt x="10447" y="1651"/>
                    <a:pt x="13257" y="2811"/>
                    <a:pt x="14434" y="3141"/>
                  </a:cubicBezTo>
                  <a:cubicBezTo>
                    <a:pt x="14434" y="3141"/>
                    <a:pt x="12998" y="0"/>
                    <a:pt x="6495" y="1615"/>
                  </a:cubicBezTo>
                  <a:cubicBezTo>
                    <a:pt x="0" y="3230"/>
                    <a:pt x="2882" y="9189"/>
                    <a:pt x="4148" y="10286"/>
                  </a:cubicBezTo>
                  <a:cubicBezTo>
                    <a:pt x="5424" y="11375"/>
                    <a:pt x="4862" y="9974"/>
                    <a:pt x="4862" y="9974"/>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525200" y="2440775"/>
              <a:ext cx="143650" cy="186225"/>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522075" y="2437950"/>
              <a:ext cx="149700" cy="191825"/>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1531125" y="2439950"/>
              <a:ext cx="113700" cy="158375"/>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66325" y="2442300"/>
              <a:ext cx="89050" cy="145450"/>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577850" y="2447400"/>
              <a:ext cx="87400" cy="167350"/>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390700" y="2561825"/>
              <a:ext cx="229300" cy="282850"/>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387600" y="2559175"/>
              <a:ext cx="235375" cy="288275"/>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37100" y="2689400"/>
              <a:ext cx="113900" cy="73350"/>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459625" y="2651950"/>
              <a:ext cx="113550" cy="70800"/>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470775" y="2633225"/>
              <a:ext cx="113500" cy="69425"/>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482150" y="2614700"/>
              <a:ext cx="111050" cy="70675"/>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7"/>
          <p:cNvSpPr/>
          <p:nvPr/>
        </p:nvSpPr>
        <p:spPr>
          <a:xfrm>
            <a:off x="218022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051913"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375575"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705675"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7"/>
          <p:cNvGrpSpPr/>
          <p:nvPr/>
        </p:nvGrpSpPr>
        <p:grpSpPr>
          <a:xfrm>
            <a:off x="751900" y="4355913"/>
            <a:ext cx="743575" cy="568800"/>
            <a:chOff x="110425" y="2275700"/>
            <a:chExt cx="743575" cy="568800"/>
          </a:xfrm>
        </p:grpSpPr>
        <p:sp>
          <p:nvSpPr>
            <p:cNvPr id="498" name="Google Shape;498;p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7"/>
          <p:cNvGrpSpPr/>
          <p:nvPr/>
        </p:nvGrpSpPr>
        <p:grpSpPr>
          <a:xfrm rot="1667706">
            <a:off x="8265832" y="233175"/>
            <a:ext cx="661509" cy="552462"/>
            <a:chOff x="129500" y="2363625"/>
            <a:chExt cx="661525" cy="552475"/>
          </a:xfrm>
        </p:grpSpPr>
        <p:sp>
          <p:nvSpPr>
            <p:cNvPr id="509" name="Google Shape;509;p7"/>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7"/>
          <p:cNvGrpSpPr/>
          <p:nvPr/>
        </p:nvGrpSpPr>
        <p:grpSpPr>
          <a:xfrm>
            <a:off x="192688" y="1112688"/>
            <a:ext cx="414600" cy="496575"/>
            <a:chOff x="3134413" y="350225"/>
            <a:chExt cx="414600" cy="496575"/>
          </a:xfrm>
        </p:grpSpPr>
        <p:sp>
          <p:nvSpPr>
            <p:cNvPr id="541" name="Google Shape;541;p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96055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25">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3F62A-45C2-4C10-B6B6-23D7B4B7694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87531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A3F62A-45C2-4C10-B6B6-23D7B4B7694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64770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A3F62A-45C2-4C10-B6B6-23D7B4B76946}"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554201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A3F62A-45C2-4C10-B6B6-23D7B4B76946}"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1232315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3F62A-45C2-4C10-B6B6-23D7B4B76946}"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710809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428202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635755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33589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10875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5"/>
        <p:cNvGrpSpPr/>
        <p:nvPr/>
      </p:nvGrpSpPr>
      <p:grpSpPr>
        <a:xfrm>
          <a:off x="0" y="0"/>
          <a:ext cx="0" cy="0"/>
          <a:chOff x="0" y="0"/>
          <a:chExt cx="0" cy="0"/>
        </a:xfrm>
      </p:grpSpPr>
      <p:sp>
        <p:nvSpPr>
          <p:cNvPr id="646" name="Google Shape;646;p9"/>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8" name="Google Shape;648;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9"/>
          <p:cNvSpPr/>
          <p:nvPr/>
        </p:nvSpPr>
        <p:spPr>
          <a:xfrm>
            <a:off x="5299645" y="742021"/>
            <a:ext cx="3844429" cy="4401442"/>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9"/>
          <p:cNvGrpSpPr/>
          <p:nvPr/>
        </p:nvGrpSpPr>
        <p:grpSpPr>
          <a:xfrm rot="4823896">
            <a:off x="239286" y="322275"/>
            <a:ext cx="661531" cy="552480"/>
            <a:chOff x="129500" y="2363625"/>
            <a:chExt cx="661525" cy="552475"/>
          </a:xfrm>
        </p:grpSpPr>
        <p:sp>
          <p:nvSpPr>
            <p:cNvPr id="651" name="Google Shape;651;p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9"/>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9"/>
          <p:cNvGrpSpPr/>
          <p:nvPr/>
        </p:nvGrpSpPr>
        <p:grpSpPr>
          <a:xfrm>
            <a:off x="2221175" y="4539650"/>
            <a:ext cx="353725" cy="459450"/>
            <a:chOff x="6861775" y="2306725"/>
            <a:chExt cx="353725" cy="459450"/>
          </a:xfrm>
        </p:grpSpPr>
        <p:sp>
          <p:nvSpPr>
            <p:cNvPr id="684" name="Google Shape;684;p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9"/>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9"/>
          <p:cNvGrpSpPr/>
          <p:nvPr/>
        </p:nvGrpSpPr>
        <p:grpSpPr>
          <a:xfrm>
            <a:off x="416663" y="4148575"/>
            <a:ext cx="813175" cy="718625"/>
            <a:chOff x="385713" y="99300"/>
            <a:chExt cx="813175" cy="718625"/>
          </a:xfrm>
        </p:grpSpPr>
        <p:sp>
          <p:nvSpPr>
            <p:cNvPr id="702" name="Google Shape;702;p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9"/>
            <p:cNvGrpSpPr/>
            <p:nvPr/>
          </p:nvGrpSpPr>
          <p:grpSpPr>
            <a:xfrm>
              <a:off x="593025" y="223425"/>
              <a:ext cx="408150" cy="407700"/>
              <a:chOff x="5639613" y="4825000"/>
              <a:chExt cx="408150" cy="407700"/>
            </a:xfrm>
          </p:grpSpPr>
          <p:sp>
            <p:nvSpPr>
              <p:cNvPr id="710" name="Google Shape;710;p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9"/>
          <p:cNvGrpSpPr/>
          <p:nvPr/>
        </p:nvGrpSpPr>
        <p:grpSpPr>
          <a:xfrm>
            <a:off x="3134413" y="350225"/>
            <a:ext cx="414600" cy="496575"/>
            <a:chOff x="3134413" y="350225"/>
            <a:chExt cx="414600" cy="496575"/>
          </a:xfrm>
        </p:grpSpPr>
        <p:sp>
          <p:nvSpPr>
            <p:cNvPr id="726" name="Google Shape;726;p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5800850" y="4260550"/>
            <a:ext cx="510075" cy="660825"/>
            <a:chOff x="5875550" y="2058925"/>
            <a:chExt cx="510075" cy="660825"/>
          </a:xfrm>
        </p:grpSpPr>
        <p:sp>
          <p:nvSpPr>
            <p:cNvPr id="752" name="Google Shape;752;p9"/>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529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1959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407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36993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9" name="Google Shape;49;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885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colored">
  <p:cSld name="Blank colored">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52" name="Google Shape;52;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499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574" y="4684117"/>
            <a:ext cx="2132853" cy="357188"/>
          </a:xfrm>
          <a:prstGeom prst="rect">
            <a:avLst/>
          </a:prstGeom>
          <a:ln/>
        </p:spPr>
        <p:txBody>
          <a:bodyPr lIns="54946" tIns="27473" rIns="54946" bIns="27473"/>
          <a:lstStyle>
            <a:lvl1pPr>
              <a:defRPr/>
            </a:lvl1pPr>
          </a:lstStyle>
          <a:p>
            <a:pPr>
              <a:defRPr/>
            </a:pPr>
            <a:endParaRPr lang="vi-VN"/>
          </a:p>
        </p:txBody>
      </p:sp>
      <p:sp>
        <p:nvSpPr>
          <p:cNvPr id="5" name="Rectangle 5"/>
          <p:cNvSpPr>
            <a:spLocks noGrp="1" noChangeArrowheads="1"/>
          </p:cNvSpPr>
          <p:nvPr>
            <p:ph type="ftr" sz="quarter" idx="11"/>
          </p:nvPr>
        </p:nvSpPr>
        <p:spPr>
          <a:xfrm>
            <a:off x="3124574" y="4684117"/>
            <a:ext cx="2894853" cy="357188"/>
          </a:xfrm>
          <a:prstGeom prst="rect">
            <a:avLst/>
          </a:prstGeom>
          <a:ln/>
        </p:spPr>
        <p:txBody>
          <a:bodyPr lIns="54946" tIns="27473" rIns="54946" bIns="27473"/>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BACB39D2-C2FE-4FB7-8569-EECEEE9E3180}" type="slidenum">
              <a:rPr lang="vi-VN" altLang="vi-VN"/>
              <a:pPr>
                <a:defRPr/>
              </a:pPr>
              <a:t>‹#›</a:t>
            </a:fld>
            <a:endParaRPr lang="vi-VN" altLang="vi-VN"/>
          </a:p>
        </p:txBody>
      </p:sp>
    </p:spTree>
    <p:extLst>
      <p:ext uri="{BB962C8B-B14F-4D97-AF65-F5344CB8AC3E}">
        <p14:creationId xmlns:p14="http://schemas.microsoft.com/office/powerpoint/2010/main" val="2611144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519520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8853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727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50"/>
        <p:cNvGrpSpPr/>
        <p:nvPr/>
      </p:nvGrpSpPr>
      <p:grpSpPr>
        <a:xfrm>
          <a:off x="0" y="0"/>
          <a:ext cx="0" cy="0"/>
          <a:chOff x="0" y="0"/>
          <a:chExt cx="0" cy="0"/>
        </a:xfrm>
      </p:grpSpPr>
      <p:sp>
        <p:nvSpPr>
          <p:cNvPr id="1051" name="Google Shape;1051;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2" name="Google Shape;1052;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3" name="Google Shape;1053;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5" name="Google Shape;1055;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7" name="Google Shape;1057;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8" name="Google Shape;1058;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9" name="Google Shape;1059;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0" name="Google Shape;1060;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1" name="Google Shape;1061;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2" name="Google Shape;1062;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3" name="Google Shape;1063;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4" name="Google Shape;1064;p13"/>
          <p:cNvSpPr/>
          <p:nvPr/>
        </p:nvSpPr>
        <p:spPr>
          <a:xfrm flipH="1">
            <a:off x="1"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13"/>
          <p:cNvGrpSpPr/>
          <p:nvPr/>
        </p:nvGrpSpPr>
        <p:grpSpPr>
          <a:xfrm>
            <a:off x="8257775" y="250850"/>
            <a:ext cx="612900" cy="631175"/>
            <a:chOff x="3613825" y="1267675"/>
            <a:chExt cx="612900" cy="631175"/>
          </a:xfrm>
        </p:grpSpPr>
        <p:sp>
          <p:nvSpPr>
            <p:cNvPr id="1068" name="Google Shape;1068;p1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13"/>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3777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6219975" y="47152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6256900" y="48771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5A4E53-6ACE-42B1-84E1-1529A61EAC1D}"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915354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5A4E53-6ACE-42B1-84E1-1529A61EAC1D}"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94516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5A4E53-6ACE-42B1-84E1-1529A61EAC1D}"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478677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A4E53-6ACE-42B1-84E1-1529A61EAC1D}"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281638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672835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578434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015767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13872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07"/>
        <p:cNvGrpSpPr/>
        <p:nvPr/>
      </p:nvGrpSpPr>
      <p:grpSpPr>
        <a:xfrm>
          <a:off x="0" y="0"/>
          <a:ext cx="0" cy="0"/>
          <a:chOff x="0" y="0"/>
          <a:chExt cx="0" cy="0"/>
        </a:xfrm>
      </p:grpSpPr>
      <p:sp>
        <p:nvSpPr>
          <p:cNvPr id="1208" name="Google Shape;1208;p15"/>
          <p:cNvSpPr txBox="1">
            <a:spLocks noGrp="1"/>
          </p:cNvSpPr>
          <p:nvPr>
            <p:ph type="title"/>
          </p:nvPr>
        </p:nvSpPr>
        <p:spPr>
          <a:xfrm>
            <a:off x="2287918" y="3074764"/>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09" name="Google Shape;1209;p15"/>
          <p:cNvSpPr txBox="1">
            <a:spLocks noGrp="1"/>
          </p:cNvSpPr>
          <p:nvPr>
            <p:ph type="subTitle" idx="1"/>
          </p:nvPr>
        </p:nvSpPr>
        <p:spPr>
          <a:xfrm>
            <a:off x="1514968" y="1510139"/>
            <a:ext cx="6109800" cy="154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10" name="Google Shape;1210;p15"/>
          <p:cNvSpPr/>
          <p:nvPr/>
        </p:nvSpPr>
        <p:spPr>
          <a:xfrm rot="10800000">
            <a:off x="5537179" y="2329702"/>
            <a:ext cx="3606796" cy="2813798"/>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rot="10800000">
            <a:off x="-45104" y="-38755"/>
            <a:ext cx="2658805" cy="207808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5"/>
          <p:cNvSpPr/>
          <p:nvPr/>
        </p:nvSpPr>
        <p:spPr>
          <a:xfrm>
            <a:off x="6250450" y="4385238"/>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5"/>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 name="Google Shape;1215;p15"/>
          <p:cNvGrpSpPr/>
          <p:nvPr/>
        </p:nvGrpSpPr>
        <p:grpSpPr>
          <a:xfrm>
            <a:off x="192700" y="3606675"/>
            <a:ext cx="612900" cy="631175"/>
            <a:chOff x="3613825" y="1267675"/>
            <a:chExt cx="612900" cy="631175"/>
          </a:xfrm>
        </p:grpSpPr>
        <p:sp>
          <p:nvSpPr>
            <p:cNvPr id="1216" name="Google Shape;1216;p15"/>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5"/>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5"/>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5"/>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5"/>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5"/>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5"/>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5"/>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5"/>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5"/>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5"/>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5"/>
          <p:cNvSpPr/>
          <p:nvPr/>
        </p:nvSpPr>
        <p:spPr>
          <a:xfrm>
            <a:off x="8760275" y="26469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5"/>
          <p:cNvSpPr/>
          <p:nvPr/>
        </p:nvSpPr>
        <p:spPr>
          <a:xfrm>
            <a:off x="1760000" y="553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5"/>
          <p:cNvSpPr/>
          <p:nvPr/>
        </p:nvSpPr>
        <p:spPr>
          <a:xfrm>
            <a:off x="292660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5"/>
          <p:cNvSpPr/>
          <p:nvPr/>
        </p:nvSpPr>
        <p:spPr>
          <a:xfrm>
            <a:off x="325670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5"/>
          <p:cNvSpPr/>
          <p:nvPr/>
        </p:nvSpPr>
        <p:spPr>
          <a:xfrm>
            <a:off x="4913057" y="4557483"/>
            <a:ext cx="449442" cy="409147"/>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5"/>
          <p:cNvSpPr/>
          <p:nvPr/>
        </p:nvSpPr>
        <p:spPr>
          <a:xfrm>
            <a:off x="4827422" y="4181902"/>
            <a:ext cx="144364" cy="131551"/>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5"/>
          <p:cNvSpPr/>
          <p:nvPr/>
        </p:nvSpPr>
        <p:spPr>
          <a:xfrm>
            <a:off x="6798225" y="154225"/>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15"/>
          <p:cNvGrpSpPr/>
          <p:nvPr/>
        </p:nvGrpSpPr>
        <p:grpSpPr>
          <a:xfrm>
            <a:off x="4452778" y="117535"/>
            <a:ext cx="750886" cy="783930"/>
            <a:chOff x="3463228" y="4036210"/>
            <a:chExt cx="750886" cy="783930"/>
          </a:xfrm>
        </p:grpSpPr>
        <p:sp>
          <p:nvSpPr>
            <p:cNvPr id="1241" name="Google Shape;1241;p1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15"/>
          <p:cNvGrpSpPr/>
          <p:nvPr/>
        </p:nvGrpSpPr>
        <p:grpSpPr>
          <a:xfrm rot="5836754">
            <a:off x="1326686" y="4347109"/>
            <a:ext cx="586326" cy="436482"/>
            <a:chOff x="5220750" y="1640250"/>
            <a:chExt cx="586350" cy="436500"/>
          </a:xfrm>
        </p:grpSpPr>
        <p:sp>
          <p:nvSpPr>
            <p:cNvPr id="1269" name="Google Shape;1269;p1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292"/>
        <p:cNvGrpSpPr/>
        <p:nvPr/>
      </p:nvGrpSpPr>
      <p:grpSpPr>
        <a:xfrm>
          <a:off x="0" y="0"/>
          <a:ext cx="0" cy="0"/>
          <a:chOff x="0" y="0"/>
          <a:chExt cx="0" cy="0"/>
        </a:xfrm>
      </p:grpSpPr>
      <p:sp>
        <p:nvSpPr>
          <p:cNvPr id="1293" name="Google Shape;1293;p16"/>
          <p:cNvSpPr/>
          <p:nvPr/>
        </p:nvSpPr>
        <p:spPr>
          <a:xfrm flipH="1">
            <a:off x="-35824"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flipH="1">
            <a:off x="5065137" y="25"/>
            <a:ext cx="4072194" cy="225835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flipH="1">
            <a:off x="7190624" y="168900"/>
            <a:ext cx="289501" cy="28933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flipH="1">
            <a:off x="5182562" y="45991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flipH="1">
            <a:off x="5007537" y="47170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16"/>
          <p:cNvGrpSpPr/>
          <p:nvPr/>
        </p:nvGrpSpPr>
        <p:grpSpPr>
          <a:xfrm flipH="1">
            <a:off x="8212862" y="255588"/>
            <a:ext cx="743575" cy="568800"/>
            <a:chOff x="110425" y="2275700"/>
            <a:chExt cx="743575" cy="568800"/>
          </a:xfrm>
        </p:grpSpPr>
        <p:sp>
          <p:nvSpPr>
            <p:cNvPr id="1301" name="Google Shape;1301;p16"/>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6"/>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16"/>
          <p:cNvSpPr/>
          <p:nvPr/>
        </p:nvSpPr>
        <p:spPr>
          <a:xfrm>
            <a:off x="1267600" y="1689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5517788" y="3962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txBox="1">
            <a:spLocks noGrp="1"/>
          </p:cNvSpPr>
          <p:nvPr>
            <p:ph type="subTitle" idx="1"/>
          </p:nvPr>
        </p:nvSpPr>
        <p:spPr>
          <a:xfrm>
            <a:off x="2651857" y="2590775"/>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4" name="Google Shape;1314;p16"/>
          <p:cNvSpPr txBox="1">
            <a:spLocks noGrp="1"/>
          </p:cNvSpPr>
          <p:nvPr>
            <p:ph type="title"/>
          </p:nvPr>
        </p:nvSpPr>
        <p:spPr>
          <a:xfrm>
            <a:off x="1494900" y="1383575"/>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15" name="Google Shape;1315;p16"/>
          <p:cNvGrpSpPr/>
          <p:nvPr/>
        </p:nvGrpSpPr>
        <p:grpSpPr>
          <a:xfrm rot="5836754">
            <a:off x="208986" y="2976184"/>
            <a:ext cx="586326" cy="436482"/>
            <a:chOff x="5220750" y="1640250"/>
            <a:chExt cx="586350" cy="436500"/>
          </a:xfrm>
        </p:grpSpPr>
        <p:sp>
          <p:nvSpPr>
            <p:cNvPr id="1316" name="Google Shape;1316;p1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a:off x="5276193" y="1708786"/>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6"/>
          <p:cNvGrpSpPr/>
          <p:nvPr/>
        </p:nvGrpSpPr>
        <p:grpSpPr>
          <a:xfrm rot="4823896">
            <a:off x="286436" y="4306812"/>
            <a:ext cx="661531" cy="552480"/>
            <a:chOff x="129500" y="2363625"/>
            <a:chExt cx="661525" cy="552475"/>
          </a:xfrm>
        </p:grpSpPr>
        <p:sp>
          <p:nvSpPr>
            <p:cNvPr id="1340" name="Google Shape;1340;p1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6"/>
          <p:cNvGrpSpPr/>
          <p:nvPr/>
        </p:nvGrpSpPr>
        <p:grpSpPr>
          <a:xfrm>
            <a:off x="4370538" y="168900"/>
            <a:ext cx="414600" cy="496575"/>
            <a:chOff x="3134413" y="350225"/>
            <a:chExt cx="414600" cy="496575"/>
          </a:xfrm>
        </p:grpSpPr>
        <p:sp>
          <p:nvSpPr>
            <p:cNvPr id="1372" name="Google Shape;1372;p1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743"/>
        <p:cNvGrpSpPr/>
        <p:nvPr/>
      </p:nvGrpSpPr>
      <p:grpSpPr>
        <a:xfrm>
          <a:off x="0" y="0"/>
          <a:ext cx="0" cy="0"/>
          <a:chOff x="0" y="0"/>
          <a:chExt cx="0" cy="0"/>
        </a:xfrm>
      </p:grpSpPr>
      <p:sp>
        <p:nvSpPr>
          <p:cNvPr id="1744" name="Google Shape;1744;p19"/>
          <p:cNvSpPr txBox="1">
            <a:spLocks noGrp="1"/>
          </p:cNvSpPr>
          <p:nvPr>
            <p:ph type="title"/>
          </p:nvPr>
        </p:nvSpPr>
        <p:spPr>
          <a:xfrm>
            <a:off x="5054250" y="1517150"/>
            <a:ext cx="2927100" cy="101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45" name="Google Shape;1745;p19"/>
          <p:cNvSpPr txBox="1">
            <a:spLocks noGrp="1"/>
          </p:cNvSpPr>
          <p:nvPr>
            <p:ph type="subTitle" idx="1"/>
          </p:nvPr>
        </p:nvSpPr>
        <p:spPr>
          <a:xfrm>
            <a:off x="5054275" y="2560408"/>
            <a:ext cx="2927100" cy="106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46" name="Google Shape;1746;p19"/>
          <p:cNvSpPr/>
          <p:nvPr/>
        </p:nvSpPr>
        <p:spPr>
          <a:xfrm rot="-5400000" flipH="1">
            <a:off x="293014" y="3427675"/>
            <a:ext cx="1368235" cy="2063424"/>
          </a:xfrm>
          <a:custGeom>
            <a:avLst/>
            <a:gdLst/>
            <a:ahLst/>
            <a:cxnLst/>
            <a:rect l="l" t="t" r="r" b="b"/>
            <a:pathLst>
              <a:path w="38512" h="41004" extrusionOk="0">
                <a:moveTo>
                  <a:pt x="1125" y="0"/>
                </a:moveTo>
                <a:cubicBezTo>
                  <a:pt x="0" y="4377"/>
                  <a:pt x="2462" y="9119"/>
                  <a:pt x="5958" y="12037"/>
                </a:cubicBezTo>
                <a:cubicBezTo>
                  <a:pt x="9636" y="15077"/>
                  <a:pt x="14286" y="16688"/>
                  <a:pt x="18602" y="18724"/>
                </a:cubicBezTo>
                <a:cubicBezTo>
                  <a:pt x="21125" y="19909"/>
                  <a:pt x="23861" y="21703"/>
                  <a:pt x="24043" y="24438"/>
                </a:cubicBezTo>
                <a:cubicBezTo>
                  <a:pt x="24226" y="26748"/>
                  <a:pt x="22493" y="28876"/>
                  <a:pt x="22432" y="31186"/>
                </a:cubicBezTo>
                <a:cubicBezTo>
                  <a:pt x="22402" y="34347"/>
                  <a:pt x="25411" y="36627"/>
                  <a:pt x="28268" y="37964"/>
                </a:cubicBezTo>
                <a:cubicBezTo>
                  <a:pt x="31490" y="39484"/>
                  <a:pt x="34955" y="40518"/>
                  <a:pt x="38512" y="41004"/>
                </a:cubicBezTo>
                <a:lnTo>
                  <a:pt x="38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9"/>
          <p:cNvSpPr/>
          <p:nvPr/>
        </p:nvSpPr>
        <p:spPr>
          <a:xfrm flipH="1">
            <a:off x="5384679" y="44"/>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9"/>
          <p:cNvSpPr/>
          <p:nvPr/>
        </p:nvSpPr>
        <p:spPr>
          <a:xfrm flipH="1">
            <a:off x="2224887" y="4599313"/>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9"/>
          <p:cNvSpPr/>
          <p:nvPr/>
        </p:nvSpPr>
        <p:spPr>
          <a:xfrm flipH="1">
            <a:off x="2743112" y="4944213"/>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9"/>
          <p:cNvSpPr/>
          <p:nvPr/>
        </p:nvSpPr>
        <p:spPr>
          <a:xfrm flipH="1">
            <a:off x="4530124" y="70863"/>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9"/>
          <p:cNvSpPr/>
          <p:nvPr/>
        </p:nvSpPr>
        <p:spPr>
          <a:xfrm flipH="1">
            <a:off x="1391862" y="6785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9"/>
          <p:cNvSpPr/>
          <p:nvPr/>
        </p:nvSpPr>
        <p:spPr>
          <a:xfrm flipH="1">
            <a:off x="7621911" y="4738500"/>
            <a:ext cx="164376" cy="163336"/>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9"/>
          <p:cNvSpPr/>
          <p:nvPr/>
        </p:nvSpPr>
        <p:spPr>
          <a:xfrm flipH="1">
            <a:off x="4416281" y="434113"/>
            <a:ext cx="113839" cy="105888"/>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19"/>
          <p:cNvGrpSpPr/>
          <p:nvPr/>
        </p:nvGrpSpPr>
        <p:grpSpPr>
          <a:xfrm flipH="1">
            <a:off x="192562" y="315725"/>
            <a:ext cx="743575" cy="568800"/>
            <a:chOff x="110425" y="2275700"/>
            <a:chExt cx="743575" cy="568800"/>
          </a:xfrm>
        </p:grpSpPr>
        <p:sp>
          <p:nvSpPr>
            <p:cNvPr id="1755" name="Google Shape;1755;p19"/>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9"/>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9"/>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9"/>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9"/>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9"/>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9"/>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9"/>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9"/>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9"/>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5" name="Google Shape;1765;p19"/>
          <p:cNvSpPr/>
          <p:nvPr/>
        </p:nvSpPr>
        <p:spPr>
          <a:xfrm flipH="1">
            <a:off x="8598787" y="34783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9"/>
          <p:cNvGrpSpPr/>
          <p:nvPr/>
        </p:nvGrpSpPr>
        <p:grpSpPr>
          <a:xfrm flipH="1">
            <a:off x="6583637" y="153950"/>
            <a:ext cx="353725" cy="459450"/>
            <a:chOff x="6861775" y="2306725"/>
            <a:chExt cx="353725" cy="459450"/>
          </a:xfrm>
        </p:grpSpPr>
        <p:sp>
          <p:nvSpPr>
            <p:cNvPr id="1767" name="Google Shape;1767;p1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19"/>
          <p:cNvSpPr/>
          <p:nvPr/>
        </p:nvSpPr>
        <p:spPr>
          <a:xfrm flipH="1">
            <a:off x="4871587" y="48466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9"/>
          <p:cNvSpPr/>
          <p:nvPr/>
        </p:nvSpPr>
        <p:spPr>
          <a:xfrm flipH="1">
            <a:off x="8598787" y="205023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19"/>
          <p:cNvGrpSpPr/>
          <p:nvPr/>
        </p:nvGrpSpPr>
        <p:grpSpPr>
          <a:xfrm>
            <a:off x="8010263" y="388475"/>
            <a:ext cx="813175" cy="718625"/>
            <a:chOff x="385713" y="99300"/>
            <a:chExt cx="813175" cy="718625"/>
          </a:xfrm>
        </p:grpSpPr>
        <p:sp>
          <p:nvSpPr>
            <p:cNvPr id="1780" name="Google Shape;1780;p1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19"/>
            <p:cNvGrpSpPr/>
            <p:nvPr/>
          </p:nvGrpSpPr>
          <p:grpSpPr>
            <a:xfrm>
              <a:off x="593025" y="223425"/>
              <a:ext cx="408150" cy="407700"/>
              <a:chOff x="5639613" y="4825000"/>
              <a:chExt cx="408150" cy="407700"/>
            </a:xfrm>
          </p:grpSpPr>
          <p:sp>
            <p:nvSpPr>
              <p:cNvPr id="1788" name="Google Shape;1788;p1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1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19"/>
          <p:cNvGrpSpPr/>
          <p:nvPr/>
        </p:nvGrpSpPr>
        <p:grpSpPr>
          <a:xfrm flipH="1">
            <a:off x="8315488" y="4514388"/>
            <a:ext cx="414600" cy="496575"/>
            <a:chOff x="3134413" y="350225"/>
            <a:chExt cx="414600" cy="496575"/>
          </a:xfrm>
        </p:grpSpPr>
        <p:sp>
          <p:nvSpPr>
            <p:cNvPr id="1804" name="Google Shape;1804;p1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19"/>
          <p:cNvGrpSpPr/>
          <p:nvPr/>
        </p:nvGrpSpPr>
        <p:grpSpPr>
          <a:xfrm rot="4823896">
            <a:off x="150661" y="4253375"/>
            <a:ext cx="661531" cy="552480"/>
            <a:chOff x="129500" y="2363625"/>
            <a:chExt cx="661525" cy="552475"/>
          </a:xfrm>
        </p:grpSpPr>
        <p:sp>
          <p:nvSpPr>
            <p:cNvPr id="1830" name="Google Shape;1830;p1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8">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9" r:id="rId6"/>
    <p:sldLayoutId id="2147483661" r:id="rId7"/>
    <p:sldLayoutId id="2147483662" r:id="rId8"/>
    <p:sldLayoutId id="2147483665" r:id="rId9"/>
    <p:sldLayoutId id="2147483672" r:id="rId10"/>
    <p:sldLayoutId id="2147483681" r:id="rId11"/>
    <p:sldLayoutId id="2147483682" r:id="rId12"/>
    <p:sldLayoutId id="2147483683" r:id="rId13"/>
    <p:sldLayoutId id="2147483684" r:id="rId14"/>
    <p:sldLayoutId id="2147483734" r:id="rId15"/>
    <p:sldLayoutId id="214748373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1pPr>
            <a:lvl2pPr lvl="1"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2pPr>
            <a:lvl3pPr lvl="2"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3pPr>
            <a:lvl4pPr lvl="3"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4pPr>
            <a:lvl5pPr lvl="4"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5pPr>
            <a:lvl6pPr lvl="5"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6pPr>
            <a:lvl7pPr lvl="6"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7pPr>
            <a:lvl8pPr lvl="7"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8pPr>
            <a:lvl9pPr lvl="8"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81849422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fld id="{90A3F62A-45C2-4C10-B6B6-23D7B4B76946}" type="datetimeFigureOut">
              <a:rPr lang="en-US" smtClean="0"/>
              <a:t>4/1/2025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fld id="{A309B8EF-5D2D-4FEC-949D-BB75BEA08071}" type="slidenum">
              <a:rPr lang="en-US" smtClean="0"/>
              <a:t>‹#›</a:t>
            </a:fld>
            <a:endParaRPr lang="en-US"/>
          </a:p>
        </p:txBody>
      </p:sp>
    </p:spTree>
    <p:extLst>
      <p:ext uri="{BB962C8B-B14F-4D97-AF65-F5344CB8AC3E}">
        <p14:creationId xmlns:p14="http://schemas.microsoft.com/office/powerpoint/2010/main" val="23508657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41929749"/>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3"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5A4E53-6ACE-42B1-84E1-1529A61EAC1D}" type="datetimeFigureOut">
              <a:rPr lang="en-US" smtClean="0"/>
              <a:t>4/1/2025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851083-8469-479F-A222-9CC9EF102F1A}" type="slidenum">
              <a:rPr lang="en-US" smtClean="0"/>
              <a:t>‹#›</a:t>
            </a:fld>
            <a:endParaRPr lang="en-US"/>
          </a:p>
        </p:txBody>
      </p:sp>
    </p:spTree>
    <p:extLst>
      <p:ext uri="{BB962C8B-B14F-4D97-AF65-F5344CB8AC3E}">
        <p14:creationId xmlns:p14="http://schemas.microsoft.com/office/powerpoint/2010/main" val="14598622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5.xml"/><Relationship Id="rId7" Type="http://schemas.openxmlformats.org/officeDocument/2006/relationships/image" Target="../media/image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6" name="Google Shape;156;p27"/>
          <p:cNvGrpSpPr/>
          <p:nvPr/>
        </p:nvGrpSpPr>
        <p:grpSpPr>
          <a:xfrm>
            <a:off x="432775" y="4134975"/>
            <a:ext cx="812402" cy="555675"/>
            <a:chOff x="565325" y="4048325"/>
            <a:chExt cx="812402" cy="555675"/>
          </a:xfrm>
        </p:grpSpPr>
        <p:sp>
          <p:nvSpPr>
            <p:cNvPr id="157" name="Google Shape;157;p27"/>
            <p:cNvSpPr/>
            <p:nvPr/>
          </p:nvSpPr>
          <p:spPr>
            <a:xfrm flipH="1">
              <a:off x="713225" y="45371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7"/>
            <p:cNvSpPr/>
            <p:nvPr/>
          </p:nvSpPr>
          <p:spPr>
            <a:xfrm>
              <a:off x="565325" y="40483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grpSp>
        <p:nvGrpSpPr>
          <p:cNvPr id="159" name="Google Shape;159;p27"/>
          <p:cNvGrpSpPr/>
          <p:nvPr/>
        </p:nvGrpSpPr>
        <p:grpSpPr>
          <a:xfrm>
            <a:off x="6140948" y="3809026"/>
            <a:ext cx="1985325" cy="1305371"/>
            <a:chOff x="6970075" y="3722775"/>
            <a:chExt cx="1546806" cy="1017040"/>
          </a:xfrm>
        </p:grpSpPr>
        <p:sp>
          <p:nvSpPr>
            <p:cNvPr id="160" name="Google Shape;160;p27"/>
            <p:cNvSpPr/>
            <p:nvPr/>
          </p:nvSpPr>
          <p:spPr>
            <a:xfrm>
              <a:off x="6970075" y="4084966"/>
              <a:ext cx="1385713" cy="293308"/>
            </a:xfrm>
            <a:custGeom>
              <a:avLst/>
              <a:gdLst/>
              <a:ahLst/>
              <a:cxnLst/>
              <a:rect l="l" t="t" r="r" b="b"/>
              <a:pathLst>
                <a:path w="32112" h="6797" extrusionOk="0">
                  <a:moveTo>
                    <a:pt x="1" y="1"/>
                  </a:moveTo>
                  <a:lnTo>
                    <a:pt x="61" y="1166"/>
                  </a:lnTo>
                  <a:lnTo>
                    <a:pt x="359" y="5766"/>
                  </a:lnTo>
                  <a:lnTo>
                    <a:pt x="419" y="6796"/>
                  </a:lnTo>
                  <a:lnTo>
                    <a:pt x="30513" y="6796"/>
                  </a:lnTo>
                  <a:cubicBezTo>
                    <a:pt x="30722" y="6602"/>
                    <a:pt x="32111" y="5243"/>
                    <a:pt x="31977" y="3122"/>
                  </a:cubicBezTo>
                  <a:cubicBezTo>
                    <a:pt x="31872" y="1345"/>
                    <a:pt x="30767" y="240"/>
                    <a:pt x="30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7"/>
            <p:cNvSpPr/>
            <p:nvPr/>
          </p:nvSpPr>
          <p:spPr>
            <a:xfrm>
              <a:off x="6972664" y="4135240"/>
              <a:ext cx="1320596" cy="198545"/>
            </a:xfrm>
            <a:custGeom>
              <a:avLst/>
              <a:gdLst/>
              <a:ahLst/>
              <a:cxnLst/>
              <a:rect l="l" t="t" r="r" b="b"/>
              <a:pathLst>
                <a:path w="30603" h="4601" extrusionOk="0">
                  <a:moveTo>
                    <a:pt x="1" y="1"/>
                  </a:moveTo>
                  <a:lnTo>
                    <a:pt x="299" y="4601"/>
                  </a:lnTo>
                  <a:lnTo>
                    <a:pt x="28795" y="4601"/>
                  </a:lnTo>
                  <a:cubicBezTo>
                    <a:pt x="29915" y="4168"/>
                    <a:pt x="30602" y="3062"/>
                    <a:pt x="30453" y="1957"/>
                  </a:cubicBezTo>
                  <a:cubicBezTo>
                    <a:pt x="30334" y="1076"/>
                    <a:pt x="29676" y="314"/>
                    <a:pt x="287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7"/>
            <p:cNvSpPr/>
            <p:nvPr/>
          </p:nvSpPr>
          <p:spPr>
            <a:xfrm>
              <a:off x="6975901" y="4186162"/>
              <a:ext cx="1247107" cy="43"/>
            </a:xfrm>
            <a:custGeom>
              <a:avLst/>
              <a:gdLst/>
              <a:ahLst/>
              <a:cxnLst/>
              <a:rect l="l" t="t" r="r" b="b"/>
              <a:pathLst>
                <a:path w="28900" h="1" fill="none" extrusionOk="0">
                  <a:moveTo>
                    <a:pt x="0" y="1"/>
                  </a:moveTo>
                  <a:lnTo>
                    <a:pt x="288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7"/>
            <p:cNvSpPr/>
            <p:nvPr/>
          </p:nvSpPr>
          <p:spPr>
            <a:xfrm>
              <a:off x="6975901" y="4237731"/>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7"/>
            <p:cNvSpPr/>
            <p:nvPr/>
          </p:nvSpPr>
          <p:spPr>
            <a:xfrm>
              <a:off x="6975901" y="4289300"/>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7"/>
            <p:cNvSpPr/>
            <p:nvPr/>
          </p:nvSpPr>
          <p:spPr>
            <a:xfrm>
              <a:off x="7112526" y="3722775"/>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9"/>
                  </a:lnTo>
                  <a:lnTo>
                    <a:pt x="32320" y="1106"/>
                  </a:lnTo>
                  <a:lnTo>
                    <a:pt x="3229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7"/>
            <p:cNvSpPr/>
            <p:nvPr/>
          </p:nvSpPr>
          <p:spPr>
            <a:xfrm>
              <a:off x="7592698" y="3770460"/>
              <a:ext cx="922903" cy="266855"/>
            </a:xfrm>
            <a:custGeom>
              <a:avLst/>
              <a:gdLst/>
              <a:ahLst/>
              <a:cxnLst/>
              <a:rect l="l" t="t" r="r" b="b"/>
              <a:pathLst>
                <a:path w="21387" h="6184" extrusionOk="0">
                  <a:moveTo>
                    <a:pt x="1867" y="1"/>
                  </a:moveTo>
                  <a:cubicBezTo>
                    <a:pt x="1688" y="105"/>
                    <a:pt x="329" y="1001"/>
                    <a:pt x="149" y="2689"/>
                  </a:cubicBezTo>
                  <a:cubicBezTo>
                    <a:pt x="0" y="4063"/>
                    <a:pt x="672" y="5407"/>
                    <a:pt x="1867" y="6184"/>
                  </a:cubicBezTo>
                  <a:lnTo>
                    <a:pt x="21387" y="6184"/>
                  </a:lnTo>
                  <a:lnTo>
                    <a:pt x="2119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7"/>
            <p:cNvSpPr/>
            <p:nvPr/>
          </p:nvSpPr>
          <p:spPr>
            <a:xfrm>
              <a:off x="7191799" y="3864579"/>
              <a:ext cx="333224" cy="79271"/>
            </a:xfrm>
            <a:custGeom>
              <a:avLst/>
              <a:gdLst/>
              <a:ahLst/>
              <a:cxnLst/>
              <a:rect l="l" t="t" r="r" b="b"/>
              <a:pathLst>
                <a:path w="7722" h="1837" extrusionOk="0">
                  <a:moveTo>
                    <a:pt x="3869" y="0"/>
                  </a:moveTo>
                  <a:cubicBezTo>
                    <a:pt x="1733" y="0"/>
                    <a:pt x="1" y="403"/>
                    <a:pt x="1" y="911"/>
                  </a:cubicBezTo>
                  <a:cubicBezTo>
                    <a:pt x="1" y="1419"/>
                    <a:pt x="1733" y="1837"/>
                    <a:pt x="3869" y="1837"/>
                  </a:cubicBezTo>
                  <a:cubicBezTo>
                    <a:pt x="5989" y="1837"/>
                    <a:pt x="7722" y="1419"/>
                    <a:pt x="7722" y="911"/>
                  </a:cubicBezTo>
                  <a:cubicBezTo>
                    <a:pt x="7722" y="403"/>
                    <a:pt x="5989" y="0"/>
                    <a:pt x="38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7"/>
            <p:cNvSpPr/>
            <p:nvPr/>
          </p:nvSpPr>
          <p:spPr>
            <a:xfrm>
              <a:off x="7660363" y="385426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7"/>
            <p:cNvSpPr/>
            <p:nvPr/>
          </p:nvSpPr>
          <p:spPr>
            <a:xfrm>
              <a:off x="7660363" y="3905791"/>
              <a:ext cx="850104" cy="43"/>
            </a:xfrm>
            <a:custGeom>
              <a:avLst/>
              <a:gdLst/>
              <a:ahLst/>
              <a:cxnLst/>
              <a:rect l="l" t="t" r="r" b="b"/>
              <a:pathLst>
                <a:path w="19700" h="1" fill="none" extrusionOk="0">
                  <a:moveTo>
                    <a:pt x="0" y="1"/>
                  </a:moveTo>
                  <a:lnTo>
                    <a:pt x="19699"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7"/>
            <p:cNvSpPr/>
            <p:nvPr/>
          </p:nvSpPr>
          <p:spPr>
            <a:xfrm>
              <a:off x="7660363" y="395736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7"/>
            <p:cNvSpPr/>
            <p:nvPr/>
          </p:nvSpPr>
          <p:spPr>
            <a:xfrm>
              <a:off x="7112526" y="4377593"/>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8"/>
                  </a:lnTo>
                  <a:lnTo>
                    <a:pt x="32320" y="1105"/>
                  </a:lnTo>
                  <a:lnTo>
                    <a:pt x="3229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7"/>
            <p:cNvSpPr/>
            <p:nvPr/>
          </p:nvSpPr>
          <p:spPr>
            <a:xfrm>
              <a:off x="7592698" y="4425278"/>
              <a:ext cx="922903" cy="267502"/>
            </a:xfrm>
            <a:custGeom>
              <a:avLst/>
              <a:gdLst/>
              <a:ahLst/>
              <a:cxnLst/>
              <a:rect l="l" t="t" r="r" b="b"/>
              <a:pathLst>
                <a:path w="21387" h="6199" extrusionOk="0">
                  <a:moveTo>
                    <a:pt x="1867" y="0"/>
                  </a:moveTo>
                  <a:cubicBezTo>
                    <a:pt x="1688" y="120"/>
                    <a:pt x="329" y="1001"/>
                    <a:pt x="149" y="2704"/>
                  </a:cubicBezTo>
                  <a:cubicBezTo>
                    <a:pt x="0" y="4063"/>
                    <a:pt x="672" y="5407"/>
                    <a:pt x="1867" y="6198"/>
                  </a:cubicBezTo>
                  <a:lnTo>
                    <a:pt x="21387" y="6198"/>
                  </a:lnTo>
                  <a:lnTo>
                    <a:pt x="2119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7"/>
            <p:cNvSpPr/>
            <p:nvPr/>
          </p:nvSpPr>
          <p:spPr>
            <a:xfrm>
              <a:off x="7660363" y="450904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7"/>
            <p:cNvSpPr/>
            <p:nvPr/>
          </p:nvSpPr>
          <p:spPr>
            <a:xfrm>
              <a:off x="7660363" y="4560609"/>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7"/>
            <p:cNvSpPr/>
            <p:nvPr/>
          </p:nvSpPr>
          <p:spPr>
            <a:xfrm>
              <a:off x="7660363" y="461282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7"/>
            <p:cNvSpPr/>
            <p:nvPr/>
          </p:nvSpPr>
          <p:spPr>
            <a:xfrm>
              <a:off x="7159563" y="4474258"/>
              <a:ext cx="376419" cy="154702"/>
            </a:xfrm>
            <a:custGeom>
              <a:avLst/>
              <a:gdLst/>
              <a:ahLst/>
              <a:cxnLst/>
              <a:rect l="l" t="t" r="r" b="b"/>
              <a:pathLst>
                <a:path w="8723" h="3585" fill="none" extrusionOk="0">
                  <a:moveTo>
                    <a:pt x="8723" y="3585"/>
                  </a:moveTo>
                  <a:lnTo>
                    <a:pt x="748" y="3585"/>
                  </a:lnTo>
                  <a:cubicBezTo>
                    <a:pt x="628" y="3435"/>
                    <a:pt x="1" y="2704"/>
                    <a:pt x="75" y="1613"/>
                  </a:cubicBezTo>
                  <a:cubicBezTo>
                    <a:pt x="135" y="747"/>
                    <a:pt x="583" y="180"/>
                    <a:pt x="748" y="0"/>
                  </a:cubicBezTo>
                  <a:lnTo>
                    <a:pt x="8723" y="0"/>
                  </a:lnTo>
                  <a:cubicBezTo>
                    <a:pt x="8559" y="284"/>
                    <a:pt x="8260" y="926"/>
                    <a:pt x="8260" y="1793"/>
                  </a:cubicBezTo>
                  <a:cubicBezTo>
                    <a:pt x="8260" y="2659"/>
                    <a:pt x="8559" y="3301"/>
                    <a:pt x="8723" y="3585"/>
                  </a:cubicBez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7"/>
            <p:cNvSpPr/>
            <p:nvPr/>
          </p:nvSpPr>
          <p:spPr>
            <a:xfrm>
              <a:off x="7194388" y="4084966"/>
              <a:ext cx="1092406" cy="43"/>
            </a:xfrm>
            <a:custGeom>
              <a:avLst/>
              <a:gdLst/>
              <a:ahLst/>
              <a:cxnLst/>
              <a:rect l="l" t="t" r="r" b="b"/>
              <a:pathLst>
                <a:path w="25315" h="1" fill="none" extrusionOk="0">
                  <a:moveTo>
                    <a:pt x="0" y="1"/>
                  </a:moveTo>
                  <a:lnTo>
                    <a:pt x="25315"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7"/>
            <p:cNvSpPr/>
            <p:nvPr/>
          </p:nvSpPr>
          <p:spPr>
            <a:xfrm>
              <a:off x="7194388" y="4377593"/>
              <a:ext cx="1092406" cy="690"/>
            </a:xfrm>
            <a:custGeom>
              <a:avLst/>
              <a:gdLst/>
              <a:ahLst/>
              <a:cxnLst/>
              <a:rect l="l" t="t" r="r" b="b"/>
              <a:pathLst>
                <a:path w="25315" h="16" fill="none" extrusionOk="0">
                  <a:moveTo>
                    <a:pt x="25315" y="15"/>
                  </a:moveTo>
                  <a:lnTo>
                    <a:pt x="0"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27"/>
          <p:cNvSpPr/>
          <p:nvPr/>
        </p:nvSpPr>
        <p:spPr>
          <a:xfrm rot="1189787">
            <a:off x="1060878" y="498039"/>
            <a:ext cx="446825" cy="339484"/>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+1</a:t>
            </a:r>
          </a:p>
        </p:txBody>
      </p:sp>
      <p:sp>
        <p:nvSpPr>
          <p:cNvPr id="180" name="Google Shape;180;p27"/>
          <p:cNvSpPr/>
          <p:nvPr/>
        </p:nvSpPr>
        <p:spPr>
          <a:xfrm rot="-968752">
            <a:off x="8472351" y="369762"/>
            <a:ext cx="284751" cy="33947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0</a:t>
            </a:r>
          </a:p>
        </p:txBody>
      </p:sp>
      <p:sp>
        <p:nvSpPr>
          <p:cNvPr id="181" name="Google Shape;181;p27"/>
          <p:cNvSpPr/>
          <p:nvPr/>
        </p:nvSpPr>
        <p:spPr>
          <a:xfrm rot="-257646">
            <a:off x="3193744" y="4422604"/>
            <a:ext cx="446836" cy="36279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-3</a:t>
            </a:r>
          </a:p>
        </p:txBody>
      </p:sp>
      <p:grpSp>
        <p:nvGrpSpPr>
          <p:cNvPr id="182" name="Google Shape;182;p27"/>
          <p:cNvGrpSpPr/>
          <p:nvPr/>
        </p:nvGrpSpPr>
        <p:grpSpPr>
          <a:xfrm>
            <a:off x="7957753" y="3189066"/>
            <a:ext cx="1037321" cy="1954710"/>
            <a:chOff x="7393446" y="2649287"/>
            <a:chExt cx="1037321" cy="1954710"/>
          </a:xfrm>
        </p:grpSpPr>
        <p:grpSp>
          <p:nvGrpSpPr>
            <p:cNvPr id="183" name="Google Shape;183;p27"/>
            <p:cNvGrpSpPr/>
            <p:nvPr/>
          </p:nvGrpSpPr>
          <p:grpSpPr>
            <a:xfrm>
              <a:off x="7393446" y="2649287"/>
              <a:ext cx="1037321" cy="1954707"/>
              <a:chOff x="5440801" y="2812401"/>
              <a:chExt cx="867906" cy="1635464"/>
            </a:xfrm>
          </p:grpSpPr>
          <p:sp>
            <p:nvSpPr>
              <p:cNvPr id="184" name="Google Shape;184;p27"/>
              <p:cNvSpPr/>
              <p:nvPr/>
            </p:nvSpPr>
            <p:spPr>
              <a:xfrm>
                <a:off x="5440801" y="3520700"/>
                <a:ext cx="733988" cy="156741"/>
              </a:xfrm>
              <a:custGeom>
                <a:avLst/>
                <a:gdLst/>
                <a:ahLst/>
                <a:cxnLst/>
                <a:rect l="l" t="t" r="r" b="b"/>
                <a:pathLst>
                  <a:path w="19237" h="4108" extrusionOk="0">
                    <a:moveTo>
                      <a:pt x="9619" y="1"/>
                    </a:moveTo>
                    <a:cubicBezTo>
                      <a:pt x="8678" y="1"/>
                      <a:pt x="7782" y="16"/>
                      <a:pt x="6916" y="75"/>
                    </a:cubicBezTo>
                    <a:cubicBezTo>
                      <a:pt x="3033" y="314"/>
                      <a:pt x="165" y="1076"/>
                      <a:pt x="1" y="1972"/>
                    </a:cubicBezTo>
                    <a:lnTo>
                      <a:pt x="31" y="2196"/>
                    </a:lnTo>
                    <a:cubicBezTo>
                      <a:pt x="374" y="3256"/>
                      <a:pt x="4631" y="4108"/>
                      <a:pt x="9619" y="4108"/>
                    </a:cubicBezTo>
                    <a:cubicBezTo>
                      <a:pt x="14592" y="4108"/>
                      <a:pt x="18699" y="3301"/>
                      <a:pt x="19192" y="2256"/>
                    </a:cubicBezTo>
                    <a:lnTo>
                      <a:pt x="19237" y="1972"/>
                    </a:lnTo>
                    <a:lnTo>
                      <a:pt x="19237" y="1957"/>
                    </a:lnTo>
                    <a:cubicBezTo>
                      <a:pt x="19073" y="1151"/>
                      <a:pt x="16683" y="449"/>
                      <a:pt x="13323" y="150"/>
                    </a:cubicBezTo>
                    <a:cubicBezTo>
                      <a:pt x="12188" y="45"/>
                      <a:pt x="10933" y="1"/>
                      <a:pt x="96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7"/>
              <p:cNvSpPr/>
              <p:nvPr/>
            </p:nvSpPr>
            <p:spPr>
              <a:xfrm>
                <a:off x="6173061" y="3595941"/>
                <a:ext cx="1717" cy="10836"/>
              </a:xfrm>
              <a:custGeom>
                <a:avLst/>
                <a:gdLst/>
                <a:ahLst/>
                <a:cxnLst/>
                <a:rect l="l" t="t" r="r" b="b"/>
                <a:pathLst>
                  <a:path w="45" h="284" extrusionOk="0">
                    <a:moveTo>
                      <a:pt x="45" y="0"/>
                    </a:moveTo>
                    <a:lnTo>
                      <a:pt x="0" y="284"/>
                    </a:lnTo>
                    <a:cubicBezTo>
                      <a:pt x="30" y="224"/>
                      <a:pt x="45" y="149"/>
                      <a:pt x="45" y="75"/>
                    </a:cubicBezTo>
                    <a:cubicBezTo>
                      <a:pt x="45" y="60"/>
                      <a:pt x="45" y="30"/>
                      <a:pt x="45"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7"/>
              <p:cNvSpPr/>
              <p:nvPr/>
            </p:nvSpPr>
            <p:spPr>
              <a:xfrm>
                <a:off x="5694375" y="2812401"/>
                <a:ext cx="250793" cy="1047965"/>
              </a:xfrm>
              <a:custGeom>
                <a:avLst/>
                <a:gdLst/>
                <a:ahLst/>
                <a:cxnLst/>
                <a:rect l="l" t="t" r="r" b="b"/>
                <a:pathLst>
                  <a:path w="6573" h="27466" extrusionOk="0">
                    <a:moveTo>
                      <a:pt x="1" y="1"/>
                    </a:moveTo>
                    <a:lnTo>
                      <a:pt x="1" y="27466"/>
                    </a:lnTo>
                    <a:lnTo>
                      <a:pt x="6572" y="27466"/>
                    </a:lnTo>
                    <a:lnTo>
                      <a:pt x="65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7"/>
              <p:cNvSpPr/>
              <p:nvPr/>
            </p:nvSpPr>
            <p:spPr>
              <a:xfrm>
                <a:off x="5852220" y="2888176"/>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7"/>
              <p:cNvSpPr/>
              <p:nvPr/>
            </p:nvSpPr>
            <p:spPr>
              <a:xfrm>
                <a:off x="5868169" y="297024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7"/>
              <p:cNvSpPr/>
              <p:nvPr/>
            </p:nvSpPr>
            <p:spPr>
              <a:xfrm>
                <a:off x="5852220" y="3051744"/>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7"/>
              <p:cNvSpPr/>
              <p:nvPr/>
            </p:nvSpPr>
            <p:spPr>
              <a:xfrm>
                <a:off x="5868169" y="313377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7"/>
              <p:cNvSpPr/>
              <p:nvPr/>
            </p:nvSpPr>
            <p:spPr>
              <a:xfrm>
                <a:off x="5852220" y="321527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a:off x="5868169" y="3297344"/>
                <a:ext cx="76997" cy="38"/>
              </a:xfrm>
              <a:custGeom>
                <a:avLst/>
                <a:gdLst/>
                <a:ahLst/>
                <a:cxnLst/>
                <a:rect l="l" t="t" r="r" b="b"/>
                <a:pathLst>
                  <a:path w="2018" h="1" fill="none" extrusionOk="0">
                    <a:moveTo>
                      <a:pt x="2017"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7"/>
              <p:cNvSpPr/>
              <p:nvPr/>
            </p:nvSpPr>
            <p:spPr>
              <a:xfrm>
                <a:off x="5852220" y="337880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7"/>
              <p:cNvSpPr/>
              <p:nvPr/>
            </p:nvSpPr>
            <p:spPr>
              <a:xfrm>
                <a:off x="5868169" y="346087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a:off x="5852220" y="3542372"/>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7"/>
              <p:cNvSpPr/>
              <p:nvPr/>
            </p:nvSpPr>
            <p:spPr>
              <a:xfrm>
                <a:off x="5868169" y="362440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7"/>
              <p:cNvSpPr/>
              <p:nvPr/>
            </p:nvSpPr>
            <p:spPr>
              <a:xfrm>
                <a:off x="5852220" y="3705902"/>
                <a:ext cx="92946" cy="38"/>
              </a:xfrm>
              <a:custGeom>
                <a:avLst/>
                <a:gdLst/>
                <a:ahLst/>
                <a:cxnLst/>
                <a:rect l="l" t="t" r="r" b="b"/>
                <a:pathLst>
                  <a:path w="2436" h="1" fill="none" extrusionOk="0">
                    <a:moveTo>
                      <a:pt x="2435" y="1"/>
                    </a:moveTo>
                    <a:lnTo>
                      <a:pt x="1"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7"/>
              <p:cNvSpPr/>
              <p:nvPr/>
            </p:nvSpPr>
            <p:spPr>
              <a:xfrm>
                <a:off x="5868169" y="3787972"/>
                <a:ext cx="76997" cy="38"/>
              </a:xfrm>
              <a:custGeom>
                <a:avLst/>
                <a:gdLst/>
                <a:ahLst/>
                <a:cxnLst/>
                <a:rect l="l" t="t" r="r" b="b"/>
                <a:pathLst>
                  <a:path w="2018" h="1" fill="none" extrusionOk="0">
                    <a:moveTo>
                      <a:pt x="2017" y="0"/>
                    </a:moveTo>
                    <a:lnTo>
                      <a:pt x="1" y="0"/>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7"/>
              <p:cNvSpPr/>
              <p:nvPr/>
            </p:nvSpPr>
            <p:spPr>
              <a:xfrm>
                <a:off x="6053943" y="3061283"/>
                <a:ext cx="152773" cy="281126"/>
              </a:xfrm>
              <a:custGeom>
                <a:avLst/>
                <a:gdLst/>
                <a:ahLst/>
                <a:cxnLst/>
                <a:rect l="l" t="t" r="r" b="b"/>
                <a:pathLst>
                  <a:path w="4004" h="7368" extrusionOk="0">
                    <a:moveTo>
                      <a:pt x="4003" y="333"/>
                    </a:moveTo>
                    <a:lnTo>
                      <a:pt x="3999" y="346"/>
                    </a:lnTo>
                    <a:lnTo>
                      <a:pt x="3999" y="346"/>
                    </a:lnTo>
                    <a:lnTo>
                      <a:pt x="4003" y="348"/>
                    </a:lnTo>
                    <a:lnTo>
                      <a:pt x="4003" y="333"/>
                    </a:lnTo>
                    <a:close/>
                    <a:moveTo>
                      <a:pt x="2886" y="1"/>
                    </a:moveTo>
                    <a:cubicBezTo>
                      <a:pt x="2573" y="1"/>
                      <a:pt x="2286" y="197"/>
                      <a:pt x="2181" y="512"/>
                    </a:cubicBezTo>
                    <a:lnTo>
                      <a:pt x="135" y="6411"/>
                    </a:lnTo>
                    <a:cubicBezTo>
                      <a:pt x="1" y="6800"/>
                      <a:pt x="210" y="7233"/>
                      <a:pt x="598" y="7367"/>
                    </a:cubicBezTo>
                    <a:lnTo>
                      <a:pt x="2689" y="1363"/>
                    </a:lnTo>
                    <a:cubicBezTo>
                      <a:pt x="2760" y="1163"/>
                      <a:pt x="2952" y="1037"/>
                      <a:pt x="3154" y="1037"/>
                    </a:cubicBezTo>
                    <a:cubicBezTo>
                      <a:pt x="3208" y="1037"/>
                      <a:pt x="3263" y="1046"/>
                      <a:pt x="3316" y="1065"/>
                    </a:cubicBezTo>
                    <a:lnTo>
                      <a:pt x="3705" y="1199"/>
                    </a:lnTo>
                    <a:lnTo>
                      <a:pt x="3999" y="346"/>
                    </a:lnTo>
                    <a:lnTo>
                      <a:pt x="3999" y="346"/>
                    </a:lnTo>
                    <a:lnTo>
                      <a:pt x="3152" y="49"/>
                    </a:lnTo>
                    <a:cubicBezTo>
                      <a:pt x="3064" y="16"/>
                      <a:pt x="2974" y="1"/>
                      <a:pt x="28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7"/>
              <p:cNvSpPr/>
              <p:nvPr/>
            </p:nvSpPr>
            <p:spPr>
              <a:xfrm>
                <a:off x="5852220" y="2997603"/>
                <a:ext cx="456486" cy="1084441"/>
              </a:xfrm>
              <a:custGeom>
                <a:avLst/>
                <a:gdLst/>
                <a:ahLst/>
                <a:cxnLst/>
                <a:rect l="l" t="t" r="r" b="b"/>
                <a:pathLst>
                  <a:path w="11964" h="28422" extrusionOk="0">
                    <a:moveTo>
                      <a:pt x="9529" y="0"/>
                    </a:moveTo>
                    <a:cubicBezTo>
                      <a:pt x="9455" y="75"/>
                      <a:pt x="9395" y="165"/>
                      <a:pt x="9350" y="269"/>
                    </a:cubicBezTo>
                    <a:lnTo>
                      <a:pt x="9335" y="284"/>
                    </a:lnTo>
                    <a:lnTo>
                      <a:pt x="5661" y="10993"/>
                    </a:lnTo>
                    <a:lnTo>
                      <a:pt x="5631" y="11082"/>
                    </a:lnTo>
                    <a:lnTo>
                      <a:pt x="5348" y="11918"/>
                    </a:lnTo>
                    <a:lnTo>
                      <a:pt x="1" y="27540"/>
                    </a:lnTo>
                    <a:lnTo>
                      <a:pt x="2585" y="28422"/>
                    </a:lnTo>
                    <a:lnTo>
                      <a:pt x="7946" y="12755"/>
                    </a:lnTo>
                    <a:lnTo>
                      <a:pt x="8230" y="11948"/>
                    </a:lnTo>
                    <a:lnTo>
                      <a:pt x="11919" y="1180"/>
                    </a:lnTo>
                    <a:cubicBezTo>
                      <a:pt x="11964" y="1061"/>
                      <a:pt x="11964" y="941"/>
                      <a:pt x="11934" y="822"/>
                    </a:cubicBezTo>
                    <a:lnTo>
                      <a:pt x="95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7"/>
              <p:cNvSpPr/>
              <p:nvPr/>
            </p:nvSpPr>
            <p:spPr>
              <a:xfrm>
                <a:off x="6056232" y="3420430"/>
                <a:ext cx="110001" cy="63261"/>
              </a:xfrm>
              <a:custGeom>
                <a:avLst/>
                <a:gdLst/>
                <a:ahLst/>
                <a:cxnLst/>
                <a:rect l="l" t="t" r="r" b="b"/>
                <a:pathLst>
                  <a:path w="2883" h="1658" extrusionOk="0">
                    <a:moveTo>
                      <a:pt x="284" y="0"/>
                    </a:moveTo>
                    <a:lnTo>
                      <a:pt x="1" y="822"/>
                    </a:lnTo>
                    <a:lnTo>
                      <a:pt x="2599" y="1658"/>
                    </a:lnTo>
                    <a:lnTo>
                      <a:pt x="2883" y="866"/>
                    </a:lnTo>
                    <a:lnTo>
                      <a:pt x="2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p:nvPr/>
            </p:nvSpPr>
            <p:spPr>
              <a:xfrm>
                <a:off x="5852220" y="4047804"/>
                <a:ext cx="98631" cy="107177"/>
              </a:xfrm>
              <a:custGeom>
                <a:avLst/>
                <a:gdLst/>
                <a:ahLst/>
                <a:cxnLst/>
                <a:rect l="l" t="t" r="r" b="b"/>
                <a:pathLst>
                  <a:path w="2585" h="2809" extrusionOk="0">
                    <a:moveTo>
                      <a:pt x="1" y="0"/>
                    </a:moveTo>
                    <a:lnTo>
                      <a:pt x="344" y="2644"/>
                    </a:lnTo>
                    <a:lnTo>
                      <a:pt x="792" y="2808"/>
                    </a:lnTo>
                    <a:lnTo>
                      <a:pt x="2585" y="897"/>
                    </a:lnTo>
                    <a:lnTo>
                      <a:pt x="1" y="0"/>
                    </a:lnTo>
                    <a:close/>
                  </a:path>
                </a:pathLst>
              </a:custGeom>
              <a:solidFill>
                <a:srgbClr val="64D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p:nvPr/>
            </p:nvSpPr>
            <p:spPr>
              <a:xfrm>
                <a:off x="6208392" y="2991651"/>
                <a:ext cx="100309" cy="51013"/>
              </a:xfrm>
              <a:custGeom>
                <a:avLst/>
                <a:gdLst/>
                <a:ahLst/>
                <a:cxnLst/>
                <a:rect l="l" t="t" r="r" b="b"/>
                <a:pathLst>
                  <a:path w="2629" h="1337" extrusionOk="0">
                    <a:moveTo>
                      <a:pt x="611" y="0"/>
                    </a:moveTo>
                    <a:cubicBezTo>
                      <a:pt x="513" y="0"/>
                      <a:pt x="416" y="23"/>
                      <a:pt x="329" y="67"/>
                    </a:cubicBezTo>
                    <a:cubicBezTo>
                      <a:pt x="284" y="97"/>
                      <a:pt x="239" y="127"/>
                      <a:pt x="194" y="156"/>
                    </a:cubicBezTo>
                    <a:cubicBezTo>
                      <a:pt x="120" y="231"/>
                      <a:pt x="60" y="321"/>
                      <a:pt x="15" y="425"/>
                    </a:cubicBezTo>
                    <a:cubicBezTo>
                      <a:pt x="15" y="425"/>
                      <a:pt x="0" y="440"/>
                      <a:pt x="0" y="440"/>
                    </a:cubicBezTo>
                    <a:lnTo>
                      <a:pt x="2584" y="1336"/>
                    </a:lnTo>
                    <a:cubicBezTo>
                      <a:pt x="2629" y="1217"/>
                      <a:pt x="2629" y="1097"/>
                      <a:pt x="2599" y="978"/>
                    </a:cubicBezTo>
                    <a:cubicBezTo>
                      <a:pt x="2554" y="769"/>
                      <a:pt x="2405" y="590"/>
                      <a:pt x="2181" y="515"/>
                    </a:cubicBezTo>
                    <a:lnTo>
                      <a:pt x="822" y="37"/>
                    </a:lnTo>
                    <a:cubicBezTo>
                      <a:pt x="753" y="12"/>
                      <a:pt x="682" y="0"/>
                      <a:pt x="6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7"/>
              <p:cNvSpPr/>
              <p:nvPr/>
            </p:nvSpPr>
            <p:spPr>
              <a:xfrm>
                <a:off x="6242006" y="2968415"/>
                <a:ext cx="51891" cy="51433"/>
              </a:xfrm>
              <a:custGeom>
                <a:avLst/>
                <a:gdLst/>
                <a:ahLst/>
                <a:cxnLst/>
                <a:rect l="l" t="t" r="r" b="b"/>
                <a:pathLst>
                  <a:path w="1360" h="1348" extrusionOk="0">
                    <a:moveTo>
                      <a:pt x="732" y="0"/>
                    </a:moveTo>
                    <a:cubicBezTo>
                      <a:pt x="502" y="0"/>
                      <a:pt x="294" y="140"/>
                      <a:pt x="224" y="362"/>
                    </a:cubicBezTo>
                    <a:lnTo>
                      <a:pt x="0" y="989"/>
                    </a:lnTo>
                    <a:lnTo>
                      <a:pt x="1046" y="1348"/>
                    </a:lnTo>
                    <a:lnTo>
                      <a:pt x="1255" y="721"/>
                    </a:lnTo>
                    <a:cubicBezTo>
                      <a:pt x="1359" y="437"/>
                      <a:pt x="1210" y="123"/>
                      <a:pt x="926" y="34"/>
                    </a:cubicBezTo>
                    <a:cubicBezTo>
                      <a:pt x="861" y="11"/>
                      <a:pt x="796" y="0"/>
                      <a:pt x="7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7"/>
              <p:cNvSpPr/>
              <p:nvPr/>
            </p:nvSpPr>
            <p:spPr>
              <a:xfrm>
                <a:off x="6208392" y="3008439"/>
                <a:ext cx="98593" cy="34225"/>
              </a:xfrm>
              <a:custGeom>
                <a:avLst/>
                <a:gdLst/>
                <a:ahLst/>
                <a:cxnLst/>
                <a:rect l="l" t="t" r="r" b="b"/>
                <a:pathLst>
                  <a:path w="2584" h="897" fill="none" extrusionOk="0">
                    <a:moveTo>
                      <a:pt x="0" y="0"/>
                    </a:moveTo>
                    <a:lnTo>
                      <a:pt x="2584" y="896"/>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7"/>
              <p:cNvSpPr/>
              <p:nvPr/>
            </p:nvSpPr>
            <p:spPr>
              <a:xfrm>
                <a:off x="6245974" y="2995314"/>
                <a:ext cx="39376" cy="13736"/>
              </a:xfrm>
              <a:custGeom>
                <a:avLst/>
                <a:gdLst/>
                <a:ahLst/>
                <a:cxnLst/>
                <a:rect l="l" t="t" r="r" b="b"/>
                <a:pathLst>
                  <a:path w="1032" h="360" fill="none" extrusionOk="0">
                    <a:moveTo>
                      <a:pt x="1" y="1"/>
                    </a:moveTo>
                    <a:cubicBezTo>
                      <a:pt x="1" y="1"/>
                      <a:pt x="479" y="299"/>
                      <a:pt x="1031" y="359"/>
                    </a:cubicBez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7"/>
              <p:cNvSpPr/>
              <p:nvPr/>
            </p:nvSpPr>
            <p:spPr>
              <a:xfrm>
                <a:off x="5852220" y="4047804"/>
                <a:ext cx="98058" cy="34225"/>
              </a:xfrm>
              <a:custGeom>
                <a:avLst/>
                <a:gdLst/>
                <a:ahLst/>
                <a:cxnLst/>
                <a:rect l="l" t="t" r="r" b="b"/>
                <a:pathLst>
                  <a:path w="2570" h="897" fill="none" extrusionOk="0">
                    <a:moveTo>
                      <a:pt x="1" y="0"/>
                    </a:moveTo>
                    <a:lnTo>
                      <a:pt x="2570" y="897"/>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7"/>
              <p:cNvSpPr/>
              <p:nvPr/>
            </p:nvSpPr>
            <p:spPr>
              <a:xfrm>
                <a:off x="5864773" y="4148646"/>
                <a:ext cx="17704" cy="20642"/>
              </a:xfrm>
              <a:custGeom>
                <a:avLst/>
                <a:gdLst/>
                <a:ahLst/>
                <a:cxnLst/>
                <a:rect l="l" t="t" r="r" b="b"/>
                <a:pathLst>
                  <a:path w="464" h="541" extrusionOk="0">
                    <a:moveTo>
                      <a:pt x="0" y="1"/>
                    </a:moveTo>
                    <a:lnTo>
                      <a:pt x="15" y="6"/>
                    </a:lnTo>
                    <a:lnTo>
                      <a:pt x="15" y="6"/>
                    </a:lnTo>
                    <a:lnTo>
                      <a:pt x="15" y="1"/>
                    </a:lnTo>
                    <a:close/>
                    <a:moveTo>
                      <a:pt x="15" y="6"/>
                    </a:moveTo>
                    <a:lnTo>
                      <a:pt x="30" y="464"/>
                    </a:lnTo>
                    <a:cubicBezTo>
                      <a:pt x="30" y="511"/>
                      <a:pt x="66" y="541"/>
                      <a:pt x="104" y="541"/>
                    </a:cubicBezTo>
                    <a:cubicBezTo>
                      <a:pt x="126" y="541"/>
                      <a:pt x="148" y="531"/>
                      <a:pt x="165" y="509"/>
                    </a:cubicBezTo>
                    <a:lnTo>
                      <a:pt x="463" y="165"/>
                    </a:lnTo>
                    <a:lnTo>
                      <a:pt x="15" y="6"/>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7"/>
              <p:cNvSpPr/>
              <p:nvPr/>
            </p:nvSpPr>
            <p:spPr>
              <a:xfrm>
                <a:off x="5622607" y="3953791"/>
                <a:ext cx="117975" cy="85124"/>
              </a:xfrm>
              <a:custGeom>
                <a:avLst/>
                <a:gdLst/>
                <a:ahLst/>
                <a:cxnLst/>
                <a:rect l="l" t="t" r="r" b="b"/>
                <a:pathLst>
                  <a:path w="3092" h="2231" extrusionOk="0">
                    <a:moveTo>
                      <a:pt x="2778" y="0"/>
                    </a:moveTo>
                    <a:lnTo>
                      <a:pt x="0" y="508"/>
                    </a:lnTo>
                    <a:lnTo>
                      <a:pt x="269" y="1957"/>
                    </a:lnTo>
                    <a:cubicBezTo>
                      <a:pt x="296" y="2117"/>
                      <a:pt x="443" y="2230"/>
                      <a:pt x="613" y="2230"/>
                    </a:cubicBezTo>
                    <a:cubicBezTo>
                      <a:pt x="632" y="2230"/>
                      <a:pt x="652" y="2229"/>
                      <a:pt x="672" y="2226"/>
                    </a:cubicBezTo>
                    <a:lnTo>
                      <a:pt x="2778" y="1822"/>
                    </a:lnTo>
                    <a:cubicBezTo>
                      <a:pt x="2957" y="1792"/>
                      <a:pt x="3092" y="1613"/>
                      <a:pt x="3047" y="1419"/>
                    </a:cubicBezTo>
                    <a:lnTo>
                      <a:pt x="2778" y="0"/>
                    </a:lnTo>
                    <a:close/>
                  </a:path>
                </a:pathLst>
              </a:custGeom>
              <a:solidFill>
                <a:srgbClr val="EC68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7"/>
              <p:cNvSpPr/>
              <p:nvPr/>
            </p:nvSpPr>
            <p:spPr>
              <a:xfrm>
                <a:off x="5502344" y="3129808"/>
                <a:ext cx="102065" cy="181809"/>
              </a:xfrm>
              <a:custGeom>
                <a:avLst/>
                <a:gdLst/>
                <a:ahLst/>
                <a:cxnLst/>
                <a:rect l="l" t="t" r="r" b="b"/>
                <a:pathLst>
                  <a:path w="2675" h="4765" extrusionOk="0">
                    <a:moveTo>
                      <a:pt x="494" y="0"/>
                    </a:moveTo>
                    <a:lnTo>
                      <a:pt x="329" y="1449"/>
                    </a:lnTo>
                    <a:lnTo>
                      <a:pt x="1" y="4361"/>
                    </a:lnTo>
                    <a:lnTo>
                      <a:pt x="16" y="4361"/>
                    </a:lnTo>
                    <a:lnTo>
                      <a:pt x="509" y="4765"/>
                    </a:lnTo>
                    <a:lnTo>
                      <a:pt x="882" y="4242"/>
                    </a:lnTo>
                    <a:cubicBezTo>
                      <a:pt x="912" y="4212"/>
                      <a:pt x="942" y="4197"/>
                      <a:pt x="986" y="4182"/>
                    </a:cubicBezTo>
                    <a:cubicBezTo>
                      <a:pt x="1016" y="4182"/>
                      <a:pt x="1061" y="4197"/>
                      <a:pt x="1091" y="4212"/>
                    </a:cubicBezTo>
                    <a:lnTo>
                      <a:pt x="1584" y="4615"/>
                    </a:lnTo>
                    <a:lnTo>
                      <a:pt x="1957" y="4093"/>
                    </a:lnTo>
                    <a:cubicBezTo>
                      <a:pt x="1987" y="4063"/>
                      <a:pt x="2017" y="4048"/>
                      <a:pt x="2062" y="4048"/>
                    </a:cubicBezTo>
                    <a:cubicBezTo>
                      <a:pt x="2071" y="4043"/>
                      <a:pt x="2079" y="4042"/>
                      <a:pt x="2088" y="4042"/>
                    </a:cubicBezTo>
                    <a:cubicBezTo>
                      <a:pt x="2108" y="4042"/>
                      <a:pt x="2126" y="4052"/>
                      <a:pt x="2136" y="4063"/>
                    </a:cubicBezTo>
                    <a:cubicBezTo>
                      <a:pt x="2151" y="4063"/>
                      <a:pt x="2166" y="4078"/>
                      <a:pt x="2166" y="4078"/>
                    </a:cubicBezTo>
                    <a:lnTo>
                      <a:pt x="2674" y="4481"/>
                    </a:lnTo>
                    <a:lnTo>
                      <a:pt x="2659" y="4391"/>
                    </a:lnTo>
                    <a:lnTo>
                      <a:pt x="1196" y="1419"/>
                    </a:lnTo>
                    <a:lnTo>
                      <a:pt x="4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7"/>
              <p:cNvSpPr/>
              <p:nvPr/>
            </p:nvSpPr>
            <p:spPr>
              <a:xfrm>
                <a:off x="5500627" y="3283990"/>
                <a:ext cx="227976" cy="689194"/>
              </a:xfrm>
              <a:custGeom>
                <a:avLst/>
                <a:gdLst/>
                <a:ahLst/>
                <a:cxnLst/>
                <a:rect l="l" t="t" r="r" b="b"/>
                <a:pathLst>
                  <a:path w="5975" h="18063" extrusionOk="0">
                    <a:moveTo>
                      <a:pt x="2133" y="1"/>
                    </a:moveTo>
                    <a:cubicBezTo>
                      <a:pt x="2124" y="1"/>
                      <a:pt x="2116" y="2"/>
                      <a:pt x="2107" y="7"/>
                    </a:cubicBezTo>
                    <a:cubicBezTo>
                      <a:pt x="2062" y="7"/>
                      <a:pt x="2032" y="22"/>
                      <a:pt x="2002" y="66"/>
                    </a:cubicBezTo>
                    <a:lnTo>
                      <a:pt x="1629" y="574"/>
                    </a:lnTo>
                    <a:lnTo>
                      <a:pt x="1136" y="171"/>
                    </a:lnTo>
                    <a:cubicBezTo>
                      <a:pt x="1106" y="156"/>
                      <a:pt x="1061" y="141"/>
                      <a:pt x="1031" y="141"/>
                    </a:cubicBezTo>
                    <a:cubicBezTo>
                      <a:pt x="987" y="156"/>
                      <a:pt x="957" y="171"/>
                      <a:pt x="927" y="201"/>
                    </a:cubicBezTo>
                    <a:lnTo>
                      <a:pt x="554" y="724"/>
                    </a:lnTo>
                    <a:lnTo>
                      <a:pt x="61" y="320"/>
                    </a:lnTo>
                    <a:lnTo>
                      <a:pt x="46" y="320"/>
                    </a:lnTo>
                    <a:lnTo>
                      <a:pt x="16" y="649"/>
                    </a:lnTo>
                    <a:lnTo>
                      <a:pt x="1" y="709"/>
                    </a:lnTo>
                    <a:lnTo>
                      <a:pt x="2973" y="16868"/>
                    </a:lnTo>
                    <a:lnTo>
                      <a:pt x="3197" y="18063"/>
                    </a:lnTo>
                    <a:lnTo>
                      <a:pt x="5975" y="17555"/>
                    </a:lnTo>
                    <a:lnTo>
                      <a:pt x="5751" y="16360"/>
                    </a:lnTo>
                    <a:lnTo>
                      <a:pt x="2779" y="768"/>
                    </a:lnTo>
                    <a:lnTo>
                      <a:pt x="2719" y="440"/>
                    </a:lnTo>
                    <a:lnTo>
                      <a:pt x="2211" y="37"/>
                    </a:lnTo>
                    <a:cubicBezTo>
                      <a:pt x="2211" y="22"/>
                      <a:pt x="2196" y="22"/>
                      <a:pt x="2181" y="22"/>
                    </a:cubicBezTo>
                    <a:cubicBezTo>
                      <a:pt x="2171" y="11"/>
                      <a:pt x="2153" y="1"/>
                      <a:pt x="21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7"/>
              <p:cNvSpPr/>
              <p:nvPr/>
            </p:nvSpPr>
            <p:spPr>
              <a:xfrm>
                <a:off x="5493225" y="3283990"/>
                <a:ext cx="118013" cy="40750"/>
              </a:xfrm>
              <a:custGeom>
                <a:avLst/>
                <a:gdLst/>
                <a:ahLst/>
                <a:cxnLst/>
                <a:rect l="l" t="t" r="r" b="b"/>
                <a:pathLst>
                  <a:path w="3093" h="1068" extrusionOk="0">
                    <a:moveTo>
                      <a:pt x="2327" y="1"/>
                    </a:moveTo>
                    <a:cubicBezTo>
                      <a:pt x="2318" y="1"/>
                      <a:pt x="2310" y="2"/>
                      <a:pt x="2301" y="7"/>
                    </a:cubicBezTo>
                    <a:cubicBezTo>
                      <a:pt x="2256" y="7"/>
                      <a:pt x="2226" y="22"/>
                      <a:pt x="2211" y="52"/>
                    </a:cubicBezTo>
                    <a:lnTo>
                      <a:pt x="1823" y="574"/>
                    </a:lnTo>
                    <a:lnTo>
                      <a:pt x="1330" y="171"/>
                    </a:lnTo>
                    <a:cubicBezTo>
                      <a:pt x="1300" y="156"/>
                      <a:pt x="1255" y="141"/>
                      <a:pt x="1225" y="141"/>
                    </a:cubicBezTo>
                    <a:cubicBezTo>
                      <a:pt x="1181" y="156"/>
                      <a:pt x="1151" y="171"/>
                      <a:pt x="1121" y="201"/>
                    </a:cubicBezTo>
                    <a:lnTo>
                      <a:pt x="748" y="724"/>
                    </a:lnTo>
                    <a:lnTo>
                      <a:pt x="255" y="320"/>
                    </a:lnTo>
                    <a:lnTo>
                      <a:pt x="240" y="320"/>
                    </a:lnTo>
                    <a:cubicBezTo>
                      <a:pt x="212" y="300"/>
                      <a:pt x="178" y="288"/>
                      <a:pt x="145" y="288"/>
                    </a:cubicBezTo>
                    <a:cubicBezTo>
                      <a:pt x="106" y="288"/>
                      <a:pt x="70" y="303"/>
                      <a:pt x="46" y="335"/>
                    </a:cubicBezTo>
                    <a:cubicBezTo>
                      <a:pt x="1" y="395"/>
                      <a:pt x="16" y="485"/>
                      <a:pt x="75" y="544"/>
                    </a:cubicBezTo>
                    <a:lnTo>
                      <a:pt x="210" y="649"/>
                    </a:lnTo>
                    <a:lnTo>
                      <a:pt x="688" y="1037"/>
                    </a:lnTo>
                    <a:cubicBezTo>
                      <a:pt x="718" y="1067"/>
                      <a:pt x="762" y="1067"/>
                      <a:pt x="792" y="1067"/>
                    </a:cubicBezTo>
                    <a:cubicBezTo>
                      <a:pt x="837" y="1067"/>
                      <a:pt x="867" y="1037"/>
                      <a:pt x="897" y="1007"/>
                    </a:cubicBezTo>
                    <a:lnTo>
                      <a:pt x="1270" y="485"/>
                    </a:lnTo>
                    <a:lnTo>
                      <a:pt x="1763" y="888"/>
                    </a:lnTo>
                    <a:cubicBezTo>
                      <a:pt x="1785" y="910"/>
                      <a:pt x="1815" y="924"/>
                      <a:pt x="1841" y="924"/>
                    </a:cubicBezTo>
                    <a:cubicBezTo>
                      <a:pt x="1851" y="924"/>
                      <a:pt x="1860" y="922"/>
                      <a:pt x="1868" y="918"/>
                    </a:cubicBezTo>
                    <a:cubicBezTo>
                      <a:pt x="1912" y="918"/>
                      <a:pt x="1942" y="903"/>
                      <a:pt x="1972" y="858"/>
                    </a:cubicBezTo>
                    <a:lnTo>
                      <a:pt x="2346" y="350"/>
                    </a:lnTo>
                    <a:lnTo>
                      <a:pt x="2838" y="753"/>
                    </a:lnTo>
                    <a:cubicBezTo>
                      <a:pt x="2865" y="771"/>
                      <a:pt x="2891" y="778"/>
                      <a:pt x="2917" y="778"/>
                    </a:cubicBezTo>
                    <a:cubicBezTo>
                      <a:pt x="2936" y="778"/>
                      <a:pt x="2954" y="775"/>
                      <a:pt x="2973" y="768"/>
                    </a:cubicBezTo>
                    <a:cubicBezTo>
                      <a:pt x="3003" y="768"/>
                      <a:pt x="3033" y="753"/>
                      <a:pt x="3048" y="724"/>
                    </a:cubicBezTo>
                    <a:cubicBezTo>
                      <a:pt x="3092" y="664"/>
                      <a:pt x="3077" y="574"/>
                      <a:pt x="3018" y="529"/>
                    </a:cubicBezTo>
                    <a:lnTo>
                      <a:pt x="2913" y="440"/>
                    </a:lnTo>
                    <a:lnTo>
                      <a:pt x="2405" y="37"/>
                    </a:lnTo>
                    <a:cubicBezTo>
                      <a:pt x="2405" y="22"/>
                      <a:pt x="2390" y="22"/>
                      <a:pt x="2390" y="22"/>
                    </a:cubicBezTo>
                    <a:cubicBezTo>
                      <a:pt x="2369" y="11"/>
                      <a:pt x="2348" y="1"/>
                      <a:pt x="23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7"/>
              <p:cNvSpPr/>
              <p:nvPr/>
            </p:nvSpPr>
            <p:spPr>
              <a:xfrm>
                <a:off x="5514897" y="3129808"/>
                <a:ext cx="33080" cy="55325"/>
              </a:xfrm>
              <a:custGeom>
                <a:avLst/>
                <a:gdLst/>
                <a:ahLst/>
                <a:cxnLst/>
                <a:rect l="l" t="t" r="r" b="b"/>
                <a:pathLst>
                  <a:path w="867" h="1450" extrusionOk="0">
                    <a:moveTo>
                      <a:pt x="165" y="0"/>
                    </a:moveTo>
                    <a:lnTo>
                      <a:pt x="0" y="1449"/>
                    </a:lnTo>
                    <a:lnTo>
                      <a:pt x="867" y="1419"/>
                    </a:lnTo>
                    <a:lnTo>
                      <a:pt x="1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7"/>
              <p:cNvSpPr/>
              <p:nvPr/>
            </p:nvSpPr>
            <p:spPr>
              <a:xfrm>
                <a:off x="5561598" y="3306768"/>
                <a:ext cx="123126" cy="614677"/>
              </a:xfrm>
              <a:custGeom>
                <a:avLst/>
                <a:gdLst/>
                <a:ahLst/>
                <a:cxnLst/>
                <a:rect l="l" t="t" r="r" b="b"/>
                <a:pathLst>
                  <a:path w="3227" h="16110" extrusionOk="0">
                    <a:moveTo>
                      <a:pt x="162" y="1"/>
                    </a:moveTo>
                    <a:cubicBezTo>
                      <a:pt x="153" y="1"/>
                      <a:pt x="144" y="3"/>
                      <a:pt x="135" y="7"/>
                    </a:cubicBezTo>
                    <a:cubicBezTo>
                      <a:pt x="61" y="22"/>
                      <a:pt x="1" y="97"/>
                      <a:pt x="16" y="171"/>
                    </a:cubicBezTo>
                    <a:lnTo>
                      <a:pt x="2928" y="15987"/>
                    </a:lnTo>
                    <a:cubicBezTo>
                      <a:pt x="2942" y="16054"/>
                      <a:pt x="3003" y="16109"/>
                      <a:pt x="3069" y="16109"/>
                    </a:cubicBezTo>
                    <a:cubicBezTo>
                      <a:pt x="3077" y="16109"/>
                      <a:pt x="3085" y="16108"/>
                      <a:pt x="3093" y="16107"/>
                    </a:cubicBezTo>
                    <a:cubicBezTo>
                      <a:pt x="3167" y="16092"/>
                      <a:pt x="3227" y="16017"/>
                      <a:pt x="3212" y="15943"/>
                    </a:cubicBezTo>
                    <a:lnTo>
                      <a:pt x="300" y="112"/>
                    </a:lnTo>
                    <a:cubicBezTo>
                      <a:pt x="285" y="67"/>
                      <a:pt x="255" y="37"/>
                      <a:pt x="225" y="22"/>
                    </a:cubicBezTo>
                    <a:cubicBezTo>
                      <a:pt x="204" y="11"/>
                      <a:pt x="183" y="1"/>
                      <a:pt x="1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7"/>
              <p:cNvSpPr/>
              <p:nvPr/>
            </p:nvSpPr>
            <p:spPr>
              <a:xfrm>
                <a:off x="5517186" y="3313865"/>
                <a:ext cx="129956" cy="628069"/>
              </a:xfrm>
              <a:custGeom>
                <a:avLst/>
                <a:gdLst/>
                <a:ahLst/>
                <a:cxnLst/>
                <a:rect l="l" t="t" r="r" b="b"/>
                <a:pathLst>
                  <a:path w="3406" h="16461" extrusionOk="0">
                    <a:moveTo>
                      <a:pt x="134" y="0"/>
                    </a:moveTo>
                    <a:cubicBezTo>
                      <a:pt x="60" y="15"/>
                      <a:pt x="0" y="90"/>
                      <a:pt x="15" y="165"/>
                    </a:cubicBezTo>
                    <a:lnTo>
                      <a:pt x="3121" y="16339"/>
                    </a:lnTo>
                    <a:cubicBezTo>
                      <a:pt x="3135" y="16406"/>
                      <a:pt x="3196" y="16461"/>
                      <a:pt x="3262" y="16461"/>
                    </a:cubicBezTo>
                    <a:cubicBezTo>
                      <a:pt x="3270" y="16461"/>
                      <a:pt x="3278" y="16460"/>
                      <a:pt x="3286" y="16459"/>
                    </a:cubicBezTo>
                    <a:cubicBezTo>
                      <a:pt x="3360" y="16444"/>
                      <a:pt x="3405" y="16369"/>
                      <a:pt x="3405" y="16294"/>
                    </a:cubicBezTo>
                    <a:lnTo>
                      <a:pt x="299" y="120"/>
                    </a:lnTo>
                    <a:cubicBezTo>
                      <a:pt x="284" y="75"/>
                      <a:pt x="269" y="30"/>
                      <a:pt x="224" y="15"/>
                    </a:cubicBezTo>
                    <a:cubicBezTo>
                      <a:pt x="194" y="0"/>
                      <a:pt x="164" y="0"/>
                      <a:pt x="1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7"/>
              <p:cNvSpPr/>
              <p:nvPr/>
            </p:nvSpPr>
            <p:spPr>
              <a:xfrm>
                <a:off x="5595250" y="3906327"/>
                <a:ext cx="155596" cy="68183"/>
              </a:xfrm>
              <a:custGeom>
                <a:avLst/>
                <a:gdLst/>
                <a:ahLst/>
                <a:cxnLst/>
                <a:rect l="l" t="t" r="r" b="b"/>
                <a:pathLst>
                  <a:path w="4078" h="1787" extrusionOk="0">
                    <a:moveTo>
                      <a:pt x="3568" y="0"/>
                    </a:moveTo>
                    <a:cubicBezTo>
                      <a:pt x="3549" y="0"/>
                      <a:pt x="3529" y="2"/>
                      <a:pt x="3510" y="5"/>
                    </a:cubicBezTo>
                    <a:lnTo>
                      <a:pt x="3271" y="49"/>
                    </a:lnTo>
                    <a:lnTo>
                      <a:pt x="493" y="557"/>
                    </a:lnTo>
                    <a:lnTo>
                      <a:pt x="344" y="587"/>
                    </a:lnTo>
                    <a:cubicBezTo>
                      <a:pt x="135" y="617"/>
                      <a:pt x="0" y="826"/>
                      <a:pt x="30" y="1035"/>
                    </a:cubicBezTo>
                    <a:lnTo>
                      <a:pt x="105" y="1468"/>
                    </a:lnTo>
                    <a:cubicBezTo>
                      <a:pt x="145" y="1658"/>
                      <a:pt x="309" y="1786"/>
                      <a:pt x="495" y="1786"/>
                    </a:cubicBezTo>
                    <a:cubicBezTo>
                      <a:pt x="514" y="1786"/>
                      <a:pt x="533" y="1785"/>
                      <a:pt x="553" y="1782"/>
                    </a:cubicBezTo>
                    <a:lnTo>
                      <a:pt x="717" y="1752"/>
                    </a:lnTo>
                    <a:lnTo>
                      <a:pt x="3495" y="1244"/>
                    </a:lnTo>
                    <a:lnTo>
                      <a:pt x="3719" y="1199"/>
                    </a:lnTo>
                    <a:cubicBezTo>
                      <a:pt x="3928" y="1170"/>
                      <a:pt x="4077" y="960"/>
                      <a:pt x="4033" y="751"/>
                    </a:cubicBezTo>
                    <a:lnTo>
                      <a:pt x="3958" y="318"/>
                    </a:lnTo>
                    <a:cubicBezTo>
                      <a:pt x="3917" y="129"/>
                      <a:pt x="3754" y="0"/>
                      <a:pt x="3568"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7"/>
              <p:cNvSpPr/>
              <p:nvPr/>
            </p:nvSpPr>
            <p:spPr>
              <a:xfrm>
                <a:off x="5441945" y="3604487"/>
                <a:ext cx="731164" cy="72952"/>
              </a:xfrm>
              <a:custGeom>
                <a:avLst/>
                <a:gdLst/>
                <a:ahLst/>
                <a:cxnLst/>
                <a:rect l="l" t="t" r="r" b="b"/>
                <a:pathLst>
                  <a:path w="19163" h="1912" fill="none" extrusionOk="0">
                    <a:moveTo>
                      <a:pt x="19162" y="60"/>
                    </a:moveTo>
                    <a:cubicBezTo>
                      <a:pt x="19162" y="60"/>
                      <a:pt x="19162" y="60"/>
                      <a:pt x="19162" y="75"/>
                    </a:cubicBezTo>
                    <a:cubicBezTo>
                      <a:pt x="18669" y="1105"/>
                      <a:pt x="14562" y="1912"/>
                      <a:pt x="9589" y="1912"/>
                    </a:cubicBezTo>
                    <a:cubicBezTo>
                      <a:pt x="4601" y="1912"/>
                      <a:pt x="344" y="1075"/>
                      <a:pt x="1" y="0"/>
                    </a:cubicBez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7"/>
              <p:cNvSpPr/>
              <p:nvPr/>
            </p:nvSpPr>
            <p:spPr>
              <a:xfrm>
                <a:off x="5441373" y="3604487"/>
                <a:ext cx="731737" cy="843378"/>
              </a:xfrm>
              <a:custGeom>
                <a:avLst/>
                <a:gdLst/>
                <a:ahLst/>
                <a:cxnLst/>
                <a:rect l="l" t="t" r="r" b="b"/>
                <a:pathLst>
                  <a:path w="19178" h="22104" extrusionOk="0">
                    <a:moveTo>
                      <a:pt x="1" y="0"/>
                    </a:moveTo>
                    <a:lnTo>
                      <a:pt x="1599" y="22104"/>
                    </a:lnTo>
                    <a:lnTo>
                      <a:pt x="16265" y="22104"/>
                    </a:lnTo>
                    <a:lnTo>
                      <a:pt x="19177" y="75"/>
                    </a:lnTo>
                    <a:lnTo>
                      <a:pt x="19177" y="75"/>
                    </a:lnTo>
                    <a:cubicBezTo>
                      <a:pt x="18684" y="1105"/>
                      <a:pt x="14682" y="1912"/>
                      <a:pt x="9604" y="1912"/>
                    </a:cubicBezTo>
                    <a:cubicBezTo>
                      <a:pt x="4511" y="1912"/>
                      <a:pt x="359" y="1075"/>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27"/>
            <p:cNvSpPr/>
            <p:nvPr/>
          </p:nvSpPr>
          <p:spPr>
            <a:xfrm rot="405879">
              <a:off x="7763983" y="3643019"/>
              <a:ext cx="367919" cy="387762"/>
            </a:xfrm>
            <a:custGeom>
              <a:avLst/>
              <a:gdLst/>
              <a:ahLst/>
              <a:cxnLst/>
              <a:rect l="l" t="t" r="r" b="b"/>
              <a:pathLst>
                <a:path w="9679" h="10201" fill="none" extrusionOk="0">
                  <a:moveTo>
                    <a:pt x="1255" y="1837"/>
                  </a:moveTo>
                  <a:cubicBezTo>
                    <a:pt x="255" y="2584"/>
                    <a:pt x="1" y="4152"/>
                    <a:pt x="703" y="5183"/>
                  </a:cubicBezTo>
                  <a:cubicBezTo>
                    <a:pt x="1330" y="6079"/>
                    <a:pt x="2525" y="6512"/>
                    <a:pt x="2928" y="7527"/>
                  </a:cubicBezTo>
                  <a:cubicBezTo>
                    <a:pt x="3197" y="8170"/>
                    <a:pt x="3092" y="8946"/>
                    <a:pt x="3481" y="9514"/>
                  </a:cubicBezTo>
                  <a:cubicBezTo>
                    <a:pt x="3824" y="9992"/>
                    <a:pt x="4466" y="10201"/>
                    <a:pt x="5034" y="10096"/>
                  </a:cubicBezTo>
                  <a:cubicBezTo>
                    <a:pt x="5616" y="9992"/>
                    <a:pt x="6109" y="9618"/>
                    <a:pt x="6468" y="9155"/>
                  </a:cubicBezTo>
                  <a:cubicBezTo>
                    <a:pt x="7573" y="7647"/>
                    <a:pt x="7110" y="5556"/>
                    <a:pt x="7453" y="3719"/>
                  </a:cubicBezTo>
                  <a:cubicBezTo>
                    <a:pt x="7707" y="2270"/>
                    <a:pt x="8529" y="911"/>
                    <a:pt x="9679" y="0"/>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7"/>
            <p:cNvSpPr/>
            <p:nvPr/>
          </p:nvSpPr>
          <p:spPr>
            <a:xfrm>
              <a:off x="7491325" y="4020828"/>
              <a:ext cx="472748" cy="583169"/>
            </a:xfrm>
            <a:custGeom>
              <a:avLst/>
              <a:gdLst/>
              <a:ahLst/>
              <a:cxnLst/>
              <a:rect l="l" t="t" r="r" b="b"/>
              <a:pathLst>
                <a:path w="10425" h="12860" fill="none" extrusionOk="0">
                  <a:moveTo>
                    <a:pt x="523" y="12307"/>
                  </a:moveTo>
                  <a:cubicBezTo>
                    <a:pt x="0" y="11605"/>
                    <a:pt x="75" y="10604"/>
                    <a:pt x="448" y="9813"/>
                  </a:cubicBezTo>
                  <a:cubicBezTo>
                    <a:pt x="822" y="9021"/>
                    <a:pt x="1449" y="8379"/>
                    <a:pt x="2016" y="7707"/>
                  </a:cubicBezTo>
                  <a:cubicBezTo>
                    <a:pt x="2584" y="7035"/>
                    <a:pt x="3107" y="6288"/>
                    <a:pt x="3241" y="5422"/>
                  </a:cubicBezTo>
                  <a:cubicBezTo>
                    <a:pt x="3346" y="4660"/>
                    <a:pt x="3122" y="3883"/>
                    <a:pt x="3017" y="3122"/>
                  </a:cubicBezTo>
                  <a:cubicBezTo>
                    <a:pt x="2898" y="2360"/>
                    <a:pt x="2913" y="1509"/>
                    <a:pt x="3405" y="911"/>
                  </a:cubicBezTo>
                  <a:cubicBezTo>
                    <a:pt x="4152" y="0"/>
                    <a:pt x="5720" y="179"/>
                    <a:pt x="6557" y="1016"/>
                  </a:cubicBezTo>
                  <a:cubicBezTo>
                    <a:pt x="7393" y="1852"/>
                    <a:pt x="7677" y="3092"/>
                    <a:pt x="7796" y="4257"/>
                  </a:cubicBezTo>
                  <a:cubicBezTo>
                    <a:pt x="7946" y="5810"/>
                    <a:pt x="7871" y="7378"/>
                    <a:pt x="8155" y="8916"/>
                  </a:cubicBezTo>
                  <a:cubicBezTo>
                    <a:pt x="8438" y="10455"/>
                    <a:pt x="9125" y="11993"/>
                    <a:pt x="10425" y="12859"/>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7"/>
            <p:cNvSpPr/>
            <p:nvPr/>
          </p:nvSpPr>
          <p:spPr>
            <a:xfrm rot="433640">
              <a:off x="7944744" y="3998366"/>
              <a:ext cx="243475" cy="459674"/>
            </a:xfrm>
            <a:custGeom>
              <a:avLst/>
              <a:gdLst/>
              <a:ahLst/>
              <a:cxnLst/>
              <a:rect l="l" t="t" r="r" b="b"/>
              <a:pathLst>
                <a:path w="6677" h="12606" fill="none" extrusionOk="0">
                  <a:moveTo>
                    <a:pt x="6677" y="30"/>
                  </a:moveTo>
                  <a:cubicBezTo>
                    <a:pt x="5676" y="15"/>
                    <a:pt x="4660" y="0"/>
                    <a:pt x="3719" y="344"/>
                  </a:cubicBezTo>
                  <a:cubicBezTo>
                    <a:pt x="2779" y="672"/>
                    <a:pt x="1942" y="1449"/>
                    <a:pt x="1808" y="2435"/>
                  </a:cubicBezTo>
                  <a:cubicBezTo>
                    <a:pt x="1733" y="2987"/>
                    <a:pt x="1882" y="3585"/>
                    <a:pt x="1614" y="4063"/>
                  </a:cubicBezTo>
                  <a:cubicBezTo>
                    <a:pt x="1255" y="4705"/>
                    <a:pt x="269" y="4914"/>
                    <a:pt x="105" y="5646"/>
                  </a:cubicBezTo>
                  <a:cubicBezTo>
                    <a:pt x="1" y="6168"/>
                    <a:pt x="404" y="6661"/>
                    <a:pt x="852" y="6945"/>
                  </a:cubicBezTo>
                  <a:cubicBezTo>
                    <a:pt x="1300" y="7229"/>
                    <a:pt x="1838" y="7408"/>
                    <a:pt x="2196" y="7796"/>
                  </a:cubicBezTo>
                  <a:cubicBezTo>
                    <a:pt x="3152" y="8812"/>
                    <a:pt x="2554" y="10604"/>
                    <a:pt x="3376" y="11739"/>
                  </a:cubicBezTo>
                  <a:cubicBezTo>
                    <a:pt x="3794" y="12322"/>
                    <a:pt x="4586" y="12605"/>
                    <a:pt x="5288" y="12426"/>
                  </a:cubicBezTo>
                  <a:cubicBezTo>
                    <a:pt x="5975" y="12247"/>
                    <a:pt x="6542" y="11635"/>
                    <a:pt x="6647" y="10918"/>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7"/>
            <p:cNvSpPr/>
            <p:nvPr/>
          </p:nvSpPr>
          <p:spPr>
            <a:xfrm>
              <a:off x="7491325" y="3818738"/>
              <a:ext cx="147900" cy="1479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sp>
        <p:nvSpPr>
          <p:cNvPr id="4" name="Rectangle 3">
            <a:extLst>
              <a:ext uri="{FF2B5EF4-FFF2-40B4-BE49-F238E27FC236}">
                <a16:creationId xmlns:a16="http://schemas.microsoft.com/office/drawing/2014/main" xmlns="" id="{6A5CB621-395D-3FB5-0EE2-0AB7CB53F6F8}"/>
              </a:ext>
            </a:extLst>
          </p:cNvPr>
          <p:cNvSpPr/>
          <p:nvPr/>
        </p:nvSpPr>
        <p:spPr>
          <a:xfrm>
            <a:off x="133281" y="1460363"/>
            <a:ext cx="873989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50" dirty="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KÍNH CHÀO QUÝ THẦY, CÔ GIÁO</a:t>
            </a:r>
          </a:p>
          <a:p>
            <a:pPr algn="ctr"/>
            <a:r>
              <a:rPr lang="en-US" sz="4400" b="1" spc="50" dirty="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VỀ DỰ GIỜ THĂM </a:t>
            </a:r>
            <a:r>
              <a:rPr lang="en-US" sz="4400" b="1" spc="50" dirty="0" smtClean="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LỚP</a:t>
            </a:r>
            <a:endParaRPr lang="en-US" sz="4400" b="1" spc="50" dirty="0">
              <a:ln w="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7406" y="98970"/>
            <a:ext cx="2453426" cy="232231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8695" y="98970"/>
            <a:ext cx="2749541" cy="2322311"/>
          </a:xfrm>
          <a:prstGeom prst="rect">
            <a:avLst/>
          </a:prstGeom>
        </p:spPr>
      </p:pic>
      <p:pic>
        <p:nvPicPr>
          <p:cNvPr id="13" name="Picture 12"/>
          <p:cNvPicPr>
            <a:picLocks noChangeAspect="1"/>
          </p:cNvPicPr>
          <p:nvPr/>
        </p:nvPicPr>
        <p:blipFill>
          <a:blip r:embed="rId8"/>
          <a:stretch>
            <a:fillRect/>
          </a:stretch>
        </p:blipFill>
        <p:spPr>
          <a:xfrm>
            <a:off x="36995" y="2470782"/>
            <a:ext cx="3357906" cy="2550974"/>
          </a:xfrm>
          <a:prstGeom prst="rect">
            <a:avLst/>
          </a:prstGeom>
        </p:spPr>
      </p:pic>
      <p:sp>
        <p:nvSpPr>
          <p:cNvPr id="14" name="Rectangle 13"/>
          <p:cNvSpPr/>
          <p:nvPr/>
        </p:nvSpPr>
        <p:spPr>
          <a:xfrm>
            <a:off x="838525" y="4300198"/>
            <a:ext cx="2654577" cy="646331"/>
          </a:xfrm>
          <a:prstGeom prst="rect">
            <a:avLst/>
          </a:prstGeom>
        </p:spPr>
        <p:txBody>
          <a:bodyPr wrap="square">
            <a:spAutoFit/>
          </a:bodyPr>
          <a:lstStyle/>
          <a:p>
            <a:pPr algn="ctr" defTabSz="685783">
              <a:buClrTx/>
            </a:pPr>
            <a:r>
              <a:rPr lang="en-US" sz="1800" kern="1200">
                <a:solidFill>
                  <a:prstClr val="black"/>
                </a:solidFill>
                <a:latin typeface="Times New Roman" panose="02020603050405020304" pitchFamily="18" charset="0"/>
                <a:ea typeface="+mn-ea"/>
                <a:cs typeface="Times New Roman" panose="02020603050405020304" pitchFamily="18" charset="0"/>
              </a:rPr>
              <a:t>Lực hai đội kéo co tác dụng vào sợi dây</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9"/>
          <a:stretch>
            <a:fillRect/>
          </a:stretch>
        </p:blipFill>
        <p:spPr>
          <a:xfrm>
            <a:off x="3478055" y="2467952"/>
            <a:ext cx="2840241" cy="2619188"/>
          </a:xfrm>
          <a:prstGeom prst="rect">
            <a:avLst/>
          </a:prstGeom>
        </p:spPr>
      </p:pic>
      <p:sp>
        <p:nvSpPr>
          <p:cNvPr id="16" name="Rectangle 15"/>
          <p:cNvSpPr/>
          <p:nvPr/>
        </p:nvSpPr>
        <p:spPr>
          <a:xfrm>
            <a:off x="3542867" y="4593979"/>
            <a:ext cx="2873599" cy="553998"/>
          </a:xfrm>
          <a:prstGeom prst="rect">
            <a:avLst/>
          </a:prstGeom>
        </p:spPr>
        <p:txBody>
          <a:bodyPr wrap="square">
            <a:spAutoFit/>
          </a:bodyPr>
          <a:lstStyle/>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Kéo giãn hoặc ép  một chiếc lò xo</a:t>
            </a:r>
          </a:p>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 cho chúng biến dạng</a:t>
            </a:r>
            <a:endParaRPr lang="en-US" sz="1500" kern="1200" dirty="0">
              <a:solidFill>
                <a:prstClr val="black">
                  <a:lumMod val="25000"/>
                </a:prstClr>
              </a:solidFill>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0167EDA4-1C6C-4E2F-8F85-B6A584A0C90D}"/>
              </a:ext>
            </a:extLst>
          </p:cNvPr>
          <p:cNvPicPr/>
          <p:nvPr/>
        </p:nvPicPr>
        <p:blipFill rotWithShape="1">
          <a:blip r:embed="rId10"/>
          <a:srcRect l="31215" t="42628" r="37359" b="4415"/>
          <a:stretch/>
        </p:blipFill>
        <p:spPr>
          <a:xfrm>
            <a:off x="6270402" y="2476549"/>
            <a:ext cx="2873599" cy="2723882"/>
          </a:xfrm>
          <a:prstGeom prst="rect">
            <a:avLst/>
          </a:prstGeom>
        </p:spPr>
      </p:pic>
      <p:pic>
        <p:nvPicPr>
          <p:cNvPr id="2" name="Countdown 5 minutes-Nho">
            <a:hlinkClick r:id="" action="ppaction://media"/>
            <a:extLst>
              <a:ext uri="{FF2B5EF4-FFF2-40B4-BE49-F238E27FC236}">
                <a16:creationId xmlns:a16="http://schemas.microsoft.com/office/drawing/2014/main" xmlns="" id="{6F886CD0-B512-795E-4B54-4010A10407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cstate="print"/>
          <a:srcRect t="6081" b="6081"/>
          <a:stretch/>
        </p:blipFill>
        <p:spPr>
          <a:xfrm>
            <a:off x="8119129" y="107221"/>
            <a:ext cx="1071244" cy="528883"/>
          </a:xfrm>
          <a:prstGeom prst="rect">
            <a:avLst/>
          </a:prstGeom>
        </p:spPr>
      </p:pic>
    </p:spTree>
    <p:extLst>
      <p:ext uri="{BB962C8B-B14F-4D97-AF65-F5344CB8AC3E}">
        <p14:creationId xmlns:p14="http://schemas.microsoft.com/office/powerpoint/2010/main" val="4009566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5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
                </p:tgtEl>
              </p:cMediaNode>
            </p:video>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110" y="57901"/>
            <a:ext cx="2453426" cy="23223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510" y="57901"/>
            <a:ext cx="2749541" cy="2322311"/>
          </a:xfrm>
          <a:prstGeom prst="rect">
            <a:avLst/>
          </a:prstGeom>
        </p:spPr>
      </p:pic>
      <p:pic>
        <p:nvPicPr>
          <p:cNvPr id="13" name="Picture 12"/>
          <p:cNvPicPr>
            <a:picLocks noChangeAspect="1"/>
          </p:cNvPicPr>
          <p:nvPr/>
        </p:nvPicPr>
        <p:blipFill>
          <a:blip r:embed="rId6"/>
          <a:stretch>
            <a:fillRect/>
          </a:stretch>
        </p:blipFill>
        <p:spPr>
          <a:xfrm>
            <a:off x="36995" y="2470782"/>
            <a:ext cx="3357906" cy="2550974"/>
          </a:xfrm>
          <a:prstGeom prst="rect">
            <a:avLst/>
          </a:prstGeom>
        </p:spPr>
      </p:pic>
      <p:pic>
        <p:nvPicPr>
          <p:cNvPr id="15" name="Picture 14"/>
          <p:cNvPicPr>
            <a:picLocks noChangeAspect="1"/>
          </p:cNvPicPr>
          <p:nvPr/>
        </p:nvPicPr>
        <p:blipFill>
          <a:blip r:embed="rId7"/>
          <a:stretch>
            <a:fillRect/>
          </a:stretch>
        </p:blipFill>
        <p:spPr>
          <a:xfrm>
            <a:off x="3478055" y="2467952"/>
            <a:ext cx="2840241" cy="2619188"/>
          </a:xfrm>
          <a:prstGeom prst="rect">
            <a:avLst/>
          </a:prstGeom>
        </p:spPr>
      </p:pic>
      <p:pic>
        <p:nvPicPr>
          <p:cNvPr id="17" name="Picture 16">
            <a:extLst>
              <a:ext uri="{FF2B5EF4-FFF2-40B4-BE49-F238E27FC236}">
                <a16:creationId xmlns:a16="http://schemas.microsoft.com/office/drawing/2014/main" xmlns="" id="{0167EDA4-1C6C-4E2F-8F85-B6A584A0C90D}"/>
              </a:ext>
            </a:extLst>
          </p:cNvPr>
          <p:cNvPicPr/>
          <p:nvPr/>
        </p:nvPicPr>
        <p:blipFill rotWithShape="1">
          <a:blip r:embed="rId8"/>
          <a:srcRect l="31215" t="42628" r="37359" b="4415"/>
          <a:stretch/>
        </p:blipFill>
        <p:spPr>
          <a:xfrm>
            <a:off x="6270402" y="2476549"/>
            <a:ext cx="2873599" cy="2723882"/>
          </a:xfrm>
          <a:prstGeom prst="rect">
            <a:avLst/>
          </a:prstGeom>
        </p:spPr>
      </p:pic>
      <p:sp>
        <p:nvSpPr>
          <p:cNvPr id="4" name="Rectangle: Rounded Corners 3">
            <a:extLst>
              <a:ext uri="{FF2B5EF4-FFF2-40B4-BE49-F238E27FC236}">
                <a16:creationId xmlns:a16="http://schemas.microsoft.com/office/drawing/2014/main" xmlns="" id="{832FA751-9F90-02C7-8E91-BD5992A26B60}"/>
              </a:ext>
            </a:extLst>
          </p:cNvPr>
          <p:cNvSpPr/>
          <p:nvPr/>
        </p:nvSpPr>
        <p:spPr>
          <a:xfrm>
            <a:off x="36995" y="190871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18" name="Rectangle: Rounded Corners 17">
            <a:extLst>
              <a:ext uri="{FF2B5EF4-FFF2-40B4-BE49-F238E27FC236}">
                <a16:creationId xmlns:a16="http://schemas.microsoft.com/office/drawing/2014/main" xmlns="" id="{D7083ECD-022C-76B8-CE21-EA5E11D00809}"/>
              </a:ext>
            </a:extLst>
          </p:cNvPr>
          <p:cNvSpPr/>
          <p:nvPr/>
        </p:nvSpPr>
        <p:spPr>
          <a:xfrm>
            <a:off x="3155853" y="1905881"/>
            <a:ext cx="2569671"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ẤN</a:t>
            </a:r>
          </a:p>
        </p:txBody>
      </p:sp>
      <p:sp>
        <p:nvSpPr>
          <p:cNvPr id="19" name="Rectangle: Rounded Corners 18">
            <a:extLst>
              <a:ext uri="{FF2B5EF4-FFF2-40B4-BE49-F238E27FC236}">
                <a16:creationId xmlns:a16="http://schemas.microsoft.com/office/drawing/2014/main" xmlns="" id="{C5659190-762A-E639-F74D-650D44311771}"/>
              </a:ext>
            </a:extLst>
          </p:cNvPr>
          <p:cNvSpPr/>
          <p:nvPr/>
        </p:nvSpPr>
        <p:spPr>
          <a:xfrm>
            <a:off x="5876509" y="1905882"/>
            <a:ext cx="2749539" cy="5024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20" name="Rectangle: Rounded Corners 19">
            <a:extLst>
              <a:ext uri="{FF2B5EF4-FFF2-40B4-BE49-F238E27FC236}">
                <a16:creationId xmlns:a16="http://schemas.microsoft.com/office/drawing/2014/main" xmlns="" id="{3353FF73-B3DD-659D-0C67-76EF296AB749}"/>
              </a:ext>
            </a:extLst>
          </p:cNvPr>
          <p:cNvSpPr/>
          <p:nvPr/>
        </p:nvSpPr>
        <p:spPr>
          <a:xfrm>
            <a:off x="703988" y="455893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KÉO</a:t>
            </a:r>
          </a:p>
        </p:txBody>
      </p:sp>
      <p:sp>
        <p:nvSpPr>
          <p:cNvPr id="21" name="Rectangle: Rounded Corners 20">
            <a:extLst>
              <a:ext uri="{FF2B5EF4-FFF2-40B4-BE49-F238E27FC236}">
                <a16:creationId xmlns:a16="http://schemas.microsoft.com/office/drawing/2014/main" xmlns="" id="{92A290D9-7B29-36BF-934C-55DF6FBA6F82}"/>
              </a:ext>
            </a:extLst>
          </p:cNvPr>
          <p:cNvSpPr/>
          <p:nvPr/>
        </p:nvSpPr>
        <p:spPr>
          <a:xfrm>
            <a:off x="3473115" y="458200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ÉP VÀ LỰC KÉO</a:t>
            </a:r>
          </a:p>
        </p:txBody>
      </p:sp>
      <p:sp>
        <p:nvSpPr>
          <p:cNvPr id="22" name="Rectangle: Rounded Corners 21">
            <a:extLst>
              <a:ext uri="{FF2B5EF4-FFF2-40B4-BE49-F238E27FC236}">
                <a16:creationId xmlns:a16="http://schemas.microsoft.com/office/drawing/2014/main" xmlns="" id="{5E347D10-6DEE-C580-E66F-FE3449A90CB9}"/>
              </a:ext>
            </a:extLst>
          </p:cNvPr>
          <p:cNvSpPr/>
          <p:nvPr/>
        </p:nvSpPr>
        <p:spPr>
          <a:xfrm>
            <a:off x="6374874" y="4723494"/>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 LỰC NÂNG</a:t>
            </a:r>
          </a:p>
        </p:txBody>
      </p:sp>
    </p:spTree>
    <p:extLst>
      <p:ext uri="{BB962C8B-B14F-4D97-AF65-F5344CB8AC3E}">
        <p14:creationId xmlns:p14="http://schemas.microsoft.com/office/powerpoint/2010/main" val="1221880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9"/>
        <p:cNvGrpSpPr/>
        <p:nvPr/>
      </p:nvGrpSpPr>
      <p:grpSpPr>
        <a:xfrm>
          <a:off x="0" y="0"/>
          <a:ext cx="0" cy="0"/>
          <a:chOff x="0" y="0"/>
          <a:chExt cx="0" cy="0"/>
        </a:xfrm>
      </p:grpSpPr>
      <p:sp>
        <p:nvSpPr>
          <p:cNvPr id="6926" name="Google Shape;6926;p71"/>
          <p:cNvSpPr/>
          <p:nvPr/>
        </p:nvSpPr>
        <p:spPr>
          <a:xfrm flipH="1">
            <a:off x="2992162" y="6134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71"/>
          <p:cNvSpPr/>
          <p:nvPr/>
        </p:nvSpPr>
        <p:spPr>
          <a:xfrm flipH="1">
            <a:off x="3726749" y="4217913"/>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xmlns="" id="{97E51C45-EC84-FA94-8FD4-7EAF85B92DA1}"/>
              </a:ext>
            </a:extLst>
          </p:cNvPr>
          <p:cNvSpPr txBox="1"/>
          <p:nvPr/>
        </p:nvSpPr>
        <p:spPr>
          <a:xfrm>
            <a:off x="545178" y="2430848"/>
            <a:ext cx="8598822" cy="2246769"/>
          </a:xfrm>
          <a:prstGeom prst="rect">
            <a:avLst/>
          </a:prstGeom>
          <a:noFill/>
        </p:spPr>
        <p:txBody>
          <a:bodyPr wrap="square">
            <a:spAutoFit/>
          </a:bodyPr>
          <a:lstStyle/>
          <a:p>
            <a:pPr algn="just"/>
            <a:r>
              <a:rPr lang="en-GB" sz="28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2800">
                <a:latin typeface="Times New Roman" panose="02020603050405020304" pitchFamily="18" charset="0"/>
                <a:cs typeface="Times New Roman" panose="02020603050405020304" pitchFamily="18" charset="0"/>
              </a:rPr>
              <a:t>+ Độ lớn của lực va chạm có thể rất lớn.</a:t>
            </a:r>
          </a:p>
          <a:p>
            <a:pPr algn="just"/>
            <a:r>
              <a:rPr lang="en-GB" sz="2800">
                <a:latin typeface="Times New Roman" panose="02020603050405020304" pitchFamily="18" charset="0"/>
                <a:cs typeface="Times New Roman" panose="02020603050405020304" pitchFamily="18" charset="0"/>
              </a:rPr>
              <a:t>+ Khi vật đàn hồi bị biến dạng thì xuất hiện </a:t>
            </a:r>
            <a:r>
              <a:rPr lang="en-GB" sz="2800">
                <a:solidFill>
                  <a:srgbClr val="FF0000"/>
                </a:solidFill>
                <a:latin typeface="Times New Roman" panose="02020603050405020304" pitchFamily="18" charset="0"/>
                <a:cs typeface="Times New Roman" panose="02020603050405020304" pitchFamily="18" charset="0"/>
              </a:rPr>
              <a:t>lực đàn hồi </a:t>
            </a:r>
            <a:r>
              <a:rPr lang="en-GB" sz="2800">
                <a:latin typeface="Times New Roman" panose="02020603050405020304" pitchFamily="18" charset="0"/>
                <a:cs typeface="Times New Roman" panose="02020603050405020304" pitchFamily="18" charset="0"/>
              </a:rPr>
              <a:t>chống lại lực gây ra biến dạng đó.</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6D92AA2-DB3A-83CF-798F-AF0902256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55" y="0"/>
            <a:ext cx="2818717" cy="2322311"/>
          </a:xfrm>
          <a:prstGeom prst="rect">
            <a:avLst/>
          </a:prstGeom>
        </p:spPr>
      </p:pic>
      <p:pic>
        <p:nvPicPr>
          <p:cNvPr id="14" name="Picture 13">
            <a:extLst>
              <a:ext uri="{FF2B5EF4-FFF2-40B4-BE49-F238E27FC236}">
                <a16:creationId xmlns:a16="http://schemas.microsoft.com/office/drawing/2014/main" xmlns="" id="{5784C02F-B8E6-740A-E541-55B11D0BB578}"/>
              </a:ext>
            </a:extLst>
          </p:cNvPr>
          <p:cNvPicPr>
            <a:picLocks noChangeAspect="1"/>
          </p:cNvPicPr>
          <p:nvPr/>
        </p:nvPicPr>
        <p:blipFill>
          <a:blip r:embed="rId4"/>
          <a:stretch>
            <a:fillRect/>
          </a:stretch>
        </p:blipFill>
        <p:spPr>
          <a:xfrm>
            <a:off x="3870714" y="-1"/>
            <a:ext cx="2518308" cy="2322311"/>
          </a:xfrm>
          <a:prstGeom prst="rect">
            <a:avLst/>
          </a:prstGeom>
        </p:spPr>
      </p:pic>
      <p:sp>
        <p:nvSpPr>
          <p:cNvPr id="15" name="Rectangle: Rounded Corners 14">
            <a:extLst>
              <a:ext uri="{FF2B5EF4-FFF2-40B4-BE49-F238E27FC236}">
                <a16:creationId xmlns:a16="http://schemas.microsoft.com/office/drawing/2014/main" xmlns="" id="{7BAD0389-8C76-AECE-64BA-3F3A4DA9E379}"/>
              </a:ext>
            </a:extLst>
          </p:cNvPr>
          <p:cNvSpPr/>
          <p:nvPr/>
        </p:nvSpPr>
        <p:spPr>
          <a:xfrm>
            <a:off x="3726749" y="1852250"/>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ÉP VÀ LỰC KÉO</a:t>
            </a:r>
          </a:p>
        </p:txBody>
      </p:sp>
      <p:sp>
        <p:nvSpPr>
          <p:cNvPr id="16" name="Rectangle: Rounded Corners 15">
            <a:extLst>
              <a:ext uri="{FF2B5EF4-FFF2-40B4-BE49-F238E27FC236}">
                <a16:creationId xmlns:a16="http://schemas.microsoft.com/office/drawing/2014/main" xmlns="" id="{FE2F36BE-85CE-6FF1-844C-5E68F994C752}"/>
              </a:ext>
            </a:extLst>
          </p:cNvPr>
          <p:cNvSpPr/>
          <p:nvPr/>
        </p:nvSpPr>
        <p:spPr>
          <a:xfrm>
            <a:off x="539539" y="179126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VA CHẠM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additive="base">
                                        <p:cTn id="26"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 calcmode="lin" valueType="num">
                                      <p:cBhvr additive="base">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grpSp>
        <p:nvGrpSpPr>
          <p:cNvPr id="5114" name="Google Shape;5114;p52"/>
          <p:cNvGrpSpPr/>
          <p:nvPr/>
        </p:nvGrpSpPr>
        <p:grpSpPr>
          <a:xfrm>
            <a:off x="472964" y="406296"/>
            <a:ext cx="494071" cy="572702"/>
            <a:chOff x="5042950" y="3964950"/>
            <a:chExt cx="791400" cy="917350"/>
          </a:xfrm>
        </p:grpSpPr>
        <p:sp>
          <p:nvSpPr>
            <p:cNvPr id="5115" name="Google Shape;5115;p52"/>
            <p:cNvSpPr/>
            <p:nvPr/>
          </p:nvSpPr>
          <p:spPr>
            <a:xfrm>
              <a:off x="5042950" y="4807225"/>
              <a:ext cx="791400" cy="75075"/>
            </a:xfrm>
            <a:custGeom>
              <a:avLst/>
              <a:gdLst/>
              <a:ahLst/>
              <a:cxnLst/>
              <a:rect l="l" t="t" r="r" b="b"/>
              <a:pathLst>
                <a:path w="31656" h="3003" extrusionOk="0">
                  <a:moveTo>
                    <a:pt x="0" y="0"/>
                  </a:moveTo>
                  <a:lnTo>
                    <a:pt x="0" y="3002"/>
                  </a:lnTo>
                  <a:lnTo>
                    <a:pt x="31656" y="3002"/>
                  </a:lnTo>
                  <a:lnTo>
                    <a:pt x="31656"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2"/>
            <p:cNvSpPr/>
            <p:nvPr/>
          </p:nvSpPr>
          <p:spPr>
            <a:xfrm>
              <a:off x="5513275" y="4569550"/>
              <a:ext cx="257700" cy="237700"/>
            </a:xfrm>
            <a:custGeom>
              <a:avLst/>
              <a:gdLst/>
              <a:ahLst/>
              <a:cxnLst/>
              <a:rect l="l" t="t" r="r" b="b"/>
              <a:pathLst>
                <a:path w="10308" h="9508" extrusionOk="0">
                  <a:moveTo>
                    <a:pt x="0" y="0"/>
                  </a:moveTo>
                  <a:lnTo>
                    <a:pt x="0" y="9507"/>
                  </a:lnTo>
                  <a:lnTo>
                    <a:pt x="10308" y="9507"/>
                  </a:lnTo>
                  <a:lnTo>
                    <a:pt x="10308"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2"/>
            <p:cNvSpPr/>
            <p:nvPr/>
          </p:nvSpPr>
          <p:spPr>
            <a:xfrm>
              <a:off x="5107975" y="4663775"/>
              <a:ext cx="405325" cy="50075"/>
            </a:xfrm>
            <a:custGeom>
              <a:avLst/>
              <a:gdLst/>
              <a:ahLst/>
              <a:cxnLst/>
              <a:rect l="l" t="t" r="r" b="b"/>
              <a:pathLst>
                <a:path w="16213" h="2003" extrusionOk="0">
                  <a:moveTo>
                    <a:pt x="1" y="1"/>
                  </a:moveTo>
                  <a:lnTo>
                    <a:pt x="1" y="2002"/>
                  </a:lnTo>
                  <a:lnTo>
                    <a:pt x="16212" y="2002"/>
                  </a:lnTo>
                  <a:lnTo>
                    <a:pt x="16212"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2"/>
            <p:cNvSpPr/>
            <p:nvPr/>
          </p:nvSpPr>
          <p:spPr>
            <a:xfrm>
              <a:off x="5388175" y="4213450"/>
              <a:ext cx="382800" cy="356125"/>
            </a:xfrm>
            <a:custGeom>
              <a:avLst/>
              <a:gdLst/>
              <a:ahLst/>
              <a:cxnLst/>
              <a:rect l="l" t="t" r="r" b="b"/>
              <a:pathLst>
                <a:path w="15312" h="14245" extrusionOk="0">
                  <a:moveTo>
                    <a:pt x="1" y="1"/>
                  </a:moveTo>
                  <a:lnTo>
                    <a:pt x="1" y="6739"/>
                  </a:lnTo>
                  <a:lnTo>
                    <a:pt x="5004" y="14244"/>
                  </a:lnTo>
                  <a:lnTo>
                    <a:pt x="15312" y="14244"/>
                  </a:lnTo>
                  <a:lnTo>
                    <a:pt x="7640" y="4671"/>
                  </a:lnTo>
                  <a:lnTo>
                    <a:pt x="1" y="1"/>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2"/>
            <p:cNvSpPr/>
            <p:nvPr/>
          </p:nvSpPr>
          <p:spPr>
            <a:xfrm>
              <a:off x="5171375" y="4140900"/>
              <a:ext cx="211825" cy="241025"/>
            </a:xfrm>
            <a:custGeom>
              <a:avLst/>
              <a:gdLst/>
              <a:ahLst/>
              <a:cxnLst/>
              <a:rect l="l" t="t" r="r" b="b"/>
              <a:pathLst>
                <a:path w="8473" h="9641" extrusionOk="0">
                  <a:moveTo>
                    <a:pt x="0" y="1"/>
                  </a:moveTo>
                  <a:lnTo>
                    <a:pt x="0" y="9641"/>
                  </a:lnTo>
                  <a:lnTo>
                    <a:pt x="8473" y="9641"/>
                  </a:lnTo>
                  <a:lnTo>
                    <a:pt x="8473"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2"/>
            <p:cNvSpPr/>
            <p:nvPr/>
          </p:nvSpPr>
          <p:spPr>
            <a:xfrm>
              <a:off x="5197225" y="4381900"/>
              <a:ext cx="160125" cy="63425"/>
            </a:xfrm>
            <a:custGeom>
              <a:avLst/>
              <a:gdLst/>
              <a:ahLst/>
              <a:cxnLst/>
              <a:rect l="l" t="t" r="r" b="b"/>
              <a:pathLst>
                <a:path w="6405" h="2537" extrusionOk="0">
                  <a:moveTo>
                    <a:pt x="0" y="1"/>
                  </a:moveTo>
                  <a:lnTo>
                    <a:pt x="0" y="2536"/>
                  </a:lnTo>
                  <a:lnTo>
                    <a:pt x="6405" y="2536"/>
                  </a:lnTo>
                  <a:lnTo>
                    <a:pt x="6405" y="1"/>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2"/>
            <p:cNvSpPr/>
            <p:nvPr/>
          </p:nvSpPr>
          <p:spPr>
            <a:xfrm>
              <a:off x="5223900" y="4445300"/>
              <a:ext cx="106775" cy="40050"/>
            </a:xfrm>
            <a:custGeom>
              <a:avLst/>
              <a:gdLst/>
              <a:ahLst/>
              <a:cxnLst/>
              <a:rect l="l" t="t" r="r" b="b"/>
              <a:pathLst>
                <a:path w="4271" h="1602" extrusionOk="0">
                  <a:moveTo>
                    <a:pt x="1" y="0"/>
                  </a:moveTo>
                  <a:lnTo>
                    <a:pt x="1" y="1601"/>
                  </a:lnTo>
                  <a:lnTo>
                    <a:pt x="4270" y="1601"/>
                  </a:lnTo>
                  <a:lnTo>
                    <a:pt x="4270"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2"/>
            <p:cNvSpPr/>
            <p:nvPr/>
          </p:nvSpPr>
          <p:spPr>
            <a:xfrm>
              <a:off x="5213050" y="3964950"/>
              <a:ext cx="236025" cy="175975"/>
            </a:xfrm>
            <a:custGeom>
              <a:avLst/>
              <a:gdLst/>
              <a:ahLst/>
              <a:cxnLst/>
              <a:rect l="l" t="t" r="r" b="b"/>
              <a:pathLst>
                <a:path w="9441" h="7039" extrusionOk="0">
                  <a:moveTo>
                    <a:pt x="5772" y="0"/>
                  </a:moveTo>
                  <a:lnTo>
                    <a:pt x="1" y="7039"/>
                  </a:lnTo>
                  <a:lnTo>
                    <a:pt x="6806" y="7039"/>
                  </a:lnTo>
                  <a:lnTo>
                    <a:pt x="9441"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2"/>
            <p:cNvSpPr/>
            <p:nvPr/>
          </p:nvSpPr>
          <p:spPr>
            <a:xfrm>
              <a:off x="5552475" y="4496150"/>
              <a:ext cx="146800" cy="146800"/>
            </a:xfrm>
            <a:custGeom>
              <a:avLst/>
              <a:gdLst/>
              <a:ahLst/>
              <a:cxnLst/>
              <a:rect l="l" t="t" r="r" b="b"/>
              <a:pathLst>
                <a:path w="5872" h="5872" extrusionOk="0">
                  <a:moveTo>
                    <a:pt x="2936" y="1"/>
                  </a:moveTo>
                  <a:cubicBezTo>
                    <a:pt x="1301" y="1"/>
                    <a:pt x="0" y="1335"/>
                    <a:pt x="0" y="2936"/>
                  </a:cubicBezTo>
                  <a:cubicBezTo>
                    <a:pt x="0" y="4571"/>
                    <a:pt x="1301" y="5872"/>
                    <a:pt x="2936" y="5872"/>
                  </a:cubicBezTo>
                  <a:cubicBezTo>
                    <a:pt x="4570" y="5872"/>
                    <a:pt x="5871" y="4571"/>
                    <a:pt x="5871" y="2936"/>
                  </a:cubicBezTo>
                  <a:cubicBezTo>
                    <a:pt x="5871" y="1335"/>
                    <a:pt x="4570" y="1"/>
                    <a:pt x="2936" y="1"/>
                  </a:cubicBez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4697;p48">
            <a:extLst>
              <a:ext uri="{FF2B5EF4-FFF2-40B4-BE49-F238E27FC236}">
                <a16:creationId xmlns:a16="http://schemas.microsoft.com/office/drawing/2014/main" xmlns="" id="{1743E6EA-AFCA-7536-3D9B-CD769B42426A}"/>
              </a:ext>
            </a:extLst>
          </p:cNvPr>
          <p:cNvSpPr txBox="1">
            <a:spLocks noGrp="1"/>
          </p:cNvSpPr>
          <p:nvPr>
            <p:ph type="title"/>
          </p:nvPr>
        </p:nvSpPr>
        <p:spPr>
          <a:xfrm>
            <a:off x="2861065" y="70347"/>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6990015B-CFE6-2320-C8A5-B0B4CEE73255}"/>
              </a:ext>
            </a:extLst>
          </p:cNvPr>
          <p:cNvSpPr txBox="1"/>
          <p:nvPr/>
        </p:nvSpPr>
        <p:spPr>
          <a:xfrm>
            <a:off x="377505" y="960236"/>
            <a:ext cx="8649049" cy="3631763"/>
          </a:xfrm>
          <a:prstGeom prst="rect">
            <a:avLst/>
          </a:prstGeom>
          <a:noFill/>
        </p:spPr>
        <p:txBody>
          <a:bodyPr wrap="square">
            <a:spAutoFit/>
          </a:bodyPr>
          <a:lstStyle/>
          <a:p>
            <a:pPr marL="285750" indent="-285750">
              <a:buFontTx/>
              <a:buChar char="-"/>
            </a:pPr>
            <a:r>
              <a:rPr lang="en-US" sz="3600">
                <a:solidFill>
                  <a:schemeClr val="tx1">
                    <a:lumMod val="10000"/>
                  </a:schemeClr>
                </a:solidFill>
                <a:latin typeface="Times New Roman" panose="02020603050405020304" pitchFamily="18" charset="0"/>
                <a:ea typeface="Times New Roman" panose="02020603050405020304" pitchFamily="18" charset="0"/>
              </a:rPr>
              <a:t>Các loại lực tiếp xúc: Lực va chạm, lực ấn, lực kéo, lực ép, lực nâng, lực đàn hồi,...</a:t>
            </a:r>
          </a:p>
          <a:p>
            <a:pPr algn="just"/>
            <a:r>
              <a:rPr lang="en-GB" sz="36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3600">
                <a:latin typeface="Times New Roman" panose="02020603050405020304" pitchFamily="18" charset="0"/>
                <a:cs typeface="Times New Roman" panose="02020603050405020304" pitchFamily="18" charset="0"/>
              </a:rPr>
              <a:t>-  Độ lớn của lực va chạm có thể rất lớn.</a:t>
            </a:r>
            <a:endParaRPr lang="en-US" sz="3600">
              <a:solidFill>
                <a:srgbClr val="FF0000"/>
              </a:solidFill>
              <a:latin typeface="Times New Roman" panose="02020603050405020304" pitchFamily="18" charset="0"/>
              <a:ea typeface="Times New Roman" panose="02020603050405020304" pitchFamily="18" charset="0"/>
            </a:endParaRPr>
          </a:p>
          <a:p>
            <a:pPr marL="285750" indent="-285750">
              <a:buFontTx/>
              <a:buChar char="-"/>
            </a:pP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3000622084"/>
      </p:ext>
    </p:extLst>
  </p:cSld>
  <p:clrMapOvr>
    <a:masterClrMapping/>
  </p:clrMapOvr>
  <p:transition spd="med">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487731" y="675655"/>
            <a:ext cx="7223135" cy="869469"/>
          </a:xfrm>
          <a:prstGeom prst="rect">
            <a:avLst/>
          </a:prstGeom>
          <a:noFill/>
        </p:spPr>
        <p:txBody>
          <a:bodyPr wrap="square" rtlCol="0">
            <a:spAutoFit/>
          </a:bodyPr>
          <a:lstStyle/>
          <a:p>
            <a:pPr algn="ctr" defTabSz="914378">
              <a:buClrTx/>
              <a:defRPr/>
            </a:pPr>
            <a:r>
              <a:rPr lang="en-US" altLang="en-US" sz="2800" b="1">
                <a:solidFill>
                  <a:schemeClr val="bg1"/>
                </a:solidFill>
              </a:rPr>
              <a:t>Câu 1: </a:t>
            </a:r>
            <a:r>
              <a:rPr lang="en-US" altLang="en-US" sz="2800">
                <a:solidFill>
                  <a:schemeClr val="bg1"/>
                </a:solidFill>
              </a:rPr>
              <a:t>Lực nào sau đây là lực tiếp xúc?</a:t>
            </a:r>
          </a:p>
          <a:p>
            <a:pPr algn="ctr" defTabSz="914378">
              <a:buClrTx/>
              <a:defRPr/>
            </a:pPr>
            <a:endParaRPr lang="en-US" sz="225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3748"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282228" y="3367836"/>
            <a:ext cx="4076224" cy="584775"/>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1600">
                <a:solidFill>
                  <a:schemeClr val="bg1"/>
                </a:solidFill>
                <a:latin typeface="Arial" panose="020B0604020202020204" pitchFamily="34" charset="0"/>
                <a:cs typeface="Arial" panose="020B0604020202020204" pitchFamily="34" charset="0"/>
              </a:rPr>
              <a:t>Lực của quả cân tác dụng lên lò xo khi treo quả cân vào lò xo.</a:t>
            </a: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0" y="3375265"/>
            <a:ext cx="3962867" cy="775084"/>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ltLang="en-US" sz="1800">
                <a:solidFill>
                  <a:schemeClr val="bg1"/>
                </a:solidFill>
                <a:latin typeface="Arial" panose="020B0604020202020204" pitchFamily="34" charset="0"/>
                <a:cs typeface="Arial" panose="020B0604020202020204" pitchFamily="34" charset="0"/>
              </a:rPr>
              <a:t>Lực của Trái Đất tác dụng lên bóng đèn treo trên trần nhà.</a:t>
            </a: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5"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42082"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347348" y="2177419"/>
            <a:ext cx="3924171" cy="70916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65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a:solidFill>
                  <a:schemeClr val="bg1"/>
                </a:solidFill>
                <a:latin typeface="Arial" panose="020B0604020202020204" pitchFamily="34" charset="0"/>
                <a:cs typeface="Arial" panose="020B0604020202020204" pitchFamily="34" charset="0"/>
              </a:rPr>
              <a:t>Lực hút giữa Trái Đất và Mặt Trăng.</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97830" y="2117413"/>
            <a:ext cx="3659330" cy="699166"/>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1600">
                <a:solidFill>
                  <a:schemeClr val="bg1"/>
                </a:solidFill>
                <a:latin typeface="Arial" panose="020B0604020202020204" pitchFamily="34" charset="0"/>
                <a:cs typeface="Arial" panose="020B0604020202020204" pitchFamily="34" charset="0"/>
              </a:rPr>
              <a:t>Lực của nam cham hút thanh sắt đặt cách đó một đoạn.</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36047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21"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4"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21"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6"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21"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6"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21"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6"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24858" y="705961"/>
            <a:ext cx="7223135" cy="830997"/>
          </a:xfrm>
          <a:prstGeom prst="rect">
            <a:avLst/>
          </a:prstGeom>
          <a:noFill/>
        </p:spPr>
        <p:txBody>
          <a:bodyPr wrap="square" rtlCol="0">
            <a:spAutoFit/>
          </a:bodyPr>
          <a:lstStyle/>
          <a:p>
            <a:pPr lvl="0" algn="just">
              <a:spcBef>
                <a:spcPct val="50000"/>
              </a:spcBef>
              <a:defRPr/>
            </a:pPr>
            <a:r>
              <a:rPr lang="en-US" altLang="en-US" sz="2400" b="1" dirty="0" err="1">
                <a:solidFill>
                  <a:schemeClr val="bg1"/>
                </a:solidFill>
              </a:rPr>
              <a:t>Câu</a:t>
            </a:r>
            <a:r>
              <a:rPr lang="en-US" altLang="en-US" sz="2400" b="1" dirty="0">
                <a:solidFill>
                  <a:schemeClr val="bg1"/>
                </a:solidFill>
              </a:rPr>
              <a:t> 2: </a:t>
            </a:r>
            <a:r>
              <a:rPr lang="en-GB" altLang="en-US" sz="2400" dirty="0">
                <a:solidFill>
                  <a:schemeClr val="bg1"/>
                </a:solidFill>
              </a:rPr>
              <a:t>L</a:t>
            </a:r>
            <a:r>
              <a:rPr lang="vi-VN" sz="2400" dirty="0">
                <a:solidFill>
                  <a:schemeClr val="bg1"/>
                </a:solidFill>
              </a:rPr>
              <a:t>ực tiếp xúc</a:t>
            </a:r>
            <a:r>
              <a:rPr lang="en-GB" sz="2400" dirty="0">
                <a:solidFill>
                  <a:schemeClr val="bg1"/>
                </a:solidFill>
              </a:rPr>
              <a:t> </a:t>
            </a:r>
            <a:r>
              <a:rPr lang="en-GB" sz="2400" dirty="0" err="1">
                <a:solidFill>
                  <a:schemeClr val="bg1"/>
                </a:solidFill>
              </a:rPr>
              <a:t>xuất</a:t>
            </a:r>
            <a:r>
              <a:rPr lang="en-GB" sz="2400" dirty="0">
                <a:solidFill>
                  <a:schemeClr val="bg1"/>
                </a:solidFill>
              </a:rPr>
              <a:t> </a:t>
            </a:r>
            <a:r>
              <a:rPr lang="en-GB" sz="2400" dirty="0" err="1">
                <a:solidFill>
                  <a:schemeClr val="bg1"/>
                </a:solidFill>
              </a:rPr>
              <a:t>hiện</a:t>
            </a:r>
            <a:r>
              <a:rPr lang="en-GB" sz="2400" dirty="0">
                <a:solidFill>
                  <a:schemeClr val="bg1"/>
                </a:solidFill>
              </a:rPr>
              <a:t> </a:t>
            </a:r>
            <a:r>
              <a:rPr lang="en-GB" sz="2400" dirty="0" err="1">
                <a:solidFill>
                  <a:schemeClr val="bg1"/>
                </a:solidFill>
              </a:rPr>
              <a:t>trong</a:t>
            </a:r>
            <a:r>
              <a:rPr lang="en-GB" sz="2400" dirty="0">
                <a:solidFill>
                  <a:schemeClr val="bg1"/>
                </a:solidFill>
              </a:rPr>
              <a:t> </a:t>
            </a:r>
            <a:r>
              <a:rPr lang="en-GB" sz="2400" dirty="0" err="1">
                <a:solidFill>
                  <a:schemeClr val="bg1"/>
                </a:solidFill>
              </a:rPr>
              <a:t>trường</a:t>
            </a:r>
            <a:r>
              <a:rPr lang="en-GB" sz="2400" dirty="0">
                <a:solidFill>
                  <a:schemeClr val="bg1"/>
                </a:solidFill>
              </a:rPr>
              <a:t> </a:t>
            </a:r>
            <a:r>
              <a:rPr lang="en-GB" sz="2400" dirty="0" err="1">
                <a:solidFill>
                  <a:schemeClr val="bg1"/>
                </a:solidFill>
              </a:rPr>
              <a:t>hợp</a:t>
            </a:r>
            <a:r>
              <a:rPr lang="en-GB" sz="2400" dirty="0">
                <a:solidFill>
                  <a:schemeClr val="bg1"/>
                </a:solidFill>
              </a:rPr>
              <a:t> </a:t>
            </a:r>
            <a:r>
              <a:rPr lang="en-GB" sz="2400" dirty="0" err="1">
                <a:solidFill>
                  <a:schemeClr val="bg1"/>
                </a:solidFill>
              </a:rPr>
              <a:t>nào</a:t>
            </a:r>
            <a:r>
              <a:rPr lang="en-GB" sz="2400" dirty="0">
                <a:solidFill>
                  <a:schemeClr val="bg1"/>
                </a:solidFill>
              </a:rPr>
              <a:t> </a:t>
            </a:r>
            <a:r>
              <a:rPr lang="en-GB" sz="2400" dirty="0" err="1">
                <a:solidFill>
                  <a:schemeClr val="bg1"/>
                </a:solidFill>
              </a:rPr>
              <a:t>sau</a:t>
            </a:r>
            <a:r>
              <a:rPr lang="en-GB" sz="2400" dirty="0">
                <a:solidFill>
                  <a:schemeClr val="bg1"/>
                </a:solidFill>
              </a:rPr>
              <a:t> </a:t>
            </a:r>
            <a:r>
              <a:rPr lang="en-GB" sz="2400" dirty="0" err="1">
                <a:solidFill>
                  <a:schemeClr val="bg1"/>
                </a:solidFill>
              </a:rPr>
              <a:t>đây</a:t>
            </a:r>
            <a:r>
              <a:rPr lang="vi-VN" sz="2400" dirty="0">
                <a:solidFill>
                  <a:schemeClr val="bg1"/>
                </a:solidFill>
              </a:rPr>
              <a:t>?</a:t>
            </a:r>
            <a:endParaRPr lang="en-US" altLang="en-US" sz="2400" dirty="0">
              <a:solidFill>
                <a:schemeClr val="bg1"/>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90831" y="2021788"/>
            <a:ext cx="4575285" cy="932563"/>
          </a:xfrm>
          <a:prstGeom prst="rect">
            <a:avLst/>
          </a:prstGeom>
          <a:noFill/>
        </p:spPr>
        <p:txBody>
          <a:bodyPr wrap="square" rtlCol="0">
            <a:spAutoFit/>
          </a:bodyPr>
          <a:lstStyle/>
          <a:p>
            <a:pPr marL="257182" indent="-257182" defTabSz="914378">
              <a:lnSpc>
                <a:spcPct val="130000"/>
              </a:lnSpc>
              <a:buClr>
                <a:prstClr val="white"/>
              </a:buClr>
              <a:buFont typeface="Wingdings" panose="05000000000000000000" pitchFamily="2" charset="2"/>
              <a:buChar char="w"/>
              <a:defRPr/>
            </a:pPr>
            <a:r>
              <a:rPr lang="en-US" sz="21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2100" kern="1200" dirty="0">
                <a:solidFill>
                  <a:prstClr val="white"/>
                </a:solidFill>
                <a:latin typeface="Times New Roman" panose="02020603050405020304" pitchFamily="18" charset="0"/>
                <a:cs typeface="Times New Roman" panose="02020603050405020304" pitchFamily="18" charset="0"/>
              </a:rPr>
              <a:t>Thủ môn bắt được bóng </a:t>
            </a:r>
            <a:r>
              <a:rPr lang="vi-VN" sz="2100" kern="1200" dirty="0" smtClean="0">
                <a:solidFill>
                  <a:prstClr val="white"/>
                </a:solidFill>
                <a:latin typeface="Times New Roman" panose="02020603050405020304" pitchFamily="18" charset="0"/>
                <a:cs typeface="Times New Roman" panose="02020603050405020304" pitchFamily="18" charset="0"/>
              </a:rPr>
              <a:t>trước </a:t>
            </a:r>
            <a:r>
              <a:rPr lang="en-US" sz="2100" kern="1200" dirty="0" smtClean="0">
                <a:solidFill>
                  <a:prstClr val="white"/>
                </a:solidFill>
                <a:latin typeface="Times New Roman" panose="02020603050405020304" pitchFamily="18" charset="0"/>
                <a:cs typeface="Times New Roman" panose="02020603050405020304" pitchFamily="18" charset="0"/>
              </a:rPr>
              <a:t>        </a:t>
            </a:r>
            <a:r>
              <a:rPr lang="vi-VN" sz="2100" kern="1200" dirty="0" smtClean="0">
                <a:solidFill>
                  <a:prstClr val="white"/>
                </a:solidFill>
                <a:latin typeface="Times New Roman" panose="02020603050405020304" pitchFamily="18" charset="0"/>
                <a:cs typeface="Times New Roman" panose="02020603050405020304" pitchFamily="18" charset="0"/>
              </a:rPr>
              <a:t>khung </a:t>
            </a:r>
            <a:r>
              <a:rPr lang="vi-VN" sz="2100" kern="1200" dirty="0">
                <a:solidFill>
                  <a:prstClr val="white"/>
                </a:solidFill>
                <a:latin typeface="Times New Roman" panose="02020603050405020304" pitchFamily="18" charset="0"/>
                <a:cs typeface="Times New Roman" panose="02020603050405020304" pitchFamily="18" charset="0"/>
              </a:rPr>
              <a:t>thành.</a:t>
            </a:r>
            <a:r>
              <a:rPr lang="en-US" sz="21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endParaRPr lang="en-US" altLang="en-US" sz="2400" dirty="0">
              <a:solidFill>
                <a:prstClr val="black"/>
              </a:solidFill>
              <a:latin typeface="Times New Roman" pitchFamily="18"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1" y="3402517"/>
            <a:ext cx="3991238" cy="1061829"/>
          </a:xfrm>
          <a:prstGeom prst="rect">
            <a:avLst/>
          </a:prstGeom>
          <a:noFill/>
        </p:spPr>
        <p:txBody>
          <a:bodyPr wrap="square" rtlCol="0">
            <a:spAutoFit/>
          </a:bodyPr>
          <a:lstStyle/>
          <a:p>
            <a:pPr marL="257182" indent="-257182" defTabSz="914378">
              <a:buClr>
                <a:prstClr val="white"/>
              </a:buClr>
              <a:buFont typeface="Wingdings" panose="05000000000000000000" pitchFamily="2" charset="2"/>
              <a:buChar char="w"/>
              <a:defRPr/>
            </a:pPr>
            <a:r>
              <a:rPr lang="en-US" sz="2100" kern="1200" dirty="0">
                <a:solidFill>
                  <a:srgbClr val="FFC000"/>
                </a:solidFill>
                <a:latin typeface="Times New Roman" pitchFamily="18" charset="0"/>
                <a:ea typeface="Tahoma" panose="020B0604030504040204" pitchFamily="34" charset="0"/>
                <a:cs typeface="Times New Roman" panose="02020603050405020304" pitchFamily="18" charset="0"/>
              </a:rPr>
              <a:t>D. </a:t>
            </a:r>
            <a:r>
              <a:rPr lang="en-US" sz="2100" kern="1200" dirty="0" err="1">
                <a:solidFill>
                  <a:prstClr val="white"/>
                </a:solidFill>
                <a:latin typeface="Times New Roman" panose="02020603050405020304" pitchFamily="18" charset="0"/>
                <a:ea typeface="+mn-ea"/>
                <a:cs typeface="Times New Roman" panose="02020603050405020304" pitchFamily="18" charset="0"/>
              </a:rPr>
              <a:t>Một</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hành</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tinh</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trong</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chuyển</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động</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xung</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quanh</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một</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ngôi</a:t>
            </a:r>
            <a:r>
              <a:rPr lang="en-US" sz="2100" kern="1200" dirty="0">
                <a:solidFill>
                  <a:prstClr val="white"/>
                </a:solidFill>
                <a:latin typeface="Times New Roman" panose="02020603050405020304" pitchFamily="18" charset="0"/>
                <a:ea typeface="+mn-ea"/>
                <a:cs typeface="Times New Roman" panose="02020603050405020304" pitchFamily="18" charset="0"/>
              </a:rPr>
              <a:t> </a:t>
            </a:r>
            <a:r>
              <a:rPr lang="en-US" sz="2100" kern="1200" dirty="0" err="1">
                <a:solidFill>
                  <a:prstClr val="white"/>
                </a:solidFill>
                <a:latin typeface="Times New Roman" panose="02020603050405020304" pitchFamily="18" charset="0"/>
                <a:ea typeface="+mn-ea"/>
                <a:cs typeface="Times New Roman" panose="02020603050405020304" pitchFamily="18" charset="0"/>
              </a:rPr>
              <a:t>sao</a:t>
            </a:r>
            <a:r>
              <a:rPr lang="en-US" sz="2100" kern="1200" dirty="0">
                <a:solidFill>
                  <a:prstClr val="white"/>
                </a:solidFill>
                <a:latin typeface="Times New Roman" panose="02020603050405020304" pitchFamily="18" charset="0"/>
                <a:ea typeface="+mn-ea"/>
                <a:cs typeface="Times New Roman" panose="02020603050405020304" pitchFamily="18" charset="0"/>
              </a:rPr>
              <a:t>.</a:t>
            </a:r>
          </a:p>
          <a:p>
            <a:pPr marL="257182" indent="-257182" algn="just" defTabSz="914378">
              <a:buClr>
                <a:prstClr val="white"/>
              </a:buClr>
              <a:buFont typeface="Wingdings" panose="05000000000000000000" pitchFamily="2" charset="2"/>
              <a:buChar char="w"/>
              <a:defRPr/>
            </a:pPr>
            <a:endParaRPr lang="en-US" sz="21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57724" y="2064424"/>
            <a:ext cx="3895802" cy="93256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100" kern="1200" dirty="0">
                <a:solidFill>
                  <a:prstClr val="white"/>
                </a:solidFill>
                <a:latin typeface="Times New Roman" panose="02020603050405020304" pitchFamily="18" charset="0"/>
                <a:ea typeface="+mn-ea"/>
                <a:cs typeface="Times New Roman" panose="02020603050405020304" pitchFamily="18" charset="0"/>
              </a:rPr>
              <a:t>Một vận động viên nhảy dù rơi trên không trung.</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15026" y="3437791"/>
            <a:ext cx="3862860" cy="738664"/>
          </a:xfrm>
          <a:prstGeom prst="rect">
            <a:avLst/>
          </a:prstGeom>
          <a:noFill/>
        </p:spPr>
        <p:txBody>
          <a:bodyPr wrap="square" rtlCol="0">
            <a:spAutoFit/>
          </a:bodyPr>
          <a:lstStyle/>
          <a:p>
            <a:pPr algn="just" defTabSz="914378">
              <a:buClr>
                <a:prstClr val="white"/>
              </a:buClr>
              <a:defRPr/>
            </a:pPr>
            <a:r>
              <a:rPr lang="en-US" sz="21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000" dirty="0">
                <a:solidFill>
                  <a:schemeClr val="bg1"/>
                </a:solidFill>
                <a:latin typeface="Times New Roman" pitchFamily="18" charset="0"/>
                <a:cs typeface="Times New Roman" pitchFamily="18" charset="0"/>
              </a:rPr>
              <a:t>Quả táo rơi từ trên cây xuống</a:t>
            </a:r>
            <a:r>
              <a:rPr lang="en-GB" sz="2000" dirty="0">
                <a:solidFill>
                  <a:schemeClr val="bg1"/>
                </a:solidFill>
                <a:latin typeface="Times New Roman" pitchFamily="18" charset="0"/>
                <a:cs typeface="Times New Roman" pitchFamily="18" charset="0"/>
              </a:rPr>
              <a:t>.</a:t>
            </a:r>
          </a:p>
          <a:p>
            <a:pPr algn="just" defTabSz="914378">
              <a:buClr>
                <a:prstClr val="white"/>
              </a:buClr>
              <a:defRPr/>
            </a:pPr>
            <a:endParaRPr lang="vi-VN" sz="2100"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3836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21"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4"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21"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6"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21"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6"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21"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6"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46962" y="546524"/>
            <a:ext cx="7361908" cy="830997"/>
          </a:xfrm>
          <a:prstGeom prst="rect">
            <a:avLst/>
          </a:prstGeom>
          <a:noFill/>
        </p:spPr>
        <p:txBody>
          <a:bodyPr wrap="square" rtlCol="0">
            <a:spAutoFit/>
          </a:bodyPr>
          <a:lstStyle/>
          <a:p>
            <a:pPr algn="ctr" defTabSz="914378">
              <a:buClrTx/>
              <a:defRPr/>
            </a:pPr>
            <a:r>
              <a:rPr lang="en-US" sz="2250" b="1" kern="1200" err="1">
                <a:solidFill>
                  <a:prstClr val="white"/>
                </a:solidFill>
                <a:latin typeface="Times New Roman" panose="02020603050405020304" pitchFamily="18" charset="0"/>
                <a:ea typeface="+mn-ea"/>
                <a:cs typeface="Times New Roman" panose="02020603050405020304" pitchFamily="18" charset="0"/>
              </a:rPr>
              <a:t>Câu</a:t>
            </a:r>
            <a:r>
              <a:rPr lang="en-US" sz="2250" b="1" kern="1200">
                <a:solidFill>
                  <a:prstClr val="white"/>
                </a:solidFill>
                <a:latin typeface="Times New Roman" panose="02020603050405020304" pitchFamily="18" charset="0"/>
                <a:ea typeface="+mn-ea"/>
                <a:cs typeface="Times New Roman" panose="02020603050405020304" pitchFamily="18" charset="0"/>
              </a:rPr>
              <a:t> 3: </a:t>
            </a:r>
            <a:r>
              <a:rPr lang="en-GB" altLang="en-US" sz="2400">
                <a:solidFill>
                  <a:schemeClr val="bg1"/>
                </a:solidFill>
              </a:rPr>
              <a:t>T</a:t>
            </a:r>
            <a:r>
              <a:rPr lang="en-GB" sz="2400">
                <a:solidFill>
                  <a:schemeClr val="bg1"/>
                </a:solidFill>
              </a:rPr>
              <a:t>rong trường hợp nào sau đây xuất hiện lực tiếp xúc do va chạm</a:t>
            </a:r>
            <a:r>
              <a:rPr lang="vi-VN" sz="2400">
                <a:solidFill>
                  <a:schemeClr val="bg1"/>
                </a:solidFill>
              </a:rPr>
              <a:t>?</a:t>
            </a:r>
            <a:endParaRPr lang="en-US" sz="2250" kern="1200">
              <a:solidFill>
                <a:schemeClr val="bg1"/>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2" y="199935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627916" y="2183193"/>
            <a:ext cx="4041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a:solidFill>
                  <a:schemeClr val="bg1"/>
                </a:solidFill>
                <a:latin typeface="Arial" panose="020B0604020202020204" pitchFamily="34" charset="0"/>
                <a:cs typeface="Arial" panose="020B0604020202020204" pitchFamily="34" charset="0"/>
              </a:rPr>
              <a:t>Ô tô đâm vào dải phân cách</a:t>
            </a:r>
            <a:r>
              <a:rPr lang="en-GB" sz="2000">
                <a:solidFill>
                  <a:schemeClr val="bg1"/>
                </a:solidFill>
                <a:latin typeface="Arial" panose="020B0604020202020204" pitchFamily="34" charset="0"/>
                <a:cs typeface="Arial" panose="020B0604020202020204" pitchFamily="34" charset="0"/>
              </a:rPr>
              <a:t>.</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81761" y="2183051"/>
            <a:ext cx="3922321"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a:solidFill>
                  <a:prstClr val="white"/>
                </a:solidFill>
                <a:latin typeface="Times New Roman" panose="02020603050405020304" pitchFamily="18" charset="0"/>
                <a:ea typeface="+mn-ea"/>
                <a:cs typeface="Times New Roman" panose="02020603050405020304" pitchFamily="18" charset="0"/>
              </a:rPr>
              <a:t>Tay cầm quả bóng cao su.</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329423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27916" y="3289262"/>
            <a:ext cx="3736359" cy="131074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100" kern="1200">
                <a:solidFill>
                  <a:prstClr val="white"/>
                </a:solidFill>
                <a:latin typeface="Times New Roman" panose="02020603050405020304" pitchFamily="18" charset="0"/>
                <a:ea typeface="+mn-ea"/>
                <a:cs typeface="Times New Roman" panose="02020603050405020304" pitchFamily="18" charset="0"/>
              </a:rPr>
              <a:t>Quả táo rơi từ trên cây xuống.</a:t>
            </a:r>
          </a:p>
          <a:p>
            <a:pPr marL="257182" indent="-257182" algn="just" defTabSz="914378">
              <a:lnSpc>
                <a:spcPct val="130000"/>
              </a:lnSpc>
              <a:buClr>
                <a:prstClr val="white"/>
              </a:buClr>
              <a:buFont typeface="Wingdings" panose="05000000000000000000" pitchFamily="2" charset="2"/>
              <a:buChar char="w"/>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00829" y="3289262"/>
            <a:ext cx="3903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Chiếc lá rụng từ trên cây xuống</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5205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21"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4"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21"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6"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21"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6"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21"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6"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24858" y="550893"/>
            <a:ext cx="7223135" cy="830997"/>
          </a:xfrm>
          <a:prstGeom prst="rect">
            <a:avLst/>
          </a:prstGeom>
          <a:noFill/>
        </p:spPr>
        <p:txBody>
          <a:bodyPr wrap="square" rtlCol="0">
            <a:spAutoFit/>
          </a:bodyPr>
          <a:lstStyle/>
          <a:p>
            <a:pPr marL="135255" algn="just"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4: </a:t>
            </a:r>
            <a:r>
              <a:rPr lang="en-US" sz="2400" kern="1200">
                <a:solidFill>
                  <a:prstClr val="white"/>
                </a:solidFill>
                <a:latin typeface="Times New Roman" panose="02020603050405020304" pitchFamily="18" charset="0"/>
                <a:ea typeface="+mn-ea"/>
                <a:cs typeface="Times New Roman" panose="02020603050405020304" pitchFamily="18" charset="0"/>
              </a:rPr>
              <a:t>Em hãy xác định vật chịu tác dụng trực tiếp của lực trong hoạt động giáo viên cầm phấn viết bài?</a:t>
            </a:r>
            <a:endParaRPr lang="en-US" sz="2400" kern="12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97116" y="2043751"/>
            <a:ext cx="3898679"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 phấn </a:t>
            </a:r>
            <a:endParaRPr lang="en-US" sz="2100">
              <a:solidFill>
                <a:schemeClr val="bg1"/>
              </a:solidFill>
              <a:latin typeface="Times New Roman" panose="02020603050405020304" pitchFamily="18" charset="0"/>
              <a:ea typeface="+mn-ea"/>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1" y="3402517"/>
            <a:ext cx="3991238"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a:solidFill>
                  <a:prstClr val="white"/>
                </a:solidFill>
                <a:latin typeface="Times New Roman" panose="02020603050405020304" pitchFamily="18" charset="0"/>
                <a:cs typeface="Times New Roman" panose="02020603050405020304" pitchFamily="18" charset="0"/>
              </a:rPr>
              <a:t>Giáo viên.</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67437" y="2156796"/>
            <a:ext cx="3895802"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a:t>
            </a:r>
            <a:r>
              <a:rPr lang="en-US" sz="2000">
                <a:solidFill>
                  <a:schemeClr val="bg1"/>
                </a:solidFill>
                <a:latin typeface="Times New Roman" panose="02020603050405020304" pitchFamily="18" charset="0"/>
                <a:cs typeface="Times New Roman" panose="02020603050405020304" pitchFamily="18" charset="0"/>
              </a:rPr>
              <a:t>Bàn tay giáo viên..</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15026" y="3437791"/>
            <a:ext cx="3862860"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Bảng.	</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481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21"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4"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21"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6"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21"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6"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21"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6"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29338" y="670440"/>
            <a:ext cx="6877848" cy="830997"/>
          </a:xfrm>
          <a:prstGeom prst="rect">
            <a:avLst/>
          </a:prstGeom>
          <a:noFill/>
        </p:spPr>
        <p:txBody>
          <a:bodyPr wrap="square" rtlCol="0">
            <a:spAutoFit/>
          </a:bodyPr>
          <a:lstStyle/>
          <a:p>
            <a:pPr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5: </a:t>
            </a:r>
            <a:r>
              <a:rPr lang="en-US" sz="2400" kern="1200">
                <a:solidFill>
                  <a:prstClr val="white"/>
                </a:solidFill>
                <a:latin typeface="Times New Roman" panose="02020603050405020304" pitchFamily="18" charset="0"/>
                <a:ea typeface="+mn-ea"/>
                <a:cs typeface="Times New Roman" panose="02020603050405020304" pitchFamily="18" charset="0"/>
              </a:rPr>
              <a:t>. Trong hoạt động cầu thủ đá bóng, phát biểu nào sau đây là chính xác?</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2" y="329163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577901" y="3450166"/>
            <a:ext cx="4041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nl-NL" sz="2100" kern="1200">
                <a:solidFill>
                  <a:prstClr val="white"/>
                </a:solidFill>
                <a:latin typeface="Times New Roman" panose="02020603050405020304" pitchFamily="18" charset="0"/>
                <a:ea typeface="+mn-ea"/>
                <a:cs typeface="Times New Roman" panose="02020603050405020304" pitchFamily="18" charset="0"/>
              </a:rPr>
              <a:t> Lực mà cầu thủ đá vào quả bóng là lực tiếp xúc.</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386625" y="2134598"/>
            <a:ext cx="3922321"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nl-NL" sz="2100" kern="1200">
                <a:solidFill>
                  <a:prstClr val="white"/>
                </a:solidFill>
                <a:latin typeface="Times New Roman" panose="02020603050405020304" pitchFamily="18" charset="0"/>
                <a:ea typeface="+mn-ea"/>
                <a:cs typeface="Times New Roman" panose="02020603050405020304" pitchFamily="18" charset="0"/>
              </a:rPr>
              <a:t>Quả bóng bay lên nhờ trọng lực của Trái Đất.</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580179" y="2182658"/>
            <a:ext cx="3992348"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Lực cầu thủ đá vào quả bóng không làm biến dạng của bóng.</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5009" y="3312416"/>
            <a:ext cx="3903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100" kern="1200">
                <a:solidFill>
                  <a:prstClr val="white"/>
                </a:solidFill>
                <a:latin typeface="Times New Roman" panose="02020603050405020304" pitchFamily="18" charset="0"/>
                <a:ea typeface="+mn-ea"/>
                <a:cs typeface="Times New Roman" panose="02020603050405020304" pitchFamily="18" charset="0"/>
              </a:rPr>
              <a:t>Quả bóng không chịu tác động khi cầu thủ đá.</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0469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21"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4"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21"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6"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21"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6"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21"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6"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72187" y="73340"/>
            <a:ext cx="7741438" cy="9290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a:solidFill>
                  <a:schemeClr val="tx1">
                    <a:lumMod val="25000"/>
                  </a:schemeClr>
                </a:solidFill>
                <a:latin typeface="Times New Roman" panose="02020603050405020304" pitchFamily="18" charset="0"/>
                <a:cs typeface="Times New Roman" panose="02020603050405020304" pitchFamily="18" charset="0"/>
              </a:rPr>
              <a:t>H</a:t>
            </a:r>
            <a:r>
              <a:rPr lang="en" b="1" i="1">
                <a:solidFill>
                  <a:schemeClr val="tx1">
                    <a:lumMod val="25000"/>
                  </a:schemeClr>
                </a:solidFill>
                <a:latin typeface="Times New Roman" panose="02020603050405020304" pitchFamily="18" charset="0"/>
                <a:cs typeface="Times New Roman" panose="02020603050405020304" pitchFamily="18" charset="0"/>
              </a:rPr>
              <a:t>ãy quan sát thí nghiệm và trả lời các câu hỏi sau:</a:t>
            </a:r>
            <a:endParaRPr b="1" i="1">
              <a:solidFill>
                <a:schemeClr val="tx1">
                  <a:lumMod val="2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53B88349-9CAC-2985-427F-3A010F9D44C2}"/>
              </a:ext>
            </a:extLst>
          </p:cNvPr>
          <p:cNvPicPr>
            <a:picLocks noChangeAspect="1"/>
          </p:cNvPicPr>
          <p:nvPr/>
        </p:nvPicPr>
        <p:blipFill>
          <a:blip r:embed="rId3"/>
          <a:stretch>
            <a:fillRect/>
          </a:stretch>
        </p:blipFill>
        <p:spPr>
          <a:xfrm>
            <a:off x="-13888" y="1042125"/>
            <a:ext cx="2154130" cy="3654733"/>
          </a:xfrm>
          <a:prstGeom prst="rect">
            <a:avLst/>
          </a:prstGeom>
        </p:spPr>
      </p:pic>
      <p:sp>
        <p:nvSpPr>
          <p:cNvPr id="7" name="TextBox 6">
            <a:extLst>
              <a:ext uri="{FF2B5EF4-FFF2-40B4-BE49-F238E27FC236}">
                <a16:creationId xmlns:a16="http://schemas.microsoft.com/office/drawing/2014/main" xmlns="" id="{68283D34-773C-8BB4-F13D-04E2AFE22BCB}"/>
              </a:ext>
            </a:extLst>
          </p:cNvPr>
          <p:cNvSpPr txBox="1"/>
          <p:nvPr/>
        </p:nvSpPr>
        <p:spPr>
          <a:xfrm>
            <a:off x="2263443" y="1040758"/>
            <a:ext cx="6162182" cy="304698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1.</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Tay cô đang tác dụng lực nào vào vật? Tay cô có chạm vào vật không?</a:t>
            </a:r>
          </a:p>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2.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Ngoài cách trên thì còn cách nào làm cho dây treo vật lệch khỏi phương thẳng đứng</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mà không chạm vào vật không? Giải thích cách làm</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a:t>
            </a:r>
            <a:endParaRPr lang="en-US" sz="3200">
              <a:solidFill>
                <a:schemeClr val="tx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2280810" y="471219"/>
            <a:ext cx="4618892" cy="5306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4000" b="1">
                <a:solidFill>
                  <a:srgbClr val="FF0000"/>
                </a:solidFill>
                <a:latin typeface="Times New Roman" panose="02020603050405020304" pitchFamily="18" charset="0"/>
                <a:cs typeface="Times New Roman" panose="02020603050405020304" pitchFamily="18" charset="0"/>
              </a:rPr>
              <a:t>VẬN DỤNG</a:t>
            </a:r>
            <a:endParaRPr sz="4000" b="1">
              <a:solidFill>
                <a:srgbClr val="FF0000"/>
              </a:solidFill>
              <a:latin typeface="Times New Roman" panose="02020603050405020304" pitchFamily="18" charset="0"/>
              <a:cs typeface="Times New Roman" panose="02020603050405020304" pitchFamily="18" charset="0"/>
            </a:endParaRPr>
          </a:p>
        </p:txBody>
      </p:sp>
      <p:sp>
        <p:nvSpPr>
          <p:cNvPr id="103" name="Google Shape;103;p17"/>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0B23588A-1064-2EC6-5EA2-149537161FD5}"/>
              </a:ext>
            </a:extLst>
          </p:cNvPr>
          <p:cNvSpPr txBox="1"/>
          <p:nvPr/>
        </p:nvSpPr>
        <p:spPr>
          <a:xfrm>
            <a:off x="373711" y="1280942"/>
            <a:ext cx="7908293" cy="2800767"/>
          </a:xfrm>
          <a:prstGeom prst="rect">
            <a:avLst/>
          </a:prstGeom>
          <a:noFill/>
        </p:spPr>
        <p:txBody>
          <a:bodyPr wrap="square">
            <a:spAutoFit/>
          </a:bodyPr>
          <a:lstStyle/>
          <a:p>
            <a:r>
              <a:rPr lang="vi-VN" sz="4400">
                <a:latin typeface="+mj-lt"/>
              </a:rPr>
              <a:t>Hãy giải thích vì sao khi xách một thùng nước thì chỗ lòng bàn tay tiếp xúc với quai thùng bị lõm xuống</a:t>
            </a:r>
            <a:r>
              <a:rPr lang="en-GB" sz="4400">
                <a:latin typeface="+mj-lt"/>
              </a:rPr>
              <a:t>?</a:t>
            </a:r>
            <a:endParaRPr lang="en-US" sz="4400">
              <a:latin typeface="+mj-lt"/>
            </a:endParaRPr>
          </a:p>
        </p:txBody>
      </p:sp>
      <p:sp>
        <p:nvSpPr>
          <p:cNvPr id="5" name="TextBox 4">
            <a:extLst>
              <a:ext uri="{FF2B5EF4-FFF2-40B4-BE49-F238E27FC236}">
                <a16:creationId xmlns:a16="http://schemas.microsoft.com/office/drawing/2014/main" xmlns="" id="{6B20D53D-5FF2-9669-78BC-4D4F5C30453F}"/>
              </a:ext>
            </a:extLst>
          </p:cNvPr>
          <p:cNvSpPr txBox="1"/>
          <p:nvPr/>
        </p:nvSpPr>
        <p:spPr>
          <a:xfrm>
            <a:off x="-3469" y="1330594"/>
            <a:ext cx="8285473" cy="2800767"/>
          </a:xfrm>
          <a:prstGeom prst="rect">
            <a:avLst/>
          </a:prstGeom>
          <a:noFill/>
        </p:spPr>
        <p:txBody>
          <a:bodyPr wrap="square">
            <a:spAutoFit/>
          </a:bodyPr>
          <a:lstStyle/>
          <a:p>
            <a:pPr algn="ctr"/>
            <a:r>
              <a:rPr lang="en-US" sz="4400">
                <a:solidFill>
                  <a:prstClr val="black"/>
                </a:solidFill>
                <a:latin typeface="Times New Roman" panose="02020603050405020304" pitchFamily="18" charset="0"/>
                <a:cs typeface="Times New Roman" panose="02020603050405020304" pitchFamily="18" charset="0"/>
              </a:rPr>
              <a:t>Quai của thùng nước khi tiếp xúc với tay đã tác dụng lực lên bàn tay, lòng bàn tay mềm có tính chất đàn hồi làm cho bàn tay bị lõm xuống.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5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xit" presetSubtype="32" fill="hold" grpId="1" nodeType="clickEffect">
                                  <p:stCondLst>
                                    <p:cond delay="0"/>
                                  </p:stCondLst>
                                  <p:childTnLst>
                                    <p:animEffect transition="out" filter="diamond(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2280810" y="471219"/>
            <a:ext cx="4618892" cy="530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FF0000"/>
                </a:solidFill>
                <a:latin typeface="Arial" panose="020B0604020202020204" pitchFamily="34" charset="0"/>
                <a:cs typeface="Arial" panose="020B0604020202020204" pitchFamily="34" charset="0"/>
              </a:rPr>
              <a:t>II. LỰC KHÔNG TIẾP XÚC</a:t>
            </a:r>
            <a:endParaRPr sz="2800" b="1">
              <a:solidFill>
                <a:srgbClr val="FF0000"/>
              </a:solidFill>
              <a:latin typeface="Arial" panose="020B0604020202020204" pitchFamily="34" charset="0"/>
              <a:cs typeface="Arial" panose="020B0604020202020204" pitchFamily="34" charset="0"/>
            </a:endParaRPr>
          </a:p>
        </p:txBody>
      </p:sp>
      <p:sp>
        <p:nvSpPr>
          <p:cNvPr id="103" name="Google Shape;103;p17"/>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p:cNvGrpSpPr/>
          <p:nvPr/>
        </p:nvGrpSpPr>
        <p:grpSpPr>
          <a:xfrm>
            <a:off x="3517696" y="1124221"/>
            <a:ext cx="2327031" cy="938908"/>
            <a:chOff x="3227534" y="1092839"/>
            <a:chExt cx="2327031" cy="938908"/>
          </a:xfrm>
        </p:grpSpPr>
        <p:sp>
          <p:nvSpPr>
            <p:cNvPr id="11" name="Horizontal Scroll 10"/>
            <p:cNvSpPr/>
            <p:nvPr/>
          </p:nvSpPr>
          <p:spPr>
            <a:xfrm>
              <a:off x="3227534" y="1092839"/>
              <a:ext cx="2145323" cy="938908"/>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Google Shape;67;p13"/>
            <p:cNvSpPr txBox="1">
              <a:spLocks/>
            </p:cNvSpPr>
            <p:nvPr/>
          </p:nvSpPr>
          <p:spPr>
            <a:xfrm>
              <a:off x="3247005" y="1181293"/>
              <a:ext cx="2307560" cy="7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600"/>
                </a:spcBef>
                <a:spcAft>
                  <a:spcPts val="600"/>
                </a:spcAft>
              </a:pPr>
              <a:r>
                <a:rPr lang="en-GB" sz="2400" b="1">
                  <a:solidFill>
                    <a:schemeClr val="bg1"/>
                  </a:solidFill>
                  <a:latin typeface="Arial" panose="020B0604020202020204" pitchFamily="34" charset="0"/>
                  <a:cs typeface="Arial" panose="020B0604020202020204" pitchFamily="34" charset="0"/>
                </a:rPr>
                <a:t>Thí nghiệm</a:t>
              </a:r>
              <a:endParaRPr lang="vi-VN" sz="2400" b="1">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1172308" y="2434450"/>
            <a:ext cx="7217102" cy="2075024"/>
            <a:chOff x="1172308" y="2434450"/>
            <a:chExt cx="7217102" cy="2075024"/>
          </a:xfrm>
        </p:grpSpPr>
        <p:sp>
          <p:nvSpPr>
            <p:cNvPr id="10" name="Rounded Rectangle 9"/>
            <p:cNvSpPr/>
            <p:nvPr/>
          </p:nvSpPr>
          <p:spPr>
            <a:xfrm>
              <a:off x="1172308" y="2434450"/>
              <a:ext cx="7217102" cy="20672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Google Shape;67;p13"/>
            <p:cNvSpPr txBox="1">
              <a:spLocks/>
            </p:cNvSpPr>
            <p:nvPr/>
          </p:nvSpPr>
          <p:spPr>
            <a:xfrm>
              <a:off x="1223241" y="2434450"/>
              <a:ext cx="7058763" cy="20750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600"/>
                </a:spcBef>
                <a:spcAft>
                  <a:spcPts val="600"/>
                </a:spcAft>
              </a:pPr>
              <a:r>
                <a:rPr lang="en-GB" sz="2200">
                  <a:solidFill>
                    <a:schemeClr val="tx1">
                      <a:lumMod val="10000"/>
                    </a:schemeClr>
                  </a:solidFill>
                  <a:latin typeface="Arial" panose="020B0604020202020204" pitchFamily="34" charset="0"/>
                  <a:cs typeface="Arial" panose="020B0604020202020204" pitchFamily="34" charset="0"/>
                </a:rPr>
                <a:t>Thực hiện thí nghiệm theo nhóm, đưa thanh nam châm lại gần với vật nhỏ bằng sắt và đưa hai thanh nam châm lại gần nhau nhưng chúng không tiếp xúc nhau mô tả kết quả và đưa ra kết luận.</a:t>
              </a:r>
              <a:endParaRPr lang="vi-VN" sz="2200">
                <a:solidFill>
                  <a:schemeClr val="tx1">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61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1pPr>
            <a:lvl2pPr marR="0" lvl="1"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2pPr>
            <a:lvl3pPr marR="0" lvl="2"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3pPr>
            <a:lvl4pPr marR="0" lvl="3"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4pPr>
            <a:lvl5pPr marR="0" lvl="4"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5pPr>
            <a:lvl6pPr marR="0" lvl="5"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6pPr>
            <a:lvl7pPr marR="0" lvl="6"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7pPr>
            <a:lvl8pPr marR="0" lvl="7"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8pPr>
            <a:lvl9pPr marR="0" lvl="8" algn="ctr" rtl="0">
              <a:lnSpc>
                <a:spcPct val="100000"/>
              </a:lnSpc>
              <a:spcBef>
                <a:spcPts val="0"/>
              </a:spcBef>
              <a:spcAft>
                <a:spcPts val="0"/>
              </a:spcAft>
              <a:buClr>
                <a:srgbClr val="000000"/>
              </a:buClr>
              <a:buFont typeface="Arial"/>
              <a:buNone/>
              <a:defRPr sz="1300" b="0" i="0" u="none" strike="noStrike" cap="none">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pic>
        <p:nvPicPr>
          <p:cNvPr id="5" name="Picture 4"/>
          <p:cNvPicPr>
            <a:picLocks noChangeAspect="1"/>
          </p:cNvPicPr>
          <p:nvPr/>
        </p:nvPicPr>
        <p:blipFill>
          <a:blip r:embed="rId2"/>
          <a:stretch>
            <a:fillRect/>
          </a:stretch>
        </p:blipFill>
        <p:spPr>
          <a:xfrm>
            <a:off x="1423283" y="5264"/>
            <a:ext cx="5693133" cy="3835215"/>
          </a:xfrm>
          <a:prstGeom prst="rect">
            <a:avLst/>
          </a:prstGeom>
        </p:spPr>
      </p:pic>
      <p:grpSp>
        <p:nvGrpSpPr>
          <p:cNvPr id="6" name="Google Shape;104;p17"/>
          <p:cNvGrpSpPr/>
          <p:nvPr/>
        </p:nvGrpSpPr>
        <p:grpSpPr>
          <a:xfrm>
            <a:off x="8119638" y="225980"/>
            <a:ext cx="539546" cy="879605"/>
            <a:chOff x="6730350" y="2315900"/>
            <a:chExt cx="257700" cy="420100"/>
          </a:xfrm>
        </p:grpSpPr>
        <p:sp>
          <p:nvSpPr>
            <p:cNvPr id="7"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661642" y="4217507"/>
            <a:ext cx="4937911" cy="461665"/>
          </a:xfrm>
          <a:prstGeom prst="rect">
            <a:avLst/>
          </a:prstGeom>
          <a:noFill/>
        </p:spPr>
        <p:txBody>
          <a:bodyPr wrap="square" rtlCol="0">
            <a:spAutoFit/>
          </a:bodyPr>
          <a:lstStyle/>
          <a:p>
            <a:pPr algn="ctr"/>
            <a:r>
              <a:rPr lang="en-US" sz="2400"/>
              <a:t>Nam châm hút các vật bằng sắt</a:t>
            </a:r>
          </a:p>
        </p:txBody>
      </p:sp>
    </p:spTree>
    <p:extLst>
      <p:ext uri="{BB962C8B-B14F-4D97-AF65-F5344CB8AC3E}">
        <p14:creationId xmlns:p14="http://schemas.microsoft.com/office/powerpoint/2010/main" val="76970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FFB600"/>
                </a:solidFill>
                <a:effectLst/>
                <a:uLnTx/>
                <a:uFillTx/>
                <a:latin typeface="Raleway ExtraBold"/>
                <a:sym typeface="Raleway ExtraBold"/>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300" b="0" i="0" u="none" strike="noStrike" kern="0" cap="none" spc="0" normalizeH="0" baseline="0" noProof="0">
              <a:ln>
                <a:noFill/>
              </a:ln>
              <a:solidFill>
                <a:srgbClr val="FFB600"/>
              </a:solidFill>
              <a:effectLst/>
              <a:uLnTx/>
              <a:uFillTx/>
              <a:latin typeface="Raleway ExtraBold"/>
              <a:sym typeface="Raleway ExtraBold"/>
            </a:endParaRPr>
          </a:p>
        </p:txBody>
      </p:sp>
      <p:pic>
        <p:nvPicPr>
          <p:cNvPr id="5" name="Picture 4"/>
          <p:cNvPicPr>
            <a:picLocks noChangeAspect="1"/>
          </p:cNvPicPr>
          <p:nvPr/>
        </p:nvPicPr>
        <p:blipFill>
          <a:blip r:embed="rId2"/>
          <a:stretch>
            <a:fillRect/>
          </a:stretch>
        </p:blipFill>
        <p:spPr>
          <a:xfrm>
            <a:off x="2808774" y="944519"/>
            <a:ext cx="3667125" cy="2486025"/>
          </a:xfrm>
          <a:prstGeom prst="rect">
            <a:avLst/>
          </a:prstGeom>
        </p:spPr>
      </p:pic>
      <p:grpSp>
        <p:nvGrpSpPr>
          <p:cNvPr id="6" name="Google Shape;104;p17"/>
          <p:cNvGrpSpPr/>
          <p:nvPr/>
        </p:nvGrpSpPr>
        <p:grpSpPr>
          <a:xfrm>
            <a:off x="8119638" y="225980"/>
            <a:ext cx="539546" cy="879605"/>
            <a:chOff x="6730350" y="2315900"/>
            <a:chExt cx="257700" cy="420100"/>
          </a:xfrm>
        </p:grpSpPr>
        <p:sp>
          <p:nvSpPr>
            <p:cNvPr id="7"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p:cNvSpPr txBox="1"/>
          <p:nvPr/>
        </p:nvSpPr>
        <p:spPr>
          <a:xfrm>
            <a:off x="2337503" y="3931260"/>
            <a:ext cx="4937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Nam châm hút các vật bằng sắt</a:t>
            </a:r>
          </a:p>
        </p:txBody>
      </p:sp>
    </p:spTree>
    <p:extLst>
      <p:ext uri="{BB962C8B-B14F-4D97-AF65-F5344CB8AC3E}">
        <p14:creationId xmlns:p14="http://schemas.microsoft.com/office/powerpoint/2010/main" val="42794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72187" y="73340"/>
            <a:ext cx="7741438" cy="929018"/>
          </a:xfrm>
          <a:prstGeom prst="rect">
            <a:avLst/>
          </a:prstGeom>
        </p:spPr>
        <p:txBody>
          <a:bodyPr spcFirstLastPara="1" wrap="square" lIns="91425" tIns="91425" rIns="91425" bIns="91425" anchor="ctr" anchorCtr="0">
            <a:noAutofit/>
          </a:bodyPr>
          <a:lstStyle/>
          <a:p>
            <a:r>
              <a:rPr lang="en-US" b="1">
                <a:solidFill>
                  <a:srgbClr val="FF0000"/>
                </a:solidFill>
                <a:latin typeface="Times New Roman" panose="02020603050405020304" pitchFamily="18" charset="0"/>
                <a:cs typeface="Times New Roman" panose="02020603050405020304" pitchFamily="18" charset="0"/>
              </a:rPr>
              <a:t>II. LỰC KHÔNG TIẾP XÚC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B44EAFE-43CF-EAE4-C968-D9B3BEEDECE8}"/>
              </a:ext>
            </a:extLst>
          </p:cNvPr>
          <p:cNvSpPr txBox="1"/>
          <p:nvPr/>
        </p:nvSpPr>
        <p:spPr>
          <a:xfrm>
            <a:off x="337930" y="1467798"/>
            <a:ext cx="7925720" cy="1200329"/>
          </a:xfrm>
          <a:prstGeom prst="rect">
            <a:avLst/>
          </a:prstGeom>
          <a:noFill/>
        </p:spPr>
        <p:txBody>
          <a:bodyPr wrap="square">
            <a:spAutoFit/>
          </a:bodyPr>
          <a:lstStyle/>
          <a:p>
            <a:r>
              <a:rPr lang="en-US" sz="3600">
                <a:latin typeface="Times New Roman" panose="02020603050405020304" pitchFamily="18" charset="0"/>
                <a:cs typeface="Times New Roman" panose="02020603050405020304" pitchFamily="18" charset="0"/>
              </a:rPr>
              <a:t>- Lực xuất hiện giữa hai vật không tiếp xúc với nhau gọi là lực không tiếp xúc.</a:t>
            </a:r>
          </a:p>
        </p:txBody>
      </p:sp>
    </p:spTree>
    <p:extLst>
      <p:ext uri="{BB962C8B-B14F-4D97-AF65-F5344CB8AC3E}">
        <p14:creationId xmlns:p14="http://schemas.microsoft.com/office/powerpoint/2010/main" val="1987238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4472189" y="532263"/>
            <a:ext cx="4371562" cy="3997881"/>
          </a:xfrm>
          <a:prstGeom prst="cloudCallout">
            <a:avLst>
              <a:gd name="adj1" fmla="val -72697"/>
              <a:gd name="adj2" fmla="val -6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r>
              <a:rPr lang="en-US" sz="3300">
                <a:solidFill>
                  <a:srgbClr val="FF0000"/>
                </a:solidFill>
                <a:latin typeface="Times New Roman" panose="02020603050405020304" pitchFamily="18" charset="0"/>
                <a:ea typeface="Times New Roman" panose="02020603050405020304" pitchFamily="18" charset="0"/>
              </a:rPr>
              <a:t>HĐ cá nhân</a:t>
            </a:r>
            <a:r>
              <a:rPr lang="en-US" sz="3300">
                <a:solidFill>
                  <a:srgbClr val="000000"/>
                </a:solidFill>
                <a:latin typeface="Times New Roman" panose="02020603050405020304" pitchFamily="18" charset="0"/>
                <a:ea typeface="Times New Roman" panose="02020603050405020304" pitchFamily="18" charset="0"/>
              </a:rPr>
              <a:t>: Nêu </a:t>
            </a:r>
            <a:r>
              <a:rPr lang="en-US" sz="3300" dirty="0" err="1">
                <a:solidFill>
                  <a:srgbClr val="000000"/>
                </a:solidFill>
                <a:latin typeface="Times New Roman" panose="02020603050405020304" pitchFamily="18" charset="0"/>
                <a:ea typeface="Times New Roman" panose="02020603050405020304" pitchFamily="18" charset="0"/>
              </a:rPr>
              <a:t>các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ví</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dụ</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khác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về</a:t>
            </a:r>
            <a:r>
              <a:rPr lang="en-US" sz="3300" dirty="0">
                <a:solidFill>
                  <a:srgbClr val="000000"/>
                </a:solidFill>
                <a:latin typeface="Times New Roman" panose="02020603050405020304" pitchFamily="18" charset="0"/>
                <a:ea typeface="Times New Roman" panose="02020603050405020304" pitchFamily="18" charset="0"/>
              </a:rPr>
              <a:t> </a:t>
            </a:r>
            <a:r>
              <a:rPr lang="en-US" sz="3300" err="1">
                <a:solidFill>
                  <a:srgbClr val="000000"/>
                </a:solidFill>
                <a:latin typeface="Times New Roman" panose="02020603050405020304" pitchFamily="18" charset="0"/>
                <a:ea typeface="Times New Roman" panose="02020603050405020304" pitchFamily="18" charset="0"/>
              </a:rPr>
              <a:t>lực</a:t>
            </a:r>
            <a:r>
              <a:rPr lang="en-US" sz="3300">
                <a:solidFill>
                  <a:srgbClr val="000000"/>
                </a:solidFill>
                <a:latin typeface="Times New Roman" panose="02020603050405020304" pitchFamily="18" charset="0"/>
                <a:ea typeface="Times New Roman" panose="02020603050405020304" pitchFamily="18" charset="0"/>
              </a:rPr>
              <a:t> không tiếp </a:t>
            </a:r>
            <a:r>
              <a:rPr lang="en-US" sz="3300" dirty="0" err="1">
                <a:solidFill>
                  <a:srgbClr val="000000"/>
                </a:solidFill>
                <a:latin typeface="Times New Roman" panose="02020603050405020304" pitchFamily="18" charset="0"/>
                <a:ea typeface="Times New Roman" panose="02020603050405020304" pitchFamily="18" charset="0"/>
              </a:rPr>
              <a:t>xúc</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mà</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em</a:t>
            </a:r>
            <a:r>
              <a:rPr lang="en-US" sz="3300" dirty="0">
                <a:solidFill>
                  <a:srgbClr val="000000"/>
                </a:solidFill>
                <a:latin typeface="Times New Roman" panose="02020603050405020304" pitchFamily="18" charset="0"/>
                <a:ea typeface="Times New Roman" panose="02020603050405020304" pitchFamily="18" charset="0"/>
              </a:rPr>
              <a:t> </a:t>
            </a:r>
            <a:r>
              <a:rPr lang="en-US" sz="3300" dirty="0" err="1">
                <a:solidFill>
                  <a:srgbClr val="000000"/>
                </a:solidFill>
                <a:latin typeface="Times New Roman" panose="02020603050405020304" pitchFamily="18" charset="0"/>
                <a:ea typeface="Times New Roman" panose="02020603050405020304" pitchFamily="18" charset="0"/>
              </a:rPr>
              <a:t>biết</a:t>
            </a:r>
            <a:r>
              <a:rPr lang="en-US" sz="3300" dirty="0">
                <a:solidFill>
                  <a:srgbClr val="000000"/>
                </a:solidFill>
                <a:latin typeface="Times New Roman" panose="02020603050405020304" pitchFamily="18" charset="0"/>
                <a:ea typeface="Times New Roman" panose="02020603050405020304" pitchFamily="18" charset="0"/>
              </a:rPr>
              <a:t>?</a:t>
            </a:r>
            <a:endParaRPr lang="en-US" sz="3300" dirty="0">
              <a:solidFill>
                <a:prstClr val="white"/>
              </a:solidFill>
            </a:endParaRPr>
          </a:p>
        </p:txBody>
      </p:sp>
      <p:pic>
        <p:nvPicPr>
          <p:cNvPr id="3" name="Content Placeholder 3"/>
          <p:cNvPicPr>
            <a:picLocks noChangeAspect="1"/>
          </p:cNvPicPr>
          <p:nvPr/>
        </p:nvPicPr>
        <p:blipFill>
          <a:blip r:embed="rId4"/>
          <a:stretch>
            <a:fillRect/>
          </a:stretch>
        </p:blipFill>
        <p:spPr>
          <a:xfrm>
            <a:off x="639092" y="459171"/>
            <a:ext cx="2881823" cy="2637152"/>
          </a:xfrm>
          <a:prstGeom prst="rect">
            <a:avLst/>
          </a:prstGeom>
          <a:noFill/>
          <a:ln w="9525">
            <a:noFill/>
          </a:ln>
        </p:spPr>
      </p:pic>
      <p:grpSp>
        <p:nvGrpSpPr>
          <p:cNvPr id="4" name="Group 3"/>
          <p:cNvGrpSpPr/>
          <p:nvPr/>
        </p:nvGrpSpPr>
        <p:grpSpPr>
          <a:xfrm>
            <a:off x="0" y="-19050"/>
            <a:ext cx="9144000" cy="5162550"/>
            <a:chOff x="-11430" y="-49530"/>
            <a:chExt cx="9155430" cy="5234940"/>
          </a:xfrm>
        </p:grpSpPr>
        <p:cxnSp>
          <p:nvCxnSpPr>
            <p:cNvPr id="5" name="Straight Connector 4"/>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9" name="Countdown 5 minutes-Nho">
            <a:hlinkClick r:id="" action="ppaction://media"/>
            <a:extLst>
              <a:ext uri="{FF2B5EF4-FFF2-40B4-BE49-F238E27FC236}">
                <a16:creationId xmlns:a16="http://schemas.microsoft.com/office/drawing/2014/main" xmlns=""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t="6081" b="6081"/>
          <a:stretch/>
        </p:blipFill>
        <p:spPr>
          <a:xfrm>
            <a:off x="761801" y="3055953"/>
            <a:ext cx="2985951" cy="1474191"/>
          </a:xfrm>
          <a:prstGeom prst="rect">
            <a:avLst/>
          </a:prstGeom>
        </p:spPr>
      </p:pic>
    </p:spTree>
    <p:extLst>
      <p:ext uri="{BB962C8B-B14F-4D97-AF65-F5344CB8AC3E}">
        <p14:creationId xmlns:p14="http://schemas.microsoft.com/office/powerpoint/2010/main" val="480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4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9"/>
                                        </p:tgtEl>
                                      </p:cBhvr>
                                    </p:cmd>
                                  </p:childTnLst>
                                </p:cTn>
                              </p:par>
                            </p:childTnLst>
                          </p:cTn>
                        </p:par>
                      </p:childTnLst>
                    </p:cTn>
                  </p:par>
                </p:childTnLst>
              </p:cTn>
              <p:nextCondLst>
                <p:cond evt="onClick" delay="0">
                  <p:tgtEl>
                    <p:spTgt spid="9"/>
                  </p:tgtEl>
                </p:cond>
              </p:nextCondLst>
            </p:seq>
            <p:video>
              <p:cMediaNode vol="80000">
                <p:cTn id="34" fill="hold" display="0">
                  <p:stCondLst>
                    <p:cond delay="indefinite"/>
                  </p:stCondLst>
                </p:cTn>
                <p:tgtEl>
                  <p:spTgt spid="9"/>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56" y="598992"/>
            <a:ext cx="4418807" cy="2041850"/>
          </a:xfrm>
          <a:prstGeom prst="rect">
            <a:avLst/>
          </a:prstGeom>
        </p:spPr>
      </p:pic>
      <p:sp>
        <p:nvSpPr>
          <p:cNvPr id="3" name="TextBox 2"/>
          <p:cNvSpPr txBox="1"/>
          <p:nvPr/>
        </p:nvSpPr>
        <p:spPr>
          <a:xfrm>
            <a:off x="348019" y="3408529"/>
            <a:ext cx="3603009" cy="484746"/>
          </a:xfrm>
          <a:prstGeom prst="rect">
            <a:avLst/>
          </a:prstGeom>
          <a:noFill/>
        </p:spPr>
        <p:txBody>
          <a:bodyPr wrap="square" lIns="68579" tIns="34289" rIns="68579" bIns="34289" rtlCol="0">
            <a:spAutoFit/>
          </a:bodyPr>
          <a:lstStyle/>
          <a:p>
            <a:r>
              <a:rPr lang="en-US" sz="2700" dirty="0">
                <a:latin typeface="Times New Roman" panose="02020603050405020304" pitchFamily="18" charset="0"/>
                <a:cs typeface="Times New Roman" panose="02020603050405020304" pitchFamily="18" charset="0"/>
              </a:rPr>
              <a:t>Hai </a:t>
            </a:r>
            <a:r>
              <a:rPr lang="en-US" sz="2700" dirty="0" err="1">
                <a:latin typeface="Times New Roman" panose="02020603050405020304" pitchFamily="18" charset="0"/>
                <a:cs typeface="Times New Roman" panose="02020603050405020304" pitchFamily="18" charset="0"/>
              </a:rPr>
              <a:t>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endParaRPr lang="en-US" sz="27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708478" y="424982"/>
            <a:ext cx="4268337" cy="2546685"/>
          </a:xfrm>
          <a:prstGeom prst="rect">
            <a:avLst/>
          </a:prstGeom>
        </p:spPr>
      </p:pic>
      <p:sp>
        <p:nvSpPr>
          <p:cNvPr id="5" name="TextBox 4"/>
          <p:cNvSpPr txBox="1"/>
          <p:nvPr/>
        </p:nvSpPr>
        <p:spPr>
          <a:xfrm>
            <a:off x="5041142" y="3408528"/>
            <a:ext cx="3603009" cy="484746"/>
          </a:xfrm>
          <a:prstGeom prst="rect">
            <a:avLst/>
          </a:prstGeom>
          <a:noFill/>
        </p:spPr>
        <p:txBody>
          <a:bodyPr wrap="square" lIns="68579" tIns="34289" rIns="68579" bIns="34289" rtlCol="0">
            <a:spAutoFit/>
          </a:bodyPr>
          <a:lstStyle/>
          <a:p>
            <a:r>
              <a:rPr lang="en-US" sz="2700" dirty="0">
                <a:latin typeface="Times New Roman" panose="02020603050405020304" pitchFamily="18" charset="0"/>
                <a:cs typeface="Times New Roman" panose="02020603050405020304" pitchFamily="18" charset="0"/>
              </a:rPr>
              <a:t>Hai </a:t>
            </a:r>
            <a:r>
              <a:rPr lang="en-US" sz="2700" dirty="0" err="1">
                <a:latin typeface="Times New Roman" panose="02020603050405020304" pitchFamily="18" charset="0"/>
                <a:cs typeface="Times New Roman" panose="02020603050405020304" pitchFamily="18" charset="0"/>
              </a:rPr>
              <a:t>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đẩy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endParaRPr lang="en-US" sz="27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19050"/>
            <a:ext cx="9144000" cy="5162550"/>
            <a:chOff x="-11430" y="-49530"/>
            <a:chExt cx="9155430" cy="5234940"/>
          </a:xfrm>
        </p:grpSpPr>
        <p:cxnSp>
          <p:nvCxnSpPr>
            <p:cNvPr id="7" name="Straight Connector 6"/>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4359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l="7886" t="14815" r="11577" b="18803"/>
          <a:stretch>
            <a:fillRect/>
          </a:stretch>
        </p:blipFill>
        <p:spPr bwMode="auto">
          <a:xfrm>
            <a:off x="1336273" y="97738"/>
            <a:ext cx="6330358" cy="450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8679" y="4663659"/>
            <a:ext cx="6351419" cy="461665"/>
          </a:xfrm>
          <a:prstGeom prst="rect">
            <a:avLst/>
          </a:prstGeom>
          <a:noFill/>
        </p:spPr>
        <p:txBody>
          <a:bodyPr wrap="none" rtlCol="0">
            <a:spAutoFit/>
          </a:bodyPr>
          <a:lstStyle/>
          <a:p>
            <a:r>
              <a:rPr lang="vi-VN" sz="2400">
                <a:latin typeface="+mj-lt"/>
              </a:rPr>
              <a:t>Chuyển động của Mặt Trăng xung quanh Trái Đất</a:t>
            </a:r>
          </a:p>
        </p:txBody>
      </p:sp>
    </p:spTree>
    <p:extLst>
      <p:ext uri="{BB962C8B-B14F-4D97-AF65-F5344CB8AC3E}">
        <p14:creationId xmlns:p14="http://schemas.microsoft.com/office/powerpoint/2010/main" val="22926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GIAO AN THCS\GIAO AN 21 22\LI\BÀI 27 - LỰC TIEP XUC VÀ KO TIEP XUC\Trái_đất_quay_quanh_mặt_trờ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162" y="163738"/>
            <a:ext cx="8928311" cy="4319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8678" y="4663659"/>
            <a:ext cx="6155852" cy="461665"/>
          </a:xfrm>
          <a:prstGeom prst="rect">
            <a:avLst/>
          </a:prstGeom>
          <a:noFill/>
        </p:spPr>
        <p:txBody>
          <a:bodyPr wrap="none" rtlCol="0">
            <a:spAutoFit/>
          </a:bodyPr>
          <a:lstStyle/>
          <a:p>
            <a:r>
              <a:rPr lang="vi-VN" sz="2400">
                <a:latin typeface="+mj-lt"/>
              </a:rPr>
              <a:t>Chuyển động của Trái Đất xung quanh Mặt Trời</a:t>
            </a:r>
          </a:p>
        </p:txBody>
      </p:sp>
    </p:spTree>
    <p:extLst>
      <p:ext uri="{BB962C8B-B14F-4D97-AF65-F5344CB8AC3E}">
        <p14:creationId xmlns:p14="http://schemas.microsoft.com/office/powerpoint/2010/main" val="14315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44" y="419669"/>
            <a:ext cx="8035120" cy="3416320"/>
          </a:xfrm>
          <a:prstGeom prst="rect">
            <a:avLst/>
          </a:prstGeom>
        </p:spPr>
        <p:txBody>
          <a:bodyPr wrap="square">
            <a:spAutoFit/>
          </a:bodyPr>
          <a:lstStyle/>
          <a:p>
            <a:pPr lvl="0"/>
            <a:r>
              <a:rPr lang="en-US" sz="3000">
                <a:solidFill>
                  <a:prstClr val="black"/>
                </a:solidFill>
                <a:latin typeface="Times New Roman" panose="02020603050405020304" pitchFamily="18" charset="0"/>
                <a:ea typeface="Times New Roman" panose="02020603050405020304" pitchFamily="18" charset="0"/>
              </a:rPr>
              <a:t>Ví dụ: lực không tiếp xúc:</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nam châm hút các vật bằng sắt, thép.</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của Trái Đất lên quả Táo trên cây.</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đẩy giữa hai nam châm.</a:t>
            </a:r>
          </a:p>
          <a:p>
            <a:pPr marL="514350" indent="-514350">
              <a:buFontTx/>
              <a:buChar char="-"/>
            </a:pPr>
            <a:r>
              <a:rPr lang="en-US" sz="3000">
                <a:solidFill>
                  <a:prstClr val="black"/>
                </a:solidFill>
                <a:latin typeface="Times New Roman" panose="02020603050405020304" pitchFamily="18" charset="0"/>
                <a:ea typeface="Times New Roman" panose="02020603050405020304" pitchFamily="18" charset="0"/>
              </a:rPr>
              <a:t>Lực hút giữa Trái Đất và Mặt Trăng.</a:t>
            </a:r>
          </a:p>
          <a:p>
            <a:pPr marL="514350" indent="-514350">
              <a:buFontTx/>
              <a:buChar char="-"/>
            </a:pPr>
            <a:r>
              <a:rPr lang="en-US" sz="3300">
                <a:solidFill>
                  <a:prstClr val="black"/>
                </a:solidFill>
                <a:latin typeface="Times New Roman" panose="02020603050405020304" pitchFamily="18" charset="0"/>
                <a:ea typeface="Times New Roman" panose="02020603050405020304" pitchFamily="18" charset="0"/>
              </a:rPr>
              <a:t>Lực hút giữa Mặt Trời và Trái Đất.</a:t>
            </a:r>
          </a:p>
          <a:p>
            <a:pPr lvl="0"/>
            <a:r>
              <a:rPr lang="en-US" sz="3300">
                <a:solidFill>
                  <a:prstClr val="black"/>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41398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4362" name="Google Shape;4362;p46"/>
          <p:cNvSpPr/>
          <p:nvPr/>
        </p:nvSpPr>
        <p:spPr>
          <a:xfrm>
            <a:off x="7180925" y="796713"/>
            <a:ext cx="762625" cy="973350"/>
          </a:xfrm>
          <a:custGeom>
            <a:avLst/>
            <a:gdLst/>
            <a:ahLst/>
            <a:cxnLst/>
            <a:rect l="l" t="t" r="r" b="b"/>
            <a:pathLst>
              <a:path w="30505" h="38934" extrusionOk="0">
                <a:moveTo>
                  <a:pt x="15253" y="0"/>
                </a:moveTo>
                <a:cubicBezTo>
                  <a:pt x="6823" y="0"/>
                  <a:pt x="1" y="6822"/>
                  <a:pt x="1" y="15252"/>
                </a:cubicBezTo>
                <a:cubicBezTo>
                  <a:pt x="1" y="22420"/>
                  <a:pt x="4942" y="28432"/>
                  <a:pt x="11609" y="30063"/>
                </a:cubicBezTo>
                <a:cubicBezTo>
                  <a:pt x="12871" y="33635"/>
                  <a:pt x="14752" y="38933"/>
                  <a:pt x="14752" y="38933"/>
                </a:cubicBezTo>
                <a:lnTo>
                  <a:pt x="17812" y="30290"/>
                </a:lnTo>
                <a:cubicBezTo>
                  <a:pt x="25016" y="29075"/>
                  <a:pt x="30504" y="22801"/>
                  <a:pt x="30504" y="15252"/>
                </a:cubicBezTo>
                <a:cubicBezTo>
                  <a:pt x="30504" y="6822"/>
                  <a:pt x="23682" y="0"/>
                  <a:pt x="1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46"/>
          <p:cNvGrpSpPr/>
          <p:nvPr/>
        </p:nvGrpSpPr>
        <p:grpSpPr>
          <a:xfrm>
            <a:off x="6162668" y="2003261"/>
            <a:ext cx="2522992" cy="3194091"/>
            <a:chOff x="-4923350" y="1077525"/>
            <a:chExt cx="3515875" cy="4451075"/>
          </a:xfrm>
        </p:grpSpPr>
        <p:sp>
          <p:nvSpPr>
            <p:cNvPr id="4366" name="Google Shape;4366;p46"/>
            <p:cNvSpPr/>
            <p:nvPr/>
          </p:nvSpPr>
          <p:spPr>
            <a:xfrm>
              <a:off x="-3103700" y="2488050"/>
              <a:ext cx="642975" cy="479550"/>
            </a:xfrm>
            <a:custGeom>
              <a:avLst/>
              <a:gdLst/>
              <a:ahLst/>
              <a:cxnLst/>
              <a:rect l="l" t="t" r="r" b="b"/>
              <a:pathLst>
                <a:path w="25719" h="19182" extrusionOk="0">
                  <a:moveTo>
                    <a:pt x="8940" y="1"/>
                  </a:moveTo>
                  <a:cubicBezTo>
                    <a:pt x="8940" y="2169"/>
                    <a:pt x="8873" y="4337"/>
                    <a:pt x="8873" y="6505"/>
                  </a:cubicBezTo>
                  <a:lnTo>
                    <a:pt x="0" y="11909"/>
                  </a:lnTo>
                  <a:cubicBezTo>
                    <a:pt x="0" y="11909"/>
                    <a:pt x="3669" y="19081"/>
                    <a:pt x="14210" y="19181"/>
                  </a:cubicBezTo>
                  <a:cubicBezTo>
                    <a:pt x="14255" y="19181"/>
                    <a:pt x="14299" y="19182"/>
                    <a:pt x="14343" y="19182"/>
                  </a:cubicBezTo>
                  <a:cubicBezTo>
                    <a:pt x="24825" y="19182"/>
                    <a:pt x="25718" y="11342"/>
                    <a:pt x="25718" y="11342"/>
                  </a:cubicBezTo>
                  <a:lnTo>
                    <a:pt x="20048" y="4671"/>
                  </a:lnTo>
                  <a:lnTo>
                    <a:pt x="18447" y="67"/>
                  </a:lnTo>
                  <a:lnTo>
                    <a:pt x="8940"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3108725" y="2482225"/>
              <a:ext cx="654675" cy="490350"/>
            </a:xfrm>
            <a:custGeom>
              <a:avLst/>
              <a:gdLst/>
              <a:ahLst/>
              <a:cxnLst/>
              <a:rect l="l" t="t" r="r" b="b"/>
              <a:pathLst>
                <a:path w="26187" h="19614" extrusionOk="0">
                  <a:moveTo>
                    <a:pt x="9370" y="467"/>
                  </a:moveTo>
                  <a:lnTo>
                    <a:pt x="9370" y="467"/>
                  </a:lnTo>
                  <a:cubicBezTo>
                    <a:pt x="10372" y="467"/>
                    <a:pt x="11374" y="469"/>
                    <a:pt x="12376" y="501"/>
                  </a:cubicBezTo>
                  <a:cubicBezTo>
                    <a:pt x="14078" y="501"/>
                    <a:pt x="15745" y="534"/>
                    <a:pt x="17480" y="534"/>
                  </a:cubicBezTo>
                  <a:lnTo>
                    <a:pt x="18473" y="534"/>
                  </a:lnTo>
                  <a:cubicBezTo>
                    <a:pt x="18923" y="1813"/>
                    <a:pt x="19401" y="3091"/>
                    <a:pt x="19848" y="4370"/>
                  </a:cubicBezTo>
                  <a:cubicBezTo>
                    <a:pt x="19915" y="4604"/>
                    <a:pt x="19982" y="4770"/>
                    <a:pt x="20049" y="4970"/>
                  </a:cubicBezTo>
                  <a:cubicBezTo>
                    <a:pt x="20074" y="5037"/>
                    <a:pt x="20118" y="5079"/>
                    <a:pt x="20168" y="5100"/>
                  </a:cubicBezTo>
                  <a:lnTo>
                    <a:pt x="20168" y="5100"/>
                  </a:lnTo>
                  <a:cubicBezTo>
                    <a:pt x="21819" y="7046"/>
                    <a:pt x="23469" y="8961"/>
                    <a:pt x="25119" y="10875"/>
                  </a:cubicBezTo>
                  <a:cubicBezTo>
                    <a:pt x="25331" y="11147"/>
                    <a:pt x="25515" y="11392"/>
                    <a:pt x="25747" y="11634"/>
                  </a:cubicBezTo>
                  <a:lnTo>
                    <a:pt x="25747" y="11634"/>
                  </a:lnTo>
                  <a:cubicBezTo>
                    <a:pt x="25742" y="11656"/>
                    <a:pt x="25734" y="11679"/>
                    <a:pt x="25719" y="11709"/>
                  </a:cubicBezTo>
                  <a:cubicBezTo>
                    <a:pt x="25686" y="11875"/>
                    <a:pt x="25653" y="12109"/>
                    <a:pt x="25586" y="12276"/>
                  </a:cubicBezTo>
                  <a:cubicBezTo>
                    <a:pt x="25419" y="12876"/>
                    <a:pt x="25186" y="13477"/>
                    <a:pt x="24885" y="14044"/>
                  </a:cubicBezTo>
                  <a:cubicBezTo>
                    <a:pt x="23885" y="15945"/>
                    <a:pt x="22217" y="17346"/>
                    <a:pt x="20249" y="18180"/>
                  </a:cubicBezTo>
                  <a:cubicBezTo>
                    <a:pt x="18748" y="18814"/>
                    <a:pt x="17180" y="19114"/>
                    <a:pt x="15579" y="19181"/>
                  </a:cubicBezTo>
                  <a:cubicBezTo>
                    <a:pt x="15228" y="19199"/>
                    <a:pt x="14877" y="19209"/>
                    <a:pt x="14525" y="19209"/>
                  </a:cubicBezTo>
                  <a:cubicBezTo>
                    <a:pt x="13000" y="19209"/>
                    <a:pt x="11465" y="19033"/>
                    <a:pt x="9975" y="18680"/>
                  </a:cubicBezTo>
                  <a:cubicBezTo>
                    <a:pt x="7339" y="18047"/>
                    <a:pt x="4838" y="16846"/>
                    <a:pt x="2836" y="15011"/>
                  </a:cubicBezTo>
                  <a:cubicBezTo>
                    <a:pt x="2202" y="14444"/>
                    <a:pt x="1635" y="13844"/>
                    <a:pt x="1135" y="13143"/>
                  </a:cubicBezTo>
                  <a:cubicBezTo>
                    <a:pt x="968" y="12943"/>
                    <a:pt x="801" y="12709"/>
                    <a:pt x="668" y="12476"/>
                  </a:cubicBezTo>
                  <a:cubicBezTo>
                    <a:pt x="603" y="12389"/>
                    <a:pt x="566" y="12302"/>
                    <a:pt x="530" y="12224"/>
                  </a:cubicBezTo>
                  <a:lnTo>
                    <a:pt x="530" y="12224"/>
                  </a:lnTo>
                  <a:lnTo>
                    <a:pt x="4471" y="9841"/>
                  </a:lnTo>
                  <a:cubicBezTo>
                    <a:pt x="6039" y="8873"/>
                    <a:pt x="7640" y="7973"/>
                    <a:pt x="9174" y="6972"/>
                  </a:cubicBezTo>
                  <a:cubicBezTo>
                    <a:pt x="9341" y="6838"/>
                    <a:pt x="9341" y="6705"/>
                    <a:pt x="9341" y="6505"/>
                  </a:cubicBezTo>
                  <a:lnTo>
                    <a:pt x="9341" y="4437"/>
                  </a:lnTo>
                  <a:cubicBezTo>
                    <a:pt x="9341" y="3104"/>
                    <a:pt x="9341" y="1771"/>
                    <a:pt x="9370" y="467"/>
                  </a:cubicBezTo>
                  <a:close/>
                  <a:moveTo>
                    <a:pt x="9174" y="0"/>
                  </a:moveTo>
                  <a:cubicBezTo>
                    <a:pt x="9041" y="0"/>
                    <a:pt x="8974" y="100"/>
                    <a:pt x="8974" y="234"/>
                  </a:cubicBezTo>
                  <a:cubicBezTo>
                    <a:pt x="8974" y="2366"/>
                    <a:pt x="8909" y="4499"/>
                    <a:pt x="8907" y="6632"/>
                  </a:cubicBezTo>
                  <a:lnTo>
                    <a:pt x="8907" y="6632"/>
                  </a:lnTo>
                  <a:cubicBezTo>
                    <a:pt x="7940" y="7212"/>
                    <a:pt x="6973" y="7794"/>
                    <a:pt x="6005" y="8406"/>
                  </a:cubicBezTo>
                  <a:cubicBezTo>
                    <a:pt x="4404" y="9340"/>
                    <a:pt x="2836" y="10341"/>
                    <a:pt x="1202" y="11308"/>
                  </a:cubicBezTo>
                  <a:cubicBezTo>
                    <a:pt x="835" y="11508"/>
                    <a:pt x="468" y="11775"/>
                    <a:pt x="134" y="11975"/>
                  </a:cubicBezTo>
                  <a:cubicBezTo>
                    <a:pt x="34" y="12009"/>
                    <a:pt x="1" y="12142"/>
                    <a:pt x="34" y="12276"/>
                  </a:cubicBezTo>
                  <a:cubicBezTo>
                    <a:pt x="301" y="12743"/>
                    <a:pt x="635" y="13176"/>
                    <a:pt x="902" y="13610"/>
                  </a:cubicBezTo>
                  <a:cubicBezTo>
                    <a:pt x="1702" y="14644"/>
                    <a:pt x="2703" y="15545"/>
                    <a:pt x="3737" y="16312"/>
                  </a:cubicBezTo>
                  <a:cubicBezTo>
                    <a:pt x="6791" y="18574"/>
                    <a:pt x="10612" y="19614"/>
                    <a:pt x="14367" y="19614"/>
                  </a:cubicBezTo>
                  <a:cubicBezTo>
                    <a:pt x="15041" y="19614"/>
                    <a:pt x="15714" y="19580"/>
                    <a:pt x="16379" y="19514"/>
                  </a:cubicBezTo>
                  <a:cubicBezTo>
                    <a:pt x="18347" y="19314"/>
                    <a:pt x="20349" y="18814"/>
                    <a:pt x="22017" y="17713"/>
                  </a:cubicBezTo>
                  <a:cubicBezTo>
                    <a:pt x="23184" y="16979"/>
                    <a:pt x="24218" y="15945"/>
                    <a:pt x="24919" y="14711"/>
                  </a:cubicBezTo>
                  <a:cubicBezTo>
                    <a:pt x="25419" y="13944"/>
                    <a:pt x="25753" y="13110"/>
                    <a:pt x="26019" y="12176"/>
                  </a:cubicBezTo>
                  <a:cubicBezTo>
                    <a:pt x="26053" y="12009"/>
                    <a:pt x="26120" y="11809"/>
                    <a:pt x="26153" y="11642"/>
                  </a:cubicBezTo>
                  <a:cubicBezTo>
                    <a:pt x="26186" y="11442"/>
                    <a:pt x="25986" y="11275"/>
                    <a:pt x="25853" y="11142"/>
                  </a:cubicBezTo>
                  <a:cubicBezTo>
                    <a:pt x="24051" y="9040"/>
                    <a:pt x="22283" y="7005"/>
                    <a:pt x="20516" y="4937"/>
                  </a:cubicBezTo>
                  <a:cubicBezTo>
                    <a:pt x="20507" y="4920"/>
                    <a:pt x="20499" y="4903"/>
                    <a:pt x="20489" y="4887"/>
                  </a:cubicBezTo>
                  <a:lnTo>
                    <a:pt x="20489" y="4887"/>
                  </a:lnTo>
                  <a:cubicBezTo>
                    <a:pt x="20489" y="4871"/>
                    <a:pt x="20486" y="4854"/>
                    <a:pt x="20482" y="4837"/>
                  </a:cubicBezTo>
                  <a:cubicBezTo>
                    <a:pt x="20015" y="3503"/>
                    <a:pt x="19515" y="2168"/>
                    <a:pt x="19048" y="834"/>
                  </a:cubicBezTo>
                  <a:cubicBezTo>
                    <a:pt x="18981" y="634"/>
                    <a:pt x="18914" y="467"/>
                    <a:pt x="18848" y="267"/>
                  </a:cubicBezTo>
                  <a:cubicBezTo>
                    <a:pt x="18814" y="167"/>
                    <a:pt x="18714" y="100"/>
                    <a:pt x="18648" y="100"/>
                  </a:cubicBezTo>
                  <a:cubicBezTo>
                    <a:pt x="17547" y="100"/>
                    <a:pt x="16513" y="100"/>
                    <a:pt x="15412" y="67"/>
                  </a:cubicBezTo>
                  <a:cubicBezTo>
                    <a:pt x="13711" y="67"/>
                    <a:pt x="12043" y="0"/>
                    <a:pt x="10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3308850" y="1639950"/>
              <a:ext cx="1315150" cy="874375"/>
            </a:xfrm>
            <a:custGeom>
              <a:avLst/>
              <a:gdLst/>
              <a:ahLst/>
              <a:cxnLst/>
              <a:rect l="l" t="t" r="r" b="b"/>
              <a:pathLst>
                <a:path w="52606" h="34975" extrusionOk="0">
                  <a:moveTo>
                    <a:pt x="42864" y="0"/>
                  </a:moveTo>
                  <a:lnTo>
                    <a:pt x="2202" y="668"/>
                  </a:lnTo>
                  <a:cubicBezTo>
                    <a:pt x="2135" y="4304"/>
                    <a:pt x="1401" y="7839"/>
                    <a:pt x="867" y="11442"/>
                  </a:cubicBezTo>
                  <a:cubicBezTo>
                    <a:pt x="334" y="15011"/>
                    <a:pt x="0" y="18681"/>
                    <a:pt x="701" y="22250"/>
                  </a:cubicBezTo>
                  <a:cubicBezTo>
                    <a:pt x="1368" y="25786"/>
                    <a:pt x="4970" y="34825"/>
                    <a:pt x="22216" y="34959"/>
                  </a:cubicBezTo>
                  <a:cubicBezTo>
                    <a:pt x="22216" y="34959"/>
                    <a:pt x="22459" y="34975"/>
                    <a:pt x="22889" y="34975"/>
                  </a:cubicBezTo>
                  <a:cubicBezTo>
                    <a:pt x="25628" y="34975"/>
                    <a:pt x="35963" y="34327"/>
                    <a:pt x="39595" y="24785"/>
                  </a:cubicBezTo>
                  <a:cubicBezTo>
                    <a:pt x="39595" y="24785"/>
                    <a:pt x="41568" y="25992"/>
                    <a:pt x="43994" y="25992"/>
                  </a:cubicBezTo>
                  <a:cubicBezTo>
                    <a:pt x="45835" y="25992"/>
                    <a:pt x="47937" y="25297"/>
                    <a:pt x="49636" y="22850"/>
                  </a:cubicBezTo>
                  <a:cubicBezTo>
                    <a:pt x="52606" y="18509"/>
                    <a:pt x="49471" y="14052"/>
                    <a:pt x="45597" y="14052"/>
                  </a:cubicBezTo>
                  <a:cubicBezTo>
                    <a:pt x="44381" y="14052"/>
                    <a:pt x="43092" y="14491"/>
                    <a:pt x="41897" y="15512"/>
                  </a:cubicBezTo>
                  <a:lnTo>
                    <a:pt x="42864" y="0"/>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3312200" y="1633275"/>
              <a:ext cx="1281775" cy="885875"/>
            </a:xfrm>
            <a:custGeom>
              <a:avLst/>
              <a:gdLst/>
              <a:ahLst/>
              <a:cxnLst/>
              <a:rect l="l" t="t" r="r" b="b"/>
              <a:pathLst>
                <a:path w="51271" h="35435" extrusionOk="0">
                  <a:moveTo>
                    <a:pt x="42916" y="434"/>
                  </a:moveTo>
                  <a:lnTo>
                    <a:pt x="42916" y="434"/>
                  </a:lnTo>
                  <a:cubicBezTo>
                    <a:pt x="42790" y="2133"/>
                    <a:pt x="42694" y="3803"/>
                    <a:pt x="42598" y="5505"/>
                  </a:cubicBezTo>
                  <a:cubicBezTo>
                    <a:pt x="42431" y="8273"/>
                    <a:pt x="42264" y="11075"/>
                    <a:pt x="42031" y="13877"/>
                  </a:cubicBezTo>
                  <a:cubicBezTo>
                    <a:pt x="41997" y="14511"/>
                    <a:pt x="41964" y="15111"/>
                    <a:pt x="41931" y="15779"/>
                  </a:cubicBezTo>
                  <a:cubicBezTo>
                    <a:pt x="41931" y="15931"/>
                    <a:pt x="42016" y="15999"/>
                    <a:pt x="42123" y="15999"/>
                  </a:cubicBezTo>
                  <a:cubicBezTo>
                    <a:pt x="42178" y="15999"/>
                    <a:pt x="42240" y="15980"/>
                    <a:pt x="42298" y="15945"/>
                  </a:cubicBezTo>
                  <a:cubicBezTo>
                    <a:pt x="43321" y="15056"/>
                    <a:pt x="44610" y="14537"/>
                    <a:pt x="45910" y="14537"/>
                  </a:cubicBezTo>
                  <a:cubicBezTo>
                    <a:pt x="46560" y="14537"/>
                    <a:pt x="47212" y="14667"/>
                    <a:pt x="47835" y="14945"/>
                  </a:cubicBezTo>
                  <a:cubicBezTo>
                    <a:pt x="49503" y="15712"/>
                    <a:pt x="50670" y="17380"/>
                    <a:pt x="50804" y="19214"/>
                  </a:cubicBezTo>
                  <a:cubicBezTo>
                    <a:pt x="50970" y="21449"/>
                    <a:pt x="49536" y="23718"/>
                    <a:pt x="47768" y="24952"/>
                  </a:cubicBezTo>
                  <a:cubicBezTo>
                    <a:pt x="46701" y="25679"/>
                    <a:pt x="45441" y="26036"/>
                    <a:pt x="44178" y="26036"/>
                  </a:cubicBezTo>
                  <a:cubicBezTo>
                    <a:pt x="43704" y="26036"/>
                    <a:pt x="43229" y="25986"/>
                    <a:pt x="42765" y="25886"/>
                  </a:cubicBezTo>
                  <a:cubicBezTo>
                    <a:pt x="41797" y="25686"/>
                    <a:pt x="40797" y="25352"/>
                    <a:pt x="39963" y="24852"/>
                  </a:cubicBezTo>
                  <a:cubicBezTo>
                    <a:pt x="39924" y="24822"/>
                    <a:pt x="39884" y="24810"/>
                    <a:pt x="39848" y="24810"/>
                  </a:cubicBezTo>
                  <a:cubicBezTo>
                    <a:pt x="39760" y="24810"/>
                    <a:pt x="39686" y="24881"/>
                    <a:pt x="39662" y="24952"/>
                  </a:cubicBezTo>
                  <a:cubicBezTo>
                    <a:pt x="38762" y="27387"/>
                    <a:pt x="37194" y="29555"/>
                    <a:pt x="35159" y="31190"/>
                  </a:cubicBezTo>
                  <a:cubicBezTo>
                    <a:pt x="33458" y="32524"/>
                    <a:pt x="31490" y="33458"/>
                    <a:pt x="29422" y="34092"/>
                  </a:cubicBezTo>
                  <a:cubicBezTo>
                    <a:pt x="27821" y="34559"/>
                    <a:pt x="26153" y="34859"/>
                    <a:pt x="24485" y="34959"/>
                  </a:cubicBezTo>
                  <a:cubicBezTo>
                    <a:pt x="23751" y="35026"/>
                    <a:pt x="22984" y="35026"/>
                    <a:pt x="22283" y="35026"/>
                  </a:cubicBezTo>
                  <a:cubicBezTo>
                    <a:pt x="19114" y="34959"/>
                    <a:pt x="15912" y="34625"/>
                    <a:pt x="12843" y="33758"/>
                  </a:cubicBezTo>
                  <a:cubicBezTo>
                    <a:pt x="10675" y="33124"/>
                    <a:pt x="8540" y="32190"/>
                    <a:pt x="6739" y="30856"/>
                  </a:cubicBezTo>
                  <a:cubicBezTo>
                    <a:pt x="5338" y="29855"/>
                    <a:pt x="4137" y="28621"/>
                    <a:pt x="3170" y="27220"/>
                  </a:cubicBezTo>
                  <a:cubicBezTo>
                    <a:pt x="2469" y="26186"/>
                    <a:pt x="1869" y="25019"/>
                    <a:pt x="1502" y="23784"/>
                  </a:cubicBezTo>
                  <a:cubicBezTo>
                    <a:pt x="768" y="21416"/>
                    <a:pt x="668" y="18781"/>
                    <a:pt x="835" y="16279"/>
                  </a:cubicBezTo>
                  <a:cubicBezTo>
                    <a:pt x="1102" y="12176"/>
                    <a:pt x="2036" y="8073"/>
                    <a:pt x="2469" y="3937"/>
                  </a:cubicBezTo>
                  <a:cubicBezTo>
                    <a:pt x="2533" y="2979"/>
                    <a:pt x="2627" y="2022"/>
                    <a:pt x="2665" y="1035"/>
                  </a:cubicBezTo>
                  <a:lnTo>
                    <a:pt x="3470" y="1035"/>
                  </a:lnTo>
                  <a:cubicBezTo>
                    <a:pt x="4471" y="1035"/>
                    <a:pt x="5438" y="968"/>
                    <a:pt x="6439" y="968"/>
                  </a:cubicBezTo>
                  <a:cubicBezTo>
                    <a:pt x="7906" y="935"/>
                    <a:pt x="9341" y="935"/>
                    <a:pt x="10808" y="901"/>
                  </a:cubicBezTo>
                  <a:cubicBezTo>
                    <a:pt x="12610" y="868"/>
                    <a:pt x="14344" y="868"/>
                    <a:pt x="16146" y="801"/>
                  </a:cubicBezTo>
                  <a:cubicBezTo>
                    <a:pt x="18114" y="768"/>
                    <a:pt x="20082" y="734"/>
                    <a:pt x="22016" y="734"/>
                  </a:cubicBezTo>
                  <a:cubicBezTo>
                    <a:pt x="23985" y="701"/>
                    <a:pt x="25986" y="668"/>
                    <a:pt x="27954" y="668"/>
                  </a:cubicBezTo>
                  <a:cubicBezTo>
                    <a:pt x="29789" y="601"/>
                    <a:pt x="31623" y="568"/>
                    <a:pt x="33458" y="568"/>
                  </a:cubicBezTo>
                  <a:cubicBezTo>
                    <a:pt x="34992" y="534"/>
                    <a:pt x="36594" y="534"/>
                    <a:pt x="38128" y="501"/>
                  </a:cubicBezTo>
                  <a:cubicBezTo>
                    <a:pt x="39262" y="501"/>
                    <a:pt x="40363" y="434"/>
                    <a:pt x="41464" y="434"/>
                  </a:cubicBezTo>
                  <a:close/>
                  <a:moveTo>
                    <a:pt x="42031" y="1"/>
                  </a:moveTo>
                  <a:cubicBezTo>
                    <a:pt x="41030" y="1"/>
                    <a:pt x="40096" y="34"/>
                    <a:pt x="39095" y="34"/>
                  </a:cubicBezTo>
                  <a:cubicBezTo>
                    <a:pt x="37628" y="67"/>
                    <a:pt x="36160" y="67"/>
                    <a:pt x="34692" y="101"/>
                  </a:cubicBezTo>
                  <a:cubicBezTo>
                    <a:pt x="32924" y="167"/>
                    <a:pt x="31156" y="167"/>
                    <a:pt x="29355" y="201"/>
                  </a:cubicBezTo>
                  <a:cubicBezTo>
                    <a:pt x="27420" y="234"/>
                    <a:pt x="25452" y="267"/>
                    <a:pt x="23484" y="267"/>
                  </a:cubicBezTo>
                  <a:cubicBezTo>
                    <a:pt x="21516" y="334"/>
                    <a:pt x="19515" y="368"/>
                    <a:pt x="17580" y="368"/>
                  </a:cubicBezTo>
                  <a:cubicBezTo>
                    <a:pt x="15745" y="401"/>
                    <a:pt x="13877" y="434"/>
                    <a:pt x="12076" y="434"/>
                  </a:cubicBezTo>
                  <a:cubicBezTo>
                    <a:pt x="10508" y="468"/>
                    <a:pt x="8940" y="468"/>
                    <a:pt x="7406" y="534"/>
                  </a:cubicBezTo>
                  <a:cubicBezTo>
                    <a:pt x="6272" y="534"/>
                    <a:pt x="5138" y="568"/>
                    <a:pt x="4070" y="568"/>
                  </a:cubicBezTo>
                  <a:cubicBezTo>
                    <a:pt x="3503" y="568"/>
                    <a:pt x="3003" y="568"/>
                    <a:pt x="2469" y="601"/>
                  </a:cubicBezTo>
                  <a:lnTo>
                    <a:pt x="2402" y="601"/>
                  </a:lnTo>
                  <a:cubicBezTo>
                    <a:pt x="2276" y="601"/>
                    <a:pt x="2209" y="699"/>
                    <a:pt x="2203" y="801"/>
                  </a:cubicBezTo>
                  <a:lnTo>
                    <a:pt x="2203" y="801"/>
                  </a:lnTo>
                  <a:cubicBezTo>
                    <a:pt x="2167" y="834"/>
                    <a:pt x="2143" y="878"/>
                    <a:pt x="2136" y="935"/>
                  </a:cubicBezTo>
                  <a:cubicBezTo>
                    <a:pt x="2036" y="5138"/>
                    <a:pt x="1102" y="9307"/>
                    <a:pt x="601" y="13510"/>
                  </a:cubicBezTo>
                  <a:cubicBezTo>
                    <a:pt x="201" y="16713"/>
                    <a:pt x="1" y="20082"/>
                    <a:pt x="835" y="23251"/>
                  </a:cubicBezTo>
                  <a:cubicBezTo>
                    <a:pt x="1135" y="24418"/>
                    <a:pt x="1602" y="25552"/>
                    <a:pt x="2202" y="26586"/>
                  </a:cubicBezTo>
                  <a:cubicBezTo>
                    <a:pt x="3036" y="28021"/>
                    <a:pt x="4104" y="29255"/>
                    <a:pt x="5338" y="30356"/>
                  </a:cubicBezTo>
                  <a:cubicBezTo>
                    <a:pt x="6972" y="31757"/>
                    <a:pt x="8940" y="32791"/>
                    <a:pt x="10942" y="33558"/>
                  </a:cubicBezTo>
                  <a:cubicBezTo>
                    <a:pt x="13711" y="34592"/>
                    <a:pt x="16679" y="35092"/>
                    <a:pt x="19648" y="35293"/>
                  </a:cubicBezTo>
                  <a:cubicBezTo>
                    <a:pt x="20746" y="35375"/>
                    <a:pt x="21844" y="35435"/>
                    <a:pt x="22942" y="35435"/>
                  </a:cubicBezTo>
                  <a:cubicBezTo>
                    <a:pt x="23178" y="35435"/>
                    <a:pt x="23415" y="35432"/>
                    <a:pt x="23651" y="35426"/>
                  </a:cubicBezTo>
                  <a:cubicBezTo>
                    <a:pt x="25185" y="35393"/>
                    <a:pt x="26720" y="35192"/>
                    <a:pt x="28188" y="34826"/>
                  </a:cubicBezTo>
                  <a:cubicBezTo>
                    <a:pt x="30289" y="34359"/>
                    <a:pt x="32290" y="33591"/>
                    <a:pt x="34058" y="32424"/>
                  </a:cubicBezTo>
                  <a:cubicBezTo>
                    <a:pt x="36160" y="31090"/>
                    <a:pt x="37894" y="29222"/>
                    <a:pt x="39129" y="26987"/>
                  </a:cubicBezTo>
                  <a:cubicBezTo>
                    <a:pt x="39420" y="26462"/>
                    <a:pt x="39660" y="25912"/>
                    <a:pt x="39894" y="25337"/>
                  </a:cubicBezTo>
                  <a:lnTo>
                    <a:pt x="39894" y="25337"/>
                  </a:lnTo>
                  <a:cubicBezTo>
                    <a:pt x="40648" y="25767"/>
                    <a:pt x="41501" y="26036"/>
                    <a:pt x="42298" y="26219"/>
                  </a:cubicBezTo>
                  <a:cubicBezTo>
                    <a:pt x="42914" y="26356"/>
                    <a:pt x="43542" y="26431"/>
                    <a:pt x="44167" y="26431"/>
                  </a:cubicBezTo>
                  <a:cubicBezTo>
                    <a:pt x="45369" y="26431"/>
                    <a:pt x="46559" y="26155"/>
                    <a:pt x="47635" y="25519"/>
                  </a:cubicBezTo>
                  <a:cubicBezTo>
                    <a:pt x="49636" y="24285"/>
                    <a:pt x="51171" y="22016"/>
                    <a:pt x="51204" y="19615"/>
                  </a:cubicBezTo>
                  <a:cubicBezTo>
                    <a:pt x="51271" y="17680"/>
                    <a:pt x="50170" y="15745"/>
                    <a:pt x="48469" y="14778"/>
                  </a:cubicBezTo>
                  <a:cubicBezTo>
                    <a:pt x="47643" y="14312"/>
                    <a:pt x="46742" y="14090"/>
                    <a:pt x="45840" y="14090"/>
                  </a:cubicBezTo>
                  <a:cubicBezTo>
                    <a:pt x="44739" y="14090"/>
                    <a:pt x="43636" y="14421"/>
                    <a:pt x="42665" y="15045"/>
                  </a:cubicBezTo>
                  <a:cubicBezTo>
                    <a:pt x="42569" y="15113"/>
                    <a:pt x="42467" y="15182"/>
                    <a:pt x="42367" y="15252"/>
                  </a:cubicBezTo>
                  <a:lnTo>
                    <a:pt x="42367" y="15252"/>
                  </a:lnTo>
                  <a:cubicBezTo>
                    <a:pt x="42478" y="13677"/>
                    <a:pt x="42544" y="12079"/>
                    <a:pt x="42665" y="10508"/>
                  </a:cubicBezTo>
                  <a:cubicBezTo>
                    <a:pt x="42831" y="7706"/>
                    <a:pt x="42998" y="4904"/>
                    <a:pt x="43198" y="2102"/>
                  </a:cubicBezTo>
                  <a:cubicBezTo>
                    <a:pt x="43265" y="1502"/>
                    <a:pt x="43298" y="868"/>
                    <a:pt x="43332" y="201"/>
                  </a:cubicBezTo>
                  <a:cubicBezTo>
                    <a:pt x="43332" y="67"/>
                    <a:pt x="43265" y="1"/>
                    <a:pt x="43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2239475" y="2048350"/>
              <a:ext cx="161525" cy="115625"/>
            </a:xfrm>
            <a:custGeom>
              <a:avLst/>
              <a:gdLst/>
              <a:ahLst/>
              <a:cxnLst/>
              <a:rect l="l" t="t" r="r" b="b"/>
              <a:pathLst>
                <a:path w="6461" h="4625" extrusionOk="0">
                  <a:moveTo>
                    <a:pt x="3512" y="1"/>
                  </a:moveTo>
                  <a:cubicBezTo>
                    <a:pt x="2859" y="1"/>
                    <a:pt x="2188" y="169"/>
                    <a:pt x="1624" y="443"/>
                  </a:cubicBezTo>
                  <a:cubicBezTo>
                    <a:pt x="990" y="777"/>
                    <a:pt x="456" y="1244"/>
                    <a:pt x="89" y="1811"/>
                  </a:cubicBezTo>
                  <a:cubicBezTo>
                    <a:pt x="0" y="1989"/>
                    <a:pt x="134" y="2137"/>
                    <a:pt x="272" y="2137"/>
                  </a:cubicBezTo>
                  <a:cubicBezTo>
                    <a:pt x="341" y="2137"/>
                    <a:pt x="412" y="2100"/>
                    <a:pt x="456" y="2011"/>
                  </a:cubicBezTo>
                  <a:cubicBezTo>
                    <a:pt x="1067" y="992"/>
                    <a:pt x="2263" y="405"/>
                    <a:pt x="3444" y="405"/>
                  </a:cubicBezTo>
                  <a:cubicBezTo>
                    <a:pt x="3616" y="405"/>
                    <a:pt x="3789" y="418"/>
                    <a:pt x="3959" y="443"/>
                  </a:cubicBezTo>
                  <a:cubicBezTo>
                    <a:pt x="4759" y="577"/>
                    <a:pt x="5326" y="1010"/>
                    <a:pt x="5560" y="1811"/>
                  </a:cubicBezTo>
                  <a:cubicBezTo>
                    <a:pt x="5760" y="2678"/>
                    <a:pt x="5426" y="3579"/>
                    <a:pt x="5093" y="4346"/>
                  </a:cubicBezTo>
                  <a:cubicBezTo>
                    <a:pt x="5031" y="4511"/>
                    <a:pt x="5160" y="4625"/>
                    <a:pt x="5291" y="4625"/>
                  </a:cubicBezTo>
                  <a:cubicBezTo>
                    <a:pt x="5373" y="4625"/>
                    <a:pt x="5455" y="4581"/>
                    <a:pt x="5493" y="4479"/>
                  </a:cubicBezTo>
                  <a:cubicBezTo>
                    <a:pt x="5960" y="3245"/>
                    <a:pt x="6460" y="1477"/>
                    <a:pt x="5226" y="510"/>
                  </a:cubicBezTo>
                  <a:cubicBezTo>
                    <a:pt x="4739" y="153"/>
                    <a:pt x="4133" y="1"/>
                    <a:pt x="3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2219775" y="2053675"/>
              <a:ext cx="75100" cy="124125"/>
            </a:xfrm>
            <a:custGeom>
              <a:avLst/>
              <a:gdLst/>
              <a:ahLst/>
              <a:cxnLst/>
              <a:rect l="l" t="t" r="r" b="b"/>
              <a:pathLst>
                <a:path w="3004" h="4965" extrusionOk="0">
                  <a:moveTo>
                    <a:pt x="2795" y="1"/>
                  </a:moveTo>
                  <a:cubicBezTo>
                    <a:pt x="2698" y="1"/>
                    <a:pt x="2603" y="67"/>
                    <a:pt x="2603" y="197"/>
                  </a:cubicBezTo>
                  <a:cubicBezTo>
                    <a:pt x="2537" y="1931"/>
                    <a:pt x="1636" y="3599"/>
                    <a:pt x="168" y="4567"/>
                  </a:cubicBezTo>
                  <a:cubicBezTo>
                    <a:pt x="0" y="4707"/>
                    <a:pt x="115" y="4964"/>
                    <a:pt x="274" y="4964"/>
                  </a:cubicBezTo>
                  <a:cubicBezTo>
                    <a:pt x="304" y="4964"/>
                    <a:pt x="336" y="4955"/>
                    <a:pt x="369" y="4934"/>
                  </a:cubicBezTo>
                  <a:cubicBezTo>
                    <a:pt x="1970" y="3899"/>
                    <a:pt x="2970" y="2098"/>
                    <a:pt x="3004" y="230"/>
                  </a:cubicBezTo>
                  <a:cubicBezTo>
                    <a:pt x="3004" y="76"/>
                    <a:pt x="2898"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2269400" y="2194850"/>
              <a:ext cx="119450" cy="28125"/>
            </a:xfrm>
            <a:custGeom>
              <a:avLst/>
              <a:gdLst/>
              <a:ahLst/>
              <a:cxnLst/>
              <a:rect l="l" t="t" r="r" b="b"/>
              <a:pathLst>
                <a:path w="4778" h="1125" extrusionOk="0">
                  <a:moveTo>
                    <a:pt x="4464" y="1"/>
                  </a:moveTo>
                  <a:cubicBezTo>
                    <a:pt x="4416" y="1"/>
                    <a:pt x="4366" y="17"/>
                    <a:pt x="4322" y="54"/>
                  </a:cubicBezTo>
                  <a:cubicBezTo>
                    <a:pt x="3788" y="487"/>
                    <a:pt x="3021" y="621"/>
                    <a:pt x="2354" y="721"/>
                  </a:cubicBezTo>
                  <a:cubicBezTo>
                    <a:pt x="2280" y="725"/>
                    <a:pt x="2206" y="727"/>
                    <a:pt x="2131" y="727"/>
                  </a:cubicBezTo>
                  <a:cubicBezTo>
                    <a:pt x="1522" y="727"/>
                    <a:pt x="872" y="592"/>
                    <a:pt x="486" y="87"/>
                  </a:cubicBezTo>
                  <a:cubicBezTo>
                    <a:pt x="437" y="28"/>
                    <a:pt x="371" y="4"/>
                    <a:pt x="306" y="4"/>
                  </a:cubicBezTo>
                  <a:cubicBezTo>
                    <a:pt x="150" y="4"/>
                    <a:pt x="1" y="146"/>
                    <a:pt x="119" y="287"/>
                  </a:cubicBezTo>
                  <a:cubicBezTo>
                    <a:pt x="584" y="908"/>
                    <a:pt x="1368" y="1125"/>
                    <a:pt x="2120" y="1125"/>
                  </a:cubicBezTo>
                  <a:cubicBezTo>
                    <a:pt x="2176" y="1125"/>
                    <a:pt x="2232" y="1123"/>
                    <a:pt x="2287" y="1121"/>
                  </a:cubicBezTo>
                  <a:cubicBezTo>
                    <a:pt x="3121" y="1088"/>
                    <a:pt x="3988" y="888"/>
                    <a:pt x="4622" y="321"/>
                  </a:cubicBezTo>
                  <a:cubicBezTo>
                    <a:pt x="4777" y="191"/>
                    <a:pt x="4631" y="1"/>
                    <a:pt x="4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2946100" y="1908250"/>
              <a:ext cx="107325" cy="248450"/>
            </a:xfrm>
            <a:custGeom>
              <a:avLst/>
              <a:gdLst/>
              <a:ahLst/>
              <a:cxnLst/>
              <a:rect l="l" t="t" r="r" b="b"/>
              <a:pathLst>
                <a:path w="4293" h="9938" extrusionOk="0">
                  <a:moveTo>
                    <a:pt x="2694" y="0"/>
                  </a:moveTo>
                  <a:cubicBezTo>
                    <a:pt x="2591" y="0"/>
                    <a:pt x="2484" y="67"/>
                    <a:pt x="2502" y="210"/>
                  </a:cubicBezTo>
                  <a:cubicBezTo>
                    <a:pt x="2736" y="2044"/>
                    <a:pt x="2402" y="3879"/>
                    <a:pt x="1535" y="5480"/>
                  </a:cubicBezTo>
                  <a:cubicBezTo>
                    <a:pt x="1335" y="5914"/>
                    <a:pt x="1068" y="6247"/>
                    <a:pt x="834" y="6614"/>
                  </a:cubicBezTo>
                  <a:cubicBezTo>
                    <a:pt x="568" y="6948"/>
                    <a:pt x="334" y="7315"/>
                    <a:pt x="201" y="7748"/>
                  </a:cubicBezTo>
                  <a:cubicBezTo>
                    <a:pt x="1" y="8482"/>
                    <a:pt x="367" y="9216"/>
                    <a:pt x="1035" y="9616"/>
                  </a:cubicBezTo>
                  <a:cubicBezTo>
                    <a:pt x="1446" y="9852"/>
                    <a:pt x="1890" y="9938"/>
                    <a:pt x="2341" y="9938"/>
                  </a:cubicBezTo>
                  <a:cubicBezTo>
                    <a:pt x="2913" y="9938"/>
                    <a:pt x="3496" y="9799"/>
                    <a:pt x="4037" y="9650"/>
                  </a:cubicBezTo>
                  <a:cubicBezTo>
                    <a:pt x="4292" y="9586"/>
                    <a:pt x="4211" y="9247"/>
                    <a:pt x="3941" y="9247"/>
                  </a:cubicBezTo>
                  <a:cubicBezTo>
                    <a:pt x="3929" y="9247"/>
                    <a:pt x="3916" y="9248"/>
                    <a:pt x="3903" y="9249"/>
                  </a:cubicBezTo>
                  <a:cubicBezTo>
                    <a:pt x="3395" y="9371"/>
                    <a:pt x="2825" y="9531"/>
                    <a:pt x="2283" y="9531"/>
                  </a:cubicBezTo>
                  <a:cubicBezTo>
                    <a:pt x="1936" y="9531"/>
                    <a:pt x="1601" y="9465"/>
                    <a:pt x="1301" y="9283"/>
                  </a:cubicBezTo>
                  <a:cubicBezTo>
                    <a:pt x="968" y="9116"/>
                    <a:pt x="668" y="8816"/>
                    <a:pt x="568" y="8482"/>
                  </a:cubicBezTo>
                  <a:cubicBezTo>
                    <a:pt x="468" y="8082"/>
                    <a:pt x="634" y="7715"/>
                    <a:pt x="834" y="7315"/>
                  </a:cubicBezTo>
                  <a:cubicBezTo>
                    <a:pt x="1035" y="6981"/>
                    <a:pt x="1301" y="6648"/>
                    <a:pt x="1502" y="6314"/>
                  </a:cubicBezTo>
                  <a:cubicBezTo>
                    <a:pt x="1702" y="5980"/>
                    <a:pt x="1902" y="5614"/>
                    <a:pt x="2069" y="5247"/>
                  </a:cubicBezTo>
                  <a:cubicBezTo>
                    <a:pt x="2402" y="4479"/>
                    <a:pt x="2669" y="3712"/>
                    <a:pt x="2836" y="2912"/>
                  </a:cubicBezTo>
                  <a:cubicBezTo>
                    <a:pt x="3003" y="1978"/>
                    <a:pt x="3003" y="1077"/>
                    <a:pt x="2869" y="143"/>
                  </a:cubicBezTo>
                  <a:cubicBezTo>
                    <a:pt x="2869" y="50"/>
                    <a:pt x="2783"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3158750" y="1911800"/>
              <a:ext cx="88425" cy="145975"/>
            </a:xfrm>
            <a:custGeom>
              <a:avLst/>
              <a:gdLst/>
              <a:ahLst/>
              <a:cxnLst/>
              <a:rect l="l" t="t" r="r" b="b"/>
              <a:pathLst>
                <a:path w="3537" h="5839" extrusionOk="0">
                  <a:moveTo>
                    <a:pt x="1802" y="1"/>
                  </a:moveTo>
                  <a:cubicBezTo>
                    <a:pt x="834" y="1"/>
                    <a:pt x="34" y="1302"/>
                    <a:pt x="34" y="2903"/>
                  </a:cubicBezTo>
                  <a:cubicBezTo>
                    <a:pt x="0" y="4504"/>
                    <a:pt x="768" y="5838"/>
                    <a:pt x="1735" y="5838"/>
                  </a:cubicBezTo>
                  <a:cubicBezTo>
                    <a:pt x="2702" y="5838"/>
                    <a:pt x="3503" y="4538"/>
                    <a:pt x="3536" y="2936"/>
                  </a:cubicBezTo>
                  <a:cubicBezTo>
                    <a:pt x="3536" y="1302"/>
                    <a:pt x="276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2678400" y="1915125"/>
              <a:ext cx="88425" cy="145175"/>
            </a:xfrm>
            <a:custGeom>
              <a:avLst/>
              <a:gdLst/>
              <a:ahLst/>
              <a:cxnLst/>
              <a:rect l="l" t="t" r="r" b="b"/>
              <a:pathLst>
                <a:path w="3537" h="5807" extrusionOk="0">
                  <a:moveTo>
                    <a:pt x="1765" y="1"/>
                  </a:moveTo>
                  <a:cubicBezTo>
                    <a:pt x="781" y="1"/>
                    <a:pt x="0" y="1322"/>
                    <a:pt x="0" y="2903"/>
                  </a:cubicBezTo>
                  <a:cubicBezTo>
                    <a:pt x="0" y="4471"/>
                    <a:pt x="801" y="5806"/>
                    <a:pt x="1768" y="5806"/>
                  </a:cubicBezTo>
                  <a:cubicBezTo>
                    <a:pt x="1780" y="5806"/>
                    <a:pt x="1793" y="5806"/>
                    <a:pt x="1805" y="5806"/>
                  </a:cubicBezTo>
                  <a:cubicBezTo>
                    <a:pt x="2788" y="5806"/>
                    <a:pt x="3536" y="4485"/>
                    <a:pt x="3536" y="2937"/>
                  </a:cubicBezTo>
                  <a:cubicBezTo>
                    <a:pt x="3536" y="1336"/>
                    <a:pt x="2802" y="1"/>
                    <a:pt x="1801" y="1"/>
                  </a:cubicBezTo>
                  <a:cubicBezTo>
                    <a:pt x="1789" y="1"/>
                    <a:pt x="1777"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3287994" y="2129488"/>
              <a:ext cx="210172" cy="220188"/>
            </a:xfrm>
            <a:custGeom>
              <a:avLst/>
              <a:gdLst/>
              <a:ahLst/>
              <a:cxnLst/>
              <a:rect l="l" t="t" r="r" b="b"/>
              <a:pathLst>
                <a:path w="9275" h="9274" extrusionOk="0">
                  <a:moveTo>
                    <a:pt x="4671" y="0"/>
                  </a:moveTo>
                  <a:cubicBezTo>
                    <a:pt x="2102" y="0"/>
                    <a:pt x="1" y="2035"/>
                    <a:pt x="1" y="4603"/>
                  </a:cubicBezTo>
                  <a:cubicBezTo>
                    <a:pt x="1" y="7172"/>
                    <a:pt x="2036" y="9273"/>
                    <a:pt x="4604" y="9273"/>
                  </a:cubicBezTo>
                  <a:cubicBezTo>
                    <a:pt x="7173" y="9273"/>
                    <a:pt x="9274" y="7239"/>
                    <a:pt x="9274" y="4670"/>
                  </a:cubicBezTo>
                  <a:cubicBezTo>
                    <a:pt x="9274" y="2068"/>
                    <a:pt x="7239" y="0"/>
                    <a:pt x="4671"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2645875" y="2132750"/>
              <a:ext cx="255200" cy="233600"/>
            </a:xfrm>
            <a:custGeom>
              <a:avLst/>
              <a:gdLst/>
              <a:ahLst/>
              <a:cxnLst/>
              <a:rect l="l" t="t" r="r" b="b"/>
              <a:pathLst>
                <a:path w="10208" h="9344" extrusionOk="0">
                  <a:moveTo>
                    <a:pt x="5070" y="0"/>
                  </a:moveTo>
                  <a:cubicBezTo>
                    <a:pt x="2928" y="0"/>
                    <a:pt x="998" y="1499"/>
                    <a:pt x="534" y="3705"/>
                  </a:cubicBezTo>
                  <a:cubicBezTo>
                    <a:pt x="0" y="6240"/>
                    <a:pt x="1601" y="8709"/>
                    <a:pt x="4136" y="9243"/>
                  </a:cubicBezTo>
                  <a:cubicBezTo>
                    <a:pt x="4461" y="9311"/>
                    <a:pt x="4784" y="9344"/>
                    <a:pt x="5103" y="9344"/>
                  </a:cubicBezTo>
                  <a:cubicBezTo>
                    <a:pt x="7272" y="9344"/>
                    <a:pt x="9208" y="7822"/>
                    <a:pt x="9674" y="5640"/>
                  </a:cubicBezTo>
                  <a:cubicBezTo>
                    <a:pt x="10207" y="3105"/>
                    <a:pt x="8573" y="636"/>
                    <a:pt x="6038" y="103"/>
                  </a:cubicBezTo>
                  <a:cubicBezTo>
                    <a:pt x="5713" y="33"/>
                    <a:pt x="5389" y="0"/>
                    <a:pt x="5070"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3170250" y="1860900"/>
              <a:ext cx="110700" cy="28800"/>
            </a:xfrm>
            <a:custGeom>
              <a:avLst/>
              <a:gdLst/>
              <a:ahLst/>
              <a:cxnLst/>
              <a:rect l="l" t="t" r="r" b="b"/>
              <a:pathLst>
                <a:path w="4428" h="1152" extrusionOk="0">
                  <a:moveTo>
                    <a:pt x="2318" y="0"/>
                  </a:moveTo>
                  <a:cubicBezTo>
                    <a:pt x="1540" y="0"/>
                    <a:pt x="758" y="260"/>
                    <a:pt x="160" y="769"/>
                  </a:cubicBezTo>
                  <a:cubicBezTo>
                    <a:pt x="1" y="929"/>
                    <a:pt x="180" y="1152"/>
                    <a:pt x="344" y="1152"/>
                  </a:cubicBezTo>
                  <a:cubicBezTo>
                    <a:pt x="386" y="1152"/>
                    <a:pt x="426" y="1137"/>
                    <a:pt x="460" y="1103"/>
                  </a:cubicBezTo>
                  <a:cubicBezTo>
                    <a:pt x="976" y="656"/>
                    <a:pt x="1634" y="439"/>
                    <a:pt x="2291" y="439"/>
                  </a:cubicBezTo>
                  <a:cubicBezTo>
                    <a:pt x="2910" y="439"/>
                    <a:pt x="3528" y="631"/>
                    <a:pt x="4030" y="1003"/>
                  </a:cubicBezTo>
                  <a:cubicBezTo>
                    <a:pt x="4071" y="1033"/>
                    <a:pt x="4112" y="1045"/>
                    <a:pt x="4149" y="1045"/>
                  </a:cubicBezTo>
                  <a:cubicBezTo>
                    <a:pt x="4322" y="1045"/>
                    <a:pt x="4428" y="773"/>
                    <a:pt x="4263" y="636"/>
                  </a:cubicBezTo>
                  <a:cubicBezTo>
                    <a:pt x="3711" y="210"/>
                    <a:pt x="3016" y="0"/>
                    <a:pt x="2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84975" y="1865025"/>
              <a:ext cx="110625" cy="28850"/>
            </a:xfrm>
            <a:custGeom>
              <a:avLst/>
              <a:gdLst/>
              <a:ahLst/>
              <a:cxnLst/>
              <a:rect l="l" t="t" r="r" b="b"/>
              <a:pathLst>
                <a:path w="4425" h="1154" extrusionOk="0">
                  <a:moveTo>
                    <a:pt x="2101" y="0"/>
                  </a:moveTo>
                  <a:cubicBezTo>
                    <a:pt x="1427" y="0"/>
                    <a:pt x="754" y="202"/>
                    <a:pt x="196" y="604"/>
                  </a:cubicBezTo>
                  <a:cubicBezTo>
                    <a:pt x="0" y="744"/>
                    <a:pt x="134" y="1002"/>
                    <a:pt x="300" y="1002"/>
                  </a:cubicBezTo>
                  <a:cubicBezTo>
                    <a:pt x="332" y="1002"/>
                    <a:pt x="365" y="993"/>
                    <a:pt x="397" y="971"/>
                  </a:cubicBezTo>
                  <a:cubicBezTo>
                    <a:pt x="883" y="595"/>
                    <a:pt x="1479" y="410"/>
                    <a:pt x="2079" y="410"/>
                  </a:cubicBezTo>
                  <a:cubicBezTo>
                    <a:pt x="2755" y="410"/>
                    <a:pt x="3435" y="645"/>
                    <a:pt x="3966" y="1105"/>
                  </a:cubicBezTo>
                  <a:cubicBezTo>
                    <a:pt x="4014" y="1139"/>
                    <a:pt x="4063" y="1154"/>
                    <a:pt x="4110" y="1154"/>
                  </a:cubicBezTo>
                  <a:cubicBezTo>
                    <a:pt x="4289" y="1154"/>
                    <a:pt x="4425" y="937"/>
                    <a:pt x="4266" y="804"/>
                  </a:cubicBezTo>
                  <a:cubicBezTo>
                    <a:pt x="3658" y="268"/>
                    <a:pt x="2879"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3028650" y="2201175"/>
              <a:ext cx="316075" cy="168500"/>
            </a:xfrm>
            <a:custGeom>
              <a:avLst/>
              <a:gdLst/>
              <a:ahLst/>
              <a:cxnLst/>
              <a:rect l="l" t="t" r="r" b="b"/>
              <a:pathLst>
                <a:path w="12643" h="6740" extrusionOk="0">
                  <a:moveTo>
                    <a:pt x="701" y="1"/>
                  </a:moveTo>
                  <a:cubicBezTo>
                    <a:pt x="300" y="1"/>
                    <a:pt x="0" y="368"/>
                    <a:pt x="34" y="735"/>
                  </a:cubicBezTo>
                  <a:cubicBezTo>
                    <a:pt x="300" y="2503"/>
                    <a:pt x="1501" y="6739"/>
                    <a:pt x="6672" y="6739"/>
                  </a:cubicBezTo>
                  <a:cubicBezTo>
                    <a:pt x="6712" y="6740"/>
                    <a:pt x="6752" y="6740"/>
                    <a:pt x="6792" y="6740"/>
                  </a:cubicBezTo>
                  <a:cubicBezTo>
                    <a:pt x="11985" y="6740"/>
                    <a:pt x="12609" y="2456"/>
                    <a:pt x="12643" y="735"/>
                  </a:cubicBezTo>
                  <a:cubicBezTo>
                    <a:pt x="12643" y="401"/>
                    <a:pt x="12342" y="68"/>
                    <a:pt x="11975" y="68"/>
                  </a:cubicBezTo>
                  <a:lnTo>
                    <a:pt x="7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986084" y="2262049"/>
              <a:ext cx="230169" cy="115625"/>
            </a:xfrm>
            <a:custGeom>
              <a:avLst/>
              <a:gdLst/>
              <a:ahLst/>
              <a:cxnLst/>
              <a:rect l="l" t="t" r="r" b="b"/>
              <a:pathLst>
                <a:path w="12076" h="5906" extrusionOk="0">
                  <a:moveTo>
                    <a:pt x="8042" y="0"/>
                  </a:moveTo>
                  <a:cubicBezTo>
                    <a:pt x="7640" y="0"/>
                    <a:pt x="7251" y="90"/>
                    <a:pt x="6906" y="301"/>
                  </a:cubicBezTo>
                  <a:cubicBezTo>
                    <a:pt x="6272" y="701"/>
                    <a:pt x="5972" y="968"/>
                    <a:pt x="5571" y="2036"/>
                  </a:cubicBezTo>
                  <a:cubicBezTo>
                    <a:pt x="5163" y="783"/>
                    <a:pt x="4120" y="90"/>
                    <a:pt x="3084" y="90"/>
                  </a:cubicBezTo>
                  <a:cubicBezTo>
                    <a:pt x="2934" y="90"/>
                    <a:pt x="2784" y="105"/>
                    <a:pt x="2636" y="134"/>
                  </a:cubicBezTo>
                  <a:cubicBezTo>
                    <a:pt x="1335" y="401"/>
                    <a:pt x="568" y="1736"/>
                    <a:pt x="1" y="2903"/>
                  </a:cubicBezTo>
                  <a:cubicBezTo>
                    <a:pt x="1" y="2903"/>
                    <a:pt x="2236" y="5905"/>
                    <a:pt x="5238" y="5905"/>
                  </a:cubicBezTo>
                  <a:cubicBezTo>
                    <a:pt x="5277" y="5906"/>
                    <a:pt x="5316" y="5906"/>
                    <a:pt x="5356" y="5906"/>
                  </a:cubicBezTo>
                  <a:cubicBezTo>
                    <a:pt x="8277" y="5906"/>
                    <a:pt x="12076" y="4704"/>
                    <a:pt x="12076" y="4704"/>
                  </a:cubicBezTo>
                  <a:cubicBezTo>
                    <a:pt x="11742" y="3737"/>
                    <a:pt x="11309" y="2870"/>
                    <a:pt x="10842" y="1969"/>
                  </a:cubicBezTo>
                  <a:cubicBezTo>
                    <a:pt x="10408" y="1202"/>
                    <a:pt x="9808" y="401"/>
                    <a:pt x="8940" y="134"/>
                  </a:cubicBezTo>
                  <a:cubicBezTo>
                    <a:pt x="8643" y="49"/>
                    <a:pt x="8339" y="0"/>
                    <a:pt x="8042"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3037000" y="2196175"/>
              <a:ext cx="331925" cy="180450"/>
            </a:xfrm>
            <a:custGeom>
              <a:avLst/>
              <a:gdLst/>
              <a:ahLst/>
              <a:cxnLst/>
              <a:rect l="l" t="t" r="r" b="b"/>
              <a:pathLst>
                <a:path w="13277" h="7218" extrusionOk="0">
                  <a:moveTo>
                    <a:pt x="1201" y="401"/>
                  </a:moveTo>
                  <a:cubicBezTo>
                    <a:pt x="3103" y="401"/>
                    <a:pt x="4971" y="434"/>
                    <a:pt x="6839" y="434"/>
                  </a:cubicBezTo>
                  <a:cubicBezTo>
                    <a:pt x="8640" y="434"/>
                    <a:pt x="10441" y="468"/>
                    <a:pt x="12176" y="468"/>
                  </a:cubicBezTo>
                  <a:lnTo>
                    <a:pt x="12196" y="468"/>
                  </a:lnTo>
                  <a:cubicBezTo>
                    <a:pt x="12226" y="489"/>
                    <a:pt x="12264" y="501"/>
                    <a:pt x="12309" y="501"/>
                  </a:cubicBezTo>
                  <a:cubicBezTo>
                    <a:pt x="12943" y="534"/>
                    <a:pt x="12776" y="1335"/>
                    <a:pt x="12710" y="1735"/>
                  </a:cubicBezTo>
                  <a:cubicBezTo>
                    <a:pt x="12676" y="2202"/>
                    <a:pt x="12610" y="2669"/>
                    <a:pt x="12443" y="3070"/>
                  </a:cubicBezTo>
                  <a:cubicBezTo>
                    <a:pt x="12109" y="4104"/>
                    <a:pt x="11509" y="5104"/>
                    <a:pt x="10642" y="5772"/>
                  </a:cubicBezTo>
                  <a:cubicBezTo>
                    <a:pt x="9635" y="6513"/>
                    <a:pt x="8376" y="6792"/>
                    <a:pt x="7149" y="6792"/>
                  </a:cubicBezTo>
                  <a:cubicBezTo>
                    <a:pt x="6831" y="6792"/>
                    <a:pt x="6514" y="6773"/>
                    <a:pt x="6205" y="6739"/>
                  </a:cubicBezTo>
                  <a:cubicBezTo>
                    <a:pt x="4804" y="6605"/>
                    <a:pt x="3436" y="6038"/>
                    <a:pt x="2436" y="4938"/>
                  </a:cubicBezTo>
                  <a:cubicBezTo>
                    <a:pt x="1668" y="4170"/>
                    <a:pt x="1168" y="3136"/>
                    <a:pt x="835" y="2102"/>
                  </a:cubicBezTo>
                  <a:cubicBezTo>
                    <a:pt x="701" y="1735"/>
                    <a:pt x="634" y="1302"/>
                    <a:pt x="601" y="935"/>
                  </a:cubicBezTo>
                  <a:cubicBezTo>
                    <a:pt x="534" y="534"/>
                    <a:pt x="935" y="401"/>
                    <a:pt x="1201" y="401"/>
                  </a:cubicBezTo>
                  <a:close/>
                  <a:moveTo>
                    <a:pt x="1168" y="1"/>
                  </a:moveTo>
                  <a:cubicBezTo>
                    <a:pt x="801" y="1"/>
                    <a:pt x="468" y="67"/>
                    <a:pt x="267" y="401"/>
                  </a:cubicBezTo>
                  <a:cubicBezTo>
                    <a:pt x="1" y="835"/>
                    <a:pt x="201" y="1435"/>
                    <a:pt x="334" y="1902"/>
                  </a:cubicBezTo>
                  <a:cubicBezTo>
                    <a:pt x="634" y="3036"/>
                    <a:pt x="1135" y="4070"/>
                    <a:pt x="1835" y="5004"/>
                  </a:cubicBezTo>
                  <a:cubicBezTo>
                    <a:pt x="2803" y="6105"/>
                    <a:pt x="4137" y="6839"/>
                    <a:pt x="5605" y="7072"/>
                  </a:cubicBezTo>
                  <a:cubicBezTo>
                    <a:pt x="6105" y="7166"/>
                    <a:pt x="6628" y="7218"/>
                    <a:pt x="7155" y="7218"/>
                  </a:cubicBezTo>
                  <a:cubicBezTo>
                    <a:pt x="8316" y="7218"/>
                    <a:pt x="9499" y="6968"/>
                    <a:pt x="10508" y="6372"/>
                  </a:cubicBezTo>
                  <a:cubicBezTo>
                    <a:pt x="11542" y="5738"/>
                    <a:pt x="12309" y="4704"/>
                    <a:pt x="12710" y="3570"/>
                  </a:cubicBezTo>
                  <a:cubicBezTo>
                    <a:pt x="12876" y="3070"/>
                    <a:pt x="13010" y="2569"/>
                    <a:pt x="13110" y="2069"/>
                  </a:cubicBezTo>
                  <a:cubicBezTo>
                    <a:pt x="13143" y="1669"/>
                    <a:pt x="13277" y="1168"/>
                    <a:pt x="13177" y="735"/>
                  </a:cubicBezTo>
                  <a:cubicBezTo>
                    <a:pt x="13048" y="381"/>
                    <a:pt x="12702" y="120"/>
                    <a:pt x="12349" y="72"/>
                  </a:cubicBezTo>
                  <a:lnTo>
                    <a:pt x="12349" y="72"/>
                  </a:lnTo>
                  <a:cubicBezTo>
                    <a:pt x="12337" y="69"/>
                    <a:pt x="12323" y="67"/>
                    <a:pt x="12309" y="67"/>
                  </a:cubicBezTo>
                  <a:cubicBezTo>
                    <a:pt x="10642" y="67"/>
                    <a:pt x="8940" y="34"/>
                    <a:pt x="7272" y="34"/>
                  </a:cubicBezTo>
                  <a:cubicBezTo>
                    <a:pt x="5204" y="34"/>
                    <a:pt x="3203" y="1"/>
                    <a:pt x="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3487425" y="1077525"/>
              <a:ext cx="1396950" cy="1001925"/>
            </a:xfrm>
            <a:custGeom>
              <a:avLst/>
              <a:gdLst/>
              <a:ahLst/>
              <a:cxnLst/>
              <a:rect l="l" t="t" r="r" b="b"/>
              <a:pathLst>
                <a:path w="55878" h="40077" extrusionOk="0">
                  <a:moveTo>
                    <a:pt x="26522" y="0"/>
                  </a:moveTo>
                  <a:cubicBezTo>
                    <a:pt x="26203" y="0"/>
                    <a:pt x="25881" y="67"/>
                    <a:pt x="25556" y="215"/>
                  </a:cubicBezTo>
                  <a:cubicBezTo>
                    <a:pt x="21887" y="1883"/>
                    <a:pt x="26157" y="7453"/>
                    <a:pt x="26157" y="7453"/>
                  </a:cubicBezTo>
                  <a:cubicBezTo>
                    <a:pt x="20864" y="4977"/>
                    <a:pt x="20971" y="1382"/>
                    <a:pt x="18056" y="1382"/>
                  </a:cubicBezTo>
                  <a:cubicBezTo>
                    <a:pt x="17829" y="1382"/>
                    <a:pt x="17584" y="1403"/>
                    <a:pt x="17317" y="1449"/>
                  </a:cubicBezTo>
                  <a:cubicBezTo>
                    <a:pt x="13548" y="2050"/>
                    <a:pt x="15049" y="7587"/>
                    <a:pt x="15049" y="7587"/>
                  </a:cubicBezTo>
                  <a:cubicBezTo>
                    <a:pt x="15049" y="7587"/>
                    <a:pt x="11624" y="3477"/>
                    <a:pt x="8598" y="3477"/>
                  </a:cubicBezTo>
                  <a:cubicBezTo>
                    <a:pt x="8285" y="3477"/>
                    <a:pt x="7977" y="3520"/>
                    <a:pt x="7677" y="3617"/>
                  </a:cubicBezTo>
                  <a:cubicBezTo>
                    <a:pt x="4475" y="4651"/>
                    <a:pt x="7877" y="10255"/>
                    <a:pt x="7877" y="10255"/>
                  </a:cubicBezTo>
                  <a:cubicBezTo>
                    <a:pt x="6426" y="8920"/>
                    <a:pt x="4936" y="8188"/>
                    <a:pt x="3709" y="8188"/>
                  </a:cubicBezTo>
                  <a:cubicBezTo>
                    <a:pt x="1381" y="8188"/>
                    <a:pt x="1" y="10822"/>
                    <a:pt x="1639" y="16960"/>
                  </a:cubicBezTo>
                  <a:cubicBezTo>
                    <a:pt x="3455" y="23763"/>
                    <a:pt x="10753" y="25277"/>
                    <a:pt x="19376" y="25277"/>
                  </a:cubicBezTo>
                  <a:cubicBezTo>
                    <a:pt x="22634" y="25277"/>
                    <a:pt x="26081" y="25061"/>
                    <a:pt x="29492" y="24832"/>
                  </a:cubicBezTo>
                  <a:cubicBezTo>
                    <a:pt x="30507" y="24768"/>
                    <a:pt x="31471" y="24738"/>
                    <a:pt x="32386" y="24738"/>
                  </a:cubicBezTo>
                  <a:cubicBezTo>
                    <a:pt x="39933" y="24738"/>
                    <a:pt x="44175" y="26764"/>
                    <a:pt x="45871" y="27835"/>
                  </a:cubicBezTo>
                  <a:cubicBezTo>
                    <a:pt x="46471" y="28235"/>
                    <a:pt x="46838" y="28835"/>
                    <a:pt x="46872" y="29502"/>
                  </a:cubicBezTo>
                  <a:lnTo>
                    <a:pt x="47639" y="39343"/>
                  </a:lnTo>
                  <a:cubicBezTo>
                    <a:pt x="47672" y="39676"/>
                    <a:pt x="47806" y="40077"/>
                    <a:pt x="48072" y="40077"/>
                  </a:cubicBezTo>
                  <a:cubicBezTo>
                    <a:pt x="48239" y="40077"/>
                    <a:pt x="48373" y="39943"/>
                    <a:pt x="48506" y="39810"/>
                  </a:cubicBezTo>
                  <a:cubicBezTo>
                    <a:pt x="50641" y="37442"/>
                    <a:pt x="55845" y="29102"/>
                    <a:pt x="52009" y="13324"/>
                  </a:cubicBezTo>
                  <a:cubicBezTo>
                    <a:pt x="52009" y="13324"/>
                    <a:pt x="55878" y="10055"/>
                    <a:pt x="54210" y="8287"/>
                  </a:cubicBezTo>
                  <a:cubicBezTo>
                    <a:pt x="53923" y="7983"/>
                    <a:pt x="53575" y="7857"/>
                    <a:pt x="53197" y="7857"/>
                  </a:cubicBezTo>
                  <a:cubicBezTo>
                    <a:pt x="51421" y="7857"/>
                    <a:pt x="48973" y="10622"/>
                    <a:pt x="48973" y="10622"/>
                  </a:cubicBezTo>
                  <a:cubicBezTo>
                    <a:pt x="48973" y="10622"/>
                    <a:pt x="50141" y="5986"/>
                    <a:pt x="48172" y="5585"/>
                  </a:cubicBezTo>
                  <a:cubicBezTo>
                    <a:pt x="48081" y="5565"/>
                    <a:pt x="47993" y="5556"/>
                    <a:pt x="47908" y="5556"/>
                  </a:cubicBezTo>
                  <a:cubicBezTo>
                    <a:pt x="46171" y="5556"/>
                    <a:pt x="45837" y="9588"/>
                    <a:pt x="45837" y="9588"/>
                  </a:cubicBezTo>
                  <a:cubicBezTo>
                    <a:pt x="45837" y="9588"/>
                    <a:pt x="41548" y="6603"/>
                    <a:pt x="37535" y="6603"/>
                  </a:cubicBezTo>
                  <a:cubicBezTo>
                    <a:pt x="37243" y="6603"/>
                    <a:pt x="36952" y="6619"/>
                    <a:pt x="36664" y="6653"/>
                  </a:cubicBezTo>
                  <a:cubicBezTo>
                    <a:pt x="36545" y="6667"/>
                    <a:pt x="36427" y="6674"/>
                    <a:pt x="36309" y="6674"/>
                  </a:cubicBezTo>
                  <a:cubicBezTo>
                    <a:pt x="32645" y="6674"/>
                    <a:pt x="29704" y="0"/>
                    <a:pt x="26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6"/>
            <p:cNvSpPr/>
            <p:nvPr/>
          </p:nvSpPr>
          <p:spPr>
            <a:xfrm>
              <a:off x="-3278000" y="1802575"/>
              <a:ext cx="323575" cy="323575"/>
            </a:xfrm>
            <a:custGeom>
              <a:avLst/>
              <a:gdLst/>
              <a:ahLst/>
              <a:cxnLst/>
              <a:rect l="l" t="t" r="r" b="b"/>
              <a:pathLst>
                <a:path w="12943" h="12943" fill="none" extrusionOk="0">
                  <a:moveTo>
                    <a:pt x="12943" y="6471"/>
                  </a:moveTo>
                  <a:cubicBezTo>
                    <a:pt x="12943" y="10041"/>
                    <a:pt x="10041" y="12943"/>
                    <a:pt x="6472" y="12943"/>
                  </a:cubicBezTo>
                  <a:cubicBezTo>
                    <a:pt x="2902" y="12943"/>
                    <a:pt x="0" y="10041"/>
                    <a:pt x="0" y="6471"/>
                  </a:cubicBezTo>
                  <a:cubicBezTo>
                    <a:pt x="0" y="2902"/>
                    <a:pt x="2902" y="0"/>
                    <a:pt x="6472" y="0"/>
                  </a:cubicBezTo>
                  <a:cubicBezTo>
                    <a:pt x="10041" y="0"/>
                    <a:pt x="12943" y="2902"/>
                    <a:pt x="12943" y="647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11000" y="1790050"/>
              <a:ext cx="354450" cy="355275"/>
            </a:xfrm>
            <a:custGeom>
              <a:avLst/>
              <a:gdLst/>
              <a:ahLst/>
              <a:cxnLst/>
              <a:rect l="l" t="t" r="r" b="b"/>
              <a:pathLst>
                <a:path w="14178" h="14211" fill="none" extrusionOk="0">
                  <a:moveTo>
                    <a:pt x="11675" y="2536"/>
                  </a:moveTo>
                  <a:cubicBezTo>
                    <a:pt x="14177" y="5071"/>
                    <a:pt x="14177" y="9141"/>
                    <a:pt x="11675" y="11676"/>
                  </a:cubicBezTo>
                  <a:cubicBezTo>
                    <a:pt x="9140" y="14211"/>
                    <a:pt x="5037" y="14211"/>
                    <a:pt x="2536" y="11676"/>
                  </a:cubicBezTo>
                  <a:cubicBezTo>
                    <a:pt x="0" y="9141"/>
                    <a:pt x="0" y="5071"/>
                    <a:pt x="2536" y="2536"/>
                  </a:cubicBezTo>
                  <a:cubicBezTo>
                    <a:pt x="5037" y="1"/>
                    <a:pt x="9140" y="1"/>
                    <a:pt x="11675" y="2536"/>
                  </a:cubicBezTo>
                  <a:close/>
                </a:path>
              </a:pathLst>
            </a:custGeom>
            <a:no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6"/>
            <p:cNvSpPr/>
            <p:nvPr/>
          </p:nvSpPr>
          <p:spPr>
            <a:xfrm>
              <a:off x="-2954450" y="1925975"/>
              <a:ext cx="160150" cy="40900"/>
            </a:xfrm>
            <a:custGeom>
              <a:avLst/>
              <a:gdLst/>
              <a:ahLst/>
              <a:cxnLst/>
              <a:rect l="l" t="t" r="r" b="b"/>
              <a:pathLst>
                <a:path w="6406" h="1636" fill="none" extrusionOk="0">
                  <a:moveTo>
                    <a:pt x="1" y="1569"/>
                  </a:moveTo>
                  <a:cubicBezTo>
                    <a:pt x="1" y="1569"/>
                    <a:pt x="3370" y="1"/>
                    <a:pt x="6406" y="16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6"/>
            <p:cNvSpPr/>
            <p:nvPr/>
          </p:nvSpPr>
          <p:spPr>
            <a:xfrm>
              <a:off x="-2471600" y="1968525"/>
              <a:ext cx="231025" cy="38375"/>
            </a:xfrm>
            <a:custGeom>
              <a:avLst/>
              <a:gdLst/>
              <a:ahLst/>
              <a:cxnLst/>
              <a:rect l="l" t="t" r="r" b="b"/>
              <a:pathLst>
                <a:path w="9241" h="1535" fill="none" extrusionOk="0">
                  <a:moveTo>
                    <a:pt x="1" y="0"/>
                  </a:moveTo>
                  <a:lnTo>
                    <a:pt x="9241" y="153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923350" y="2585475"/>
              <a:ext cx="761400" cy="784075"/>
            </a:xfrm>
            <a:custGeom>
              <a:avLst/>
              <a:gdLst/>
              <a:ahLst/>
              <a:cxnLst/>
              <a:rect l="l" t="t" r="r" b="b"/>
              <a:pathLst>
                <a:path w="30456" h="31363" extrusionOk="0">
                  <a:moveTo>
                    <a:pt x="6788" y="1"/>
                  </a:moveTo>
                  <a:cubicBezTo>
                    <a:pt x="6417" y="1"/>
                    <a:pt x="6152" y="126"/>
                    <a:pt x="6005" y="373"/>
                  </a:cubicBezTo>
                  <a:cubicBezTo>
                    <a:pt x="5738" y="807"/>
                    <a:pt x="5972" y="1307"/>
                    <a:pt x="6305" y="1774"/>
                  </a:cubicBezTo>
                  <a:cubicBezTo>
                    <a:pt x="5669" y="1287"/>
                    <a:pt x="4992" y="974"/>
                    <a:pt x="4481" y="974"/>
                  </a:cubicBezTo>
                  <a:cubicBezTo>
                    <a:pt x="4188" y="974"/>
                    <a:pt x="3949" y="1077"/>
                    <a:pt x="3803" y="1307"/>
                  </a:cubicBezTo>
                  <a:cubicBezTo>
                    <a:pt x="3303" y="2108"/>
                    <a:pt x="3803" y="2842"/>
                    <a:pt x="4070" y="3309"/>
                  </a:cubicBezTo>
                  <a:cubicBezTo>
                    <a:pt x="3387" y="2769"/>
                    <a:pt x="2665" y="2424"/>
                    <a:pt x="2092" y="2424"/>
                  </a:cubicBezTo>
                  <a:cubicBezTo>
                    <a:pt x="1602" y="2424"/>
                    <a:pt x="1222" y="2676"/>
                    <a:pt x="1068" y="3276"/>
                  </a:cubicBezTo>
                  <a:cubicBezTo>
                    <a:pt x="801" y="4443"/>
                    <a:pt x="1568" y="5344"/>
                    <a:pt x="2236" y="5944"/>
                  </a:cubicBezTo>
                  <a:cubicBezTo>
                    <a:pt x="1767" y="5650"/>
                    <a:pt x="1379" y="5523"/>
                    <a:pt x="1069" y="5523"/>
                  </a:cubicBezTo>
                  <a:cubicBezTo>
                    <a:pt x="429" y="5523"/>
                    <a:pt x="112" y="6060"/>
                    <a:pt x="67" y="6778"/>
                  </a:cubicBezTo>
                  <a:cubicBezTo>
                    <a:pt x="1" y="7979"/>
                    <a:pt x="2202" y="10648"/>
                    <a:pt x="6872" y="15684"/>
                  </a:cubicBezTo>
                  <a:cubicBezTo>
                    <a:pt x="11542" y="20721"/>
                    <a:pt x="20315" y="31362"/>
                    <a:pt x="20315" y="31362"/>
                  </a:cubicBezTo>
                  <a:lnTo>
                    <a:pt x="30456" y="21322"/>
                  </a:lnTo>
                  <a:lnTo>
                    <a:pt x="30456" y="21322"/>
                  </a:lnTo>
                  <a:cubicBezTo>
                    <a:pt x="30456" y="21322"/>
                    <a:pt x="30456" y="21322"/>
                    <a:pt x="30456" y="21322"/>
                  </a:cubicBezTo>
                  <a:cubicBezTo>
                    <a:pt x="30456" y="21322"/>
                    <a:pt x="30456" y="21322"/>
                    <a:pt x="30456" y="21322"/>
                  </a:cubicBezTo>
                  <a:lnTo>
                    <a:pt x="30456" y="21322"/>
                  </a:lnTo>
                  <a:lnTo>
                    <a:pt x="30456" y="21322"/>
                  </a:lnTo>
                  <a:lnTo>
                    <a:pt x="30456" y="21322"/>
                  </a:lnTo>
                  <a:cubicBezTo>
                    <a:pt x="30428" y="21316"/>
                    <a:pt x="23213" y="10975"/>
                    <a:pt x="20916" y="7679"/>
                  </a:cubicBezTo>
                  <a:cubicBezTo>
                    <a:pt x="18979" y="4859"/>
                    <a:pt x="17869" y="3304"/>
                    <a:pt x="16901" y="3304"/>
                  </a:cubicBezTo>
                  <a:cubicBezTo>
                    <a:pt x="16735" y="3304"/>
                    <a:pt x="16573" y="3350"/>
                    <a:pt x="16412" y="3442"/>
                  </a:cubicBezTo>
                  <a:cubicBezTo>
                    <a:pt x="15345" y="4043"/>
                    <a:pt x="15579" y="6211"/>
                    <a:pt x="15579" y="6211"/>
                  </a:cubicBezTo>
                  <a:cubicBezTo>
                    <a:pt x="11444" y="1997"/>
                    <a:pt x="8270" y="1"/>
                    <a:pt x="6788"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552250" y="2644825"/>
              <a:ext cx="371950" cy="447850"/>
            </a:xfrm>
            <a:custGeom>
              <a:avLst/>
              <a:gdLst/>
              <a:ahLst/>
              <a:cxnLst/>
              <a:rect l="l" t="t" r="r" b="b"/>
              <a:pathLst>
                <a:path w="14878" h="17914" fill="none" extrusionOk="0">
                  <a:moveTo>
                    <a:pt x="1402" y="13844"/>
                  </a:moveTo>
                  <a:cubicBezTo>
                    <a:pt x="1402" y="13844"/>
                    <a:pt x="1001" y="10609"/>
                    <a:pt x="1402" y="9341"/>
                  </a:cubicBezTo>
                  <a:cubicBezTo>
                    <a:pt x="1835" y="8107"/>
                    <a:pt x="1" y="2603"/>
                    <a:pt x="1101" y="1302"/>
                  </a:cubicBezTo>
                  <a:cubicBezTo>
                    <a:pt x="2236" y="1"/>
                    <a:pt x="3770" y="1836"/>
                    <a:pt x="4837" y="3437"/>
                  </a:cubicBezTo>
                  <a:cubicBezTo>
                    <a:pt x="5838" y="5004"/>
                    <a:pt x="14878" y="17914"/>
                    <a:pt x="14878" y="1791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884975" y="2725725"/>
              <a:ext cx="156800" cy="130125"/>
            </a:xfrm>
            <a:custGeom>
              <a:avLst/>
              <a:gdLst/>
              <a:ahLst/>
              <a:cxnLst/>
              <a:rect l="l" t="t" r="r" b="b"/>
              <a:pathLst>
                <a:path w="6272" h="5205" fill="none" extrusionOk="0">
                  <a:moveTo>
                    <a:pt x="0" y="1"/>
                  </a:moveTo>
                  <a:lnTo>
                    <a:pt x="6271" y="52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840775" y="2656500"/>
              <a:ext cx="157625" cy="147650"/>
            </a:xfrm>
            <a:custGeom>
              <a:avLst/>
              <a:gdLst/>
              <a:ahLst/>
              <a:cxnLst/>
              <a:rect l="l" t="t" r="r" b="b"/>
              <a:pathLst>
                <a:path w="6305" h="5906" fill="none" extrusionOk="0">
                  <a:moveTo>
                    <a:pt x="0" y="1"/>
                  </a:moveTo>
                  <a:lnTo>
                    <a:pt x="6305" y="590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773250" y="2618150"/>
              <a:ext cx="135975" cy="137625"/>
            </a:xfrm>
            <a:custGeom>
              <a:avLst/>
              <a:gdLst/>
              <a:ahLst/>
              <a:cxnLst/>
              <a:rect l="l" t="t" r="r" b="b"/>
              <a:pathLst>
                <a:path w="5439" h="5505" fill="none" extrusionOk="0">
                  <a:moveTo>
                    <a:pt x="1" y="0"/>
                  </a:moveTo>
                  <a:lnTo>
                    <a:pt x="5438" y="55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498875" y="2824125"/>
              <a:ext cx="1973925" cy="1499725"/>
            </a:xfrm>
            <a:custGeom>
              <a:avLst/>
              <a:gdLst/>
              <a:ahLst/>
              <a:cxnLst/>
              <a:rect l="l" t="t" r="r" b="b"/>
              <a:pathLst>
                <a:path w="78957" h="59989" extrusionOk="0">
                  <a:moveTo>
                    <a:pt x="55774" y="1"/>
                  </a:moveTo>
                  <a:lnTo>
                    <a:pt x="54973" y="67"/>
                  </a:lnTo>
                  <a:lnTo>
                    <a:pt x="40896" y="19248"/>
                  </a:lnTo>
                  <a:lnTo>
                    <a:pt x="38595" y="23251"/>
                  </a:lnTo>
                  <a:lnTo>
                    <a:pt x="14544" y="6672"/>
                  </a:lnTo>
                  <a:lnTo>
                    <a:pt x="1" y="22617"/>
                  </a:lnTo>
                  <a:cubicBezTo>
                    <a:pt x="1" y="22617"/>
                    <a:pt x="2636" y="27987"/>
                    <a:pt x="6705" y="34492"/>
                  </a:cubicBezTo>
                  <a:cubicBezTo>
                    <a:pt x="12076" y="43098"/>
                    <a:pt x="20015" y="53339"/>
                    <a:pt x="27253" y="56474"/>
                  </a:cubicBezTo>
                  <a:cubicBezTo>
                    <a:pt x="33063" y="58987"/>
                    <a:pt x="38643" y="59988"/>
                    <a:pt x="43864" y="59988"/>
                  </a:cubicBezTo>
                  <a:cubicBezTo>
                    <a:pt x="53960" y="59988"/>
                    <a:pt x="62707" y="56242"/>
                    <a:pt x="69150" y="52438"/>
                  </a:cubicBezTo>
                  <a:cubicBezTo>
                    <a:pt x="78957" y="46601"/>
                    <a:pt x="55774" y="1"/>
                    <a:pt x="55774"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6"/>
            <p:cNvSpPr/>
            <p:nvPr/>
          </p:nvSpPr>
          <p:spPr>
            <a:xfrm>
              <a:off x="-4498875" y="2990075"/>
              <a:ext cx="523725" cy="578775"/>
            </a:xfrm>
            <a:custGeom>
              <a:avLst/>
              <a:gdLst/>
              <a:ahLst/>
              <a:cxnLst/>
              <a:rect l="l" t="t" r="r" b="b"/>
              <a:pathLst>
                <a:path w="20949" h="23151" fill="none" extrusionOk="0">
                  <a:moveTo>
                    <a:pt x="3903" y="23151"/>
                  </a:moveTo>
                  <a:lnTo>
                    <a:pt x="20949" y="4437"/>
                  </a:lnTo>
                  <a:lnTo>
                    <a:pt x="14544" y="1"/>
                  </a:lnTo>
                  <a:lnTo>
                    <a:pt x="1" y="15946"/>
                  </a:lnTo>
                  <a:cubicBezTo>
                    <a:pt x="1" y="15979"/>
                    <a:pt x="1435" y="18981"/>
                    <a:pt x="3903" y="23151"/>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6"/>
            <p:cNvSpPr/>
            <p:nvPr/>
          </p:nvSpPr>
          <p:spPr>
            <a:xfrm>
              <a:off x="-3701650" y="2688250"/>
              <a:ext cx="1709600" cy="2840350"/>
            </a:xfrm>
            <a:custGeom>
              <a:avLst/>
              <a:gdLst/>
              <a:ahLst/>
              <a:cxnLst/>
              <a:rect l="l" t="t" r="r" b="b"/>
              <a:pathLst>
                <a:path w="68384" h="113614" extrusionOk="0">
                  <a:moveTo>
                    <a:pt x="34844" y="1"/>
                  </a:moveTo>
                  <a:cubicBezTo>
                    <a:pt x="26969" y="1"/>
                    <a:pt x="22183" y="9572"/>
                    <a:pt x="22183" y="9572"/>
                  </a:cubicBezTo>
                  <a:cubicBezTo>
                    <a:pt x="4604" y="39627"/>
                    <a:pt x="1" y="113613"/>
                    <a:pt x="1" y="113613"/>
                  </a:cubicBezTo>
                  <a:lnTo>
                    <a:pt x="68383" y="113480"/>
                  </a:lnTo>
                  <a:lnTo>
                    <a:pt x="60444" y="22181"/>
                  </a:lnTo>
                  <a:cubicBezTo>
                    <a:pt x="51771" y="532"/>
                    <a:pt x="43966" y="699"/>
                    <a:pt x="35626" y="32"/>
                  </a:cubicBezTo>
                  <a:cubicBezTo>
                    <a:pt x="35362" y="11"/>
                    <a:pt x="35102" y="1"/>
                    <a:pt x="34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3509000" y="2689875"/>
              <a:ext cx="974875" cy="1366000"/>
            </a:xfrm>
            <a:custGeom>
              <a:avLst/>
              <a:gdLst/>
              <a:ahLst/>
              <a:cxnLst/>
              <a:rect l="l" t="t" r="r" b="b"/>
              <a:pathLst>
                <a:path w="38995" h="54640" extrusionOk="0">
                  <a:moveTo>
                    <a:pt x="26052" y="0"/>
                  </a:moveTo>
                  <a:cubicBezTo>
                    <a:pt x="18847" y="834"/>
                    <a:pt x="14511" y="9507"/>
                    <a:pt x="14511" y="9507"/>
                  </a:cubicBezTo>
                  <a:cubicBezTo>
                    <a:pt x="10508" y="16345"/>
                    <a:pt x="8006" y="26052"/>
                    <a:pt x="5238" y="36126"/>
                  </a:cubicBezTo>
                  <a:cubicBezTo>
                    <a:pt x="3570" y="42230"/>
                    <a:pt x="1235" y="48135"/>
                    <a:pt x="0" y="54639"/>
                  </a:cubicBezTo>
                  <a:cubicBezTo>
                    <a:pt x="1168" y="54306"/>
                    <a:pt x="4137" y="42064"/>
                    <a:pt x="5971" y="41563"/>
                  </a:cubicBezTo>
                  <a:lnTo>
                    <a:pt x="38995" y="2435"/>
                  </a:lnTo>
                  <a:cubicBezTo>
                    <a:pt x="36326" y="968"/>
                    <a:pt x="33658" y="467"/>
                    <a:pt x="30923" y="200"/>
                  </a:cubicBezTo>
                  <a:cubicBezTo>
                    <a:pt x="29321" y="134"/>
                    <a:pt x="27654" y="67"/>
                    <a:pt x="26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3395575" y="2654850"/>
              <a:ext cx="487850" cy="1014075"/>
            </a:xfrm>
            <a:custGeom>
              <a:avLst/>
              <a:gdLst/>
              <a:ahLst/>
              <a:cxnLst/>
              <a:rect l="l" t="t" r="r" b="b"/>
              <a:pathLst>
                <a:path w="19514" h="40563" extrusionOk="0">
                  <a:moveTo>
                    <a:pt x="19514" y="0"/>
                  </a:moveTo>
                  <a:lnTo>
                    <a:pt x="19514" y="0"/>
                  </a:lnTo>
                  <a:cubicBezTo>
                    <a:pt x="19514" y="0"/>
                    <a:pt x="12776" y="3269"/>
                    <a:pt x="10641" y="6572"/>
                  </a:cubicBezTo>
                  <a:cubicBezTo>
                    <a:pt x="8506" y="9874"/>
                    <a:pt x="1434" y="29188"/>
                    <a:pt x="1434" y="29188"/>
                  </a:cubicBezTo>
                  <a:lnTo>
                    <a:pt x="0" y="40563"/>
                  </a:lnTo>
                  <a:lnTo>
                    <a:pt x="3769" y="36259"/>
                  </a:lnTo>
                  <a:cubicBezTo>
                    <a:pt x="4370" y="35626"/>
                    <a:pt x="16512" y="3569"/>
                    <a:pt x="16512" y="3569"/>
                  </a:cubicBezTo>
                  <a:lnTo>
                    <a:pt x="19514" y="0"/>
                  </a:ln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2562500" y="2719050"/>
              <a:ext cx="1155025" cy="1653775"/>
            </a:xfrm>
            <a:custGeom>
              <a:avLst/>
              <a:gdLst/>
              <a:ahLst/>
              <a:cxnLst/>
              <a:rect l="l" t="t" r="r" b="b"/>
              <a:pathLst>
                <a:path w="46201" h="66151" extrusionOk="0">
                  <a:moveTo>
                    <a:pt x="1" y="1"/>
                  </a:moveTo>
                  <a:lnTo>
                    <a:pt x="9408" y="27987"/>
                  </a:lnTo>
                  <a:lnTo>
                    <a:pt x="5405" y="26019"/>
                  </a:lnTo>
                  <a:lnTo>
                    <a:pt x="8373" y="66015"/>
                  </a:lnTo>
                  <a:cubicBezTo>
                    <a:pt x="9461" y="66106"/>
                    <a:pt x="10530" y="66151"/>
                    <a:pt x="11578" y="66151"/>
                  </a:cubicBezTo>
                  <a:cubicBezTo>
                    <a:pt x="24278" y="66151"/>
                    <a:pt x="33869" y="59619"/>
                    <a:pt x="36827" y="51237"/>
                  </a:cubicBezTo>
                  <a:cubicBezTo>
                    <a:pt x="46200" y="24952"/>
                    <a:pt x="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2562500" y="2719050"/>
              <a:ext cx="1155025" cy="1652050"/>
            </a:xfrm>
            <a:custGeom>
              <a:avLst/>
              <a:gdLst/>
              <a:ahLst/>
              <a:cxnLst/>
              <a:rect l="l" t="t" r="r" b="b"/>
              <a:pathLst>
                <a:path w="46201" h="66082" fill="none" extrusionOk="0">
                  <a:moveTo>
                    <a:pt x="12877" y="66081"/>
                  </a:moveTo>
                  <a:cubicBezTo>
                    <a:pt x="24885" y="65648"/>
                    <a:pt x="33925" y="59243"/>
                    <a:pt x="36760" y="51237"/>
                  </a:cubicBezTo>
                  <a:cubicBezTo>
                    <a:pt x="46200" y="24952"/>
                    <a:pt x="1" y="1"/>
                    <a:pt x="1"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3654950" y="2596475"/>
              <a:ext cx="1195900" cy="2708625"/>
            </a:xfrm>
            <a:custGeom>
              <a:avLst/>
              <a:gdLst/>
              <a:ahLst/>
              <a:cxnLst/>
              <a:rect l="l" t="t" r="r" b="b"/>
              <a:pathLst>
                <a:path w="47836" h="108345" extrusionOk="0">
                  <a:moveTo>
                    <a:pt x="41831" y="0"/>
                  </a:moveTo>
                  <a:cubicBezTo>
                    <a:pt x="34025" y="12009"/>
                    <a:pt x="9341" y="41530"/>
                    <a:pt x="9341" y="41530"/>
                  </a:cubicBezTo>
                  <a:cubicBezTo>
                    <a:pt x="9341" y="41530"/>
                    <a:pt x="34" y="83827"/>
                    <a:pt x="1" y="108344"/>
                  </a:cubicBezTo>
                  <a:lnTo>
                    <a:pt x="19048" y="38294"/>
                  </a:lnTo>
                  <a:lnTo>
                    <a:pt x="43832" y="14177"/>
                  </a:lnTo>
                  <a:lnTo>
                    <a:pt x="41097" y="12709"/>
                  </a:lnTo>
                  <a:cubicBezTo>
                    <a:pt x="46234" y="8406"/>
                    <a:pt x="47835" y="6672"/>
                    <a:pt x="47835" y="6672"/>
                  </a:cubicBezTo>
                  <a:cubicBezTo>
                    <a:pt x="45200" y="3703"/>
                    <a:pt x="41831" y="0"/>
                    <a:pt x="41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3700800" y="2593125"/>
              <a:ext cx="1241750" cy="2910450"/>
            </a:xfrm>
            <a:custGeom>
              <a:avLst/>
              <a:gdLst/>
              <a:ahLst/>
              <a:cxnLst/>
              <a:rect l="l" t="t" r="r" b="b"/>
              <a:pathLst>
                <a:path w="49670" h="116418" fill="none" extrusionOk="0">
                  <a:moveTo>
                    <a:pt x="20882" y="38428"/>
                  </a:moveTo>
                  <a:lnTo>
                    <a:pt x="45666" y="14311"/>
                  </a:lnTo>
                  <a:lnTo>
                    <a:pt x="42931" y="12843"/>
                  </a:lnTo>
                  <a:cubicBezTo>
                    <a:pt x="49336" y="7640"/>
                    <a:pt x="49669" y="7072"/>
                    <a:pt x="49669" y="7072"/>
                  </a:cubicBezTo>
                  <a:cubicBezTo>
                    <a:pt x="47501" y="3336"/>
                    <a:pt x="43598" y="1"/>
                    <a:pt x="43598" y="1"/>
                  </a:cubicBezTo>
                  <a:cubicBezTo>
                    <a:pt x="35826" y="12009"/>
                    <a:pt x="11175" y="41597"/>
                    <a:pt x="11175" y="41597"/>
                  </a:cubicBezTo>
                  <a:cubicBezTo>
                    <a:pt x="11175" y="41597"/>
                    <a:pt x="34" y="91867"/>
                    <a:pt x="0" y="11641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2933600" y="4592900"/>
              <a:ext cx="632975" cy="140125"/>
            </a:xfrm>
            <a:custGeom>
              <a:avLst/>
              <a:gdLst/>
              <a:ahLst/>
              <a:cxnLst/>
              <a:rect l="l" t="t" r="r" b="b"/>
              <a:pathLst>
                <a:path w="25319" h="5605" fill="none" extrusionOk="0">
                  <a:moveTo>
                    <a:pt x="1" y="0"/>
                  </a:moveTo>
                  <a:lnTo>
                    <a:pt x="25319" y="0"/>
                  </a:lnTo>
                  <a:lnTo>
                    <a:pt x="25319" y="5604"/>
                  </a:lnTo>
                  <a:lnTo>
                    <a:pt x="1" y="5604"/>
                  </a:ln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2083825" y="4351900"/>
              <a:ext cx="91775" cy="1173350"/>
            </a:xfrm>
            <a:custGeom>
              <a:avLst/>
              <a:gdLst/>
              <a:ahLst/>
              <a:cxnLst/>
              <a:rect l="l" t="t" r="r" b="b"/>
              <a:pathLst>
                <a:path w="3671" h="46934" fill="none" extrusionOk="0">
                  <a:moveTo>
                    <a:pt x="1" y="0"/>
                  </a:moveTo>
                  <a:lnTo>
                    <a:pt x="3670" y="4693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373775" y="2299600"/>
              <a:ext cx="619625" cy="619625"/>
            </a:xfrm>
            <a:custGeom>
              <a:avLst/>
              <a:gdLst/>
              <a:ahLst/>
              <a:cxnLst/>
              <a:rect l="l" t="t" r="r" b="b"/>
              <a:pathLst>
                <a:path w="24785" h="24785" fill="none" extrusionOk="0">
                  <a:moveTo>
                    <a:pt x="15011" y="1434"/>
                  </a:moveTo>
                  <a:cubicBezTo>
                    <a:pt x="21048" y="2902"/>
                    <a:pt x="24784" y="8973"/>
                    <a:pt x="23350" y="15011"/>
                  </a:cubicBezTo>
                  <a:cubicBezTo>
                    <a:pt x="21916" y="21048"/>
                    <a:pt x="15811" y="24784"/>
                    <a:pt x="9774" y="23350"/>
                  </a:cubicBezTo>
                  <a:cubicBezTo>
                    <a:pt x="3736" y="21916"/>
                    <a:pt x="0" y="15845"/>
                    <a:pt x="1434" y="9774"/>
                  </a:cubicBezTo>
                  <a:cubicBezTo>
                    <a:pt x="2902" y="3736"/>
                    <a:pt x="8973" y="0"/>
                    <a:pt x="15011" y="1434"/>
                  </a:cubicBezTo>
                  <a:close/>
                </a:path>
              </a:pathLst>
            </a:custGeom>
            <a:noFill/>
            <a:ln w="10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337925" y="2335450"/>
              <a:ext cx="548750" cy="548750"/>
            </a:xfrm>
            <a:custGeom>
              <a:avLst/>
              <a:gdLst/>
              <a:ahLst/>
              <a:cxnLst/>
              <a:rect l="l" t="t" r="r" b="b"/>
              <a:pathLst>
                <a:path w="21950" h="21950" fill="none" extrusionOk="0">
                  <a:moveTo>
                    <a:pt x="19915" y="7306"/>
                  </a:moveTo>
                  <a:cubicBezTo>
                    <a:pt x="21949" y="12276"/>
                    <a:pt x="19548" y="17913"/>
                    <a:pt x="14611" y="19915"/>
                  </a:cubicBezTo>
                  <a:cubicBezTo>
                    <a:pt x="9674" y="21949"/>
                    <a:pt x="4037" y="19548"/>
                    <a:pt x="2002" y="14611"/>
                  </a:cubicBezTo>
                  <a:cubicBezTo>
                    <a:pt x="0" y="9674"/>
                    <a:pt x="2369" y="4037"/>
                    <a:pt x="7306" y="2002"/>
                  </a:cubicBezTo>
                  <a:cubicBezTo>
                    <a:pt x="12276" y="0"/>
                    <a:pt x="17913" y="2369"/>
                    <a:pt x="19915" y="7306"/>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051050" y="2430375"/>
              <a:ext cx="725550" cy="874950"/>
            </a:xfrm>
            <a:custGeom>
              <a:avLst/>
              <a:gdLst/>
              <a:ahLst/>
              <a:cxnLst/>
              <a:rect l="l" t="t" r="r" b="b"/>
              <a:pathLst>
                <a:path w="29022" h="34998" extrusionOk="0">
                  <a:moveTo>
                    <a:pt x="8631" y="1"/>
                  </a:moveTo>
                  <a:cubicBezTo>
                    <a:pt x="6761" y="1"/>
                    <a:pt x="5252" y="393"/>
                    <a:pt x="5171" y="1207"/>
                  </a:cubicBezTo>
                  <a:cubicBezTo>
                    <a:pt x="5004" y="3208"/>
                    <a:pt x="11475" y="3876"/>
                    <a:pt x="11475" y="3876"/>
                  </a:cubicBezTo>
                  <a:lnTo>
                    <a:pt x="12476" y="5543"/>
                  </a:lnTo>
                  <a:cubicBezTo>
                    <a:pt x="12476" y="5543"/>
                    <a:pt x="11642" y="5210"/>
                    <a:pt x="11108" y="5010"/>
                  </a:cubicBezTo>
                  <a:cubicBezTo>
                    <a:pt x="11066" y="4995"/>
                    <a:pt x="11021" y="4988"/>
                    <a:pt x="10975" y="4988"/>
                  </a:cubicBezTo>
                  <a:cubicBezTo>
                    <a:pt x="10406" y="4988"/>
                    <a:pt x="9607" y="6044"/>
                    <a:pt x="9607" y="6044"/>
                  </a:cubicBezTo>
                  <a:cubicBezTo>
                    <a:pt x="9607" y="6044"/>
                    <a:pt x="6338" y="9646"/>
                    <a:pt x="6171" y="11081"/>
                  </a:cubicBezTo>
                  <a:cubicBezTo>
                    <a:pt x="6005" y="12548"/>
                    <a:pt x="7306" y="15851"/>
                    <a:pt x="7306" y="15851"/>
                  </a:cubicBezTo>
                  <a:cubicBezTo>
                    <a:pt x="7306" y="15851"/>
                    <a:pt x="4614" y="15146"/>
                    <a:pt x="2794" y="15146"/>
                  </a:cubicBezTo>
                  <a:cubicBezTo>
                    <a:pt x="2140" y="15146"/>
                    <a:pt x="1599" y="15237"/>
                    <a:pt x="1335" y="15484"/>
                  </a:cubicBezTo>
                  <a:cubicBezTo>
                    <a:pt x="367" y="16385"/>
                    <a:pt x="0" y="18052"/>
                    <a:pt x="3203" y="18820"/>
                  </a:cubicBezTo>
                  <a:cubicBezTo>
                    <a:pt x="6472" y="19553"/>
                    <a:pt x="9007" y="20521"/>
                    <a:pt x="10575" y="21989"/>
                  </a:cubicBezTo>
                  <a:cubicBezTo>
                    <a:pt x="12176" y="23423"/>
                    <a:pt x="22850" y="34998"/>
                    <a:pt x="22850" y="34998"/>
                  </a:cubicBezTo>
                  <a:lnTo>
                    <a:pt x="29021" y="26292"/>
                  </a:lnTo>
                  <a:cubicBezTo>
                    <a:pt x="29021" y="26292"/>
                    <a:pt x="21349" y="11481"/>
                    <a:pt x="21182" y="10480"/>
                  </a:cubicBezTo>
                  <a:cubicBezTo>
                    <a:pt x="21015" y="9480"/>
                    <a:pt x="18180" y="8212"/>
                    <a:pt x="18180" y="8212"/>
                  </a:cubicBezTo>
                  <a:cubicBezTo>
                    <a:pt x="18180" y="8212"/>
                    <a:pt x="15511" y="1207"/>
                    <a:pt x="12376" y="473"/>
                  </a:cubicBezTo>
                  <a:cubicBezTo>
                    <a:pt x="11166" y="161"/>
                    <a:pt x="9825" y="1"/>
                    <a:pt x="8631"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3855075" y="2638175"/>
              <a:ext cx="230175" cy="301075"/>
            </a:xfrm>
            <a:custGeom>
              <a:avLst/>
              <a:gdLst/>
              <a:ahLst/>
              <a:cxnLst/>
              <a:rect l="l" t="t" r="r" b="b"/>
              <a:pathLst>
                <a:path w="9207" h="12043" fill="none" extrusionOk="0">
                  <a:moveTo>
                    <a:pt x="9207" y="1001"/>
                  </a:moveTo>
                  <a:cubicBezTo>
                    <a:pt x="9207" y="1001"/>
                    <a:pt x="3169" y="0"/>
                    <a:pt x="2302" y="1067"/>
                  </a:cubicBezTo>
                  <a:cubicBezTo>
                    <a:pt x="1401" y="2135"/>
                    <a:pt x="0" y="4837"/>
                    <a:pt x="234" y="7205"/>
                  </a:cubicBezTo>
                  <a:cubicBezTo>
                    <a:pt x="234" y="7205"/>
                    <a:pt x="467" y="8606"/>
                    <a:pt x="1335" y="10141"/>
                  </a:cubicBezTo>
                  <a:cubicBezTo>
                    <a:pt x="1335" y="10141"/>
                    <a:pt x="2635" y="12042"/>
                    <a:pt x="3670" y="11408"/>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3797550" y="2736575"/>
              <a:ext cx="190175" cy="220175"/>
            </a:xfrm>
            <a:custGeom>
              <a:avLst/>
              <a:gdLst/>
              <a:ahLst/>
              <a:cxnLst/>
              <a:rect l="l" t="t" r="r" b="b"/>
              <a:pathLst>
                <a:path w="7607" h="8807" fill="none" extrusionOk="0">
                  <a:moveTo>
                    <a:pt x="7606" y="300"/>
                  </a:moveTo>
                  <a:cubicBezTo>
                    <a:pt x="7606" y="300"/>
                    <a:pt x="2069" y="0"/>
                    <a:pt x="1602" y="934"/>
                  </a:cubicBezTo>
                  <a:cubicBezTo>
                    <a:pt x="1168" y="1835"/>
                    <a:pt x="1" y="4337"/>
                    <a:pt x="1" y="5504"/>
                  </a:cubicBezTo>
                  <a:cubicBezTo>
                    <a:pt x="34" y="6672"/>
                    <a:pt x="2202" y="8139"/>
                    <a:pt x="2202" y="8139"/>
                  </a:cubicBezTo>
                  <a:cubicBezTo>
                    <a:pt x="2202" y="8139"/>
                    <a:pt x="3470" y="8807"/>
                    <a:pt x="3904" y="7772"/>
                  </a:cubicBezTo>
                  <a:cubicBezTo>
                    <a:pt x="4371" y="6738"/>
                    <a:pt x="3370" y="5771"/>
                    <a:pt x="3370" y="4770"/>
                  </a:cubicBezTo>
                  <a:cubicBezTo>
                    <a:pt x="3370" y="3736"/>
                    <a:pt x="6405" y="4003"/>
                    <a:pt x="6405" y="4003"/>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3782525" y="2553100"/>
              <a:ext cx="210175" cy="94250"/>
            </a:xfrm>
            <a:custGeom>
              <a:avLst/>
              <a:gdLst/>
              <a:ahLst/>
              <a:cxnLst/>
              <a:rect l="l" t="t" r="r" b="b"/>
              <a:pathLst>
                <a:path w="8407" h="3770" fill="none" extrusionOk="0">
                  <a:moveTo>
                    <a:pt x="8406" y="3770"/>
                  </a:moveTo>
                  <a:cubicBezTo>
                    <a:pt x="8406" y="3770"/>
                    <a:pt x="667" y="1"/>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3880925" y="2784925"/>
              <a:ext cx="41700" cy="80100"/>
            </a:xfrm>
            <a:custGeom>
              <a:avLst/>
              <a:gdLst/>
              <a:ahLst/>
              <a:cxnLst/>
              <a:rect l="l" t="t" r="r" b="b"/>
              <a:pathLst>
                <a:path w="1668" h="3204" fill="none" extrusionOk="0">
                  <a:moveTo>
                    <a:pt x="1668" y="2736"/>
                  </a:moveTo>
                  <a:cubicBezTo>
                    <a:pt x="1668" y="2736"/>
                    <a:pt x="1001" y="3203"/>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6"/>
            <p:cNvSpPr/>
            <p:nvPr/>
          </p:nvSpPr>
          <p:spPr>
            <a:xfrm>
              <a:off x="-4203675" y="2819950"/>
              <a:ext cx="327775" cy="72575"/>
            </a:xfrm>
            <a:custGeom>
              <a:avLst/>
              <a:gdLst/>
              <a:ahLst/>
              <a:cxnLst/>
              <a:rect l="l" t="t" r="r" b="b"/>
              <a:pathLst>
                <a:path w="13111" h="2903" fill="none" extrusionOk="0">
                  <a:moveTo>
                    <a:pt x="13110" y="1"/>
                  </a:moveTo>
                  <a:cubicBezTo>
                    <a:pt x="11109" y="1802"/>
                    <a:pt x="8474" y="2903"/>
                    <a:pt x="5605" y="2903"/>
                  </a:cubicBezTo>
                  <a:cubicBezTo>
                    <a:pt x="3570" y="2903"/>
                    <a:pt x="1635" y="2336"/>
                    <a:pt x="1" y="1402"/>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p:nvPr/>
          </p:nvSpPr>
          <p:spPr>
            <a:xfrm>
              <a:off x="-4189475" y="2788275"/>
              <a:ext cx="290225" cy="63400"/>
            </a:xfrm>
            <a:custGeom>
              <a:avLst/>
              <a:gdLst/>
              <a:ahLst/>
              <a:cxnLst/>
              <a:rect l="l" t="t" r="r" b="b"/>
              <a:pathLst>
                <a:path w="11609" h="2536" fill="none" extrusionOk="0">
                  <a:moveTo>
                    <a:pt x="11608" y="0"/>
                  </a:moveTo>
                  <a:cubicBezTo>
                    <a:pt x="9874" y="1568"/>
                    <a:pt x="7539" y="2536"/>
                    <a:pt x="4937" y="2536"/>
                  </a:cubicBezTo>
                  <a:cubicBezTo>
                    <a:pt x="3169" y="2536"/>
                    <a:pt x="1434" y="2035"/>
                    <a:pt x="0" y="1201"/>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6"/>
            <p:cNvSpPr/>
            <p:nvPr/>
          </p:nvSpPr>
          <p:spPr>
            <a:xfrm>
              <a:off x="-4241200" y="2427175"/>
              <a:ext cx="329425" cy="340575"/>
            </a:xfrm>
            <a:custGeom>
              <a:avLst/>
              <a:gdLst/>
              <a:ahLst/>
              <a:cxnLst/>
              <a:rect l="l" t="t" r="r" b="b"/>
              <a:pathLst>
                <a:path w="13177" h="13623" extrusionOk="0">
                  <a:moveTo>
                    <a:pt x="2303" y="1"/>
                  </a:moveTo>
                  <a:cubicBezTo>
                    <a:pt x="2269" y="1"/>
                    <a:pt x="1" y="5872"/>
                    <a:pt x="3270" y="9708"/>
                  </a:cubicBezTo>
                  <a:cubicBezTo>
                    <a:pt x="6328" y="13321"/>
                    <a:pt x="9594" y="13622"/>
                    <a:pt x="10598" y="13622"/>
                  </a:cubicBezTo>
                  <a:cubicBezTo>
                    <a:pt x="10798" y="13622"/>
                    <a:pt x="10909" y="13610"/>
                    <a:pt x="10909" y="13610"/>
                  </a:cubicBezTo>
                  <a:lnTo>
                    <a:pt x="11109" y="13477"/>
                  </a:lnTo>
                  <a:cubicBezTo>
                    <a:pt x="11109" y="13477"/>
                    <a:pt x="13177" y="10108"/>
                    <a:pt x="10775" y="4938"/>
                  </a:cubicBezTo>
                  <a:cubicBezTo>
                    <a:pt x="8607" y="368"/>
                    <a:pt x="2336" y="1"/>
                    <a:pt x="2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6"/>
            <p:cNvSpPr/>
            <p:nvPr/>
          </p:nvSpPr>
          <p:spPr>
            <a:xfrm>
              <a:off x="-4121100" y="2524750"/>
              <a:ext cx="165975" cy="258550"/>
            </a:xfrm>
            <a:custGeom>
              <a:avLst/>
              <a:gdLst/>
              <a:ahLst/>
              <a:cxnLst/>
              <a:rect l="l" t="t" r="r" b="b"/>
              <a:pathLst>
                <a:path w="6639" h="10342" fill="none" extrusionOk="0">
                  <a:moveTo>
                    <a:pt x="6638" y="10341"/>
                  </a:moveTo>
                  <a:lnTo>
                    <a:pt x="0"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6"/>
            <p:cNvSpPr/>
            <p:nvPr/>
          </p:nvSpPr>
          <p:spPr>
            <a:xfrm>
              <a:off x="-4168650" y="2608150"/>
              <a:ext cx="100950" cy="25"/>
            </a:xfrm>
            <a:custGeom>
              <a:avLst/>
              <a:gdLst/>
              <a:ahLst/>
              <a:cxnLst/>
              <a:rect l="l" t="t" r="r" b="b"/>
              <a:pathLst>
                <a:path w="4038" h="1" fill="none" extrusionOk="0">
                  <a:moveTo>
                    <a:pt x="1" y="0"/>
                  </a:moveTo>
                  <a:lnTo>
                    <a:pt x="4037"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6"/>
            <p:cNvSpPr/>
            <p:nvPr/>
          </p:nvSpPr>
          <p:spPr>
            <a:xfrm>
              <a:off x="-4009350" y="2625650"/>
              <a:ext cx="33375" cy="74250"/>
            </a:xfrm>
            <a:custGeom>
              <a:avLst/>
              <a:gdLst/>
              <a:ahLst/>
              <a:cxnLst/>
              <a:rect l="l" t="t" r="r" b="b"/>
              <a:pathLst>
                <a:path w="1335" h="2970" fill="none" extrusionOk="0">
                  <a:moveTo>
                    <a:pt x="1334" y="1"/>
                  </a:moveTo>
                  <a:lnTo>
                    <a:pt x="0" y="2969"/>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6"/>
            <p:cNvSpPr/>
            <p:nvPr/>
          </p:nvSpPr>
          <p:spPr>
            <a:xfrm>
              <a:off x="-3634925" y="2952550"/>
              <a:ext cx="1993950" cy="1419500"/>
            </a:xfrm>
            <a:custGeom>
              <a:avLst/>
              <a:gdLst/>
              <a:ahLst/>
              <a:cxnLst/>
              <a:rect l="l" t="t" r="r" b="b"/>
              <a:pathLst>
                <a:path w="79758" h="56780" extrusionOk="0">
                  <a:moveTo>
                    <a:pt x="14444" y="1"/>
                  </a:moveTo>
                  <a:cubicBezTo>
                    <a:pt x="11609" y="3303"/>
                    <a:pt x="4504" y="11542"/>
                    <a:pt x="1" y="16980"/>
                  </a:cubicBezTo>
                  <a:cubicBezTo>
                    <a:pt x="2035" y="21183"/>
                    <a:pt x="5504" y="26320"/>
                    <a:pt x="10942" y="32657"/>
                  </a:cubicBezTo>
                  <a:cubicBezTo>
                    <a:pt x="26192" y="50302"/>
                    <a:pt x="41857" y="56779"/>
                    <a:pt x="54468" y="56779"/>
                  </a:cubicBezTo>
                  <a:cubicBezTo>
                    <a:pt x="67152" y="56779"/>
                    <a:pt x="76747" y="50227"/>
                    <a:pt x="79724" y="41897"/>
                  </a:cubicBezTo>
                  <a:cubicBezTo>
                    <a:pt x="79724" y="41864"/>
                    <a:pt x="79724" y="41864"/>
                    <a:pt x="79757" y="41831"/>
                  </a:cubicBezTo>
                  <a:lnTo>
                    <a:pt x="51571" y="16513"/>
                  </a:lnTo>
                  <a:lnTo>
                    <a:pt x="52271" y="18647"/>
                  </a:lnTo>
                  <a:lnTo>
                    <a:pt x="144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6"/>
            <p:cNvSpPr/>
            <p:nvPr/>
          </p:nvSpPr>
          <p:spPr>
            <a:xfrm>
              <a:off x="-3634100" y="2952550"/>
              <a:ext cx="1993125" cy="1701250"/>
            </a:xfrm>
            <a:custGeom>
              <a:avLst/>
              <a:gdLst/>
              <a:ahLst/>
              <a:cxnLst/>
              <a:rect l="l" t="t" r="r" b="b"/>
              <a:pathLst>
                <a:path w="79725" h="68050" fill="none" extrusionOk="0">
                  <a:moveTo>
                    <a:pt x="52272" y="18647"/>
                  </a:moveTo>
                  <a:lnTo>
                    <a:pt x="14478" y="1"/>
                  </a:lnTo>
                  <a:cubicBezTo>
                    <a:pt x="11643" y="3303"/>
                    <a:pt x="4504" y="11542"/>
                    <a:pt x="1" y="16980"/>
                  </a:cubicBezTo>
                  <a:cubicBezTo>
                    <a:pt x="2036" y="21183"/>
                    <a:pt x="5505" y="26320"/>
                    <a:pt x="10975" y="32657"/>
                  </a:cubicBezTo>
                  <a:cubicBezTo>
                    <a:pt x="41531" y="68049"/>
                    <a:pt x="73820" y="58509"/>
                    <a:pt x="79724" y="4189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6"/>
            <p:cNvSpPr/>
            <p:nvPr/>
          </p:nvSpPr>
          <p:spPr>
            <a:xfrm>
              <a:off x="-3634925" y="2952550"/>
              <a:ext cx="547075" cy="661325"/>
            </a:xfrm>
            <a:custGeom>
              <a:avLst/>
              <a:gdLst/>
              <a:ahLst/>
              <a:cxnLst/>
              <a:rect l="l" t="t" r="r" b="b"/>
              <a:pathLst>
                <a:path w="21883" h="26453" fill="none" extrusionOk="0">
                  <a:moveTo>
                    <a:pt x="5938" y="26453"/>
                  </a:moveTo>
                  <a:lnTo>
                    <a:pt x="21883" y="3670"/>
                  </a:lnTo>
                  <a:lnTo>
                    <a:pt x="14444" y="1"/>
                  </a:lnTo>
                  <a:cubicBezTo>
                    <a:pt x="11609" y="3303"/>
                    <a:pt x="4504" y="11542"/>
                    <a:pt x="1" y="16980"/>
                  </a:cubicBezTo>
                  <a:cubicBezTo>
                    <a:pt x="1335" y="19681"/>
                    <a:pt x="3236" y="22817"/>
                    <a:pt x="5938" y="26453"/>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0" name="Google Shape;4420;p46"/>
          <p:cNvSpPr/>
          <p:nvPr/>
        </p:nvSpPr>
        <p:spPr>
          <a:xfrm>
            <a:off x="5484550" y="68477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1" name="Google Shape;4421;p46"/>
          <p:cNvGrpSpPr/>
          <p:nvPr/>
        </p:nvGrpSpPr>
        <p:grpSpPr>
          <a:xfrm rot="1800031">
            <a:off x="7317077" y="925549"/>
            <a:ext cx="414925" cy="496964"/>
            <a:chOff x="3134413" y="350225"/>
            <a:chExt cx="414600" cy="496575"/>
          </a:xfrm>
        </p:grpSpPr>
        <p:sp>
          <p:nvSpPr>
            <p:cNvPr id="4422" name="Google Shape;4422;p4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7" name="Google Shape;4447;p46"/>
          <p:cNvSpPr/>
          <p:nvPr/>
        </p:nvSpPr>
        <p:spPr>
          <a:xfrm>
            <a:off x="7172900" y="792863"/>
            <a:ext cx="774525" cy="981025"/>
          </a:xfrm>
          <a:custGeom>
            <a:avLst/>
            <a:gdLst/>
            <a:ahLst/>
            <a:cxnLst/>
            <a:rect l="l" t="t" r="r" b="b"/>
            <a:pathLst>
              <a:path w="30981" h="39241" extrusionOk="0">
                <a:moveTo>
                  <a:pt x="15565" y="303"/>
                </a:moveTo>
                <a:cubicBezTo>
                  <a:pt x="17784" y="303"/>
                  <a:pt x="19989" y="780"/>
                  <a:pt x="22003" y="1726"/>
                </a:cubicBezTo>
                <a:cubicBezTo>
                  <a:pt x="24277" y="2797"/>
                  <a:pt x="26265" y="4440"/>
                  <a:pt x="27754" y="6476"/>
                </a:cubicBezTo>
                <a:cubicBezTo>
                  <a:pt x="29254" y="8524"/>
                  <a:pt x="30230" y="10941"/>
                  <a:pt x="30552" y="13453"/>
                </a:cubicBezTo>
                <a:cubicBezTo>
                  <a:pt x="30635" y="14108"/>
                  <a:pt x="30683" y="14751"/>
                  <a:pt x="30683" y="15406"/>
                </a:cubicBezTo>
                <a:cubicBezTo>
                  <a:pt x="30671" y="18216"/>
                  <a:pt x="29897" y="20990"/>
                  <a:pt x="28408" y="23371"/>
                </a:cubicBezTo>
                <a:cubicBezTo>
                  <a:pt x="26980" y="25669"/>
                  <a:pt x="24932" y="27574"/>
                  <a:pt x="22515" y="28824"/>
                </a:cubicBezTo>
                <a:cubicBezTo>
                  <a:pt x="21134" y="29539"/>
                  <a:pt x="19634" y="30039"/>
                  <a:pt x="18098" y="30301"/>
                </a:cubicBezTo>
                <a:cubicBezTo>
                  <a:pt x="18050" y="30313"/>
                  <a:pt x="18014" y="30360"/>
                  <a:pt x="17991" y="30408"/>
                </a:cubicBezTo>
                <a:cubicBezTo>
                  <a:pt x="17645" y="31372"/>
                  <a:pt x="17300" y="32349"/>
                  <a:pt x="16967" y="33325"/>
                </a:cubicBezTo>
                <a:cubicBezTo>
                  <a:pt x="16407" y="34873"/>
                  <a:pt x="15859" y="36420"/>
                  <a:pt x="15312" y="37980"/>
                </a:cubicBezTo>
                <a:cubicBezTo>
                  <a:pt x="15231" y="38201"/>
                  <a:pt x="15154" y="38422"/>
                  <a:pt x="15076" y="38644"/>
                </a:cubicBezTo>
                <a:lnTo>
                  <a:pt x="15076" y="38644"/>
                </a:lnTo>
                <a:cubicBezTo>
                  <a:pt x="15071" y="38629"/>
                  <a:pt x="15066" y="38614"/>
                  <a:pt x="15062" y="38599"/>
                </a:cubicBezTo>
                <a:cubicBezTo>
                  <a:pt x="14931" y="38218"/>
                  <a:pt x="14788" y="37837"/>
                  <a:pt x="14657" y="37456"/>
                </a:cubicBezTo>
                <a:cubicBezTo>
                  <a:pt x="14228" y="36266"/>
                  <a:pt x="13811" y="35075"/>
                  <a:pt x="13395" y="33884"/>
                </a:cubicBezTo>
                <a:cubicBezTo>
                  <a:pt x="13157" y="33218"/>
                  <a:pt x="12918" y="32551"/>
                  <a:pt x="12680" y="31884"/>
                </a:cubicBezTo>
                <a:cubicBezTo>
                  <a:pt x="12561" y="31551"/>
                  <a:pt x="12442" y="31217"/>
                  <a:pt x="12335" y="30896"/>
                </a:cubicBezTo>
                <a:cubicBezTo>
                  <a:pt x="12276" y="30753"/>
                  <a:pt x="12228" y="30598"/>
                  <a:pt x="12180" y="30455"/>
                </a:cubicBezTo>
                <a:cubicBezTo>
                  <a:pt x="12133" y="30336"/>
                  <a:pt x="12109" y="30134"/>
                  <a:pt x="11978" y="30074"/>
                </a:cubicBezTo>
                <a:cubicBezTo>
                  <a:pt x="11835" y="30015"/>
                  <a:pt x="11656" y="30003"/>
                  <a:pt x="11502" y="29955"/>
                </a:cubicBezTo>
                <a:cubicBezTo>
                  <a:pt x="11347" y="29908"/>
                  <a:pt x="11192" y="29860"/>
                  <a:pt x="11037" y="29813"/>
                </a:cubicBezTo>
                <a:cubicBezTo>
                  <a:pt x="10716" y="29717"/>
                  <a:pt x="10406" y="29610"/>
                  <a:pt x="10097" y="29491"/>
                </a:cubicBezTo>
                <a:cubicBezTo>
                  <a:pt x="9478" y="29253"/>
                  <a:pt x="8894" y="28967"/>
                  <a:pt x="8311" y="28658"/>
                </a:cubicBezTo>
                <a:cubicBezTo>
                  <a:pt x="6037" y="27407"/>
                  <a:pt x="4084" y="25562"/>
                  <a:pt x="2715" y="23347"/>
                </a:cubicBezTo>
                <a:cubicBezTo>
                  <a:pt x="1322" y="21085"/>
                  <a:pt x="536" y="18466"/>
                  <a:pt x="465" y="15799"/>
                </a:cubicBezTo>
                <a:cubicBezTo>
                  <a:pt x="405" y="13191"/>
                  <a:pt x="1012" y="10584"/>
                  <a:pt x="2239" y="8286"/>
                </a:cubicBezTo>
                <a:cubicBezTo>
                  <a:pt x="3417" y="6083"/>
                  <a:pt x="5144" y="4190"/>
                  <a:pt x="7227" y="2809"/>
                </a:cubicBezTo>
                <a:cubicBezTo>
                  <a:pt x="9370" y="1392"/>
                  <a:pt x="11859" y="535"/>
                  <a:pt x="14431" y="345"/>
                </a:cubicBezTo>
                <a:cubicBezTo>
                  <a:pt x="14809" y="317"/>
                  <a:pt x="15187" y="303"/>
                  <a:pt x="15565" y="303"/>
                </a:cubicBezTo>
                <a:close/>
                <a:moveTo>
                  <a:pt x="15588" y="0"/>
                </a:moveTo>
                <a:cubicBezTo>
                  <a:pt x="14733" y="0"/>
                  <a:pt x="13878" y="71"/>
                  <a:pt x="13038" y="214"/>
                </a:cubicBezTo>
                <a:cubicBezTo>
                  <a:pt x="10847" y="571"/>
                  <a:pt x="8739" y="1416"/>
                  <a:pt x="6906" y="2666"/>
                </a:cubicBezTo>
                <a:cubicBezTo>
                  <a:pt x="5108" y="3893"/>
                  <a:pt x="3584" y="5488"/>
                  <a:pt x="2441" y="7334"/>
                </a:cubicBezTo>
                <a:cubicBezTo>
                  <a:pt x="1274" y="9239"/>
                  <a:pt x="536" y="11382"/>
                  <a:pt x="274" y="13596"/>
                </a:cubicBezTo>
                <a:cubicBezTo>
                  <a:pt x="0" y="15918"/>
                  <a:pt x="262" y="18323"/>
                  <a:pt x="1036" y="20526"/>
                </a:cubicBezTo>
                <a:cubicBezTo>
                  <a:pt x="1798" y="22669"/>
                  <a:pt x="3024" y="24633"/>
                  <a:pt x="4620" y="26241"/>
                </a:cubicBezTo>
                <a:cubicBezTo>
                  <a:pt x="6215" y="27848"/>
                  <a:pt x="8168" y="29098"/>
                  <a:pt x="10287" y="29872"/>
                </a:cubicBezTo>
                <a:cubicBezTo>
                  <a:pt x="10786" y="30065"/>
                  <a:pt x="11295" y="30214"/>
                  <a:pt x="11815" y="30341"/>
                </a:cubicBezTo>
                <a:lnTo>
                  <a:pt x="11815" y="30341"/>
                </a:lnTo>
                <a:cubicBezTo>
                  <a:pt x="12782" y="33042"/>
                  <a:pt x="13737" y="35755"/>
                  <a:pt x="14692" y="38456"/>
                </a:cubicBezTo>
                <a:cubicBezTo>
                  <a:pt x="14776" y="38695"/>
                  <a:pt x="14847" y="38933"/>
                  <a:pt x="14943" y="39171"/>
                </a:cubicBezTo>
                <a:cubicBezTo>
                  <a:pt x="14967" y="39220"/>
                  <a:pt x="15012" y="39241"/>
                  <a:pt x="15058" y="39241"/>
                </a:cubicBezTo>
                <a:cubicBezTo>
                  <a:pt x="15125" y="39241"/>
                  <a:pt x="15195" y="39198"/>
                  <a:pt x="15216" y="39135"/>
                </a:cubicBezTo>
                <a:cubicBezTo>
                  <a:pt x="15562" y="38159"/>
                  <a:pt x="15907" y="37182"/>
                  <a:pt x="16252" y="36218"/>
                </a:cubicBezTo>
                <a:cubicBezTo>
                  <a:pt x="16800" y="34658"/>
                  <a:pt x="17348" y="33111"/>
                  <a:pt x="17895" y="31563"/>
                </a:cubicBezTo>
                <a:cubicBezTo>
                  <a:pt x="18014" y="31227"/>
                  <a:pt x="18134" y="30901"/>
                  <a:pt x="18244" y="30575"/>
                </a:cubicBezTo>
                <a:lnTo>
                  <a:pt x="18244" y="30575"/>
                </a:lnTo>
                <a:cubicBezTo>
                  <a:pt x="20983" y="30092"/>
                  <a:pt x="23555" y="28870"/>
                  <a:pt x="25658" y="27050"/>
                </a:cubicBezTo>
                <a:cubicBezTo>
                  <a:pt x="27766" y="25229"/>
                  <a:pt x="29349" y="22835"/>
                  <a:pt x="30218" y="20192"/>
                </a:cubicBezTo>
                <a:cubicBezTo>
                  <a:pt x="30718" y="18656"/>
                  <a:pt x="30980" y="17025"/>
                  <a:pt x="30980" y="15406"/>
                </a:cubicBezTo>
                <a:cubicBezTo>
                  <a:pt x="30980" y="15405"/>
                  <a:pt x="30980" y="15405"/>
                  <a:pt x="30980" y="15404"/>
                </a:cubicBezTo>
                <a:lnTo>
                  <a:pt x="30980" y="15404"/>
                </a:lnTo>
                <a:cubicBezTo>
                  <a:pt x="30968" y="13143"/>
                  <a:pt x="30480" y="10893"/>
                  <a:pt x="29516" y="8846"/>
                </a:cubicBezTo>
                <a:cubicBezTo>
                  <a:pt x="28587" y="6869"/>
                  <a:pt x="27230" y="5095"/>
                  <a:pt x="25563" y="3678"/>
                </a:cubicBezTo>
                <a:cubicBezTo>
                  <a:pt x="23908" y="2262"/>
                  <a:pt x="21943" y="1202"/>
                  <a:pt x="19836" y="595"/>
                </a:cubicBezTo>
                <a:cubicBezTo>
                  <a:pt x="18456" y="199"/>
                  <a:pt x="17021" y="0"/>
                  <a:pt x="15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xmlns="" id="{1C2F2C90-F7B2-E008-DBBA-2C2336DABB26}"/>
              </a:ext>
            </a:extLst>
          </p:cNvPr>
          <p:cNvSpPr txBox="1"/>
          <p:nvPr/>
        </p:nvSpPr>
        <p:spPr>
          <a:xfrm>
            <a:off x="948461" y="1030665"/>
            <a:ext cx="6665925" cy="111068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0" cap="none" spc="0" normalizeH="0" baseline="0" noProof="0">
                <a:ln>
                  <a:noFill/>
                </a:ln>
                <a:solidFill>
                  <a:srgbClr val="F8F2EA">
                    <a:lumMod val="10000"/>
                  </a:srgbClr>
                </a:solidFill>
                <a:effectLst/>
                <a:uLnTx/>
                <a:uFillTx/>
                <a:latin typeface="Times New Roman" panose="02020603050405020304" pitchFamily="18" charset="0"/>
                <a:ea typeface="+mn-ea"/>
                <a:cs typeface="Times New Roman" panose="02020603050405020304" pitchFamily="18" charset="0"/>
                <a:sym typeface="Varela Round"/>
              </a:rPr>
              <a:t>1. </a:t>
            </a:r>
            <a:r>
              <a:rPr kumimoji="0" lang="en-US" sz="3200" b="0" i="0" u="none" strike="noStrike" kern="100" cap="none" spc="0" normalizeH="0" baseline="0" noProof="0">
                <a:ln>
                  <a:noFill/>
                </a:ln>
                <a:solidFill>
                  <a:srgbClr val="F8F2EA"/>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Tay cô đang tác dụng lực kéo vào vật. Tay cô có chạm vào vật.</a:t>
            </a:r>
          </a:p>
        </p:txBody>
      </p:sp>
      <p:sp>
        <p:nvSpPr>
          <p:cNvPr id="5" name="TextBox 4">
            <a:extLst>
              <a:ext uri="{FF2B5EF4-FFF2-40B4-BE49-F238E27FC236}">
                <a16:creationId xmlns:a16="http://schemas.microsoft.com/office/drawing/2014/main" xmlns="" id="{8A0B5C69-D062-52B3-4E18-B3660DA4D9C9}"/>
              </a:ext>
            </a:extLst>
          </p:cNvPr>
          <p:cNvSpPr txBox="1"/>
          <p:nvPr/>
        </p:nvSpPr>
        <p:spPr>
          <a:xfrm>
            <a:off x="434746" y="2161688"/>
            <a:ext cx="5303049" cy="2164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 Ngoài cách trên thì có thể dùng nam châm. Vì nam châm có thể hút sắt khi chưa cần chạm nam châm vào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914" y="255896"/>
            <a:ext cx="7697337" cy="530913"/>
          </a:xfrm>
          <a:prstGeom prst="rect">
            <a:avLst/>
          </a:prstGeom>
          <a:solidFill>
            <a:srgbClr val="FFC000"/>
          </a:solidFill>
        </p:spPr>
        <p:txBody>
          <a:bodyPr wrap="square" lIns="68579" tIns="34289" rIns="68579" bIns="34289" rtlCol="0">
            <a:spAutoFit/>
          </a:bodyPr>
          <a:lstStyle/>
          <a:p>
            <a:r>
              <a:rPr lang="en-US" sz="3000" b="1" err="1">
                <a:solidFill>
                  <a:srgbClr val="0070C0"/>
                </a:solidFill>
                <a:latin typeface="Times New Roman" panose="02020603050405020304" pitchFamily="18" charset="0"/>
                <a:cs typeface="Times New Roman" panose="02020603050405020304" pitchFamily="18" charset="0"/>
              </a:rPr>
              <a:t>Câu</a:t>
            </a:r>
            <a:r>
              <a:rPr lang="en-US" sz="3000" b="1">
                <a:solidFill>
                  <a:srgbClr val="0070C0"/>
                </a:solidFill>
                <a:latin typeface="Times New Roman" panose="02020603050405020304" pitchFamily="18" charset="0"/>
                <a:cs typeface="Times New Roman" panose="02020603050405020304" pitchFamily="18" charset="0"/>
              </a:rPr>
              <a:t> 1: </a:t>
            </a:r>
            <a:r>
              <a:rPr lang="en-US" sz="3000" b="1" dirty="0" err="1">
                <a:solidFill>
                  <a:srgbClr val="0070C0"/>
                </a:solidFill>
                <a:latin typeface="Times New Roman" panose="02020603050405020304" pitchFamily="18" charset="0"/>
                <a:cs typeface="Times New Roman" panose="02020603050405020304" pitchFamily="18" charset="0"/>
              </a:rPr>
              <a:t>Lực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nào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lực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không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tiếp</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xúc</a:t>
            </a:r>
            <a:endParaRPr lang="en-US" sz="3000" b="1" dirty="0">
              <a:solidFill>
                <a:srgbClr val="0070C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603914" y="1140490"/>
            <a:ext cx="7973703" cy="884255"/>
            <a:chOff x="805219" y="1520652"/>
            <a:chExt cx="10631604" cy="1179006"/>
          </a:xfrm>
        </p:grpSpPr>
        <p:sp>
          <p:nvSpPr>
            <p:cNvPr id="6" name="Freeform 5"/>
            <p:cNvSpPr/>
            <p:nvPr/>
          </p:nvSpPr>
          <p:spPr>
            <a:xfrm>
              <a:off x="805219" y="1520652"/>
              <a:ext cx="825303" cy="1179006"/>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66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30"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A</a:t>
              </a:r>
            </a:p>
          </p:txBody>
        </p:sp>
        <p:sp>
          <p:nvSpPr>
            <p:cNvPr id="7" name="Freeform 6"/>
            <p:cNvSpPr/>
            <p:nvPr/>
          </p:nvSpPr>
          <p:spPr>
            <a:xfrm>
              <a:off x="1630521" y="1520654"/>
              <a:ext cx="9806302" cy="766757"/>
            </a:xfrm>
            <a:custGeom>
              <a:avLst/>
              <a:gdLst>
                <a:gd name="connsiteX0" fmla="*/ 127795 w 766756"/>
                <a:gd name="connsiteY0" fmla="*/ 0 h 9806301"/>
                <a:gd name="connsiteX1" fmla="*/ 638961 w 766756"/>
                <a:gd name="connsiteY1" fmla="*/ 0 h 9806301"/>
                <a:gd name="connsiteX2" fmla="*/ 766756 w 766756"/>
                <a:gd name="connsiteY2" fmla="*/ 127795 h 9806301"/>
                <a:gd name="connsiteX3" fmla="*/ 766756 w 766756"/>
                <a:gd name="connsiteY3" fmla="*/ 9806301 h 9806301"/>
                <a:gd name="connsiteX4" fmla="*/ 766756 w 766756"/>
                <a:gd name="connsiteY4" fmla="*/ 9806301 h 9806301"/>
                <a:gd name="connsiteX5" fmla="*/ 0 w 766756"/>
                <a:gd name="connsiteY5" fmla="*/ 9806301 h 9806301"/>
                <a:gd name="connsiteX6" fmla="*/ 0 w 766756"/>
                <a:gd name="connsiteY6" fmla="*/ 9806301 h 9806301"/>
                <a:gd name="connsiteX7" fmla="*/ 0 w 766756"/>
                <a:gd name="connsiteY7" fmla="*/ 127795 h 9806301"/>
                <a:gd name="connsiteX8" fmla="*/ 127795 w 766756"/>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56" h="9806301">
                  <a:moveTo>
                    <a:pt x="766756" y="1634418"/>
                  </a:moveTo>
                  <a:lnTo>
                    <a:pt x="766756" y="8171883"/>
                  </a:lnTo>
                  <a:cubicBezTo>
                    <a:pt x="766756" y="9074541"/>
                    <a:pt x="762282" y="9806295"/>
                    <a:pt x="756764" y="9806295"/>
                  </a:cubicBezTo>
                  <a:lnTo>
                    <a:pt x="0" y="9806295"/>
                  </a:lnTo>
                  <a:lnTo>
                    <a:pt x="0" y="9806295"/>
                  </a:lnTo>
                  <a:lnTo>
                    <a:pt x="0" y="6"/>
                  </a:lnTo>
                  <a:lnTo>
                    <a:pt x="0" y="6"/>
                  </a:lnTo>
                  <a:lnTo>
                    <a:pt x="756764" y="6"/>
                  </a:lnTo>
                  <a:cubicBezTo>
                    <a:pt x="762282" y="6"/>
                    <a:pt x="766756" y="731760"/>
                    <a:pt x="766756" y="1634418"/>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7" tIns="44265" rIns="44265" bIns="44266"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hút</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trái</a:t>
              </a:r>
              <a:r>
                <a:rPr lang="en-US" sz="2625" dirty="0">
                  <a:solidFill>
                    <a:schemeClr val="tx1">
                      <a:lumMod val="10000"/>
                    </a:schemeClr>
                  </a:solidFill>
                </a:rPr>
                <a:t> </a:t>
              </a:r>
              <a:r>
                <a:rPr lang="en-US" sz="2625" dirty="0" err="1">
                  <a:solidFill>
                    <a:schemeClr val="tx1">
                      <a:lumMod val="10000"/>
                    </a:schemeClr>
                  </a:solidFill>
                </a:rPr>
                <a:t>đất</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máy</a:t>
              </a:r>
              <a:r>
                <a:rPr lang="en-US" sz="2625" dirty="0">
                  <a:solidFill>
                    <a:schemeClr val="tx1">
                      <a:lumMod val="10000"/>
                    </a:schemeClr>
                  </a:solidFill>
                </a:rPr>
                <a:t> bay</a:t>
              </a:r>
            </a:p>
          </p:txBody>
        </p:sp>
      </p:grpSp>
      <p:grpSp>
        <p:nvGrpSpPr>
          <p:cNvPr id="15" name="Group 14"/>
          <p:cNvGrpSpPr/>
          <p:nvPr/>
        </p:nvGrpSpPr>
        <p:grpSpPr>
          <a:xfrm>
            <a:off x="603916" y="1914213"/>
            <a:ext cx="7973702" cy="884254"/>
            <a:chOff x="805219" y="2552282"/>
            <a:chExt cx="10631603" cy="1179005"/>
          </a:xfrm>
        </p:grpSpPr>
        <p:sp>
          <p:nvSpPr>
            <p:cNvPr id="8" name="Freeform 7"/>
            <p:cNvSpPr/>
            <p:nvPr/>
          </p:nvSpPr>
          <p:spPr>
            <a:xfrm>
              <a:off x="805219" y="2552282"/>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70C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B</a:t>
              </a:r>
            </a:p>
          </p:txBody>
        </p:sp>
        <p:sp>
          <p:nvSpPr>
            <p:cNvPr id="9" name="Freeform 8"/>
            <p:cNvSpPr/>
            <p:nvPr/>
          </p:nvSpPr>
          <p:spPr>
            <a:xfrm>
              <a:off x="1630521" y="2552283"/>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đẩy</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tay</a:t>
              </a:r>
              <a:r>
                <a:rPr lang="en-US" sz="2625" dirty="0">
                  <a:solidFill>
                    <a:schemeClr val="tx1">
                      <a:lumMod val="10000"/>
                    </a:schemeClr>
                  </a:solidFill>
                </a:rPr>
                <a:t> </a:t>
              </a:r>
              <a:r>
                <a:rPr lang="en-US" sz="2625" dirty="0" err="1">
                  <a:solidFill>
                    <a:schemeClr val="tx1">
                      <a:lumMod val="10000"/>
                    </a:schemeClr>
                  </a:solidFill>
                </a:rPr>
                <a:t>người</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cánh</a:t>
              </a:r>
              <a:r>
                <a:rPr lang="en-US" sz="2625" dirty="0">
                  <a:solidFill>
                    <a:schemeClr val="tx1">
                      <a:lumMod val="10000"/>
                    </a:schemeClr>
                  </a:solidFill>
                </a:rPr>
                <a:t> </a:t>
              </a:r>
              <a:r>
                <a:rPr lang="en-US" sz="2625" dirty="0" err="1">
                  <a:solidFill>
                    <a:schemeClr val="tx1">
                      <a:lumMod val="10000"/>
                    </a:schemeClr>
                  </a:solidFill>
                </a:rPr>
                <a:t>cửa</a:t>
              </a:r>
              <a:r>
                <a:rPr lang="en-US" sz="2625" dirty="0">
                  <a:solidFill>
                    <a:schemeClr val="tx1">
                      <a:lumMod val="10000"/>
                    </a:schemeClr>
                  </a:solidFill>
                </a:rPr>
                <a:t> </a:t>
              </a:r>
              <a:r>
                <a:rPr lang="en-US" sz="2625" dirty="0" err="1">
                  <a:solidFill>
                    <a:schemeClr val="tx1">
                      <a:lumMod val="10000"/>
                    </a:schemeClr>
                  </a:solidFill>
                </a:rPr>
                <a:t>sổ</a:t>
              </a:r>
              <a:r>
                <a:rPr lang="en-US" sz="2625" dirty="0">
                  <a:solidFill>
                    <a:schemeClr val="tx1">
                      <a:lumMod val="10000"/>
                    </a:schemeClr>
                  </a:solidFill>
                </a:rPr>
                <a:t> </a:t>
              </a:r>
              <a:r>
                <a:rPr lang="en-US" sz="2625" dirty="0" err="1">
                  <a:solidFill>
                    <a:schemeClr val="tx1">
                      <a:lumMod val="10000"/>
                    </a:schemeClr>
                  </a:solidFill>
                </a:rPr>
                <a:t>khi</a:t>
              </a:r>
              <a:r>
                <a:rPr lang="en-US" sz="2625" dirty="0">
                  <a:solidFill>
                    <a:schemeClr val="tx1">
                      <a:lumMod val="10000"/>
                    </a:schemeClr>
                  </a:solidFill>
                </a:rPr>
                <a:t> </a:t>
              </a:r>
              <a:r>
                <a:rPr lang="en-US" sz="2625" dirty="0" err="1">
                  <a:solidFill>
                    <a:schemeClr val="tx1">
                      <a:lumMod val="10000"/>
                    </a:schemeClr>
                  </a:solidFill>
                </a:rPr>
                <a:t>mở</a:t>
              </a:r>
              <a:endParaRPr lang="en-US" sz="2625" dirty="0">
                <a:solidFill>
                  <a:schemeClr val="tx1">
                    <a:lumMod val="10000"/>
                  </a:schemeClr>
                </a:solidFill>
              </a:endParaRPr>
            </a:p>
          </p:txBody>
        </p:sp>
      </p:grpSp>
      <p:grpSp>
        <p:nvGrpSpPr>
          <p:cNvPr id="16" name="Group 15"/>
          <p:cNvGrpSpPr/>
          <p:nvPr/>
        </p:nvGrpSpPr>
        <p:grpSpPr>
          <a:xfrm>
            <a:off x="603916" y="2687934"/>
            <a:ext cx="7973702" cy="884254"/>
            <a:chOff x="805219" y="3583910"/>
            <a:chExt cx="10631603" cy="1179005"/>
          </a:xfrm>
        </p:grpSpPr>
        <p:sp>
          <p:nvSpPr>
            <p:cNvPr id="10" name="Freeform 9"/>
            <p:cNvSpPr/>
            <p:nvPr/>
          </p:nvSpPr>
          <p:spPr>
            <a:xfrm>
              <a:off x="805219" y="3583910"/>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00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C</a:t>
              </a:r>
            </a:p>
          </p:txBody>
        </p:sp>
        <p:sp>
          <p:nvSpPr>
            <p:cNvPr id="11" name="Freeform 10"/>
            <p:cNvSpPr/>
            <p:nvPr/>
          </p:nvSpPr>
          <p:spPr>
            <a:xfrm>
              <a:off x="1630521" y="3583912"/>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chân</a:t>
              </a:r>
              <a:r>
                <a:rPr lang="en-US" sz="2625" dirty="0">
                  <a:solidFill>
                    <a:schemeClr val="tx1">
                      <a:lumMod val="10000"/>
                    </a:schemeClr>
                  </a:solidFill>
                </a:rPr>
                <a:t> </a:t>
              </a:r>
              <a:r>
                <a:rPr lang="en-US" sz="2625" dirty="0" err="1">
                  <a:solidFill>
                    <a:schemeClr val="tx1">
                      <a:lumMod val="10000"/>
                    </a:schemeClr>
                  </a:solidFill>
                </a:rPr>
                <a:t>người</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bậc</a:t>
              </a:r>
              <a:r>
                <a:rPr lang="en-US" sz="2625" dirty="0">
                  <a:solidFill>
                    <a:schemeClr val="tx1">
                      <a:lumMod val="10000"/>
                    </a:schemeClr>
                  </a:solidFill>
                </a:rPr>
                <a:t> thang </a:t>
              </a:r>
              <a:r>
                <a:rPr lang="en-US" sz="2625" dirty="0" err="1">
                  <a:solidFill>
                    <a:schemeClr val="tx1">
                      <a:lumMod val="10000"/>
                    </a:schemeClr>
                  </a:solidFill>
                </a:rPr>
                <a:t>khi</a:t>
              </a:r>
              <a:r>
                <a:rPr lang="en-US" sz="2625" dirty="0">
                  <a:solidFill>
                    <a:schemeClr val="tx1">
                      <a:lumMod val="10000"/>
                    </a:schemeClr>
                  </a:solidFill>
                </a:rPr>
                <a:t> </a:t>
              </a:r>
              <a:r>
                <a:rPr lang="en-US" sz="2625" dirty="0" err="1">
                  <a:solidFill>
                    <a:schemeClr val="tx1">
                      <a:lumMod val="10000"/>
                    </a:schemeClr>
                  </a:solidFill>
                </a:rPr>
                <a:t>đi</a:t>
              </a:r>
              <a:r>
                <a:rPr lang="en-US" sz="2625" dirty="0">
                  <a:solidFill>
                    <a:schemeClr val="tx1">
                      <a:lumMod val="10000"/>
                    </a:schemeClr>
                  </a:solidFill>
                </a:rPr>
                <a:t> </a:t>
              </a:r>
              <a:r>
                <a:rPr lang="en-US" sz="2625" dirty="0" err="1">
                  <a:solidFill>
                    <a:schemeClr val="tx1">
                      <a:lumMod val="10000"/>
                    </a:schemeClr>
                  </a:solidFill>
                </a:rPr>
                <a:t>bộ</a:t>
              </a:r>
              <a:endParaRPr lang="en-US" sz="2625" dirty="0">
                <a:solidFill>
                  <a:schemeClr val="tx1">
                    <a:lumMod val="10000"/>
                  </a:schemeClr>
                </a:solidFill>
              </a:endParaRPr>
            </a:p>
          </p:txBody>
        </p:sp>
      </p:grpSp>
      <p:grpSp>
        <p:nvGrpSpPr>
          <p:cNvPr id="17" name="Group 16"/>
          <p:cNvGrpSpPr/>
          <p:nvPr/>
        </p:nvGrpSpPr>
        <p:grpSpPr>
          <a:xfrm>
            <a:off x="603916" y="3461655"/>
            <a:ext cx="7973702" cy="884254"/>
            <a:chOff x="805219" y="4615539"/>
            <a:chExt cx="10631603" cy="1179005"/>
          </a:xfrm>
        </p:grpSpPr>
        <p:sp>
          <p:nvSpPr>
            <p:cNvPr id="12" name="Freeform 11"/>
            <p:cNvSpPr/>
            <p:nvPr/>
          </p:nvSpPr>
          <p:spPr>
            <a:xfrm>
              <a:off x="805219" y="4615539"/>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D</a:t>
              </a:r>
            </a:p>
          </p:txBody>
        </p:sp>
        <p:sp>
          <p:nvSpPr>
            <p:cNvPr id="13" name="Freeform 12"/>
            <p:cNvSpPr/>
            <p:nvPr/>
          </p:nvSpPr>
          <p:spPr>
            <a:xfrm>
              <a:off x="1630521" y="4615540"/>
              <a:ext cx="9806301" cy="766354"/>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1" numCol="1" spcCol="1270" anchor="ctr" anchorCtr="0">
              <a:noAutofit/>
            </a:bodyPr>
            <a:lstStyle/>
            <a:p>
              <a:pPr marL="214308" lvl="1" indent="-214308" defTabSz="1133447">
                <a:lnSpc>
                  <a:spcPct val="90000"/>
                </a:lnSpc>
                <a:spcBef>
                  <a:spcPct val="0"/>
                </a:spcBef>
                <a:spcAft>
                  <a:spcPct val="15000"/>
                </a:spcAft>
                <a:buChar char="••"/>
              </a:pPr>
              <a:r>
                <a:rPr lang="en-US" sz="2625" dirty="0" err="1">
                  <a:solidFill>
                    <a:schemeClr val="tx1">
                      <a:lumMod val="10000"/>
                    </a:schemeClr>
                  </a:solidFill>
                </a:rPr>
                <a:t>Lực</a:t>
              </a:r>
              <a:r>
                <a:rPr lang="en-US" sz="2625" dirty="0">
                  <a:solidFill>
                    <a:schemeClr val="tx1">
                      <a:lumMod val="10000"/>
                    </a:schemeClr>
                  </a:solidFill>
                </a:rPr>
                <a:t> </a:t>
              </a:r>
              <a:r>
                <a:rPr lang="en-US" sz="2625" dirty="0" err="1">
                  <a:solidFill>
                    <a:schemeClr val="tx1">
                      <a:lumMod val="10000"/>
                    </a:schemeClr>
                  </a:solidFill>
                </a:rPr>
                <a:t>của</a:t>
              </a:r>
              <a:r>
                <a:rPr lang="en-US" sz="2625" dirty="0">
                  <a:solidFill>
                    <a:schemeClr val="tx1">
                      <a:lumMod val="10000"/>
                    </a:schemeClr>
                  </a:solidFill>
                </a:rPr>
                <a:t> </a:t>
              </a:r>
              <a:r>
                <a:rPr lang="en-US" sz="2625" dirty="0" err="1">
                  <a:solidFill>
                    <a:schemeClr val="tx1">
                      <a:lumMod val="10000"/>
                    </a:schemeClr>
                  </a:solidFill>
                </a:rPr>
                <a:t>gió</a:t>
              </a:r>
              <a:r>
                <a:rPr lang="en-US" sz="2625" dirty="0">
                  <a:solidFill>
                    <a:schemeClr val="tx1">
                      <a:lumMod val="10000"/>
                    </a:schemeClr>
                  </a:solidFill>
                </a:rPr>
                <a:t> </a:t>
              </a:r>
              <a:r>
                <a:rPr lang="en-US" sz="2625" dirty="0" err="1">
                  <a:solidFill>
                    <a:schemeClr val="tx1">
                      <a:lumMod val="10000"/>
                    </a:schemeClr>
                  </a:solidFill>
                </a:rPr>
                <a:t>tác</a:t>
              </a:r>
              <a:r>
                <a:rPr lang="en-US" sz="2625" dirty="0">
                  <a:solidFill>
                    <a:schemeClr val="tx1">
                      <a:lumMod val="10000"/>
                    </a:schemeClr>
                  </a:solidFill>
                </a:rPr>
                <a:t> </a:t>
              </a:r>
              <a:r>
                <a:rPr lang="en-US" sz="2625" dirty="0" err="1">
                  <a:solidFill>
                    <a:schemeClr val="tx1">
                      <a:lumMod val="10000"/>
                    </a:schemeClr>
                  </a:solidFill>
                </a:rPr>
                <a:t>dụng</a:t>
              </a:r>
              <a:r>
                <a:rPr lang="en-US" sz="2625" dirty="0">
                  <a:solidFill>
                    <a:schemeClr val="tx1">
                      <a:lumMod val="10000"/>
                    </a:schemeClr>
                  </a:solidFill>
                </a:rPr>
                <a:t> </a:t>
              </a:r>
              <a:r>
                <a:rPr lang="en-US" sz="2625" dirty="0" err="1">
                  <a:solidFill>
                    <a:schemeClr val="tx1">
                      <a:lumMod val="10000"/>
                    </a:schemeClr>
                  </a:solidFill>
                </a:rPr>
                <a:t>lên</a:t>
              </a:r>
              <a:r>
                <a:rPr lang="en-US" sz="2625" dirty="0">
                  <a:solidFill>
                    <a:schemeClr val="tx1">
                      <a:lumMod val="10000"/>
                    </a:schemeClr>
                  </a:solidFill>
                </a:rPr>
                <a:t> </a:t>
              </a:r>
              <a:r>
                <a:rPr lang="en-US" sz="2625" dirty="0" err="1">
                  <a:solidFill>
                    <a:schemeClr val="tx1">
                      <a:lumMod val="10000"/>
                    </a:schemeClr>
                  </a:solidFill>
                </a:rPr>
                <a:t>cánh</a:t>
              </a:r>
              <a:r>
                <a:rPr lang="en-US" sz="2625" dirty="0">
                  <a:solidFill>
                    <a:schemeClr val="tx1">
                      <a:lumMod val="10000"/>
                    </a:schemeClr>
                  </a:solidFill>
                </a:rPr>
                <a:t> </a:t>
              </a:r>
              <a:r>
                <a:rPr lang="en-US" sz="2625" dirty="0" err="1">
                  <a:solidFill>
                    <a:schemeClr val="tx1">
                      <a:lumMod val="10000"/>
                    </a:schemeClr>
                  </a:solidFill>
                </a:rPr>
                <a:t>diều</a:t>
              </a:r>
              <a:endParaRPr lang="en-US" sz="2625" dirty="0">
                <a:solidFill>
                  <a:schemeClr val="tx1">
                    <a:lumMod val="10000"/>
                  </a:schemeClr>
                </a:solidFill>
              </a:endParaRPr>
            </a:p>
          </p:txBody>
        </p:sp>
      </p:grpSp>
      <p:grpSp>
        <p:nvGrpSpPr>
          <p:cNvPr id="18" name="Group 17"/>
          <p:cNvGrpSpPr/>
          <p:nvPr/>
        </p:nvGrpSpPr>
        <p:grpSpPr>
          <a:xfrm>
            <a:off x="1177493" y="4216226"/>
            <a:ext cx="5272203" cy="1047405"/>
            <a:chOff x="1392569" y="5054524"/>
            <a:chExt cx="7029604" cy="1396540"/>
          </a:xfrm>
        </p:grpSpPr>
        <p:sp>
          <p:nvSpPr>
            <p:cNvPr id="19" name="TextBox 18"/>
            <p:cNvSpPr txBox="1"/>
            <p:nvPr/>
          </p:nvSpPr>
          <p:spPr>
            <a:xfrm>
              <a:off x="1392569" y="5219957"/>
              <a:ext cx="5837875" cy="1231107"/>
            </a:xfrm>
            <a:prstGeom prst="rect">
              <a:avLst/>
            </a:prstGeom>
            <a:noFill/>
          </p:spPr>
          <p:txBody>
            <a:bodyPr wrap="square" rtlCol="0">
              <a:spAutoFit/>
            </a:bodyPr>
            <a:lstStyle/>
            <a:p>
              <a:r>
                <a:rPr lang="en-US" sz="2700" b="1" dirty="0" err="1">
                  <a:solidFill>
                    <a:srgbClr val="FF0000"/>
                  </a:solidFill>
                </a:rPr>
                <a:t>Hoan</a:t>
              </a:r>
              <a:r>
                <a:rPr lang="en-US" sz="2700" b="1" dirty="0">
                  <a:solidFill>
                    <a:srgbClr val="FF0000"/>
                  </a:solidFill>
                </a:rPr>
                <a:t> </a:t>
              </a:r>
              <a:r>
                <a:rPr lang="en-US" sz="2700" b="1" dirty="0" err="1">
                  <a:solidFill>
                    <a:srgbClr val="FF0000"/>
                  </a:solidFill>
                </a:rPr>
                <a:t>hô</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đúng</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7422265" y="5054524"/>
              <a:ext cx="999908" cy="999908"/>
            </a:xfrm>
            <a:prstGeom prst="rect">
              <a:avLst/>
            </a:prstGeom>
          </p:spPr>
        </p:pic>
      </p:grpSp>
      <p:grpSp>
        <p:nvGrpSpPr>
          <p:cNvPr id="21" name="Group 20"/>
          <p:cNvGrpSpPr/>
          <p:nvPr/>
        </p:nvGrpSpPr>
        <p:grpSpPr>
          <a:xfrm>
            <a:off x="1177493" y="4260556"/>
            <a:ext cx="4595511" cy="1035926"/>
            <a:chOff x="1569990" y="5680737"/>
            <a:chExt cx="6127348" cy="1381234"/>
          </a:xfrm>
        </p:grpSpPr>
        <p:sp>
          <p:nvSpPr>
            <p:cNvPr id="22" name="TextBox 21"/>
            <p:cNvSpPr txBox="1"/>
            <p:nvPr/>
          </p:nvSpPr>
          <p:spPr>
            <a:xfrm>
              <a:off x="1569990" y="5830864"/>
              <a:ext cx="5172004" cy="1231107"/>
            </a:xfrm>
            <a:prstGeom prst="rect">
              <a:avLst/>
            </a:prstGeom>
            <a:noFill/>
          </p:spPr>
          <p:txBody>
            <a:bodyPr wrap="square" rtlCol="0">
              <a:spAutoFit/>
            </a:bodyPr>
            <a:lstStyle/>
            <a:p>
              <a:r>
                <a:rPr lang="en-US" sz="2700" b="1" dirty="0" err="1">
                  <a:solidFill>
                    <a:srgbClr val="FF0000"/>
                  </a:solidFill>
                </a:rPr>
                <a:t>Rất</a:t>
              </a:r>
              <a:r>
                <a:rPr lang="en-US" sz="2700" b="1" dirty="0">
                  <a:solidFill>
                    <a:srgbClr val="FF0000"/>
                  </a:solidFill>
                </a:rPr>
                <a:t> </a:t>
              </a:r>
              <a:r>
                <a:rPr lang="en-US" sz="2700" b="1" dirty="0" err="1">
                  <a:solidFill>
                    <a:srgbClr val="FF0000"/>
                  </a:solidFill>
                </a:rPr>
                <a:t>tiếc</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sai</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3" name="Picture 22"/>
            <p:cNvPicPr>
              <a:picLocks noChangeAspect="1"/>
            </p:cNvPicPr>
            <p:nvPr/>
          </p:nvPicPr>
          <p:blipFill>
            <a:blip r:embed="rId5"/>
            <a:stretch>
              <a:fillRect/>
            </a:stretch>
          </p:blipFill>
          <p:spPr>
            <a:xfrm>
              <a:off x="6756534" y="5680737"/>
              <a:ext cx="940804" cy="940804"/>
            </a:xfrm>
            <a:prstGeom prst="rect">
              <a:avLst/>
            </a:prstGeom>
          </p:spPr>
        </p:pic>
      </p:grpSp>
      <p:grpSp>
        <p:nvGrpSpPr>
          <p:cNvPr id="24" name="Group 23"/>
          <p:cNvGrpSpPr/>
          <p:nvPr/>
        </p:nvGrpSpPr>
        <p:grpSpPr>
          <a:xfrm>
            <a:off x="0" y="-19050"/>
            <a:ext cx="9144000" cy="5162550"/>
            <a:chOff x="-11430" y="-49530"/>
            <a:chExt cx="9155430" cy="5234940"/>
          </a:xfrm>
        </p:grpSpPr>
        <p:cxnSp>
          <p:nvCxnSpPr>
            <p:cNvPr id="25" name="Straight Connector 24"/>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916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par>
                          <p:cTn id="14" fill="hold">
                            <p:stCondLst>
                              <p:cond delay="500"/>
                            </p:stCondLst>
                            <p:childTnLst>
                              <p:par>
                                <p:cTn id="15" presetID="3" presetClass="exit" presetSubtype="10" fill="hold" nodeType="afterEffect">
                                  <p:stCondLst>
                                    <p:cond delay="0"/>
                                  </p:stCondLst>
                                  <p:childTnLst>
                                    <p:animEffect transition="out" filter="blinds(horizontal)">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childTnLst>
                          </p:cTn>
                        </p:par>
                        <p:par>
                          <p:cTn id="24" fill="hold">
                            <p:stCondLst>
                              <p:cond delay="500"/>
                            </p:stCondLst>
                            <p:childTnLst>
                              <p:par>
                                <p:cTn id="25" presetID="3" presetClass="exit" presetSubtype="10" fill="hold" nodeType="after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par>
                          <p:cTn id="34" fill="hold">
                            <p:stCondLst>
                              <p:cond delay="500"/>
                            </p:stCondLst>
                            <p:childTnLst>
                              <p:par>
                                <p:cTn id="35" presetID="3" presetClass="exit" presetSubtype="10" fill="hold" nodeType="afterEffect">
                                  <p:stCondLst>
                                    <p:cond delay="0"/>
                                  </p:stCondLst>
                                  <p:childTnLst>
                                    <p:animEffect transition="out" filter="blinds(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3914" y="1140490"/>
            <a:ext cx="7973703" cy="884255"/>
            <a:chOff x="805219" y="1520652"/>
            <a:chExt cx="10631604" cy="1179006"/>
          </a:xfrm>
        </p:grpSpPr>
        <p:sp>
          <p:nvSpPr>
            <p:cNvPr id="6" name="Freeform 5"/>
            <p:cNvSpPr/>
            <p:nvPr/>
          </p:nvSpPr>
          <p:spPr>
            <a:xfrm>
              <a:off x="805219" y="1520652"/>
              <a:ext cx="825303" cy="1179006"/>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66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30"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A</a:t>
              </a:r>
            </a:p>
          </p:txBody>
        </p:sp>
        <p:sp>
          <p:nvSpPr>
            <p:cNvPr id="7" name="Freeform 6"/>
            <p:cNvSpPr/>
            <p:nvPr/>
          </p:nvSpPr>
          <p:spPr>
            <a:xfrm>
              <a:off x="1630521" y="1520654"/>
              <a:ext cx="9806302" cy="766757"/>
            </a:xfrm>
            <a:custGeom>
              <a:avLst/>
              <a:gdLst>
                <a:gd name="connsiteX0" fmla="*/ 127795 w 766756"/>
                <a:gd name="connsiteY0" fmla="*/ 0 h 9806301"/>
                <a:gd name="connsiteX1" fmla="*/ 638961 w 766756"/>
                <a:gd name="connsiteY1" fmla="*/ 0 h 9806301"/>
                <a:gd name="connsiteX2" fmla="*/ 766756 w 766756"/>
                <a:gd name="connsiteY2" fmla="*/ 127795 h 9806301"/>
                <a:gd name="connsiteX3" fmla="*/ 766756 w 766756"/>
                <a:gd name="connsiteY3" fmla="*/ 9806301 h 9806301"/>
                <a:gd name="connsiteX4" fmla="*/ 766756 w 766756"/>
                <a:gd name="connsiteY4" fmla="*/ 9806301 h 9806301"/>
                <a:gd name="connsiteX5" fmla="*/ 0 w 766756"/>
                <a:gd name="connsiteY5" fmla="*/ 9806301 h 9806301"/>
                <a:gd name="connsiteX6" fmla="*/ 0 w 766756"/>
                <a:gd name="connsiteY6" fmla="*/ 9806301 h 9806301"/>
                <a:gd name="connsiteX7" fmla="*/ 0 w 766756"/>
                <a:gd name="connsiteY7" fmla="*/ 127795 h 9806301"/>
                <a:gd name="connsiteX8" fmla="*/ 127795 w 766756"/>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56" h="9806301">
                  <a:moveTo>
                    <a:pt x="766756" y="1634418"/>
                  </a:moveTo>
                  <a:lnTo>
                    <a:pt x="766756" y="8171883"/>
                  </a:lnTo>
                  <a:cubicBezTo>
                    <a:pt x="766756" y="9074541"/>
                    <a:pt x="762282" y="9806295"/>
                    <a:pt x="756764" y="9806295"/>
                  </a:cubicBezTo>
                  <a:lnTo>
                    <a:pt x="0" y="9806295"/>
                  </a:lnTo>
                  <a:lnTo>
                    <a:pt x="0" y="9806295"/>
                  </a:lnTo>
                  <a:lnTo>
                    <a:pt x="0" y="6"/>
                  </a:lnTo>
                  <a:lnTo>
                    <a:pt x="0" y="6"/>
                  </a:lnTo>
                  <a:lnTo>
                    <a:pt x="756764" y="6"/>
                  </a:lnTo>
                  <a:cubicBezTo>
                    <a:pt x="762282" y="6"/>
                    <a:pt x="766756" y="731760"/>
                    <a:pt x="766756" y="1634418"/>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7" tIns="44265" rIns="44265" bIns="44266"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Vận</a:t>
              </a:r>
              <a:r>
                <a:rPr lang="en-US" sz="2625" dirty="0">
                  <a:solidFill>
                    <a:schemeClr val="tx1">
                      <a:lumMod val="10000"/>
                    </a:schemeClr>
                  </a:solidFill>
                </a:rPr>
                <a:t> </a:t>
              </a:r>
              <a:r>
                <a:rPr lang="en-US" sz="2625" dirty="0" err="1">
                  <a:solidFill>
                    <a:schemeClr val="tx1">
                      <a:lumMod val="10000"/>
                    </a:schemeClr>
                  </a:solidFill>
                </a:rPr>
                <a:t>động</a:t>
              </a:r>
              <a:r>
                <a:rPr lang="en-US" sz="2625" dirty="0">
                  <a:solidFill>
                    <a:schemeClr val="tx1">
                      <a:lumMod val="10000"/>
                    </a:schemeClr>
                  </a:solidFill>
                </a:rPr>
                <a:t> </a:t>
              </a:r>
              <a:r>
                <a:rPr lang="en-US" sz="2625" dirty="0" err="1">
                  <a:solidFill>
                    <a:schemeClr val="tx1">
                      <a:lumMod val="10000"/>
                    </a:schemeClr>
                  </a:solidFill>
                </a:rPr>
                <a:t>viên</a:t>
              </a:r>
              <a:r>
                <a:rPr lang="en-US" sz="2625" dirty="0">
                  <a:solidFill>
                    <a:schemeClr val="tx1">
                      <a:lumMod val="10000"/>
                    </a:schemeClr>
                  </a:solidFill>
                </a:rPr>
                <a:t> </a:t>
              </a:r>
              <a:r>
                <a:rPr lang="en-US" sz="2625" err="1">
                  <a:solidFill>
                    <a:schemeClr val="tx1">
                      <a:lumMod val="10000"/>
                    </a:schemeClr>
                  </a:solidFill>
                </a:rPr>
                <a:t>nâng</a:t>
              </a:r>
              <a:r>
                <a:rPr lang="en-US" sz="2625">
                  <a:solidFill>
                    <a:schemeClr val="tx1">
                      <a:lumMod val="10000"/>
                    </a:schemeClr>
                  </a:solidFill>
                </a:rPr>
                <a:t> tạ.</a:t>
              </a:r>
              <a:endParaRPr lang="en-US" sz="2625" dirty="0">
                <a:solidFill>
                  <a:schemeClr val="tx1">
                    <a:lumMod val="10000"/>
                  </a:schemeClr>
                </a:solidFill>
              </a:endParaRPr>
            </a:p>
          </p:txBody>
        </p:sp>
      </p:grpSp>
      <p:grpSp>
        <p:nvGrpSpPr>
          <p:cNvPr id="15" name="Group 14"/>
          <p:cNvGrpSpPr/>
          <p:nvPr/>
        </p:nvGrpSpPr>
        <p:grpSpPr>
          <a:xfrm>
            <a:off x="603916" y="1914213"/>
            <a:ext cx="7973702" cy="884254"/>
            <a:chOff x="805219" y="2552282"/>
            <a:chExt cx="10631603" cy="1179005"/>
          </a:xfrm>
        </p:grpSpPr>
        <p:sp>
          <p:nvSpPr>
            <p:cNvPr id="8" name="Freeform 7"/>
            <p:cNvSpPr/>
            <p:nvPr/>
          </p:nvSpPr>
          <p:spPr>
            <a:xfrm>
              <a:off x="805219" y="2552282"/>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70C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B</a:t>
              </a:r>
            </a:p>
          </p:txBody>
        </p:sp>
        <p:sp>
          <p:nvSpPr>
            <p:cNvPr id="9" name="Freeform 8"/>
            <p:cNvSpPr/>
            <p:nvPr/>
          </p:nvSpPr>
          <p:spPr>
            <a:xfrm>
              <a:off x="1630521" y="2552283"/>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Bạn</a:t>
              </a:r>
              <a:r>
                <a:rPr lang="en-US" sz="2625" dirty="0">
                  <a:solidFill>
                    <a:schemeClr val="tx1">
                      <a:lumMod val="10000"/>
                    </a:schemeClr>
                  </a:solidFill>
                </a:rPr>
                <a:t> Nam </a:t>
              </a:r>
              <a:r>
                <a:rPr lang="en-US" sz="2625" dirty="0" err="1">
                  <a:solidFill>
                    <a:schemeClr val="tx1">
                      <a:lumMod val="10000"/>
                    </a:schemeClr>
                  </a:solidFill>
                </a:rPr>
                <a:t>đóng</a:t>
              </a:r>
              <a:r>
                <a:rPr lang="en-US" sz="2625" dirty="0">
                  <a:solidFill>
                    <a:schemeClr val="tx1">
                      <a:lumMod val="10000"/>
                    </a:schemeClr>
                  </a:solidFill>
                </a:rPr>
                <a:t> </a:t>
              </a:r>
              <a:r>
                <a:rPr lang="en-US" sz="2625" dirty="0" err="1">
                  <a:solidFill>
                    <a:schemeClr val="tx1">
                      <a:lumMod val="10000"/>
                    </a:schemeClr>
                  </a:solidFill>
                </a:rPr>
                <a:t>đinh</a:t>
              </a:r>
              <a:r>
                <a:rPr lang="en-US" sz="2625" dirty="0">
                  <a:solidFill>
                    <a:schemeClr val="tx1">
                      <a:lumMod val="10000"/>
                    </a:schemeClr>
                  </a:solidFill>
                </a:rPr>
                <a:t> </a:t>
              </a:r>
              <a:r>
                <a:rPr lang="en-US" sz="2625" err="1">
                  <a:solidFill>
                    <a:schemeClr val="tx1">
                      <a:lumMod val="10000"/>
                    </a:schemeClr>
                  </a:solidFill>
                </a:rPr>
                <a:t>vào</a:t>
              </a:r>
              <a:r>
                <a:rPr lang="en-US" sz="2625">
                  <a:solidFill>
                    <a:schemeClr val="tx1">
                      <a:lumMod val="10000"/>
                    </a:schemeClr>
                  </a:solidFill>
                </a:rPr>
                <a:t> tường.</a:t>
              </a:r>
              <a:endParaRPr lang="en-US" sz="2625" dirty="0">
                <a:solidFill>
                  <a:schemeClr val="tx1">
                    <a:lumMod val="10000"/>
                  </a:schemeClr>
                </a:solidFill>
              </a:endParaRPr>
            </a:p>
          </p:txBody>
        </p:sp>
      </p:grpSp>
      <p:grpSp>
        <p:nvGrpSpPr>
          <p:cNvPr id="16" name="Group 15"/>
          <p:cNvGrpSpPr/>
          <p:nvPr/>
        </p:nvGrpSpPr>
        <p:grpSpPr>
          <a:xfrm>
            <a:off x="603916" y="2687934"/>
            <a:ext cx="7973702" cy="884254"/>
            <a:chOff x="805219" y="3583910"/>
            <a:chExt cx="10631603" cy="1179005"/>
          </a:xfrm>
        </p:grpSpPr>
        <p:sp>
          <p:nvSpPr>
            <p:cNvPr id="10" name="Freeform 9"/>
            <p:cNvSpPr/>
            <p:nvPr/>
          </p:nvSpPr>
          <p:spPr>
            <a:xfrm>
              <a:off x="805219" y="3583910"/>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FF000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C</a:t>
              </a:r>
            </a:p>
          </p:txBody>
        </p:sp>
        <p:sp>
          <p:nvSpPr>
            <p:cNvPr id="11" name="Freeform 10"/>
            <p:cNvSpPr/>
            <p:nvPr/>
          </p:nvSpPr>
          <p:spPr>
            <a:xfrm>
              <a:off x="1630521" y="3583912"/>
              <a:ext cx="9806301" cy="766353"/>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0" numCol="1" spcCol="1270" anchor="ctr" anchorCtr="0">
              <a:noAutofit/>
            </a:bodyPr>
            <a:lstStyle/>
            <a:p>
              <a:pPr lvl="1" defTabSz="1133447">
                <a:lnSpc>
                  <a:spcPct val="90000"/>
                </a:lnSpc>
                <a:spcBef>
                  <a:spcPct val="0"/>
                </a:spcBef>
                <a:spcAft>
                  <a:spcPct val="15000"/>
                </a:spcAft>
              </a:pPr>
              <a:r>
                <a:rPr lang="en-US" sz="2625" dirty="0" err="1">
                  <a:solidFill>
                    <a:schemeClr val="tx1">
                      <a:lumMod val="10000"/>
                    </a:schemeClr>
                  </a:solidFill>
                </a:rPr>
                <a:t>Người</a:t>
              </a:r>
              <a:r>
                <a:rPr lang="en-US" sz="2625" dirty="0">
                  <a:solidFill>
                    <a:schemeClr val="tx1">
                      <a:lumMod val="10000"/>
                    </a:schemeClr>
                  </a:solidFill>
                </a:rPr>
                <a:t> </a:t>
              </a:r>
              <a:r>
                <a:rPr lang="en-US" sz="2625" err="1">
                  <a:solidFill>
                    <a:schemeClr val="tx1">
                      <a:lumMod val="10000"/>
                    </a:schemeClr>
                  </a:solidFill>
                </a:rPr>
                <a:t>dọn</a:t>
              </a:r>
              <a:r>
                <a:rPr lang="en-US" sz="2625">
                  <a:solidFill>
                    <a:schemeClr val="tx1">
                      <a:lumMod val="10000"/>
                    </a:schemeClr>
                  </a:solidFill>
                </a:rPr>
                <a:t> hàng </a:t>
              </a:r>
              <a:r>
                <a:rPr lang="en-US" sz="2625" dirty="0" err="1">
                  <a:solidFill>
                    <a:schemeClr val="tx1">
                      <a:lumMod val="10000"/>
                    </a:schemeClr>
                  </a:solidFill>
                </a:rPr>
                <a:t>đẩy</a:t>
              </a:r>
              <a:r>
                <a:rPr lang="en-US" sz="2625" dirty="0">
                  <a:solidFill>
                    <a:schemeClr val="tx1">
                      <a:lumMod val="10000"/>
                    </a:schemeClr>
                  </a:solidFill>
                </a:rPr>
                <a:t> </a:t>
              </a:r>
              <a:r>
                <a:rPr lang="en-US" sz="2625" err="1">
                  <a:solidFill>
                    <a:schemeClr val="tx1">
                      <a:lumMod val="10000"/>
                    </a:schemeClr>
                  </a:solidFill>
                </a:rPr>
                <a:t>thùng</a:t>
              </a:r>
              <a:r>
                <a:rPr lang="en-US" sz="2625">
                  <a:solidFill>
                    <a:schemeClr val="tx1">
                      <a:lumMod val="10000"/>
                    </a:schemeClr>
                  </a:solidFill>
                </a:rPr>
                <a:t> hàng </a:t>
              </a:r>
              <a:r>
                <a:rPr lang="en-US" sz="2625" err="1">
                  <a:solidFill>
                    <a:schemeClr val="tx1">
                      <a:lumMod val="10000"/>
                    </a:schemeClr>
                  </a:solidFill>
                </a:rPr>
                <a:t>trên</a:t>
              </a:r>
              <a:r>
                <a:rPr lang="en-US" sz="2625">
                  <a:solidFill>
                    <a:schemeClr val="tx1">
                      <a:lumMod val="10000"/>
                    </a:schemeClr>
                  </a:solidFill>
                </a:rPr>
                <a:t> sân.</a:t>
              </a:r>
              <a:endParaRPr lang="en-US" sz="2625" dirty="0">
                <a:solidFill>
                  <a:schemeClr val="tx1">
                    <a:lumMod val="10000"/>
                  </a:schemeClr>
                </a:solidFill>
              </a:endParaRPr>
            </a:p>
          </p:txBody>
        </p:sp>
      </p:grpSp>
      <p:grpSp>
        <p:nvGrpSpPr>
          <p:cNvPr id="17" name="Group 16"/>
          <p:cNvGrpSpPr/>
          <p:nvPr/>
        </p:nvGrpSpPr>
        <p:grpSpPr>
          <a:xfrm>
            <a:off x="603916" y="3461655"/>
            <a:ext cx="7973702" cy="884254"/>
            <a:chOff x="805219" y="4615539"/>
            <a:chExt cx="10631603" cy="1179005"/>
          </a:xfrm>
        </p:grpSpPr>
        <p:sp>
          <p:nvSpPr>
            <p:cNvPr id="12" name="Freeform 11"/>
            <p:cNvSpPr/>
            <p:nvPr/>
          </p:nvSpPr>
          <p:spPr>
            <a:xfrm>
              <a:off x="805219" y="4615539"/>
              <a:ext cx="825303" cy="1179005"/>
            </a:xfrm>
            <a:custGeom>
              <a:avLst/>
              <a:gdLst>
                <a:gd name="connsiteX0" fmla="*/ 0 w 1179005"/>
                <a:gd name="connsiteY0" fmla="*/ 0 h 825303"/>
                <a:gd name="connsiteX1" fmla="*/ 766354 w 1179005"/>
                <a:gd name="connsiteY1" fmla="*/ 0 h 825303"/>
                <a:gd name="connsiteX2" fmla="*/ 1179005 w 1179005"/>
                <a:gd name="connsiteY2" fmla="*/ 412652 h 825303"/>
                <a:gd name="connsiteX3" fmla="*/ 766354 w 1179005"/>
                <a:gd name="connsiteY3" fmla="*/ 825303 h 825303"/>
                <a:gd name="connsiteX4" fmla="*/ 0 w 1179005"/>
                <a:gd name="connsiteY4" fmla="*/ 825303 h 825303"/>
                <a:gd name="connsiteX5" fmla="*/ 412652 w 1179005"/>
                <a:gd name="connsiteY5" fmla="*/ 412652 h 825303"/>
                <a:gd name="connsiteX6" fmla="*/ 0 w 1179005"/>
                <a:gd name="connsiteY6" fmla="*/ 0 h 8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05" h="825303">
                  <a:moveTo>
                    <a:pt x="1179004" y="0"/>
                  </a:moveTo>
                  <a:lnTo>
                    <a:pt x="1179004" y="536447"/>
                  </a:lnTo>
                  <a:lnTo>
                    <a:pt x="589502" y="825303"/>
                  </a:lnTo>
                  <a:lnTo>
                    <a:pt x="1" y="536447"/>
                  </a:lnTo>
                  <a:lnTo>
                    <a:pt x="1" y="0"/>
                  </a:lnTo>
                  <a:lnTo>
                    <a:pt x="589502" y="288856"/>
                  </a:lnTo>
                  <a:lnTo>
                    <a:pt x="1179004" y="0"/>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1" tIns="324729" rIns="15239" bIns="324728" numCol="1" spcCol="1270" anchor="ctr" anchorCtr="0">
              <a:noAutofit/>
            </a:bodyPr>
            <a:lstStyle/>
            <a:p>
              <a:pPr algn="ctr" defTabSz="1066773">
                <a:lnSpc>
                  <a:spcPct val="90000"/>
                </a:lnSpc>
                <a:spcBef>
                  <a:spcPct val="0"/>
                </a:spcBef>
                <a:spcAft>
                  <a:spcPct val="35000"/>
                </a:spcAft>
              </a:pPr>
              <a:r>
                <a:rPr lang="en-US" sz="2400" b="1" dirty="0">
                  <a:latin typeface="Times New Roman" panose="02020603050405020304" pitchFamily="18" charset="0"/>
                  <a:cs typeface="Times New Roman" panose="02020603050405020304" pitchFamily="18" charset="0"/>
                </a:rPr>
                <a:t>D</a:t>
              </a:r>
            </a:p>
          </p:txBody>
        </p:sp>
        <p:sp>
          <p:nvSpPr>
            <p:cNvPr id="13" name="Freeform 12"/>
            <p:cNvSpPr/>
            <p:nvPr/>
          </p:nvSpPr>
          <p:spPr>
            <a:xfrm>
              <a:off x="1630521" y="4615540"/>
              <a:ext cx="9806301" cy="766354"/>
            </a:xfrm>
            <a:custGeom>
              <a:avLst/>
              <a:gdLst>
                <a:gd name="connsiteX0" fmla="*/ 127728 w 766353"/>
                <a:gd name="connsiteY0" fmla="*/ 0 h 9806301"/>
                <a:gd name="connsiteX1" fmla="*/ 638625 w 766353"/>
                <a:gd name="connsiteY1" fmla="*/ 0 h 9806301"/>
                <a:gd name="connsiteX2" fmla="*/ 766353 w 766353"/>
                <a:gd name="connsiteY2" fmla="*/ 127728 h 9806301"/>
                <a:gd name="connsiteX3" fmla="*/ 766353 w 766353"/>
                <a:gd name="connsiteY3" fmla="*/ 9806301 h 9806301"/>
                <a:gd name="connsiteX4" fmla="*/ 766353 w 766353"/>
                <a:gd name="connsiteY4" fmla="*/ 9806301 h 9806301"/>
                <a:gd name="connsiteX5" fmla="*/ 0 w 766353"/>
                <a:gd name="connsiteY5" fmla="*/ 9806301 h 9806301"/>
                <a:gd name="connsiteX6" fmla="*/ 0 w 766353"/>
                <a:gd name="connsiteY6" fmla="*/ 9806301 h 9806301"/>
                <a:gd name="connsiteX7" fmla="*/ 0 w 766353"/>
                <a:gd name="connsiteY7" fmla="*/ 127728 h 9806301"/>
                <a:gd name="connsiteX8" fmla="*/ 127728 w 766353"/>
                <a:gd name="connsiteY8" fmla="*/ 0 h 98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53" h="9806301">
                  <a:moveTo>
                    <a:pt x="766353" y="1634420"/>
                  </a:moveTo>
                  <a:lnTo>
                    <a:pt x="766353" y="8171881"/>
                  </a:lnTo>
                  <a:cubicBezTo>
                    <a:pt x="766353" y="9074540"/>
                    <a:pt x="761884" y="9806295"/>
                    <a:pt x="756371" y="9806295"/>
                  </a:cubicBezTo>
                  <a:lnTo>
                    <a:pt x="0" y="9806295"/>
                  </a:lnTo>
                  <a:lnTo>
                    <a:pt x="0" y="9806295"/>
                  </a:lnTo>
                  <a:lnTo>
                    <a:pt x="0" y="6"/>
                  </a:lnTo>
                  <a:lnTo>
                    <a:pt x="0" y="6"/>
                  </a:lnTo>
                  <a:lnTo>
                    <a:pt x="756371" y="6"/>
                  </a:lnTo>
                  <a:cubicBezTo>
                    <a:pt x="761884" y="6"/>
                    <a:pt x="766353" y="731761"/>
                    <a:pt x="766353" y="1634420"/>
                  </a:cubicBezTo>
                  <a:close/>
                </a:path>
              </a:pathLst>
            </a:custGeom>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1356" tIns="44250" rIns="44250" bIns="44251" numCol="1" spcCol="1270" anchor="ctr" anchorCtr="0">
              <a:noAutofit/>
            </a:bodyPr>
            <a:lstStyle/>
            <a:p>
              <a:pPr lvl="1" defTabSz="1133447">
                <a:lnSpc>
                  <a:spcPct val="90000"/>
                </a:lnSpc>
                <a:spcBef>
                  <a:spcPct val="0"/>
                </a:spcBef>
                <a:spcAft>
                  <a:spcPct val="15000"/>
                </a:spcAft>
              </a:pPr>
              <a:r>
                <a:rPr lang="en-US" sz="2625">
                  <a:solidFill>
                    <a:schemeClr val="tx1">
                      <a:lumMod val="10000"/>
                    </a:schemeClr>
                  </a:solidFill>
                </a:rPr>
                <a:t>Hai nam châm đẩy nhau</a:t>
              </a:r>
              <a:r>
                <a:rPr lang="en-US" sz="2625"/>
                <a:t>.</a:t>
              </a:r>
              <a:endParaRPr lang="en-US" sz="2625" dirty="0"/>
            </a:p>
          </p:txBody>
        </p:sp>
      </p:grpSp>
      <p:grpSp>
        <p:nvGrpSpPr>
          <p:cNvPr id="18" name="Group 17"/>
          <p:cNvGrpSpPr/>
          <p:nvPr/>
        </p:nvGrpSpPr>
        <p:grpSpPr>
          <a:xfrm>
            <a:off x="1177493" y="4216226"/>
            <a:ext cx="5272203" cy="1047405"/>
            <a:chOff x="1392569" y="5054524"/>
            <a:chExt cx="7029604" cy="1396540"/>
          </a:xfrm>
        </p:grpSpPr>
        <p:sp>
          <p:nvSpPr>
            <p:cNvPr id="19" name="TextBox 18"/>
            <p:cNvSpPr txBox="1"/>
            <p:nvPr/>
          </p:nvSpPr>
          <p:spPr>
            <a:xfrm>
              <a:off x="1392569" y="5219957"/>
              <a:ext cx="5837875" cy="1231107"/>
            </a:xfrm>
            <a:prstGeom prst="rect">
              <a:avLst/>
            </a:prstGeom>
            <a:noFill/>
          </p:spPr>
          <p:txBody>
            <a:bodyPr wrap="square" rtlCol="0">
              <a:spAutoFit/>
            </a:bodyPr>
            <a:lstStyle/>
            <a:p>
              <a:r>
                <a:rPr lang="en-US" sz="2700" b="1" dirty="0" err="1">
                  <a:solidFill>
                    <a:srgbClr val="FF0000"/>
                  </a:solidFill>
                </a:rPr>
                <a:t>Hoan</a:t>
              </a:r>
              <a:r>
                <a:rPr lang="en-US" sz="2700" b="1" dirty="0">
                  <a:solidFill>
                    <a:srgbClr val="FF0000"/>
                  </a:solidFill>
                </a:rPr>
                <a:t> </a:t>
              </a:r>
              <a:r>
                <a:rPr lang="en-US" sz="2700" b="1" dirty="0" err="1">
                  <a:solidFill>
                    <a:srgbClr val="FF0000"/>
                  </a:solidFill>
                </a:rPr>
                <a:t>hô</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đúng</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7422265" y="5054524"/>
              <a:ext cx="999908" cy="999908"/>
            </a:xfrm>
            <a:prstGeom prst="rect">
              <a:avLst/>
            </a:prstGeom>
          </p:spPr>
        </p:pic>
      </p:grpSp>
      <p:grpSp>
        <p:nvGrpSpPr>
          <p:cNvPr id="21" name="Group 20"/>
          <p:cNvGrpSpPr/>
          <p:nvPr/>
        </p:nvGrpSpPr>
        <p:grpSpPr>
          <a:xfrm>
            <a:off x="1177493" y="4260556"/>
            <a:ext cx="4595511" cy="1035926"/>
            <a:chOff x="1569990" y="5680737"/>
            <a:chExt cx="6127348" cy="1381234"/>
          </a:xfrm>
        </p:grpSpPr>
        <p:sp>
          <p:nvSpPr>
            <p:cNvPr id="22" name="TextBox 21"/>
            <p:cNvSpPr txBox="1"/>
            <p:nvPr/>
          </p:nvSpPr>
          <p:spPr>
            <a:xfrm>
              <a:off x="1569990" y="5830864"/>
              <a:ext cx="5172004" cy="1231107"/>
            </a:xfrm>
            <a:prstGeom prst="rect">
              <a:avLst/>
            </a:prstGeom>
            <a:noFill/>
          </p:spPr>
          <p:txBody>
            <a:bodyPr wrap="square" rtlCol="0">
              <a:spAutoFit/>
            </a:bodyPr>
            <a:lstStyle/>
            <a:p>
              <a:r>
                <a:rPr lang="en-US" sz="2700" b="1" dirty="0" err="1">
                  <a:solidFill>
                    <a:srgbClr val="FF0000"/>
                  </a:solidFill>
                </a:rPr>
                <a:t>Rất</a:t>
              </a:r>
              <a:r>
                <a:rPr lang="en-US" sz="2700" b="1" dirty="0">
                  <a:solidFill>
                    <a:srgbClr val="FF0000"/>
                  </a:solidFill>
                </a:rPr>
                <a:t> </a:t>
              </a:r>
              <a:r>
                <a:rPr lang="en-US" sz="2700" b="1" dirty="0" err="1">
                  <a:solidFill>
                    <a:srgbClr val="FF0000"/>
                  </a:solidFill>
                </a:rPr>
                <a:t>tiếc</a:t>
              </a:r>
              <a:r>
                <a:rPr lang="en-US" sz="2700" b="1" dirty="0">
                  <a:solidFill>
                    <a:srgbClr val="FF0000"/>
                  </a:solidFill>
                </a:rPr>
                <a:t>. </a:t>
              </a:r>
              <a:r>
                <a:rPr lang="en-US" sz="2700" b="1" dirty="0" err="1">
                  <a:solidFill>
                    <a:srgbClr val="FF0000"/>
                  </a:solidFill>
                </a:rPr>
                <a:t>Bạn</a:t>
              </a:r>
              <a:r>
                <a:rPr lang="en-US" sz="2700" b="1" dirty="0">
                  <a:solidFill>
                    <a:srgbClr val="FF0000"/>
                  </a:solidFill>
                </a:rPr>
                <a:t> </a:t>
              </a:r>
              <a:r>
                <a:rPr lang="en-US" sz="2700" b="1" dirty="0" err="1">
                  <a:solidFill>
                    <a:srgbClr val="FF0000"/>
                  </a:solidFill>
                </a:rPr>
                <a:t>trả</a:t>
              </a:r>
              <a:r>
                <a:rPr lang="en-US" sz="2700" b="1" dirty="0">
                  <a:solidFill>
                    <a:srgbClr val="FF0000"/>
                  </a:solidFill>
                </a:rPr>
                <a:t> </a:t>
              </a:r>
              <a:r>
                <a:rPr lang="en-US" sz="2700" b="1" dirty="0" err="1">
                  <a:solidFill>
                    <a:srgbClr val="FF0000"/>
                  </a:solidFill>
                </a:rPr>
                <a:t>lời</a:t>
              </a:r>
              <a:r>
                <a:rPr lang="en-US" sz="2700" b="1" dirty="0">
                  <a:solidFill>
                    <a:srgbClr val="FF0000"/>
                  </a:solidFill>
                </a:rPr>
                <a:t> </a:t>
              </a:r>
              <a:r>
                <a:rPr lang="en-US" sz="2700" b="1" dirty="0" err="1">
                  <a:solidFill>
                    <a:srgbClr val="FF0000"/>
                  </a:solidFill>
                </a:rPr>
                <a:t>sai</a:t>
              </a:r>
              <a:r>
                <a:rPr lang="en-US" sz="2700" b="1" dirty="0">
                  <a:solidFill>
                    <a:srgbClr val="FF0000"/>
                  </a:solidFill>
                </a:rPr>
                <a:t> </a:t>
              </a:r>
              <a:r>
                <a:rPr lang="en-US" sz="2700" b="1" dirty="0" err="1">
                  <a:solidFill>
                    <a:srgbClr val="FF0000"/>
                  </a:solidFill>
                </a:rPr>
                <a:t>rồi</a:t>
              </a:r>
              <a:endParaRPr lang="en-US" sz="2700" b="1" dirty="0">
                <a:solidFill>
                  <a:srgbClr val="FF0000"/>
                </a:solidFill>
              </a:endParaRPr>
            </a:p>
          </p:txBody>
        </p:sp>
        <p:pic>
          <p:nvPicPr>
            <p:cNvPr id="23" name="Picture 22"/>
            <p:cNvPicPr>
              <a:picLocks noChangeAspect="1"/>
            </p:cNvPicPr>
            <p:nvPr/>
          </p:nvPicPr>
          <p:blipFill>
            <a:blip r:embed="rId5"/>
            <a:stretch>
              <a:fillRect/>
            </a:stretch>
          </p:blipFill>
          <p:spPr>
            <a:xfrm>
              <a:off x="6756534" y="5680737"/>
              <a:ext cx="940804" cy="940804"/>
            </a:xfrm>
            <a:prstGeom prst="rect">
              <a:avLst/>
            </a:prstGeom>
          </p:spPr>
        </p:pic>
      </p:grpSp>
      <p:sp>
        <p:nvSpPr>
          <p:cNvPr id="25" name="TextBox 24"/>
          <p:cNvSpPr txBox="1"/>
          <p:nvPr/>
        </p:nvSpPr>
        <p:spPr>
          <a:xfrm>
            <a:off x="378726" y="214952"/>
            <a:ext cx="8536675" cy="900244"/>
          </a:xfrm>
          <a:prstGeom prst="rect">
            <a:avLst/>
          </a:prstGeom>
          <a:solidFill>
            <a:srgbClr val="FFC000"/>
          </a:solidFill>
        </p:spPr>
        <p:txBody>
          <a:bodyPr wrap="square" lIns="68579" tIns="34289" rIns="68579" bIns="34289" rtlCol="0">
            <a:spAutoFit/>
          </a:bodyPr>
          <a:lstStyle/>
          <a:p>
            <a:pPr algn="ctr"/>
            <a:r>
              <a:rPr lang="en-US" sz="2700" b="1" err="1">
                <a:solidFill>
                  <a:srgbClr val="0070C0"/>
                </a:solidFill>
                <a:latin typeface="Times New Roman" panose="02020603050405020304" pitchFamily="18" charset="0"/>
                <a:cs typeface="Times New Roman" panose="02020603050405020304" pitchFamily="18" charset="0"/>
              </a:rPr>
              <a:t>Câu</a:t>
            </a:r>
            <a:r>
              <a:rPr lang="en-US" sz="2700" b="1">
                <a:solidFill>
                  <a:srgbClr val="0070C0"/>
                </a:solidFill>
                <a:latin typeface="Times New Roman" panose="02020603050405020304" pitchFamily="18" charset="0"/>
                <a:cs typeface="Times New Roman" panose="02020603050405020304" pitchFamily="18" charset="0"/>
              </a:rPr>
              <a:t> 2: </a:t>
            </a:r>
            <a:r>
              <a:rPr lang="en-US" sz="2700" b="1" spc="-38" dirty="0" err="1">
                <a:solidFill>
                  <a:srgbClr val="0070C0"/>
                </a:solidFill>
                <a:latin typeface="Times New Roman" panose="02020603050405020304" pitchFamily="18" charset="0"/>
                <a:cs typeface="Times New Roman" panose="02020603050405020304" pitchFamily="18" charset="0"/>
              </a:rPr>
              <a:t>Trường</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hợp</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nào</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sau</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đây</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liên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quan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đến</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lực</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không</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tiếp</a:t>
            </a:r>
            <a:r>
              <a:rPr lang="en-US" sz="2700" b="1" spc="-38" dirty="0">
                <a:solidFill>
                  <a:srgbClr val="0070C0"/>
                </a:solidFill>
                <a:latin typeface="Times New Roman" panose="02020603050405020304" pitchFamily="18" charset="0"/>
                <a:cs typeface="Times New Roman" panose="02020603050405020304" pitchFamily="18" charset="0"/>
              </a:rPr>
              <a:t> </a:t>
            </a:r>
            <a:r>
              <a:rPr lang="en-US" sz="2700" b="1" spc="-38" dirty="0" err="1">
                <a:solidFill>
                  <a:srgbClr val="0070C0"/>
                </a:solidFill>
                <a:latin typeface="Times New Roman" panose="02020603050405020304" pitchFamily="18" charset="0"/>
                <a:cs typeface="Times New Roman" panose="02020603050405020304" pitchFamily="18" charset="0"/>
              </a:rPr>
              <a:t>xúc</a:t>
            </a:r>
            <a:r>
              <a:rPr lang="en-US" sz="2700" b="1" spc="-38" dirty="0">
                <a:solidFill>
                  <a:srgbClr val="0070C0"/>
                </a:solidFill>
                <a:latin typeface="Times New Roman" panose="02020603050405020304" pitchFamily="18" charset="0"/>
                <a:cs typeface="Times New Roman" panose="02020603050405020304" pitchFamily="18" charset="0"/>
              </a:rPr>
              <a:t>.</a:t>
            </a:r>
          </a:p>
        </p:txBody>
      </p:sp>
      <p:grpSp>
        <p:nvGrpSpPr>
          <p:cNvPr id="26" name="Group 25"/>
          <p:cNvGrpSpPr/>
          <p:nvPr/>
        </p:nvGrpSpPr>
        <p:grpSpPr>
          <a:xfrm>
            <a:off x="0" y="-19050"/>
            <a:ext cx="9144000" cy="5162550"/>
            <a:chOff x="-11430" y="-49530"/>
            <a:chExt cx="9155430" cy="5234940"/>
          </a:xfrm>
        </p:grpSpPr>
        <p:cxnSp>
          <p:nvCxnSpPr>
            <p:cNvPr id="27" name="Straight Connector 26"/>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8676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par>
                          <p:cTn id="16" fill="hold">
                            <p:stCondLst>
                              <p:cond delay="500"/>
                            </p:stCondLst>
                            <p:childTnLst>
                              <p:par>
                                <p:cTn id="17" presetID="3" presetClass="exit" presetSubtype="10" fill="hold" nodeType="afterEffect">
                                  <p:stCondLst>
                                    <p:cond delay="2000"/>
                                  </p:stCondLst>
                                  <p:childTnLst>
                                    <p:animEffect transition="out" filter="blinds(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par>
                          <p:cTn id="27" fill="hold">
                            <p:stCondLst>
                              <p:cond delay="500"/>
                            </p:stCondLst>
                            <p:childTnLst>
                              <p:par>
                                <p:cTn id="28" presetID="3" presetClass="exit" presetSubtype="10" fill="hold" nodeType="afterEffect">
                                  <p:stCondLst>
                                    <p:cond delay="2000"/>
                                  </p:stCondLst>
                                  <p:childTnLst>
                                    <p:animEffect transition="out" filter="blinds(horizontal)">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par>
                          <p:cTn id="38" fill="hold">
                            <p:stCondLst>
                              <p:cond delay="500"/>
                            </p:stCondLst>
                            <p:childTnLst>
                              <p:par>
                                <p:cTn id="39" presetID="3" presetClass="exit" presetSubtype="10" fill="hold" nodeType="afterEffect">
                                  <p:stCondLst>
                                    <p:cond delay="2000"/>
                                  </p:stCondLst>
                                  <p:childTnLst>
                                    <p:animEffect transition="out" filter="blinds(horizontal)">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sp>
        <p:nvSpPr>
          <p:cNvPr id="4023" name="Google Shape;4023;p44"/>
          <p:cNvSpPr/>
          <p:nvPr/>
        </p:nvSpPr>
        <p:spPr>
          <a:xfrm>
            <a:off x="2055375" y="147885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4"/>
          <p:cNvSpPr/>
          <p:nvPr/>
        </p:nvSpPr>
        <p:spPr>
          <a:xfrm>
            <a:off x="2385475" y="159680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5" name="Google Shape;4025;p44"/>
          <p:cNvGrpSpPr/>
          <p:nvPr/>
        </p:nvGrpSpPr>
        <p:grpSpPr>
          <a:xfrm>
            <a:off x="298454" y="2801912"/>
            <a:ext cx="2019572" cy="1781077"/>
            <a:chOff x="324627" y="2768356"/>
            <a:chExt cx="2019572" cy="1781077"/>
          </a:xfrm>
        </p:grpSpPr>
        <p:grpSp>
          <p:nvGrpSpPr>
            <p:cNvPr id="4026" name="Google Shape;4026;p44"/>
            <p:cNvGrpSpPr/>
            <p:nvPr/>
          </p:nvGrpSpPr>
          <p:grpSpPr>
            <a:xfrm rot="5070402">
              <a:off x="618914" y="2926791"/>
              <a:ext cx="983074" cy="731749"/>
              <a:chOff x="5220750" y="1640250"/>
              <a:chExt cx="586350" cy="436500"/>
            </a:xfrm>
          </p:grpSpPr>
          <p:sp>
            <p:nvSpPr>
              <p:cNvPr id="4027" name="Google Shape;4027;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0" name="Google Shape;4050;p44"/>
            <p:cNvGrpSpPr/>
            <p:nvPr/>
          </p:nvGrpSpPr>
          <p:grpSpPr>
            <a:xfrm rot="5070402">
              <a:off x="1441414" y="3314428"/>
              <a:ext cx="983074" cy="731749"/>
              <a:chOff x="5220750" y="1640250"/>
              <a:chExt cx="586350" cy="436500"/>
            </a:xfrm>
          </p:grpSpPr>
          <p:sp>
            <p:nvSpPr>
              <p:cNvPr id="4051" name="Google Shape;4051;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4" name="Google Shape;4074;p44"/>
            <p:cNvGrpSpPr/>
            <p:nvPr/>
          </p:nvGrpSpPr>
          <p:grpSpPr>
            <a:xfrm rot="5070402">
              <a:off x="1031839" y="3122191"/>
              <a:ext cx="983074" cy="731749"/>
              <a:chOff x="5220750" y="1640250"/>
              <a:chExt cx="586350" cy="436500"/>
            </a:xfrm>
          </p:grpSpPr>
          <p:sp>
            <p:nvSpPr>
              <p:cNvPr id="4075" name="Google Shape;4075;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p44"/>
            <p:cNvGrpSpPr/>
            <p:nvPr/>
          </p:nvGrpSpPr>
          <p:grpSpPr>
            <a:xfrm>
              <a:off x="324627" y="2977867"/>
              <a:ext cx="2017099" cy="1571566"/>
              <a:chOff x="324627" y="2977867"/>
              <a:chExt cx="2017099" cy="1571566"/>
            </a:xfrm>
          </p:grpSpPr>
          <p:sp>
            <p:nvSpPr>
              <p:cNvPr id="4099" name="Google Shape;4099;p44"/>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4"/>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4"/>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4"/>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4"/>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4"/>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4"/>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4"/>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4"/>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8" name="Google Shape;4108;p44"/>
          <p:cNvGrpSpPr/>
          <p:nvPr/>
        </p:nvGrpSpPr>
        <p:grpSpPr>
          <a:xfrm flipH="1">
            <a:off x="623382" y="956774"/>
            <a:ext cx="612873" cy="787550"/>
            <a:chOff x="1866650" y="1058200"/>
            <a:chExt cx="610675" cy="784725"/>
          </a:xfrm>
        </p:grpSpPr>
        <p:sp>
          <p:nvSpPr>
            <p:cNvPr id="4109" name="Google Shape;4109;p44"/>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4"/>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4"/>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4"/>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4"/>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4"/>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4"/>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4"/>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4"/>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4"/>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4"/>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4"/>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4"/>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4"/>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4"/>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4"/>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4"/>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4"/>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4"/>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4"/>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4"/>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4"/>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4"/>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4"/>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4"/>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4"/>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4"/>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58B84B2D-E70D-AA94-6D9E-368AD0368827}"/>
              </a:ext>
            </a:extLst>
          </p:cNvPr>
          <p:cNvSpPr txBox="1"/>
          <p:nvPr/>
        </p:nvSpPr>
        <p:spPr>
          <a:xfrm>
            <a:off x="2291854" y="375446"/>
            <a:ext cx="610679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Lực kéo do tay cô tác dụng vào quả nặng gọi là lực tiếp xúc, lực do nam châm tác dụng vào </a:t>
            </a:r>
            <a:r>
              <a:rPr lang="en-US" sz="3200">
                <a:solidFill>
                  <a:srgbClr val="F8F2EA">
                    <a:lumMod val="25000"/>
                  </a:srgbClr>
                </a:solidFill>
                <a:latin typeface="Times New Roman" panose="02020603050405020304" pitchFamily="18" charset="0"/>
                <a:ea typeface="+mn-ea"/>
                <a:cs typeface="Times New Roman" panose="02020603050405020304" pitchFamily="18" charset="0"/>
              </a:rPr>
              <a:t>quả nặng</a:t>
            </a: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 gọi là lực không tiếp xúc. Vậy lực tiếp xúc là gì? Lực không tiếp xúc là gì? Những lực nào được gọi là lực tiếp xúc hoặc lực không tiếp xúc?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42"/>
          <p:cNvSpPr/>
          <p:nvPr/>
        </p:nvSpPr>
        <p:spPr>
          <a:xfrm>
            <a:off x="7237174" y="112822"/>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2"/>
          <p:cNvSpPr txBox="1">
            <a:spLocks noGrp="1"/>
          </p:cNvSpPr>
          <p:nvPr>
            <p:ph type="ctrTitle"/>
          </p:nvPr>
        </p:nvSpPr>
        <p:spPr>
          <a:xfrm>
            <a:off x="3126672" y="1033778"/>
            <a:ext cx="4885800" cy="13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107. BÀI 27:</a:t>
            </a:r>
            <a:endParaRPr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46" name="Google Shape;3746;p42"/>
          <p:cNvSpPr txBox="1"/>
          <p:nvPr/>
        </p:nvSpPr>
        <p:spPr>
          <a:xfrm>
            <a:off x="7492266" y="53274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endParaRPr sz="1300">
              <a:solidFill>
                <a:schemeClr val="accent1"/>
              </a:solidFill>
              <a:latin typeface="Varela Round"/>
              <a:ea typeface="Varela Round"/>
              <a:cs typeface="Varela Round"/>
              <a:sym typeface="Varela Round"/>
            </a:endParaRPr>
          </a:p>
        </p:txBody>
      </p:sp>
      <p:sp>
        <p:nvSpPr>
          <p:cNvPr id="3747" name="Google Shape;3747;p42"/>
          <p:cNvSpPr/>
          <p:nvPr/>
        </p:nvSpPr>
        <p:spPr>
          <a:xfrm>
            <a:off x="6325175" y="719588"/>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9" name="Google Shape;3749;p42"/>
          <p:cNvGrpSpPr/>
          <p:nvPr/>
        </p:nvGrpSpPr>
        <p:grpSpPr>
          <a:xfrm rot="2053727">
            <a:off x="2675423" y="3775006"/>
            <a:ext cx="586351" cy="436501"/>
            <a:chOff x="5220750" y="1640250"/>
            <a:chExt cx="586350" cy="436500"/>
          </a:xfrm>
        </p:grpSpPr>
        <p:sp>
          <p:nvSpPr>
            <p:cNvPr id="3750" name="Google Shape;3750;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42"/>
          <p:cNvGrpSpPr/>
          <p:nvPr/>
        </p:nvGrpSpPr>
        <p:grpSpPr>
          <a:xfrm>
            <a:off x="3543106" y="3953939"/>
            <a:ext cx="750886" cy="783930"/>
            <a:chOff x="3463228" y="4036210"/>
            <a:chExt cx="750886" cy="783930"/>
          </a:xfrm>
        </p:grpSpPr>
        <p:sp>
          <p:nvSpPr>
            <p:cNvPr id="3774" name="Google Shape;3774;p42"/>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2"/>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2"/>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2"/>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2"/>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2"/>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2"/>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2"/>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2"/>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2"/>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2"/>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2"/>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2"/>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2"/>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2"/>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2"/>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2"/>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2"/>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2"/>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2"/>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2"/>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2"/>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2"/>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2"/>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2"/>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2"/>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2"/>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42"/>
          <p:cNvGrpSpPr/>
          <p:nvPr/>
        </p:nvGrpSpPr>
        <p:grpSpPr>
          <a:xfrm>
            <a:off x="890497" y="1215365"/>
            <a:ext cx="2166312" cy="3990566"/>
            <a:chOff x="890497" y="1215365"/>
            <a:chExt cx="2166312" cy="3990566"/>
          </a:xfrm>
        </p:grpSpPr>
        <p:sp>
          <p:nvSpPr>
            <p:cNvPr id="3810" name="Google Shape;3810;p42"/>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2"/>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2"/>
            <p:cNvSpPr/>
            <p:nvPr/>
          </p:nvSpPr>
          <p:spPr>
            <a:xfrm>
              <a:off x="2628048" y="2239273"/>
              <a:ext cx="425453" cy="467978"/>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2"/>
            <p:cNvSpPr/>
            <p:nvPr/>
          </p:nvSpPr>
          <p:spPr>
            <a:xfrm>
              <a:off x="2623830" y="2235526"/>
              <a:ext cx="432979" cy="475436"/>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2"/>
            <p:cNvSpPr/>
            <p:nvPr/>
          </p:nvSpPr>
          <p:spPr>
            <a:xfrm>
              <a:off x="2928525" y="2378424"/>
              <a:ext cx="88864" cy="78941"/>
            </a:xfrm>
            <a:custGeom>
              <a:avLst/>
              <a:gdLst/>
              <a:ahLst/>
              <a:cxnLst/>
              <a:rect l="l" t="t" r="r" b="b"/>
              <a:pathLst>
                <a:path w="2633" h="2339" fill="none" extrusionOk="0">
                  <a:moveTo>
                    <a:pt x="2632" y="1"/>
                  </a:moveTo>
                  <a:cubicBezTo>
                    <a:pt x="2632" y="1"/>
                    <a:pt x="1696" y="1392"/>
                    <a:pt x="1" y="2338"/>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2"/>
            <p:cNvSpPr/>
            <p:nvPr/>
          </p:nvSpPr>
          <p:spPr>
            <a:xfrm>
              <a:off x="2906250" y="2303769"/>
              <a:ext cx="89438" cy="117146"/>
            </a:xfrm>
            <a:custGeom>
              <a:avLst/>
              <a:gdLst/>
              <a:ahLst/>
              <a:cxnLst/>
              <a:rect l="l" t="t" r="r" b="b"/>
              <a:pathLst>
                <a:path w="2650" h="3471" fill="none" extrusionOk="0">
                  <a:moveTo>
                    <a:pt x="2650" y="0"/>
                  </a:moveTo>
                  <a:cubicBezTo>
                    <a:pt x="2650" y="0"/>
                    <a:pt x="1963" y="2382"/>
                    <a:pt x="0" y="3471"/>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2"/>
            <p:cNvSpPr/>
            <p:nvPr/>
          </p:nvSpPr>
          <p:spPr>
            <a:xfrm>
              <a:off x="2870103" y="2310080"/>
              <a:ext cx="68108" cy="82249"/>
            </a:xfrm>
            <a:custGeom>
              <a:avLst/>
              <a:gdLst/>
              <a:ahLst/>
              <a:cxnLst/>
              <a:rect l="l" t="t" r="r" b="b"/>
              <a:pathLst>
                <a:path w="2018" h="2437" fill="none" extrusionOk="0">
                  <a:moveTo>
                    <a:pt x="2017" y="1"/>
                  </a:moveTo>
                  <a:cubicBezTo>
                    <a:pt x="2017" y="1"/>
                    <a:pt x="1232" y="1562"/>
                    <a:pt x="1" y="2436"/>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2"/>
            <p:cNvSpPr/>
            <p:nvPr/>
          </p:nvSpPr>
          <p:spPr>
            <a:xfrm>
              <a:off x="2734260" y="2422366"/>
              <a:ext cx="141716" cy="37429"/>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2"/>
            <p:cNvSpPr/>
            <p:nvPr/>
          </p:nvSpPr>
          <p:spPr>
            <a:xfrm>
              <a:off x="2072861" y="2422096"/>
              <a:ext cx="827989" cy="822285"/>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2"/>
            <p:cNvSpPr/>
            <p:nvPr/>
          </p:nvSpPr>
          <p:spPr>
            <a:xfrm>
              <a:off x="2153220" y="2418350"/>
              <a:ext cx="751545" cy="82971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2"/>
            <p:cNvSpPr/>
            <p:nvPr/>
          </p:nvSpPr>
          <p:spPr>
            <a:xfrm>
              <a:off x="2400708" y="2819098"/>
              <a:ext cx="58151" cy="201892"/>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2"/>
            <p:cNvSpPr/>
            <p:nvPr/>
          </p:nvSpPr>
          <p:spPr>
            <a:xfrm>
              <a:off x="2373641" y="2835905"/>
              <a:ext cx="63619" cy="104591"/>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2"/>
            <p:cNvSpPr/>
            <p:nvPr/>
          </p:nvSpPr>
          <p:spPr>
            <a:xfrm>
              <a:off x="2542526" y="2619770"/>
              <a:ext cx="314145" cy="153731"/>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2"/>
            <p:cNvSpPr/>
            <p:nvPr/>
          </p:nvSpPr>
          <p:spPr>
            <a:xfrm>
              <a:off x="2564227" y="2580654"/>
              <a:ext cx="310129" cy="151706"/>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2"/>
            <p:cNvSpPr/>
            <p:nvPr/>
          </p:nvSpPr>
          <p:spPr>
            <a:xfrm>
              <a:off x="2578065" y="2539715"/>
              <a:ext cx="314111" cy="149276"/>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2"/>
            <p:cNvSpPr/>
            <p:nvPr/>
          </p:nvSpPr>
          <p:spPr>
            <a:xfrm>
              <a:off x="1584498"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2"/>
            <p:cNvSpPr/>
            <p:nvPr/>
          </p:nvSpPr>
          <p:spPr>
            <a:xfrm>
              <a:off x="1579976"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2"/>
            <p:cNvSpPr/>
            <p:nvPr/>
          </p:nvSpPr>
          <p:spPr>
            <a:xfrm>
              <a:off x="1315612"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2"/>
            <p:cNvSpPr/>
            <p:nvPr/>
          </p:nvSpPr>
          <p:spPr>
            <a:xfrm>
              <a:off x="1383652"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2"/>
            <p:cNvSpPr/>
            <p:nvPr/>
          </p:nvSpPr>
          <p:spPr>
            <a:xfrm>
              <a:off x="1426413"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2"/>
            <p:cNvSpPr/>
            <p:nvPr/>
          </p:nvSpPr>
          <p:spPr>
            <a:xfrm>
              <a:off x="1429856"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2"/>
            <p:cNvSpPr/>
            <p:nvPr/>
          </p:nvSpPr>
          <p:spPr>
            <a:xfrm>
              <a:off x="1934486"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2"/>
            <p:cNvSpPr/>
            <p:nvPr/>
          </p:nvSpPr>
          <p:spPr>
            <a:xfrm>
              <a:off x="2104147"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2"/>
            <p:cNvSpPr/>
            <p:nvPr/>
          </p:nvSpPr>
          <p:spPr>
            <a:xfrm>
              <a:off x="1751898"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2"/>
            <p:cNvSpPr/>
            <p:nvPr/>
          </p:nvSpPr>
          <p:spPr>
            <a:xfrm>
              <a:off x="2104153" y="1985642"/>
              <a:ext cx="157201"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2"/>
            <p:cNvSpPr/>
            <p:nvPr/>
          </p:nvSpPr>
          <p:spPr>
            <a:xfrm>
              <a:off x="1615177"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2"/>
            <p:cNvSpPr/>
            <p:nvPr/>
          </p:nvSpPr>
          <p:spPr>
            <a:xfrm>
              <a:off x="2097532"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2"/>
            <p:cNvSpPr/>
            <p:nvPr/>
          </p:nvSpPr>
          <p:spPr>
            <a:xfrm>
              <a:off x="1740930"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2"/>
            <p:cNvSpPr/>
            <p:nvPr/>
          </p:nvSpPr>
          <p:spPr>
            <a:xfrm>
              <a:off x="1842517"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2"/>
            <p:cNvSpPr/>
            <p:nvPr/>
          </p:nvSpPr>
          <p:spPr>
            <a:xfrm>
              <a:off x="1892754"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2"/>
            <p:cNvSpPr/>
            <p:nvPr/>
          </p:nvSpPr>
          <p:spPr>
            <a:xfrm>
              <a:off x="1838906"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2"/>
            <p:cNvSpPr/>
            <p:nvPr/>
          </p:nvSpPr>
          <p:spPr>
            <a:xfrm>
              <a:off x="1386656"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2"/>
            <p:cNvSpPr/>
            <p:nvPr/>
          </p:nvSpPr>
          <p:spPr>
            <a:xfrm>
              <a:off x="1529992" y="2414266"/>
              <a:ext cx="727448" cy="852694"/>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2"/>
            <p:cNvSpPr/>
            <p:nvPr/>
          </p:nvSpPr>
          <p:spPr>
            <a:xfrm>
              <a:off x="1525773" y="2410453"/>
              <a:ext cx="735581" cy="860422"/>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2"/>
            <p:cNvSpPr/>
            <p:nvPr/>
          </p:nvSpPr>
          <p:spPr>
            <a:xfrm>
              <a:off x="1493542" y="3147080"/>
              <a:ext cx="704599" cy="1242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2"/>
            <p:cNvSpPr/>
            <p:nvPr/>
          </p:nvSpPr>
          <p:spPr>
            <a:xfrm>
              <a:off x="1492968" y="3069725"/>
              <a:ext cx="704565" cy="1269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2"/>
            <p:cNvSpPr/>
            <p:nvPr/>
          </p:nvSpPr>
          <p:spPr>
            <a:xfrm>
              <a:off x="1492361" y="2992336"/>
              <a:ext cx="704565" cy="1269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2"/>
            <p:cNvSpPr/>
            <p:nvPr/>
          </p:nvSpPr>
          <p:spPr>
            <a:xfrm>
              <a:off x="1491753" y="2914948"/>
              <a:ext cx="704565" cy="1269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2"/>
            <p:cNvSpPr/>
            <p:nvPr/>
          </p:nvSpPr>
          <p:spPr>
            <a:xfrm>
              <a:off x="1491146" y="2837593"/>
              <a:ext cx="704565" cy="12656"/>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2"/>
            <p:cNvSpPr/>
            <p:nvPr/>
          </p:nvSpPr>
          <p:spPr>
            <a:xfrm>
              <a:off x="1490538" y="2760204"/>
              <a:ext cx="704565" cy="1269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2"/>
            <p:cNvSpPr/>
            <p:nvPr/>
          </p:nvSpPr>
          <p:spPr>
            <a:xfrm>
              <a:off x="1489931" y="2682815"/>
              <a:ext cx="704599" cy="1269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2"/>
            <p:cNvSpPr/>
            <p:nvPr/>
          </p:nvSpPr>
          <p:spPr>
            <a:xfrm>
              <a:off x="1489357" y="2605730"/>
              <a:ext cx="704869" cy="1242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2"/>
            <p:cNvSpPr/>
            <p:nvPr/>
          </p:nvSpPr>
          <p:spPr>
            <a:xfrm>
              <a:off x="1649231" y="2437453"/>
              <a:ext cx="443205" cy="119542"/>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2"/>
            <p:cNvSpPr/>
            <p:nvPr/>
          </p:nvSpPr>
          <p:spPr>
            <a:xfrm>
              <a:off x="1217163" y="3225380"/>
              <a:ext cx="1125495" cy="1976636"/>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1212945" y="3221769"/>
              <a:ext cx="1133629" cy="1984162"/>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1508325" y="3284679"/>
              <a:ext cx="701831" cy="1269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2"/>
            <p:cNvSpPr/>
            <p:nvPr/>
          </p:nvSpPr>
          <p:spPr>
            <a:xfrm>
              <a:off x="1862396" y="3292813"/>
              <a:ext cx="10867" cy="453161"/>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2"/>
            <p:cNvSpPr/>
            <p:nvPr/>
          </p:nvSpPr>
          <p:spPr>
            <a:xfrm>
              <a:off x="1863273" y="3287716"/>
              <a:ext cx="85556" cy="290554"/>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1101839" y="2411280"/>
              <a:ext cx="712091" cy="1887536"/>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1089183" y="2382913"/>
              <a:ext cx="720529" cy="1895265"/>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1404138" y="3809964"/>
              <a:ext cx="281813" cy="327611"/>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1555575" y="2382946"/>
              <a:ext cx="194400" cy="711956"/>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1251588" y="4149489"/>
              <a:ext cx="557854" cy="53561"/>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1245952" y="4187053"/>
              <a:ext cx="563726" cy="50895"/>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2"/>
            <p:cNvSpPr/>
            <p:nvPr/>
          </p:nvSpPr>
          <p:spPr>
            <a:xfrm>
              <a:off x="1637047" y="2936345"/>
              <a:ext cx="110734" cy="114885"/>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2"/>
            <p:cNvSpPr/>
            <p:nvPr/>
          </p:nvSpPr>
          <p:spPr>
            <a:xfrm>
              <a:off x="1590067" y="2632258"/>
              <a:ext cx="85522" cy="84915"/>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1708091" y="3090785"/>
              <a:ext cx="68074" cy="1056848"/>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894378" y="2603064"/>
              <a:ext cx="746753" cy="822352"/>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890497" y="2599520"/>
              <a:ext cx="754346" cy="829474"/>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1042845" y="2585919"/>
              <a:ext cx="226429" cy="141446"/>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2008095"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1650412"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2"/>
            <p:cNvSpPr/>
            <p:nvPr/>
          </p:nvSpPr>
          <p:spPr>
            <a:xfrm>
              <a:off x="1902423"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2"/>
            <p:cNvSpPr/>
            <p:nvPr/>
          </p:nvSpPr>
          <p:spPr>
            <a:xfrm>
              <a:off x="1496580"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2015351" y="2381158"/>
              <a:ext cx="504023" cy="1868265"/>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2145221" y="3768114"/>
              <a:ext cx="276615" cy="324101"/>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2052442" y="4145068"/>
              <a:ext cx="465379" cy="36416"/>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2010356" y="2377344"/>
              <a:ext cx="169391" cy="694811"/>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2052813" y="4180876"/>
              <a:ext cx="465311" cy="3672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978990" y="2855109"/>
              <a:ext cx="330548" cy="366694"/>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2"/>
            <p:cNvSpPr/>
            <p:nvPr/>
          </p:nvSpPr>
          <p:spPr>
            <a:xfrm>
              <a:off x="2064120" y="3054369"/>
              <a:ext cx="29531" cy="1085738"/>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2"/>
            <p:cNvSpPr/>
            <p:nvPr/>
          </p:nvSpPr>
          <p:spPr>
            <a:xfrm>
              <a:off x="2043026" y="2911674"/>
              <a:ext cx="71820" cy="7722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2"/>
            <p:cNvSpPr/>
            <p:nvPr/>
          </p:nvSpPr>
          <p:spPr>
            <a:xfrm>
              <a:off x="2042891" y="2612986"/>
              <a:ext cx="102971" cy="103174"/>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2"/>
            <p:cNvSpPr/>
            <p:nvPr/>
          </p:nvSpPr>
          <p:spPr>
            <a:xfrm>
              <a:off x="921783" y="3161255"/>
              <a:ext cx="376988" cy="476887"/>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2"/>
            <p:cNvSpPr/>
            <p:nvPr/>
          </p:nvSpPr>
          <p:spPr>
            <a:xfrm>
              <a:off x="993738" y="2851396"/>
              <a:ext cx="314381" cy="374153"/>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2"/>
            <p:cNvSpPr/>
            <p:nvPr/>
          </p:nvSpPr>
          <p:spPr>
            <a:xfrm>
              <a:off x="919691" y="3157340"/>
              <a:ext cx="377291" cy="484481"/>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2"/>
            <p:cNvSpPr/>
            <p:nvPr/>
          </p:nvSpPr>
          <p:spPr>
            <a:xfrm>
              <a:off x="933225" y="3278638"/>
              <a:ext cx="362239" cy="42559"/>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2"/>
            <p:cNvSpPr/>
            <p:nvPr/>
          </p:nvSpPr>
          <p:spPr>
            <a:xfrm>
              <a:off x="939873" y="3237699"/>
              <a:ext cx="351979" cy="37125"/>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950707" y="3194364"/>
              <a:ext cx="340538" cy="35303"/>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2011706" y="2377411"/>
              <a:ext cx="511583" cy="1875893"/>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141;p45">
            <a:extLst>
              <a:ext uri="{FF2B5EF4-FFF2-40B4-BE49-F238E27FC236}">
                <a16:creationId xmlns:a16="http://schemas.microsoft.com/office/drawing/2014/main" xmlns="" id="{5E897A8B-E24C-E4EF-BA64-68E14DAC0719}"/>
              </a:ext>
            </a:extLst>
          </p:cNvPr>
          <p:cNvSpPr txBox="1">
            <a:spLocks/>
          </p:cNvSpPr>
          <p:nvPr/>
        </p:nvSpPr>
        <p:spPr>
          <a:xfrm>
            <a:off x="2481101" y="2240778"/>
            <a:ext cx="6844860" cy="120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 TIẾP XÚC VÀ LỰC KHÔNG TIẾP XÚC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9"/>
        <p:cNvGrpSpPr/>
        <p:nvPr/>
      </p:nvGrpSpPr>
      <p:grpSpPr>
        <a:xfrm>
          <a:off x="0" y="0"/>
          <a:ext cx="0" cy="0"/>
          <a:chOff x="0" y="0"/>
          <a:chExt cx="0" cy="0"/>
        </a:xfrm>
      </p:grpSpPr>
      <p:sp>
        <p:nvSpPr>
          <p:cNvPr id="4142" name="Google Shape;4142;p45"/>
          <p:cNvSpPr/>
          <p:nvPr/>
        </p:nvSpPr>
        <p:spPr>
          <a:xfrm>
            <a:off x="1701450" y="3956052"/>
            <a:ext cx="231389" cy="229967"/>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3" name="Google Shape;4143;p45"/>
          <p:cNvGrpSpPr/>
          <p:nvPr/>
        </p:nvGrpSpPr>
        <p:grpSpPr>
          <a:xfrm>
            <a:off x="1588215" y="2365547"/>
            <a:ext cx="2042829" cy="3181009"/>
            <a:chOff x="7682625" y="2787750"/>
            <a:chExt cx="1702925" cy="2651725"/>
          </a:xfrm>
        </p:grpSpPr>
        <p:sp>
          <p:nvSpPr>
            <p:cNvPr id="4144" name="Google Shape;4144;p45"/>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5"/>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5"/>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5"/>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5"/>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5"/>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5"/>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5"/>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5"/>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5"/>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5"/>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5"/>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5"/>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5"/>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5"/>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5"/>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5"/>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5"/>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5"/>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45"/>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45"/>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5"/>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5"/>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5"/>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5"/>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5"/>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5"/>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5"/>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5"/>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5"/>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5"/>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5"/>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5"/>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5"/>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5"/>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5"/>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5"/>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5"/>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5"/>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5"/>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5"/>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5"/>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5"/>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5"/>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5"/>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5"/>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5"/>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5"/>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5"/>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5"/>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5"/>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5"/>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5"/>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5"/>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5"/>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5"/>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5"/>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5"/>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5"/>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5"/>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5"/>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5"/>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5"/>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5"/>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5"/>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5"/>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5"/>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5"/>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5"/>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5"/>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5"/>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5"/>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5"/>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5"/>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5"/>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5"/>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5"/>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5"/>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5"/>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5"/>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5"/>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5"/>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5"/>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5"/>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5"/>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5"/>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5"/>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5"/>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5"/>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5"/>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45"/>
          <p:cNvGrpSpPr/>
          <p:nvPr/>
        </p:nvGrpSpPr>
        <p:grpSpPr>
          <a:xfrm>
            <a:off x="-20128" y="-299283"/>
            <a:ext cx="866897" cy="905047"/>
            <a:chOff x="3463228" y="4036210"/>
            <a:chExt cx="750886" cy="783930"/>
          </a:xfrm>
        </p:grpSpPr>
        <p:sp>
          <p:nvSpPr>
            <p:cNvPr id="4248" name="Google Shape;4248;p4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5" name="Google Shape;4275;p45"/>
          <p:cNvGrpSpPr/>
          <p:nvPr/>
        </p:nvGrpSpPr>
        <p:grpSpPr>
          <a:xfrm flipH="1">
            <a:off x="-395395" y="440293"/>
            <a:ext cx="1191346" cy="1050657"/>
            <a:chOff x="324627" y="2768356"/>
            <a:chExt cx="2019572" cy="1781077"/>
          </a:xfrm>
        </p:grpSpPr>
        <p:grpSp>
          <p:nvGrpSpPr>
            <p:cNvPr id="4276" name="Google Shape;4276;p45"/>
            <p:cNvGrpSpPr/>
            <p:nvPr/>
          </p:nvGrpSpPr>
          <p:grpSpPr>
            <a:xfrm rot="5070402">
              <a:off x="618914" y="2926791"/>
              <a:ext cx="983074" cy="731749"/>
              <a:chOff x="5220750" y="1640250"/>
              <a:chExt cx="586350" cy="436500"/>
            </a:xfrm>
          </p:grpSpPr>
          <p:sp>
            <p:nvSpPr>
              <p:cNvPr id="4277" name="Google Shape;4277;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0" name="Google Shape;4300;p45"/>
            <p:cNvGrpSpPr/>
            <p:nvPr/>
          </p:nvGrpSpPr>
          <p:grpSpPr>
            <a:xfrm rot="5070402">
              <a:off x="1441414" y="3314428"/>
              <a:ext cx="983074" cy="731749"/>
              <a:chOff x="5220750" y="1640250"/>
              <a:chExt cx="586350" cy="436500"/>
            </a:xfrm>
          </p:grpSpPr>
          <p:sp>
            <p:nvSpPr>
              <p:cNvPr id="4301" name="Google Shape;4301;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45"/>
            <p:cNvGrpSpPr/>
            <p:nvPr/>
          </p:nvGrpSpPr>
          <p:grpSpPr>
            <a:xfrm rot="5070402">
              <a:off x="1031839" y="3122191"/>
              <a:ext cx="983074" cy="731749"/>
              <a:chOff x="5220750" y="1640250"/>
              <a:chExt cx="586350" cy="436500"/>
            </a:xfrm>
          </p:grpSpPr>
          <p:sp>
            <p:nvSpPr>
              <p:cNvPr id="4325" name="Google Shape;4325;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8" name="Google Shape;4348;p45"/>
            <p:cNvGrpSpPr/>
            <p:nvPr/>
          </p:nvGrpSpPr>
          <p:grpSpPr>
            <a:xfrm>
              <a:off x="324627" y="2977867"/>
              <a:ext cx="2017099" cy="1571566"/>
              <a:chOff x="324627" y="2977867"/>
              <a:chExt cx="2017099" cy="1571566"/>
            </a:xfrm>
          </p:grpSpPr>
          <p:sp>
            <p:nvSpPr>
              <p:cNvPr id="4349" name="Google Shape;4349;p45"/>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5"/>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5"/>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5"/>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5"/>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5"/>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5"/>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5"/>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5"/>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xmlns="" id="{81457897-08A3-4B9A-2DE2-F5ED972CA433}"/>
              </a:ext>
            </a:extLst>
          </p:cNvPr>
          <p:cNvSpPr/>
          <p:nvPr/>
        </p:nvSpPr>
        <p:spPr>
          <a:xfrm>
            <a:off x="-17271" y="525360"/>
            <a:ext cx="9092301" cy="23710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 sát hình ảnh và hoàn thành PHT :</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1. Khi nâng tạ và đá bóng thì vật nào gây ra lực và vật nào chịu tác dụng của vật?</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Các lực này có tiếp xúc với nhau không? Từ đó hãy cho biết lực tiếp xúc xuất hiện khi nào?</a:t>
            </a:r>
          </a:p>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Lấy v</a:t>
            </a:r>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 dụ về các lực tiếp xúc? </a:t>
            </a:r>
            <a:endPar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utoShape 2" descr="27. Lực tiếp xúc và lực không tiếp xúc - Hoc24">
            <a:extLst>
              <a:ext uri="{FF2B5EF4-FFF2-40B4-BE49-F238E27FC236}">
                <a16:creationId xmlns:a16="http://schemas.microsoft.com/office/drawing/2014/main" xmlns="" id="{5F0F5511-74CE-3BAE-BC5A-CB8194E9CBE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1">
            <a:extLst>
              <a:ext uri="{FF2B5EF4-FFF2-40B4-BE49-F238E27FC236}">
                <a16:creationId xmlns:a16="http://schemas.microsoft.com/office/drawing/2014/main" xmlns="" id="{9A9DFDCF-8A99-858B-6364-DD6553AEC50D}"/>
              </a:ext>
            </a:extLst>
          </p:cNvPr>
          <p:cNvSpPr>
            <a:spLocks noGrp="1"/>
          </p:cNvSpPr>
          <p:nvPr>
            <p:ph type="title"/>
          </p:nvPr>
        </p:nvSpPr>
        <p:spPr>
          <a:xfrm>
            <a:off x="1228425" y="82777"/>
            <a:ext cx="4337198" cy="354840"/>
          </a:xfrm>
        </p:spPr>
        <p:txBody>
          <a:bodyPr/>
          <a:lstStyle/>
          <a:p>
            <a:pPr algn="l"/>
            <a:r>
              <a:rPr lang="en-US" sz="2800" b="1">
                <a:solidFill>
                  <a:schemeClr val="tx1">
                    <a:lumMod val="25000"/>
                  </a:schemeClr>
                </a:solidFill>
                <a:latin typeface="Times New Roman" panose="02020603050405020304" pitchFamily="18" charset="0"/>
                <a:cs typeface="Times New Roman" panose="02020603050405020304" pitchFamily="18" charset="0"/>
              </a:rPr>
              <a:t>I. LỰC TIẾP XÚC</a:t>
            </a:r>
          </a:p>
        </p:txBody>
      </p:sp>
      <p:pic>
        <p:nvPicPr>
          <p:cNvPr id="16" name="Picture 15">
            <a:extLst>
              <a:ext uri="{FF2B5EF4-FFF2-40B4-BE49-F238E27FC236}">
                <a16:creationId xmlns:a16="http://schemas.microsoft.com/office/drawing/2014/main" xmlns="" id="{665D6FC0-8E85-0F40-2B43-392AAC2500BC}"/>
              </a:ext>
            </a:extLst>
          </p:cNvPr>
          <p:cNvPicPr>
            <a:picLocks noChangeAspect="1"/>
          </p:cNvPicPr>
          <p:nvPr/>
        </p:nvPicPr>
        <p:blipFill>
          <a:blip r:embed="rId5"/>
          <a:stretch>
            <a:fillRect/>
          </a:stretch>
        </p:blipFill>
        <p:spPr>
          <a:xfrm>
            <a:off x="4030341" y="2768826"/>
            <a:ext cx="4984068" cy="2712892"/>
          </a:xfrm>
          <a:prstGeom prst="rect">
            <a:avLst/>
          </a:prstGeom>
        </p:spPr>
      </p:pic>
      <p:sp>
        <p:nvSpPr>
          <p:cNvPr id="17" name="Speech Bubble: Oval 16">
            <a:extLst>
              <a:ext uri="{FF2B5EF4-FFF2-40B4-BE49-F238E27FC236}">
                <a16:creationId xmlns:a16="http://schemas.microsoft.com/office/drawing/2014/main" xmlns="" id="{BD769B6A-A3BE-B387-ED1E-C9D727FC6E6B}"/>
              </a:ext>
            </a:extLst>
          </p:cNvPr>
          <p:cNvSpPr/>
          <p:nvPr/>
        </p:nvSpPr>
        <p:spPr>
          <a:xfrm>
            <a:off x="-272318" y="2994010"/>
            <a:ext cx="4491980" cy="2109564"/>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nhóm 6 HS </a:t>
            </a:r>
          </a:p>
          <a:p>
            <a:pPr algn="ctr"/>
            <a:endParaRPr lang="en-US" sz="2400" b="1">
              <a:solidFill>
                <a:srgbClr val="FF0000"/>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Thời gian: 5 phút</a:t>
            </a:r>
          </a:p>
        </p:txBody>
      </p:sp>
      <p:pic>
        <p:nvPicPr>
          <p:cNvPr id="18" name="Countdown 5 minutes-Nho">
            <a:hlinkClick r:id="" action="ppaction://media"/>
            <a:extLst>
              <a:ext uri="{FF2B5EF4-FFF2-40B4-BE49-F238E27FC236}">
                <a16:creationId xmlns:a16="http://schemas.microsoft.com/office/drawing/2014/main" xmlns="" id="{4D6051CB-F01B-C795-376C-DE1E63CCA9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cstate="print"/>
          <a:srcRect t="6081" b="6081"/>
          <a:stretch/>
        </p:blipFill>
        <p:spPr>
          <a:xfrm>
            <a:off x="2275916" y="4005401"/>
            <a:ext cx="1347011" cy="665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 calcmode="lin" valueType="num">
                                      <p:cBhvr additive="base">
                                        <p:cTn id="4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18"/>
                </p:tgtEl>
              </p:cMediaNode>
            </p:video>
          </p:childTnLst>
        </p:cTn>
      </p:par>
    </p:tnLst>
    <p:bldLst>
      <p:bldP spid="1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4" name="Google Shape;4454;p47"/>
          <p:cNvSpPr/>
          <p:nvPr/>
        </p:nvSpPr>
        <p:spPr>
          <a:xfrm>
            <a:off x="6023150" y="886638"/>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5" name="Google Shape;4455;p47"/>
          <p:cNvGrpSpPr/>
          <p:nvPr/>
        </p:nvGrpSpPr>
        <p:grpSpPr>
          <a:xfrm>
            <a:off x="7795647" y="318617"/>
            <a:ext cx="1024194" cy="905108"/>
            <a:chOff x="385713" y="99300"/>
            <a:chExt cx="813175" cy="718625"/>
          </a:xfrm>
        </p:grpSpPr>
        <p:sp>
          <p:nvSpPr>
            <p:cNvPr id="4456" name="Google Shape;4456;p47"/>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7"/>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7"/>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7"/>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7"/>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7"/>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7"/>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3" name="Google Shape;4463;p47"/>
            <p:cNvGrpSpPr/>
            <p:nvPr/>
          </p:nvGrpSpPr>
          <p:grpSpPr>
            <a:xfrm>
              <a:off x="593025" y="223425"/>
              <a:ext cx="408150" cy="407700"/>
              <a:chOff x="5639613" y="4825000"/>
              <a:chExt cx="408150" cy="407700"/>
            </a:xfrm>
          </p:grpSpPr>
          <p:sp>
            <p:nvSpPr>
              <p:cNvPr id="4464" name="Google Shape;4464;p47"/>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7"/>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7"/>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7"/>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7"/>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7"/>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7"/>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7"/>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7"/>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7"/>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7"/>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5" name="Google Shape;4475;p47"/>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7"/>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7"/>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7"/>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9" name="Google Shape;4479;p47"/>
          <p:cNvGrpSpPr/>
          <p:nvPr/>
        </p:nvGrpSpPr>
        <p:grpSpPr>
          <a:xfrm>
            <a:off x="390270" y="486982"/>
            <a:ext cx="1164081" cy="1026613"/>
            <a:chOff x="324627" y="2768356"/>
            <a:chExt cx="2019572" cy="1781077"/>
          </a:xfrm>
        </p:grpSpPr>
        <p:grpSp>
          <p:nvGrpSpPr>
            <p:cNvPr id="4480" name="Google Shape;4480;p47"/>
            <p:cNvGrpSpPr/>
            <p:nvPr/>
          </p:nvGrpSpPr>
          <p:grpSpPr>
            <a:xfrm rot="5070402">
              <a:off x="618914" y="2926791"/>
              <a:ext cx="983074" cy="731749"/>
              <a:chOff x="5220750" y="1640250"/>
              <a:chExt cx="586350" cy="436500"/>
            </a:xfrm>
          </p:grpSpPr>
          <p:sp>
            <p:nvSpPr>
              <p:cNvPr id="4481" name="Google Shape;4481;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4" name="Google Shape;4504;p47"/>
            <p:cNvGrpSpPr/>
            <p:nvPr/>
          </p:nvGrpSpPr>
          <p:grpSpPr>
            <a:xfrm rot="5070402">
              <a:off x="1441414" y="3314428"/>
              <a:ext cx="983074" cy="731749"/>
              <a:chOff x="5220750" y="1640250"/>
              <a:chExt cx="586350" cy="436500"/>
            </a:xfrm>
          </p:grpSpPr>
          <p:sp>
            <p:nvSpPr>
              <p:cNvPr id="4505" name="Google Shape;4505;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8" name="Google Shape;4528;p47"/>
            <p:cNvGrpSpPr/>
            <p:nvPr/>
          </p:nvGrpSpPr>
          <p:grpSpPr>
            <a:xfrm rot="5070402">
              <a:off x="1031839" y="3122191"/>
              <a:ext cx="983074" cy="731749"/>
              <a:chOff x="5220750" y="1640250"/>
              <a:chExt cx="586350" cy="436500"/>
            </a:xfrm>
          </p:grpSpPr>
          <p:sp>
            <p:nvSpPr>
              <p:cNvPr id="4529" name="Google Shape;4529;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2" name="Google Shape;4552;p47"/>
            <p:cNvGrpSpPr/>
            <p:nvPr/>
          </p:nvGrpSpPr>
          <p:grpSpPr>
            <a:xfrm>
              <a:off x="324627" y="2977867"/>
              <a:ext cx="2017099" cy="1571566"/>
              <a:chOff x="324627" y="2977867"/>
              <a:chExt cx="2017099" cy="1571566"/>
            </a:xfrm>
          </p:grpSpPr>
          <p:sp>
            <p:nvSpPr>
              <p:cNvPr id="4553" name="Google Shape;4553;p47"/>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7"/>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7"/>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7"/>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7"/>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7"/>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7"/>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7"/>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7"/>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62" name="Google Shape;4562;p47"/>
          <p:cNvGrpSpPr/>
          <p:nvPr/>
        </p:nvGrpSpPr>
        <p:grpSpPr>
          <a:xfrm>
            <a:off x="3528088" y="3898875"/>
            <a:ext cx="414600" cy="496575"/>
            <a:chOff x="3134413" y="350225"/>
            <a:chExt cx="414600" cy="496575"/>
          </a:xfrm>
        </p:grpSpPr>
        <p:sp>
          <p:nvSpPr>
            <p:cNvPr id="4563" name="Google Shape;4563;p4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47"/>
          <p:cNvGrpSpPr/>
          <p:nvPr/>
        </p:nvGrpSpPr>
        <p:grpSpPr>
          <a:xfrm rot="-1220400">
            <a:off x="7024922" y="2238879"/>
            <a:ext cx="1707381" cy="2658664"/>
            <a:chOff x="7682625" y="2787750"/>
            <a:chExt cx="1702925" cy="2651725"/>
          </a:xfrm>
        </p:grpSpPr>
        <p:sp>
          <p:nvSpPr>
            <p:cNvPr id="4589" name="Google Shape;4589;p47"/>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7"/>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7"/>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7"/>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7"/>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7"/>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7"/>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7"/>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7"/>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7"/>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7"/>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7"/>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7"/>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7"/>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7"/>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7"/>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7"/>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7"/>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7"/>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7"/>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7"/>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7"/>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7"/>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7"/>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7"/>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7"/>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7"/>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7"/>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7"/>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7"/>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7"/>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7"/>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7"/>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7"/>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7"/>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7"/>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7"/>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7"/>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7"/>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7"/>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7"/>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7"/>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7"/>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7"/>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7"/>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7"/>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7"/>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7"/>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7"/>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7"/>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7"/>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7"/>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7"/>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7"/>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7"/>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7"/>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7"/>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7"/>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7"/>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7"/>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7"/>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7"/>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7"/>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7"/>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7"/>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7"/>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7"/>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7"/>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7"/>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7"/>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7"/>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7"/>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7"/>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7"/>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7"/>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7"/>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7"/>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7"/>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7"/>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7"/>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7"/>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7"/>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7"/>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7"/>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7"/>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7"/>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7"/>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7"/>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7"/>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7"/>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7"/>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7"/>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7"/>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7"/>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7"/>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xmlns="" id="{4AC2CBF2-6417-6232-E731-D5966885FF28}"/>
              </a:ext>
            </a:extLst>
          </p:cNvPr>
          <p:cNvSpPr/>
          <p:nvPr/>
        </p:nvSpPr>
        <p:spPr>
          <a:xfrm>
            <a:off x="-151001" y="-125834"/>
            <a:ext cx="9370502" cy="52693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07000"/>
              </a:lnSpc>
              <a:spcAft>
                <a:spcPts val="800"/>
              </a:spcAft>
            </a:pPr>
            <a:r>
              <a:rPr lang="en-US" sz="2000" kern="100" dirty="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p>
          <a:p>
            <a:pPr marL="457200" indent="-457200">
              <a:lnSpc>
                <a:spcPct val="107000"/>
              </a:lnSpc>
              <a:spcAft>
                <a:spcPts val="800"/>
              </a:spcAft>
              <a:buAutoNum type="arabicPeriod"/>
            </a:pP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nâng</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tạ</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đá</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gây</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spcAft>
                <a:spcPts val="800"/>
              </a:spcAft>
              <a:buFontTx/>
              <a:buChar char="-"/>
            </a:pP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nâng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spcAft>
                <a:spcPts val="800"/>
              </a:spcAft>
              <a:buFontTx/>
              <a:buChar char="-"/>
            </a:pP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này</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nhau</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hãy</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spcAft>
                <a:spcPts val="800"/>
              </a:spcAft>
              <a:buFontTx/>
              <a:buChar char="-"/>
            </a:pP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spcAft>
                <a:spcPts val="800"/>
              </a:spcAft>
              <a:buFontTx/>
              <a:buChar char="-"/>
            </a:pP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000" kern="100" dirty="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kern="100" dirty="0" err="1">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kern="100" dirty="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dụ</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2000" kern="100" dirty="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lông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cốc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uống</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dirty="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5"/>
        <p:cNvGrpSpPr/>
        <p:nvPr/>
      </p:nvGrpSpPr>
      <p:grpSpPr>
        <a:xfrm>
          <a:off x="0" y="0"/>
          <a:ext cx="0" cy="0"/>
          <a:chOff x="0" y="0"/>
          <a:chExt cx="0" cy="0"/>
        </a:xfrm>
      </p:grpSpPr>
      <p:sp>
        <p:nvSpPr>
          <p:cNvPr id="4697" name="Google Shape;4697;p48"/>
          <p:cNvSpPr txBox="1">
            <a:spLocks noGrp="1"/>
          </p:cNvSpPr>
          <p:nvPr>
            <p:ph type="title"/>
          </p:nvPr>
        </p:nvSpPr>
        <p:spPr>
          <a:xfrm>
            <a:off x="3862246" y="593152"/>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4699" name="Google Shape;4699;p48"/>
          <p:cNvSpPr txBox="1">
            <a:spLocks noGrp="1"/>
          </p:cNvSpPr>
          <p:nvPr>
            <p:ph type="subTitle" idx="1"/>
          </p:nvPr>
        </p:nvSpPr>
        <p:spPr>
          <a:xfrm>
            <a:off x="2359305" y="1209210"/>
            <a:ext cx="6692330" cy="2086464"/>
          </a:xfrm>
          <a:prstGeom prst="rect">
            <a:avLst/>
          </a:prstGeom>
        </p:spPr>
        <p:txBody>
          <a:bodyPr spcFirstLastPara="1" wrap="square" lIns="91425" tIns="91425" rIns="91425" bIns="91425" anchor="ctr" anchorCtr="0">
            <a:noAutofit/>
          </a:bodyPr>
          <a:lstStyle/>
          <a:p>
            <a:pPr algn="just">
              <a:spcBef>
                <a:spcPts val="600"/>
              </a:spcBef>
              <a:spcAft>
                <a:spcPts val="600"/>
              </a:spcAft>
            </a:pPr>
            <a:r>
              <a:rPr lang="en" sz="3200" b="1">
                <a:solidFill>
                  <a:schemeClr val="tx1">
                    <a:lumMod val="10000"/>
                  </a:schemeClr>
                </a:solidFill>
                <a:latin typeface="Times New Roman" panose="02020603050405020304" pitchFamily="18" charset="0"/>
                <a:cs typeface="Times New Roman" panose="02020603050405020304" pitchFamily="18" charset="0"/>
              </a:rPr>
              <a:t>- </a:t>
            </a:r>
            <a:r>
              <a:rPr lang="en-US" sz="3600" b="1">
                <a:solidFill>
                  <a:schemeClr val="tx1">
                    <a:lumMod val="10000"/>
                  </a:schemeClr>
                </a:solidFill>
                <a:latin typeface="Times New Roman" panose="02020603050405020304" pitchFamily="18" charset="0"/>
                <a:ea typeface="Calibri" panose="020F0502020204030204" pitchFamily="34" charset="0"/>
                <a:cs typeface="Times New Roman" panose="02020603050405020304" pitchFamily="18" charset="0"/>
              </a:rPr>
              <a:t>Lực tiếp xúc xuất hiện khi vật gây ra lực có tiếp xúc với vật chịu tác dụng lực.</a:t>
            </a:r>
            <a:endParaRPr lang="en-US" sz="3600" b="1">
              <a:solidFill>
                <a:schemeClr val="tx1">
                  <a:lumMod val="10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a:p>
        </p:txBody>
      </p:sp>
      <p:grpSp>
        <p:nvGrpSpPr>
          <p:cNvPr id="4700" name="Google Shape;4700;p48"/>
          <p:cNvGrpSpPr/>
          <p:nvPr/>
        </p:nvGrpSpPr>
        <p:grpSpPr>
          <a:xfrm>
            <a:off x="791756" y="1508951"/>
            <a:ext cx="1742918" cy="3962590"/>
            <a:chOff x="1491364" y="1237276"/>
            <a:chExt cx="1742918" cy="3962590"/>
          </a:xfrm>
        </p:grpSpPr>
        <p:sp>
          <p:nvSpPr>
            <p:cNvPr id="4701" name="Google Shape;4701;p48"/>
            <p:cNvSpPr/>
            <p:nvPr/>
          </p:nvSpPr>
          <p:spPr>
            <a:xfrm flipH="1">
              <a:off x="2249606" y="4443411"/>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flipH="1">
              <a:off x="2245768" y="4439837"/>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flipH="1">
              <a:off x="1658112" y="4443411"/>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flipH="1">
              <a:off x="1654208" y="4439837"/>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flipH="1">
              <a:off x="1530040" y="1240816"/>
              <a:ext cx="1329984" cy="1474532"/>
            </a:xfrm>
            <a:custGeom>
              <a:avLst/>
              <a:gdLst/>
              <a:ahLst/>
              <a:cxnLst/>
              <a:rect l="l" t="t" r="r" b="b"/>
              <a:pathLst>
                <a:path w="40199" h="44568" extrusionOk="0">
                  <a:moveTo>
                    <a:pt x="17338" y="0"/>
                  </a:moveTo>
                  <a:cubicBezTo>
                    <a:pt x="14425" y="0"/>
                    <a:pt x="11513" y="783"/>
                    <a:pt x="8922" y="2130"/>
                  </a:cubicBezTo>
                  <a:cubicBezTo>
                    <a:pt x="6575" y="3352"/>
                    <a:pt x="4443" y="5047"/>
                    <a:pt x="2900" y="7206"/>
                  </a:cubicBezTo>
                  <a:cubicBezTo>
                    <a:pt x="1357" y="9356"/>
                    <a:pt x="429" y="11987"/>
                    <a:pt x="491" y="14637"/>
                  </a:cubicBezTo>
                  <a:cubicBezTo>
                    <a:pt x="545" y="16992"/>
                    <a:pt x="1348" y="19249"/>
                    <a:pt x="1928" y="21533"/>
                  </a:cubicBezTo>
                  <a:cubicBezTo>
                    <a:pt x="2507" y="23816"/>
                    <a:pt x="2846" y="26296"/>
                    <a:pt x="1990" y="28491"/>
                  </a:cubicBezTo>
                  <a:cubicBezTo>
                    <a:pt x="973" y="31114"/>
                    <a:pt x="1" y="33514"/>
                    <a:pt x="714" y="36377"/>
                  </a:cubicBezTo>
                  <a:cubicBezTo>
                    <a:pt x="1428" y="39232"/>
                    <a:pt x="3533" y="41507"/>
                    <a:pt x="6094" y="42854"/>
                  </a:cubicBezTo>
                  <a:cubicBezTo>
                    <a:pt x="7227" y="43460"/>
                    <a:pt x="8511" y="43710"/>
                    <a:pt x="9528" y="44558"/>
                  </a:cubicBezTo>
                  <a:cubicBezTo>
                    <a:pt x="9528" y="44558"/>
                    <a:pt x="10213" y="44568"/>
                    <a:pt x="11356" y="44568"/>
                  </a:cubicBezTo>
                  <a:cubicBezTo>
                    <a:pt x="15987" y="44568"/>
                    <a:pt x="28138" y="44401"/>
                    <a:pt x="32732" y="42720"/>
                  </a:cubicBezTo>
                  <a:cubicBezTo>
                    <a:pt x="38468" y="40633"/>
                    <a:pt x="40199" y="33166"/>
                    <a:pt x="36229" y="28571"/>
                  </a:cubicBezTo>
                  <a:cubicBezTo>
                    <a:pt x="32268" y="23977"/>
                    <a:pt x="37157" y="17946"/>
                    <a:pt x="35720" y="10899"/>
                  </a:cubicBezTo>
                  <a:cubicBezTo>
                    <a:pt x="34656" y="5676"/>
                    <a:pt x="31225" y="5000"/>
                    <a:pt x="29520" y="5000"/>
                  </a:cubicBezTo>
                  <a:cubicBezTo>
                    <a:pt x="28924" y="5000"/>
                    <a:pt x="28539" y="5082"/>
                    <a:pt x="28539" y="5082"/>
                  </a:cubicBezTo>
                  <a:cubicBezTo>
                    <a:pt x="26282" y="2299"/>
                    <a:pt x="22865" y="568"/>
                    <a:pt x="19306" y="122"/>
                  </a:cubicBezTo>
                  <a:cubicBezTo>
                    <a:pt x="18652" y="40"/>
                    <a:pt x="17995" y="0"/>
                    <a:pt x="17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flipH="1">
              <a:off x="1574903" y="1237276"/>
              <a:ext cx="1277445" cy="1481646"/>
            </a:xfrm>
            <a:custGeom>
              <a:avLst/>
              <a:gdLst/>
              <a:ahLst/>
              <a:cxnLst/>
              <a:rect l="l" t="t" r="r" b="b"/>
              <a:pathLst>
                <a:path w="38611" h="44783" extrusionOk="0">
                  <a:moveTo>
                    <a:pt x="17020" y="225"/>
                  </a:moveTo>
                  <a:cubicBezTo>
                    <a:pt x="20730" y="225"/>
                    <a:pt x="24418" y="1495"/>
                    <a:pt x="27138" y="4092"/>
                  </a:cubicBezTo>
                  <a:cubicBezTo>
                    <a:pt x="27522" y="4458"/>
                    <a:pt x="27888" y="4859"/>
                    <a:pt x="28227" y="5270"/>
                  </a:cubicBezTo>
                  <a:cubicBezTo>
                    <a:pt x="28245" y="5293"/>
                    <a:pt x="28270" y="5301"/>
                    <a:pt x="28296" y="5301"/>
                  </a:cubicBezTo>
                  <a:cubicBezTo>
                    <a:pt x="28309" y="5301"/>
                    <a:pt x="28322" y="5299"/>
                    <a:pt x="28334" y="5296"/>
                  </a:cubicBezTo>
                  <a:cubicBezTo>
                    <a:pt x="28631" y="5234"/>
                    <a:pt x="28946" y="5205"/>
                    <a:pt x="29267" y="5205"/>
                  </a:cubicBezTo>
                  <a:cubicBezTo>
                    <a:pt x="29909" y="5205"/>
                    <a:pt x="30573" y="5320"/>
                    <a:pt x="31162" y="5511"/>
                  </a:cubicBezTo>
                  <a:cubicBezTo>
                    <a:pt x="32036" y="5787"/>
                    <a:pt x="32830" y="6287"/>
                    <a:pt x="33463" y="6956"/>
                  </a:cubicBezTo>
                  <a:cubicBezTo>
                    <a:pt x="34373" y="7919"/>
                    <a:pt x="34918" y="9168"/>
                    <a:pt x="35248" y="10435"/>
                  </a:cubicBezTo>
                  <a:cubicBezTo>
                    <a:pt x="35676" y="12121"/>
                    <a:pt x="35729" y="13869"/>
                    <a:pt x="35560" y="15582"/>
                  </a:cubicBezTo>
                  <a:cubicBezTo>
                    <a:pt x="35399" y="17197"/>
                    <a:pt x="35060" y="18776"/>
                    <a:pt x="34757" y="20364"/>
                  </a:cubicBezTo>
                  <a:cubicBezTo>
                    <a:pt x="34489" y="21756"/>
                    <a:pt x="34240" y="23183"/>
                    <a:pt x="34311" y="24610"/>
                  </a:cubicBezTo>
                  <a:cubicBezTo>
                    <a:pt x="34382" y="25957"/>
                    <a:pt x="34784" y="27260"/>
                    <a:pt x="35596" y="28348"/>
                  </a:cubicBezTo>
                  <a:cubicBezTo>
                    <a:pt x="36024" y="28919"/>
                    <a:pt x="36488" y="29437"/>
                    <a:pt x="36844" y="30061"/>
                  </a:cubicBezTo>
                  <a:cubicBezTo>
                    <a:pt x="37183" y="30632"/>
                    <a:pt x="37451" y="31239"/>
                    <a:pt x="37638" y="31872"/>
                  </a:cubicBezTo>
                  <a:cubicBezTo>
                    <a:pt x="38022" y="33112"/>
                    <a:pt x="38129" y="34432"/>
                    <a:pt x="37960" y="35717"/>
                  </a:cubicBezTo>
                  <a:cubicBezTo>
                    <a:pt x="37612" y="38322"/>
                    <a:pt x="36122" y="40731"/>
                    <a:pt x="33847" y="42078"/>
                  </a:cubicBezTo>
                  <a:cubicBezTo>
                    <a:pt x="32036" y="43139"/>
                    <a:pt x="29841" y="43452"/>
                    <a:pt x="27799" y="43719"/>
                  </a:cubicBezTo>
                  <a:cubicBezTo>
                    <a:pt x="25318" y="44058"/>
                    <a:pt x="22821" y="44228"/>
                    <a:pt x="20332" y="44353"/>
                  </a:cubicBezTo>
                  <a:cubicBezTo>
                    <a:pt x="18012" y="44460"/>
                    <a:pt x="15684" y="44522"/>
                    <a:pt x="13364" y="44549"/>
                  </a:cubicBezTo>
                  <a:cubicBezTo>
                    <a:pt x="12612" y="44554"/>
                    <a:pt x="11863" y="44559"/>
                    <a:pt x="11116" y="44559"/>
                  </a:cubicBezTo>
                  <a:cubicBezTo>
                    <a:pt x="10568" y="44559"/>
                    <a:pt x="10021" y="44556"/>
                    <a:pt x="9475" y="44549"/>
                  </a:cubicBezTo>
                  <a:lnTo>
                    <a:pt x="9324" y="44549"/>
                  </a:lnTo>
                  <a:cubicBezTo>
                    <a:pt x="8430" y="43834"/>
                    <a:pt x="7335" y="43533"/>
                    <a:pt x="6317" y="43068"/>
                  </a:cubicBezTo>
                  <a:cubicBezTo>
                    <a:pt x="5362" y="42631"/>
                    <a:pt x="4470" y="42033"/>
                    <a:pt x="3676" y="41337"/>
                  </a:cubicBezTo>
                  <a:cubicBezTo>
                    <a:pt x="2097" y="39963"/>
                    <a:pt x="902" y="38117"/>
                    <a:pt x="500" y="36038"/>
                  </a:cubicBezTo>
                  <a:cubicBezTo>
                    <a:pt x="1" y="33540"/>
                    <a:pt x="884" y="31149"/>
                    <a:pt x="1776" y="28857"/>
                  </a:cubicBezTo>
                  <a:cubicBezTo>
                    <a:pt x="2222" y="27724"/>
                    <a:pt x="2418" y="26564"/>
                    <a:pt x="2382" y="25351"/>
                  </a:cubicBezTo>
                  <a:cubicBezTo>
                    <a:pt x="2356" y="24138"/>
                    <a:pt x="2133" y="22942"/>
                    <a:pt x="1847" y="21765"/>
                  </a:cubicBezTo>
                  <a:cubicBezTo>
                    <a:pt x="1232" y="19276"/>
                    <a:pt x="304" y="16813"/>
                    <a:pt x="375" y="14208"/>
                  </a:cubicBezTo>
                  <a:cubicBezTo>
                    <a:pt x="438" y="11827"/>
                    <a:pt x="1285" y="9507"/>
                    <a:pt x="2632" y="7553"/>
                  </a:cubicBezTo>
                  <a:cubicBezTo>
                    <a:pt x="3953" y="5644"/>
                    <a:pt x="5737" y="4092"/>
                    <a:pt x="7717" y="2906"/>
                  </a:cubicBezTo>
                  <a:cubicBezTo>
                    <a:pt x="9787" y="1666"/>
                    <a:pt x="12089" y="809"/>
                    <a:pt x="14470" y="426"/>
                  </a:cubicBezTo>
                  <a:cubicBezTo>
                    <a:pt x="15314" y="292"/>
                    <a:pt x="16167" y="225"/>
                    <a:pt x="17020" y="225"/>
                  </a:cubicBezTo>
                  <a:close/>
                  <a:moveTo>
                    <a:pt x="17086" y="0"/>
                  </a:moveTo>
                  <a:cubicBezTo>
                    <a:pt x="16859" y="0"/>
                    <a:pt x="16633" y="5"/>
                    <a:pt x="16406" y="15"/>
                  </a:cubicBezTo>
                  <a:cubicBezTo>
                    <a:pt x="13935" y="122"/>
                    <a:pt x="11500" y="765"/>
                    <a:pt x="9270" y="1826"/>
                  </a:cubicBezTo>
                  <a:cubicBezTo>
                    <a:pt x="7173" y="2816"/>
                    <a:pt x="5219" y="4190"/>
                    <a:pt x="3649" y="5921"/>
                  </a:cubicBezTo>
                  <a:cubicBezTo>
                    <a:pt x="2061" y="7669"/>
                    <a:pt x="884" y="9810"/>
                    <a:pt x="402" y="12139"/>
                  </a:cubicBezTo>
                  <a:cubicBezTo>
                    <a:pt x="152" y="13325"/>
                    <a:pt x="90" y="14530"/>
                    <a:pt x="215" y="15734"/>
                  </a:cubicBezTo>
                  <a:cubicBezTo>
                    <a:pt x="348" y="17010"/>
                    <a:pt x="661" y="18259"/>
                    <a:pt x="1000" y="19499"/>
                  </a:cubicBezTo>
                  <a:cubicBezTo>
                    <a:pt x="1678" y="21961"/>
                    <a:pt x="2481" y="24539"/>
                    <a:pt x="2043" y="27126"/>
                  </a:cubicBezTo>
                  <a:cubicBezTo>
                    <a:pt x="1829" y="28384"/>
                    <a:pt x="1249" y="29544"/>
                    <a:pt x="839" y="30748"/>
                  </a:cubicBezTo>
                  <a:cubicBezTo>
                    <a:pt x="456" y="31872"/>
                    <a:pt x="161" y="33041"/>
                    <a:pt x="125" y="34236"/>
                  </a:cubicBezTo>
                  <a:cubicBezTo>
                    <a:pt x="63" y="36466"/>
                    <a:pt x="928" y="38625"/>
                    <a:pt x="2356" y="40311"/>
                  </a:cubicBezTo>
                  <a:cubicBezTo>
                    <a:pt x="3025" y="41105"/>
                    <a:pt x="3801" y="41792"/>
                    <a:pt x="4657" y="42372"/>
                  </a:cubicBezTo>
                  <a:cubicBezTo>
                    <a:pt x="5103" y="42675"/>
                    <a:pt x="5576" y="42961"/>
                    <a:pt x="6067" y="43193"/>
                  </a:cubicBezTo>
                  <a:cubicBezTo>
                    <a:pt x="6584" y="43443"/>
                    <a:pt x="7128" y="43639"/>
                    <a:pt x="7664" y="43862"/>
                  </a:cubicBezTo>
                  <a:cubicBezTo>
                    <a:pt x="8211" y="44091"/>
                    <a:pt x="8741" y="44356"/>
                    <a:pt x="9201" y="44724"/>
                  </a:cubicBezTo>
                  <a:lnTo>
                    <a:pt x="9201" y="44724"/>
                  </a:lnTo>
                  <a:cubicBezTo>
                    <a:pt x="9219" y="44752"/>
                    <a:pt x="9251" y="44772"/>
                    <a:pt x="9296" y="44772"/>
                  </a:cubicBezTo>
                  <a:cubicBezTo>
                    <a:pt x="9765" y="44781"/>
                    <a:pt x="10235" y="44783"/>
                    <a:pt x="10707" y="44783"/>
                  </a:cubicBezTo>
                  <a:cubicBezTo>
                    <a:pt x="11179" y="44783"/>
                    <a:pt x="11651" y="44781"/>
                    <a:pt x="12124" y="44781"/>
                  </a:cubicBezTo>
                  <a:cubicBezTo>
                    <a:pt x="14337" y="44772"/>
                    <a:pt x="16558" y="44727"/>
                    <a:pt x="18770" y="44638"/>
                  </a:cubicBezTo>
                  <a:cubicBezTo>
                    <a:pt x="21340" y="44540"/>
                    <a:pt x="23918" y="44388"/>
                    <a:pt x="26469" y="44112"/>
                  </a:cubicBezTo>
                  <a:cubicBezTo>
                    <a:pt x="27602" y="43978"/>
                    <a:pt x="28744" y="43826"/>
                    <a:pt x="29868" y="43621"/>
                  </a:cubicBezTo>
                  <a:cubicBezTo>
                    <a:pt x="30751" y="43452"/>
                    <a:pt x="31652" y="43255"/>
                    <a:pt x="32500" y="42943"/>
                  </a:cubicBezTo>
                  <a:cubicBezTo>
                    <a:pt x="35016" y="42042"/>
                    <a:pt x="36934" y="39999"/>
                    <a:pt x="37781" y="37483"/>
                  </a:cubicBezTo>
                  <a:cubicBezTo>
                    <a:pt x="38611" y="34985"/>
                    <a:pt x="38352" y="32166"/>
                    <a:pt x="37014" y="29901"/>
                  </a:cubicBezTo>
                  <a:cubicBezTo>
                    <a:pt x="36648" y="29276"/>
                    <a:pt x="36175" y="28768"/>
                    <a:pt x="35756" y="28188"/>
                  </a:cubicBezTo>
                  <a:cubicBezTo>
                    <a:pt x="35337" y="27617"/>
                    <a:pt x="35016" y="26983"/>
                    <a:pt x="34810" y="26305"/>
                  </a:cubicBezTo>
                  <a:cubicBezTo>
                    <a:pt x="34409" y="24940"/>
                    <a:pt x="34489" y="23486"/>
                    <a:pt x="34686" y="22086"/>
                  </a:cubicBezTo>
                  <a:cubicBezTo>
                    <a:pt x="34909" y="20525"/>
                    <a:pt x="35283" y="18981"/>
                    <a:pt x="35533" y="17420"/>
                  </a:cubicBezTo>
                  <a:cubicBezTo>
                    <a:pt x="35810" y="15752"/>
                    <a:pt x="35970" y="14066"/>
                    <a:pt x="35801" y="12380"/>
                  </a:cubicBezTo>
                  <a:cubicBezTo>
                    <a:pt x="35560" y="9855"/>
                    <a:pt x="34632" y="7090"/>
                    <a:pt x="32304" y="5769"/>
                  </a:cubicBezTo>
                  <a:cubicBezTo>
                    <a:pt x="31401" y="5258"/>
                    <a:pt x="30352" y="4995"/>
                    <a:pt x="29308" y="4995"/>
                  </a:cubicBezTo>
                  <a:cubicBezTo>
                    <a:pt x="29042" y="4995"/>
                    <a:pt x="28775" y="5012"/>
                    <a:pt x="28512" y="5047"/>
                  </a:cubicBezTo>
                  <a:cubicBezTo>
                    <a:pt x="28457" y="5053"/>
                    <a:pt x="28402" y="5059"/>
                    <a:pt x="28346" y="5068"/>
                  </a:cubicBezTo>
                  <a:lnTo>
                    <a:pt x="28346" y="5068"/>
                  </a:lnTo>
                  <a:cubicBezTo>
                    <a:pt x="25608" y="1737"/>
                    <a:pt x="21340" y="0"/>
                    <a:pt x="17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flipH="1">
              <a:off x="2517462" y="2383241"/>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flipH="1">
              <a:off x="2519678" y="2379568"/>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flipH="1">
              <a:off x="2747965" y="3075974"/>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flipH="1">
              <a:off x="2822208" y="2383241"/>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flipH="1">
              <a:off x="2822506" y="2379568"/>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8"/>
            <p:cNvSpPr/>
            <p:nvPr/>
          </p:nvSpPr>
          <p:spPr>
            <a:xfrm flipH="1">
              <a:off x="3012281" y="2756539"/>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8"/>
            <p:cNvSpPr/>
            <p:nvPr/>
          </p:nvSpPr>
          <p:spPr>
            <a:xfrm flipH="1">
              <a:off x="3148657" y="2632933"/>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flipH="1">
              <a:off x="2930760" y="2473993"/>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flipH="1">
              <a:off x="3001959" y="2552073"/>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flipH="1">
              <a:off x="2956798" y="2759549"/>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flipH="1">
              <a:off x="2892414" y="2747639"/>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flipH="1">
              <a:off x="2368248" y="2414241"/>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flipH="1">
              <a:off x="2395080" y="2937150"/>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flipH="1">
              <a:off x="2381615" y="2896985"/>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flipH="1">
              <a:off x="2368315" y="2856522"/>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flipH="1">
              <a:off x="1953561" y="2259172"/>
              <a:ext cx="464910" cy="328038"/>
            </a:xfrm>
            <a:custGeom>
              <a:avLst/>
              <a:gdLst/>
              <a:ahLst/>
              <a:cxnLst/>
              <a:rect l="l" t="t" r="r" b="b"/>
              <a:pathLst>
                <a:path w="14052" h="9915" extrusionOk="0">
                  <a:moveTo>
                    <a:pt x="9160" y="1"/>
                  </a:moveTo>
                  <a:cubicBezTo>
                    <a:pt x="9158" y="1"/>
                    <a:pt x="9156" y="2"/>
                    <a:pt x="9153" y="4"/>
                  </a:cubicBezTo>
                  <a:cubicBezTo>
                    <a:pt x="9011" y="146"/>
                    <a:pt x="3399" y="601"/>
                    <a:pt x="3399" y="601"/>
                  </a:cubicBezTo>
                  <a:lnTo>
                    <a:pt x="3399" y="4348"/>
                  </a:lnTo>
                  <a:lnTo>
                    <a:pt x="0" y="4955"/>
                  </a:lnTo>
                  <a:cubicBezTo>
                    <a:pt x="0" y="4955"/>
                    <a:pt x="2088" y="9915"/>
                    <a:pt x="6745" y="9915"/>
                  </a:cubicBezTo>
                  <a:cubicBezTo>
                    <a:pt x="11393" y="9915"/>
                    <a:pt x="14051" y="5758"/>
                    <a:pt x="14051" y="5758"/>
                  </a:cubicBezTo>
                  <a:lnTo>
                    <a:pt x="9153" y="4348"/>
                  </a:lnTo>
                  <a:cubicBezTo>
                    <a:pt x="9153" y="4348"/>
                    <a:pt x="9292" y="1"/>
                    <a:pt x="9160"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flipH="1">
              <a:off x="1949161" y="2255433"/>
              <a:ext cx="473446" cy="335383"/>
            </a:xfrm>
            <a:custGeom>
              <a:avLst/>
              <a:gdLst/>
              <a:ahLst/>
              <a:cxnLst/>
              <a:rect l="l" t="t" r="r" b="b"/>
              <a:pathLst>
                <a:path w="14310" h="10137" extrusionOk="0">
                  <a:moveTo>
                    <a:pt x="9192" y="162"/>
                  </a:moveTo>
                  <a:cubicBezTo>
                    <a:pt x="9192" y="162"/>
                    <a:pt x="9194" y="167"/>
                    <a:pt x="9198" y="179"/>
                  </a:cubicBezTo>
                  <a:cubicBezTo>
                    <a:pt x="9193" y="169"/>
                    <a:pt x="9191" y="162"/>
                    <a:pt x="9192" y="162"/>
                  </a:cubicBezTo>
                  <a:close/>
                  <a:moveTo>
                    <a:pt x="9207" y="257"/>
                  </a:moveTo>
                  <a:cubicBezTo>
                    <a:pt x="9207" y="260"/>
                    <a:pt x="9207" y="264"/>
                    <a:pt x="9207" y="268"/>
                  </a:cubicBezTo>
                  <a:cubicBezTo>
                    <a:pt x="9216" y="322"/>
                    <a:pt x="9216" y="384"/>
                    <a:pt x="9216" y="438"/>
                  </a:cubicBezTo>
                  <a:cubicBezTo>
                    <a:pt x="9225" y="607"/>
                    <a:pt x="9225" y="777"/>
                    <a:pt x="9234" y="946"/>
                  </a:cubicBezTo>
                  <a:cubicBezTo>
                    <a:pt x="9234" y="1392"/>
                    <a:pt x="9225" y="1847"/>
                    <a:pt x="9216" y="2293"/>
                  </a:cubicBezTo>
                  <a:cubicBezTo>
                    <a:pt x="9216" y="2748"/>
                    <a:pt x="9198" y="3194"/>
                    <a:pt x="9189" y="3649"/>
                  </a:cubicBezTo>
                  <a:cubicBezTo>
                    <a:pt x="9180" y="3908"/>
                    <a:pt x="9180" y="4167"/>
                    <a:pt x="9171" y="4426"/>
                  </a:cubicBezTo>
                  <a:cubicBezTo>
                    <a:pt x="9171" y="4443"/>
                    <a:pt x="9171" y="4452"/>
                    <a:pt x="9171" y="4461"/>
                  </a:cubicBezTo>
                  <a:cubicBezTo>
                    <a:pt x="9163" y="4515"/>
                    <a:pt x="9207" y="4559"/>
                    <a:pt x="9252" y="4568"/>
                  </a:cubicBezTo>
                  <a:cubicBezTo>
                    <a:pt x="9412" y="4622"/>
                    <a:pt x="9573" y="4666"/>
                    <a:pt x="9733" y="4711"/>
                  </a:cubicBezTo>
                  <a:cubicBezTo>
                    <a:pt x="10126" y="4827"/>
                    <a:pt x="10519" y="4934"/>
                    <a:pt x="10911" y="5050"/>
                  </a:cubicBezTo>
                  <a:lnTo>
                    <a:pt x="12321" y="5452"/>
                  </a:lnTo>
                  <a:cubicBezTo>
                    <a:pt x="12731" y="5567"/>
                    <a:pt x="13132" y="5692"/>
                    <a:pt x="13543" y="5808"/>
                  </a:cubicBezTo>
                  <a:cubicBezTo>
                    <a:pt x="13677" y="5844"/>
                    <a:pt x="13810" y="5880"/>
                    <a:pt x="13944" y="5924"/>
                  </a:cubicBezTo>
                  <a:cubicBezTo>
                    <a:pt x="13960" y="5929"/>
                    <a:pt x="13977" y="5934"/>
                    <a:pt x="13994" y="5939"/>
                  </a:cubicBezTo>
                  <a:lnTo>
                    <a:pt x="13994" y="5939"/>
                  </a:lnTo>
                  <a:cubicBezTo>
                    <a:pt x="13960" y="5990"/>
                    <a:pt x="13934" y="6033"/>
                    <a:pt x="13900" y="6076"/>
                  </a:cubicBezTo>
                  <a:cubicBezTo>
                    <a:pt x="13873" y="6103"/>
                    <a:pt x="13855" y="6129"/>
                    <a:pt x="13828" y="6165"/>
                  </a:cubicBezTo>
                  <a:cubicBezTo>
                    <a:pt x="13828" y="6174"/>
                    <a:pt x="13819" y="6174"/>
                    <a:pt x="13810" y="6183"/>
                  </a:cubicBezTo>
                  <a:cubicBezTo>
                    <a:pt x="13810" y="6188"/>
                    <a:pt x="13806" y="6194"/>
                    <a:pt x="13802" y="6199"/>
                  </a:cubicBezTo>
                  <a:lnTo>
                    <a:pt x="13802" y="6199"/>
                  </a:lnTo>
                  <a:cubicBezTo>
                    <a:pt x="13804" y="6196"/>
                    <a:pt x="13804" y="6195"/>
                    <a:pt x="13804" y="6195"/>
                  </a:cubicBezTo>
                  <a:lnTo>
                    <a:pt x="13804" y="6195"/>
                  </a:lnTo>
                  <a:cubicBezTo>
                    <a:pt x="13803" y="6195"/>
                    <a:pt x="13793" y="6212"/>
                    <a:pt x="13793" y="6219"/>
                  </a:cubicBezTo>
                  <a:cubicBezTo>
                    <a:pt x="13784" y="6228"/>
                    <a:pt x="13775" y="6237"/>
                    <a:pt x="13775" y="6245"/>
                  </a:cubicBezTo>
                  <a:cubicBezTo>
                    <a:pt x="13480" y="6611"/>
                    <a:pt x="13159" y="6968"/>
                    <a:pt x="12820" y="7298"/>
                  </a:cubicBezTo>
                  <a:cubicBezTo>
                    <a:pt x="12347" y="7762"/>
                    <a:pt x="11839" y="8172"/>
                    <a:pt x="11286" y="8538"/>
                  </a:cubicBezTo>
                  <a:cubicBezTo>
                    <a:pt x="10634" y="8966"/>
                    <a:pt x="9939" y="9305"/>
                    <a:pt x="9198" y="9546"/>
                  </a:cubicBezTo>
                  <a:cubicBezTo>
                    <a:pt x="8453" y="9784"/>
                    <a:pt x="7680" y="9909"/>
                    <a:pt x="6904" y="9909"/>
                  </a:cubicBezTo>
                  <a:cubicBezTo>
                    <a:pt x="6807" y="9909"/>
                    <a:pt x="6709" y="9907"/>
                    <a:pt x="6611" y="9903"/>
                  </a:cubicBezTo>
                  <a:cubicBezTo>
                    <a:pt x="5835" y="9876"/>
                    <a:pt x="5059" y="9698"/>
                    <a:pt x="4345" y="9377"/>
                  </a:cubicBezTo>
                  <a:cubicBezTo>
                    <a:pt x="3712" y="9082"/>
                    <a:pt x="3123" y="8690"/>
                    <a:pt x="2597" y="8235"/>
                  </a:cubicBezTo>
                  <a:cubicBezTo>
                    <a:pt x="2142" y="7833"/>
                    <a:pt x="1713" y="7361"/>
                    <a:pt x="1348" y="6879"/>
                  </a:cubicBezTo>
                  <a:cubicBezTo>
                    <a:pt x="1062" y="6504"/>
                    <a:pt x="795" y="6103"/>
                    <a:pt x="563" y="5683"/>
                  </a:cubicBezTo>
                  <a:cubicBezTo>
                    <a:pt x="466" y="5512"/>
                    <a:pt x="369" y="5335"/>
                    <a:pt x="283" y="5152"/>
                  </a:cubicBezTo>
                  <a:lnTo>
                    <a:pt x="283" y="5152"/>
                  </a:lnTo>
                  <a:lnTo>
                    <a:pt x="1303" y="4970"/>
                  </a:lnTo>
                  <a:cubicBezTo>
                    <a:pt x="1919" y="4863"/>
                    <a:pt x="2525" y="4756"/>
                    <a:pt x="3141" y="4649"/>
                  </a:cubicBezTo>
                  <a:lnTo>
                    <a:pt x="3560" y="4568"/>
                  </a:lnTo>
                  <a:cubicBezTo>
                    <a:pt x="3580" y="4565"/>
                    <a:pt x="3598" y="4553"/>
                    <a:pt x="3611" y="4536"/>
                  </a:cubicBezTo>
                  <a:lnTo>
                    <a:pt x="3611" y="4536"/>
                  </a:lnTo>
                  <a:cubicBezTo>
                    <a:pt x="3627" y="4521"/>
                    <a:pt x="3638" y="4499"/>
                    <a:pt x="3640" y="4473"/>
                  </a:cubicBezTo>
                  <a:lnTo>
                    <a:pt x="3640" y="4473"/>
                  </a:lnTo>
                  <a:cubicBezTo>
                    <a:pt x="3642" y="4460"/>
                    <a:pt x="3642" y="4447"/>
                    <a:pt x="3640" y="4435"/>
                  </a:cubicBezTo>
                  <a:lnTo>
                    <a:pt x="3640" y="4435"/>
                  </a:lnTo>
                  <a:lnTo>
                    <a:pt x="3640" y="1544"/>
                  </a:lnTo>
                  <a:lnTo>
                    <a:pt x="3640" y="818"/>
                  </a:lnTo>
                  <a:lnTo>
                    <a:pt x="3640" y="818"/>
                  </a:lnTo>
                  <a:cubicBezTo>
                    <a:pt x="3753" y="807"/>
                    <a:pt x="3866" y="799"/>
                    <a:pt x="3979" y="786"/>
                  </a:cubicBezTo>
                  <a:cubicBezTo>
                    <a:pt x="4354" y="759"/>
                    <a:pt x="4729" y="723"/>
                    <a:pt x="5103" y="697"/>
                  </a:cubicBezTo>
                  <a:cubicBezTo>
                    <a:pt x="5585" y="652"/>
                    <a:pt x="6067" y="607"/>
                    <a:pt x="6549" y="563"/>
                  </a:cubicBezTo>
                  <a:cubicBezTo>
                    <a:pt x="7021" y="518"/>
                    <a:pt x="7494" y="474"/>
                    <a:pt x="7958" y="420"/>
                  </a:cubicBezTo>
                  <a:cubicBezTo>
                    <a:pt x="8306" y="384"/>
                    <a:pt x="8654" y="349"/>
                    <a:pt x="9002" y="295"/>
                  </a:cubicBezTo>
                  <a:cubicBezTo>
                    <a:pt x="9072" y="281"/>
                    <a:pt x="9142" y="273"/>
                    <a:pt x="9207" y="257"/>
                  </a:cubicBezTo>
                  <a:close/>
                  <a:moveTo>
                    <a:pt x="9287" y="1"/>
                  </a:moveTo>
                  <a:cubicBezTo>
                    <a:pt x="9270" y="1"/>
                    <a:pt x="9243" y="10"/>
                    <a:pt x="9225" y="19"/>
                  </a:cubicBezTo>
                  <a:cubicBezTo>
                    <a:pt x="9189" y="28"/>
                    <a:pt x="9163" y="36"/>
                    <a:pt x="9136" y="45"/>
                  </a:cubicBezTo>
                  <a:cubicBezTo>
                    <a:pt x="9020" y="72"/>
                    <a:pt x="8913" y="81"/>
                    <a:pt x="8797" y="99"/>
                  </a:cubicBezTo>
                  <a:lnTo>
                    <a:pt x="8770" y="99"/>
                  </a:lnTo>
                  <a:cubicBezTo>
                    <a:pt x="8743" y="108"/>
                    <a:pt x="8725" y="108"/>
                    <a:pt x="8708" y="108"/>
                  </a:cubicBezTo>
                  <a:cubicBezTo>
                    <a:pt x="8663" y="117"/>
                    <a:pt x="8627" y="126"/>
                    <a:pt x="8583" y="126"/>
                  </a:cubicBezTo>
                  <a:cubicBezTo>
                    <a:pt x="8493" y="135"/>
                    <a:pt x="8404" y="152"/>
                    <a:pt x="8315" y="161"/>
                  </a:cubicBezTo>
                  <a:cubicBezTo>
                    <a:pt x="7860" y="206"/>
                    <a:pt x="7414" y="259"/>
                    <a:pt x="6968" y="295"/>
                  </a:cubicBezTo>
                  <a:cubicBezTo>
                    <a:pt x="6468" y="349"/>
                    <a:pt x="5978" y="393"/>
                    <a:pt x="5478" y="438"/>
                  </a:cubicBezTo>
                  <a:cubicBezTo>
                    <a:pt x="5059" y="474"/>
                    <a:pt x="4640" y="509"/>
                    <a:pt x="4220" y="545"/>
                  </a:cubicBezTo>
                  <a:cubicBezTo>
                    <a:pt x="4006" y="563"/>
                    <a:pt x="3783" y="581"/>
                    <a:pt x="3560" y="598"/>
                  </a:cubicBezTo>
                  <a:cubicBezTo>
                    <a:pt x="3551" y="607"/>
                    <a:pt x="3542" y="607"/>
                    <a:pt x="3524" y="607"/>
                  </a:cubicBezTo>
                  <a:cubicBezTo>
                    <a:pt x="3471" y="607"/>
                    <a:pt x="3417" y="652"/>
                    <a:pt x="3417" y="714"/>
                  </a:cubicBezTo>
                  <a:lnTo>
                    <a:pt x="3417" y="3641"/>
                  </a:lnTo>
                  <a:lnTo>
                    <a:pt x="3417" y="4369"/>
                  </a:lnTo>
                  <a:lnTo>
                    <a:pt x="2347" y="4559"/>
                  </a:lnTo>
                  <a:cubicBezTo>
                    <a:pt x="1731" y="4666"/>
                    <a:pt x="1125" y="4782"/>
                    <a:pt x="509" y="4889"/>
                  </a:cubicBezTo>
                  <a:lnTo>
                    <a:pt x="90" y="4961"/>
                  </a:lnTo>
                  <a:cubicBezTo>
                    <a:pt x="18" y="4979"/>
                    <a:pt x="1" y="5068"/>
                    <a:pt x="27" y="5121"/>
                  </a:cubicBezTo>
                  <a:cubicBezTo>
                    <a:pt x="90" y="5282"/>
                    <a:pt x="170" y="5434"/>
                    <a:pt x="250" y="5585"/>
                  </a:cubicBezTo>
                  <a:cubicBezTo>
                    <a:pt x="456" y="5978"/>
                    <a:pt x="688" y="6344"/>
                    <a:pt x="946" y="6700"/>
                  </a:cubicBezTo>
                  <a:cubicBezTo>
                    <a:pt x="1294" y="7200"/>
                    <a:pt x="1687" y="7673"/>
                    <a:pt x="2124" y="8092"/>
                  </a:cubicBezTo>
                  <a:cubicBezTo>
                    <a:pt x="2623" y="8583"/>
                    <a:pt x="3185" y="9011"/>
                    <a:pt x="3801" y="9350"/>
                  </a:cubicBezTo>
                  <a:cubicBezTo>
                    <a:pt x="4479" y="9716"/>
                    <a:pt x="5228" y="9974"/>
                    <a:pt x="5996" y="10073"/>
                  </a:cubicBezTo>
                  <a:cubicBezTo>
                    <a:pt x="6303" y="10116"/>
                    <a:pt x="6613" y="10137"/>
                    <a:pt x="6924" y="10137"/>
                  </a:cubicBezTo>
                  <a:cubicBezTo>
                    <a:pt x="7506" y="10137"/>
                    <a:pt x="8090" y="10064"/>
                    <a:pt x="8654" y="9930"/>
                  </a:cubicBezTo>
                  <a:cubicBezTo>
                    <a:pt x="9448" y="9743"/>
                    <a:pt x="10215" y="9430"/>
                    <a:pt x="10929" y="9020"/>
                  </a:cubicBezTo>
                  <a:cubicBezTo>
                    <a:pt x="11544" y="8663"/>
                    <a:pt x="12115" y="8244"/>
                    <a:pt x="12642" y="7771"/>
                  </a:cubicBezTo>
                  <a:cubicBezTo>
                    <a:pt x="13034" y="7414"/>
                    <a:pt x="13409" y="7031"/>
                    <a:pt x="13748" y="6620"/>
                  </a:cubicBezTo>
                  <a:cubicBezTo>
                    <a:pt x="13926" y="6406"/>
                    <a:pt x="14096" y="6183"/>
                    <a:pt x="14256" y="5960"/>
                  </a:cubicBezTo>
                  <a:cubicBezTo>
                    <a:pt x="14256" y="5951"/>
                    <a:pt x="14265" y="5933"/>
                    <a:pt x="14274" y="5924"/>
                  </a:cubicBezTo>
                  <a:cubicBezTo>
                    <a:pt x="14310" y="5862"/>
                    <a:pt x="14274" y="5782"/>
                    <a:pt x="14203" y="5764"/>
                  </a:cubicBezTo>
                  <a:cubicBezTo>
                    <a:pt x="14042" y="5719"/>
                    <a:pt x="13882" y="5675"/>
                    <a:pt x="13721" y="5621"/>
                  </a:cubicBezTo>
                  <a:cubicBezTo>
                    <a:pt x="13329" y="5514"/>
                    <a:pt x="12936" y="5398"/>
                    <a:pt x="12544" y="5291"/>
                  </a:cubicBezTo>
                  <a:lnTo>
                    <a:pt x="11134" y="4881"/>
                  </a:lnTo>
                  <a:cubicBezTo>
                    <a:pt x="10733" y="4765"/>
                    <a:pt x="10322" y="4649"/>
                    <a:pt x="9912" y="4533"/>
                  </a:cubicBezTo>
                  <a:cubicBezTo>
                    <a:pt x="9778" y="4488"/>
                    <a:pt x="9644" y="4452"/>
                    <a:pt x="9510" y="4417"/>
                  </a:cubicBezTo>
                  <a:cubicBezTo>
                    <a:pt x="9473" y="4406"/>
                    <a:pt x="9435" y="4392"/>
                    <a:pt x="9395" y="4380"/>
                  </a:cubicBezTo>
                  <a:lnTo>
                    <a:pt x="9395" y="4380"/>
                  </a:lnTo>
                  <a:cubicBezTo>
                    <a:pt x="9397" y="4220"/>
                    <a:pt x="9403" y="4061"/>
                    <a:pt x="9403" y="3908"/>
                  </a:cubicBezTo>
                  <a:cubicBezTo>
                    <a:pt x="9421" y="3480"/>
                    <a:pt x="9430" y="3043"/>
                    <a:pt x="9439" y="2615"/>
                  </a:cubicBezTo>
                  <a:cubicBezTo>
                    <a:pt x="9448" y="2142"/>
                    <a:pt x="9457" y="1669"/>
                    <a:pt x="9457" y="1196"/>
                  </a:cubicBezTo>
                  <a:cubicBezTo>
                    <a:pt x="9457" y="884"/>
                    <a:pt x="9466" y="554"/>
                    <a:pt x="9430" y="242"/>
                  </a:cubicBezTo>
                  <a:cubicBezTo>
                    <a:pt x="9421" y="152"/>
                    <a:pt x="9412" y="1"/>
                    <a:pt x="9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flipH="1">
              <a:off x="1965372" y="2412157"/>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flipH="1">
              <a:off x="1961237" y="2408551"/>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flipH="1">
              <a:off x="1491364" y="2423075"/>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flipH="1">
              <a:off x="1491364" y="2423075"/>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flipH="1">
              <a:off x="1726863" y="4053504"/>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flipH="1">
              <a:off x="2365006" y="4060253"/>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flipH="1">
              <a:off x="2224229" y="2739798"/>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flipH="1">
              <a:off x="1502613" y="4452774"/>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flipH="1">
              <a:off x="1498775" y="4487017"/>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flipH="1">
              <a:off x="1492025" y="4523311"/>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flipH="1">
              <a:off x="2222741" y="2419502"/>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flipH="1">
              <a:off x="1922163" y="2440776"/>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flipH="1">
              <a:off x="2257579" y="2788201"/>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flipH="1">
              <a:off x="2259068" y="3540521"/>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flipH="1">
              <a:off x="2148068" y="2867870"/>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flipH="1">
              <a:off x="2148068" y="3119349"/>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flipH="1">
              <a:off x="2148068" y="3370828"/>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flipH="1">
              <a:off x="2148068" y="3622274"/>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flipH="1">
              <a:off x="2148068" y="387375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flipH="1">
              <a:off x="2148068" y="412523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flipH="1">
              <a:off x="2148068" y="437667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flipH="1">
              <a:off x="2610596" y="2693148"/>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flipH="1">
              <a:off x="2607056" y="2689376"/>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8"/>
            <p:cNvSpPr/>
            <p:nvPr/>
          </p:nvSpPr>
          <p:spPr>
            <a:xfrm flipH="1">
              <a:off x="2748726" y="2638260"/>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8"/>
            <p:cNvSpPr/>
            <p:nvPr/>
          </p:nvSpPr>
          <p:spPr>
            <a:xfrm flipH="1">
              <a:off x="2744590" y="2634654"/>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flipH="1">
              <a:off x="1630387" y="1575934"/>
              <a:ext cx="1054617" cy="739946"/>
            </a:xfrm>
            <a:custGeom>
              <a:avLst/>
              <a:gdLst/>
              <a:ahLst/>
              <a:cxnLst/>
              <a:rect l="l" t="t" r="r" b="b"/>
              <a:pathLst>
                <a:path w="31876" h="22365" extrusionOk="0">
                  <a:moveTo>
                    <a:pt x="20857" y="0"/>
                  </a:moveTo>
                  <a:cubicBezTo>
                    <a:pt x="14135" y="0"/>
                    <a:pt x="179" y="3803"/>
                    <a:pt x="179" y="3803"/>
                  </a:cubicBezTo>
                  <a:cubicBezTo>
                    <a:pt x="1" y="8049"/>
                    <a:pt x="259" y="10868"/>
                    <a:pt x="795" y="15088"/>
                  </a:cubicBezTo>
                  <a:cubicBezTo>
                    <a:pt x="795" y="15088"/>
                    <a:pt x="1464" y="22365"/>
                    <a:pt x="12379" y="22365"/>
                  </a:cubicBezTo>
                  <a:cubicBezTo>
                    <a:pt x="12664" y="22365"/>
                    <a:pt x="12957" y="22360"/>
                    <a:pt x="13257" y="22350"/>
                  </a:cubicBezTo>
                  <a:cubicBezTo>
                    <a:pt x="24061" y="21984"/>
                    <a:pt x="24543" y="14499"/>
                    <a:pt x="24543" y="14499"/>
                  </a:cubicBezTo>
                  <a:cubicBezTo>
                    <a:pt x="24543" y="14499"/>
                    <a:pt x="25361" y="14875"/>
                    <a:pt x="26453" y="14875"/>
                  </a:cubicBezTo>
                  <a:cubicBezTo>
                    <a:pt x="27722" y="14875"/>
                    <a:pt x="29360" y="14367"/>
                    <a:pt x="30511" y="12171"/>
                  </a:cubicBezTo>
                  <a:cubicBezTo>
                    <a:pt x="31875" y="9562"/>
                    <a:pt x="29736" y="7746"/>
                    <a:pt x="27620" y="7746"/>
                  </a:cubicBezTo>
                  <a:cubicBezTo>
                    <a:pt x="26415" y="7746"/>
                    <a:pt x="25217" y="8334"/>
                    <a:pt x="24676" y="9700"/>
                  </a:cubicBezTo>
                  <a:cubicBezTo>
                    <a:pt x="24676" y="9700"/>
                    <a:pt x="25149" y="4954"/>
                    <a:pt x="24373" y="1189"/>
                  </a:cubicBezTo>
                  <a:cubicBezTo>
                    <a:pt x="24194" y="331"/>
                    <a:pt x="22841" y="0"/>
                    <a:pt x="20857"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flipH="1">
              <a:off x="165635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5" y="221"/>
                  </a:moveTo>
                  <a:cubicBezTo>
                    <a:pt x="21264" y="221"/>
                    <a:pt x="21623" y="233"/>
                    <a:pt x="21982"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3" y="7973"/>
                    <a:pt x="27585" y="7971"/>
                    <a:pt x="27657" y="7971"/>
                  </a:cubicBezTo>
                  <a:cubicBezTo>
                    <a:pt x="28652"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09"/>
                    <a:pt x="24459" y="14766"/>
                    <a:pt x="24459" y="14766"/>
                  </a:cubicBezTo>
                  <a:cubicBezTo>
                    <a:pt x="24459" y="14766"/>
                    <a:pt x="24460" y="14763"/>
                    <a:pt x="24462" y="14757"/>
                  </a:cubicBezTo>
                  <a:lnTo>
                    <a:pt x="24462" y="14757"/>
                  </a:lnTo>
                  <a:cubicBezTo>
                    <a:pt x="24453" y="14793"/>
                    <a:pt x="24453" y="14837"/>
                    <a:pt x="24444" y="14873"/>
                  </a:cubicBezTo>
                  <a:cubicBezTo>
                    <a:pt x="24399" y="15132"/>
                    <a:pt x="24346" y="15381"/>
                    <a:pt x="24274" y="15631"/>
                  </a:cubicBezTo>
                  <a:cubicBezTo>
                    <a:pt x="24033" y="16470"/>
                    <a:pt x="23659" y="17264"/>
                    <a:pt x="23168" y="17977"/>
                  </a:cubicBezTo>
                  <a:cubicBezTo>
                    <a:pt x="22454" y="19021"/>
                    <a:pt x="21500" y="19878"/>
                    <a:pt x="20420" y="20529"/>
                  </a:cubicBezTo>
                  <a:cubicBezTo>
                    <a:pt x="18841" y="21475"/>
                    <a:pt x="17030" y="21974"/>
                    <a:pt x="15219" y="22206"/>
                  </a:cubicBezTo>
                  <a:cubicBezTo>
                    <a:pt x="14323" y="22321"/>
                    <a:pt x="13415" y="22374"/>
                    <a:pt x="12506" y="22374"/>
                  </a:cubicBezTo>
                  <a:cubicBezTo>
                    <a:pt x="12212" y="22374"/>
                    <a:pt x="11918" y="22369"/>
                    <a:pt x="11624" y="22358"/>
                  </a:cubicBezTo>
                  <a:cubicBezTo>
                    <a:pt x="10572" y="22322"/>
                    <a:pt x="9528" y="22215"/>
                    <a:pt x="8493" y="22001"/>
                  </a:cubicBezTo>
                  <a:cubicBezTo>
                    <a:pt x="6968" y="21680"/>
                    <a:pt x="5478" y="21118"/>
                    <a:pt x="4202" y="20217"/>
                  </a:cubicBezTo>
                  <a:cubicBezTo>
                    <a:pt x="3301" y="19583"/>
                    <a:pt x="2525" y="18771"/>
                    <a:pt x="1945" y="17844"/>
                  </a:cubicBezTo>
                  <a:cubicBezTo>
                    <a:pt x="1570" y="17219"/>
                    <a:pt x="1267" y="16550"/>
                    <a:pt x="1080" y="15845"/>
                  </a:cubicBezTo>
                  <a:cubicBezTo>
                    <a:pt x="1035" y="15667"/>
                    <a:pt x="990" y="15480"/>
                    <a:pt x="964" y="15292"/>
                  </a:cubicBezTo>
                  <a:cubicBezTo>
                    <a:pt x="957" y="15271"/>
                    <a:pt x="955" y="15239"/>
                    <a:pt x="955" y="15239"/>
                  </a:cubicBezTo>
                  <a:cubicBezTo>
                    <a:pt x="955" y="15239"/>
                    <a:pt x="955" y="15242"/>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5"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802"/>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47"/>
                    <a:pt x="1169" y="16862"/>
                    <a:pt x="1463" y="17442"/>
                  </a:cubicBezTo>
                  <a:cubicBezTo>
                    <a:pt x="1945" y="18361"/>
                    <a:pt x="2614" y="19191"/>
                    <a:pt x="3399" y="19869"/>
                  </a:cubicBezTo>
                  <a:cubicBezTo>
                    <a:pt x="4505" y="20823"/>
                    <a:pt x="5843" y="21483"/>
                    <a:pt x="7235" y="21912"/>
                  </a:cubicBezTo>
                  <a:cubicBezTo>
                    <a:pt x="8890" y="22406"/>
                    <a:pt x="10625" y="22595"/>
                    <a:pt x="12354" y="22595"/>
                  </a:cubicBezTo>
                  <a:cubicBezTo>
                    <a:pt x="12777" y="22595"/>
                    <a:pt x="13201" y="22584"/>
                    <a:pt x="13623" y="22563"/>
                  </a:cubicBezTo>
                  <a:cubicBezTo>
                    <a:pt x="15639" y="22474"/>
                    <a:pt x="17682" y="22108"/>
                    <a:pt x="19528" y="21251"/>
                  </a:cubicBezTo>
                  <a:cubicBezTo>
                    <a:pt x="20804" y="20663"/>
                    <a:pt x="21964" y="19824"/>
                    <a:pt x="22865" y="18754"/>
                  </a:cubicBezTo>
                  <a:cubicBezTo>
                    <a:pt x="23498" y="17986"/>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61" y="4890"/>
                    <a:pt x="24890" y="3740"/>
                    <a:pt x="24747" y="2607"/>
                  </a:cubicBezTo>
                  <a:cubicBezTo>
                    <a:pt x="24685" y="2143"/>
                    <a:pt x="24631" y="1661"/>
                    <a:pt x="24506" y="1206"/>
                  </a:cubicBezTo>
                  <a:cubicBezTo>
                    <a:pt x="24471" y="1099"/>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flipH="1">
              <a:off x="2443219" y="1913566"/>
              <a:ext cx="76493" cy="116492"/>
            </a:xfrm>
            <a:custGeom>
              <a:avLst/>
              <a:gdLst/>
              <a:ahLst/>
              <a:cxnLst/>
              <a:rect l="l" t="t" r="r" b="b"/>
              <a:pathLst>
                <a:path w="2312" h="3521" extrusionOk="0">
                  <a:moveTo>
                    <a:pt x="1043" y="1"/>
                  </a:moveTo>
                  <a:cubicBezTo>
                    <a:pt x="1022" y="1"/>
                    <a:pt x="1002" y="1"/>
                    <a:pt x="982" y="3"/>
                  </a:cubicBezTo>
                  <a:cubicBezTo>
                    <a:pt x="393" y="66"/>
                    <a:pt x="1" y="895"/>
                    <a:pt x="99" y="1868"/>
                  </a:cubicBezTo>
                  <a:cubicBezTo>
                    <a:pt x="185" y="2798"/>
                    <a:pt x="704" y="3521"/>
                    <a:pt x="1270" y="3521"/>
                  </a:cubicBezTo>
                  <a:cubicBezTo>
                    <a:pt x="1290" y="3521"/>
                    <a:pt x="1310" y="3520"/>
                    <a:pt x="1330" y="3518"/>
                  </a:cubicBezTo>
                  <a:cubicBezTo>
                    <a:pt x="1919" y="3456"/>
                    <a:pt x="2311" y="2626"/>
                    <a:pt x="2213" y="1654"/>
                  </a:cubicBezTo>
                  <a:cubicBezTo>
                    <a:pt x="2127" y="715"/>
                    <a:pt x="1608"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flipH="1">
              <a:off x="2096422" y="1885808"/>
              <a:ext cx="76493" cy="116261"/>
            </a:xfrm>
            <a:custGeom>
              <a:avLst/>
              <a:gdLst/>
              <a:ahLst/>
              <a:cxnLst/>
              <a:rect l="l" t="t" r="r" b="b"/>
              <a:pathLst>
                <a:path w="2312" h="3514" extrusionOk="0">
                  <a:moveTo>
                    <a:pt x="1052" y="0"/>
                  </a:moveTo>
                  <a:cubicBezTo>
                    <a:pt x="1029" y="0"/>
                    <a:pt x="1005" y="1"/>
                    <a:pt x="982" y="4"/>
                  </a:cubicBezTo>
                  <a:cubicBezTo>
                    <a:pt x="393" y="57"/>
                    <a:pt x="1" y="896"/>
                    <a:pt x="99" y="1859"/>
                  </a:cubicBezTo>
                  <a:cubicBezTo>
                    <a:pt x="185" y="2793"/>
                    <a:pt x="698" y="3513"/>
                    <a:pt x="1261" y="3513"/>
                  </a:cubicBezTo>
                  <a:cubicBezTo>
                    <a:pt x="1284" y="3513"/>
                    <a:pt x="1307" y="3512"/>
                    <a:pt x="1330" y="3510"/>
                  </a:cubicBezTo>
                  <a:cubicBezTo>
                    <a:pt x="1919" y="3456"/>
                    <a:pt x="2311" y="2618"/>
                    <a:pt x="2213" y="1654"/>
                  </a:cubicBezTo>
                  <a:cubicBezTo>
                    <a:pt x="2128" y="720"/>
                    <a:pt x="1614"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flipH="1">
              <a:off x="2455030" y="2069793"/>
              <a:ext cx="189544" cy="189511"/>
            </a:xfrm>
            <a:custGeom>
              <a:avLst/>
              <a:gdLst/>
              <a:ahLst/>
              <a:cxnLst/>
              <a:rect l="l" t="t" r="r" b="b"/>
              <a:pathLst>
                <a:path w="5729" h="5728" extrusionOk="0">
                  <a:moveTo>
                    <a:pt x="2865" y="0"/>
                  </a:moveTo>
                  <a:cubicBezTo>
                    <a:pt x="1286" y="0"/>
                    <a:pt x="1" y="1285"/>
                    <a:pt x="1" y="2864"/>
                  </a:cubicBezTo>
                  <a:cubicBezTo>
                    <a:pt x="1" y="4443"/>
                    <a:pt x="1286" y="5728"/>
                    <a:pt x="2865" y="5728"/>
                  </a:cubicBezTo>
                  <a:cubicBezTo>
                    <a:pt x="4444" y="5728"/>
                    <a:pt x="5728" y="4443"/>
                    <a:pt x="5728" y="2864"/>
                  </a:cubicBezTo>
                  <a:cubicBezTo>
                    <a:pt x="5728" y="1285"/>
                    <a:pt x="4444" y="0"/>
                    <a:pt x="286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flipH="1">
              <a:off x="1936754" y="2000712"/>
              <a:ext cx="189511" cy="189544"/>
            </a:xfrm>
            <a:custGeom>
              <a:avLst/>
              <a:gdLst/>
              <a:ahLst/>
              <a:cxnLst/>
              <a:rect l="l" t="t" r="r" b="b"/>
              <a:pathLst>
                <a:path w="5728" h="5729" extrusionOk="0">
                  <a:moveTo>
                    <a:pt x="2864" y="1"/>
                  </a:moveTo>
                  <a:cubicBezTo>
                    <a:pt x="1285" y="1"/>
                    <a:pt x="0" y="1286"/>
                    <a:pt x="0" y="2865"/>
                  </a:cubicBezTo>
                  <a:cubicBezTo>
                    <a:pt x="0" y="4444"/>
                    <a:pt x="1285" y="5728"/>
                    <a:pt x="2864" y="5728"/>
                  </a:cubicBezTo>
                  <a:cubicBezTo>
                    <a:pt x="4452" y="5728"/>
                    <a:pt x="5728" y="4444"/>
                    <a:pt x="5728" y="2865"/>
                  </a:cubicBezTo>
                  <a:cubicBezTo>
                    <a:pt x="5728" y="1286"/>
                    <a:pt x="4452" y="1"/>
                    <a:pt x="2864"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flipH="1">
              <a:off x="2280441" y="1856064"/>
              <a:ext cx="73383" cy="199569"/>
            </a:xfrm>
            <a:custGeom>
              <a:avLst/>
              <a:gdLst/>
              <a:ahLst/>
              <a:cxnLst/>
              <a:rect l="l" t="t" r="r" b="b"/>
              <a:pathLst>
                <a:path w="2218" h="6032" extrusionOk="0">
                  <a:moveTo>
                    <a:pt x="979" y="1"/>
                  </a:moveTo>
                  <a:cubicBezTo>
                    <a:pt x="913" y="1"/>
                    <a:pt x="844" y="55"/>
                    <a:pt x="866" y="135"/>
                  </a:cubicBezTo>
                  <a:cubicBezTo>
                    <a:pt x="1080" y="1126"/>
                    <a:pt x="1035" y="2161"/>
                    <a:pt x="750" y="3133"/>
                  </a:cubicBezTo>
                  <a:cubicBezTo>
                    <a:pt x="678" y="3374"/>
                    <a:pt x="589" y="3606"/>
                    <a:pt x="482" y="3838"/>
                  </a:cubicBezTo>
                  <a:cubicBezTo>
                    <a:pt x="384" y="4070"/>
                    <a:pt x="250" y="4284"/>
                    <a:pt x="152" y="4525"/>
                  </a:cubicBezTo>
                  <a:cubicBezTo>
                    <a:pt x="54" y="4748"/>
                    <a:pt x="0" y="4989"/>
                    <a:pt x="45" y="5229"/>
                  </a:cubicBezTo>
                  <a:cubicBezTo>
                    <a:pt x="80" y="5461"/>
                    <a:pt x="214" y="5658"/>
                    <a:pt x="411" y="5782"/>
                  </a:cubicBezTo>
                  <a:cubicBezTo>
                    <a:pt x="651" y="5934"/>
                    <a:pt x="946" y="6005"/>
                    <a:pt x="1222" y="6023"/>
                  </a:cubicBezTo>
                  <a:cubicBezTo>
                    <a:pt x="1284" y="6029"/>
                    <a:pt x="1346" y="6032"/>
                    <a:pt x="1408" y="6032"/>
                  </a:cubicBezTo>
                  <a:cubicBezTo>
                    <a:pt x="1637" y="6032"/>
                    <a:pt x="1870" y="5993"/>
                    <a:pt x="2088" y="5916"/>
                  </a:cubicBezTo>
                  <a:cubicBezTo>
                    <a:pt x="2217" y="5876"/>
                    <a:pt x="2178" y="5696"/>
                    <a:pt x="2070" y="5696"/>
                  </a:cubicBezTo>
                  <a:cubicBezTo>
                    <a:pt x="2059" y="5696"/>
                    <a:pt x="2047" y="5698"/>
                    <a:pt x="2034" y="5702"/>
                  </a:cubicBezTo>
                  <a:cubicBezTo>
                    <a:pt x="1828" y="5775"/>
                    <a:pt x="1606" y="5813"/>
                    <a:pt x="1384" y="5813"/>
                  </a:cubicBezTo>
                  <a:cubicBezTo>
                    <a:pt x="1115" y="5813"/>
                    <a:pt x="846" y="5757"/>
                    <a:pt x="607" y="5640"/>
                  </a:cubicBezTo>
                  <a:cubicBezTo>
                    <a:pt x="419" y="5542"/>
                    <a:pt x="286" y="5390"/>
                    <a:pt x="259" y="5167"/>
                  </a:cubicBezTo>
                  <a:cubicBezTo>
                    <a:pt x="223" y="4944"/>
                    <a:pt x="304" y="4721"/>
                    <a:pt x="393" y="4516"/>
                  </a:cubicBezTo>
                  <a:cubicBezTo>
                    <a:pt x="500" y="4293"/>
                    <a:pt x="616" y="4079"/>
                    <a:pt x="714" y="3856"/>
                  </a:cubicBezTo>
                  <a:cubicBezTo>
                    <a:pt x="812" y="3633"/>
                    <a:pt x="901" y="3401"/>
                    <a:pt x="973" y="3169"/>
                  </a:cubicBezTo>
                  <a:cubicBezTo>
                    <a:pt x="1106" y="2696"/>
                    <a:pt x="1187" y="2214"/>
                    <a:pt x="1213" y="1723"/>
                  </a:cubicBezTo>
                  <a:cubicBezTo>
                    <a:pt x="1249" y="1170"/>
                    <a:pt x="1196" y="617"/>
                    <a:pt x="1080" y="82"/>
                  </a:cubicBezTo>
                  <a:cubicBezTo>
                    <a:pt x="1065" y="25"/>
                    <a:pt x="1023"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flipH="1">
              <a:off x="1696788" y="1870886"/>
              <a:ext cx="130851" cy="96873"/>
            </a:xfrm>
            <a:custGeom>
              <a:avLst/>
              <a:gdLst/>
              <a:ahLst/>
              <a:cxnLst/>
              <a:rect l="l" t="t" r="r" b="b"/>
              <a:pathLst>
                <a:path w="3955" h="2928" extrusionOk="0">
                  <a:moveTo>
                    <a:pt x="1886" y="0"/>
                  </a:moveTo>
                  <a:cubicBezTo>
                    <a:pt x="1622" y="0"/>
                    <a:pt x="1358" y="55"/>
                    <a:pt x="1118" y="169"/>
                  </a:cubicBezTo>
                  <a:cubicBezTo>
                    <a:pt x="663" y="383"/>
                    <a:pt x="333" y="785"/>
                    <a:pt x="56" y="1195"/>
                  </a:cubicBezTo>
                  <a:cubicBezTo>
                    <a:pt x="0" y="1276"/>
                    <a:pt x="78" y="1356"/>
                    <a:pt x="157" y="1356"/>
                  </a:cubicBezTo>
                  <a:cubicBezTo>
                    <a:pt x="192" y="1356"/>
                    <a:pt x="228" y="1340"/>
                    <a:pt x="252" y="1302"/>
                  </a:cubicBezTo>
                  <a:cubicBezTo>
                    <a:pt x="466" y="972"/>
                    <a:pt x="725" y="660"/>
                    <a:pt x="1064" y="446"/>
                  </a:cubicBezTo>
                  <a:cubicBezTo>
                    <a:pt x="1309" y="294"/>
                    <a:pt x="1595" y="219"/>
                    <a:pt x="1884" y="219"/>
                  </a:cubicBezTo>
                  <a:cubicBezTo>
                    <a:pt x="1952" y="219"/>
                    <a:pt x="2021" y="223"/>
                    <a:pt x="2090" y="232"/>
                  </a:cubicBezTo>
                  <a:cubicBezTo>
                    <a:pt x="2429" y="267"/>
                    <a:pt x="2759" y="419"/>
                    <a:pt x="3018" y="642"/>
                  </a:cubicBezTo>
                  <a:cubicBezTo>
                    <a:pt x="3294" y="883"/>
                    <a:pt x="3473" y="1213"/>
                    <a:pt x="3544" y="1570"/>
                  </a:cubicBezTo>
                  <a:cubicBezTo>
                    <a:pt x="3633" y="1962"/>
                    <a:pt x="3589" y="2391"/>
                    <a:pt x="3410" y="2756"/>
                  </a:cubicBezTo>
                  <a:cubicBezTo>
                    <a:pt x="3367" y="2848"/>
                    <a:pt x="3447" y="2928"/>
                    <a:pt x="3521" y="2928"/>
                  </a:cubicBezTo>
                  <a:cubicBezTo>
                    <a:pt x="3554" y="2928"/>
                    <a:pt x="3587" y="2911"/>
                    <a:pt x="3607" y="2872"/>
                  </a:cubicBezTo>
                  <a:cubicBezTo>
                    <a:pt x="3954" y="2132"/>
                    <a:pt x="3847" y="1195"/>
                    <a:pt x="3285" y="589"/>
                  </a:cubicBezTo>
                  <a:cubicBezTo>
                    <a:pt x="2925" y="210"/>
                    <a:pt x="2404"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8"/>
            <p:cNvSpPr/>
            <p:nvPr/>
          </p:nvSpPr>
          <p:spPr>
            <a:xfrm flipH="1">
              <a:off x="1747706" y="1875584"/>
              <a:ext cx="58494" cy="108552"/>
            </a:xfrm>
            <a:custGeom>
              <a:avLst/>
              <a:gdLst/>
              <a:ahLst/>
              <a:cxnLst/>
              <a:rect l="l" t="t" r="r" b="b"/>
              <a:pathLst>
                <a:path w="1768" h="3281" extrusionOk="0">
                  <a:moveTo>
                    <a:pt x="1658" y="0"/>
                  </a:moveTo>
                  <a:cubicBezTo>
                    <a:pt x="1603" y="0"/>
                    <a:pt x="1545" y="36"/>
                    <a:pt x="1540" y="108"/>
                  </a:cubicBezTo>
                  <a:cubicBezTo>
                    <a:pt x="1513" y="625"/>
                    <a:pt x="1415" y="1142"/>
                    <a:pt x="1255" y="1633"/>
                  </a:cubicBezTo>
                  <a:cubicBezTo>
                    <a:pt x="1121" y="2026"/>
                    <a:pt x="951" y="2409"/>
                    <a:pt x="666" y="2712"/>
                  </a:cubicBezTo>
                  <a:cubicBezTo>
                    <a:pt x="514" y="2873"/>
                    <a:pt x="336" y="2998"/>
                    <a:pt x="122" y="3060"/>
                  </a:cubicBezTo>
                  <a:cubicBezTo>
                    <a:pt x="0" y="3101"/>
                    <a:pt x="40" y="3281"/>
                    <a:pt x="149" y="3281"/>
                  </a:cubicBezTo>
                  <a:cubicBezTo>
                    <a:pt x="160" y="3281"/>
                    <a:pt x="172" y="3279"/>
                    <a:pt x="184" y="3274"/>
                  </a:cubicBezTo>
                  <a:cubicBezTo>
                    <a:pt x="1103" y="2989"/>
                    <a:pt x="1460" y="1892"/>
                    <a:pt x="1638" y="1044"/>
                  </a:cubicBezTo>
                  <a:cubicBezTo>
                    <a:pt x="1710" y="732"/>
                    <a:pt x="1745" y="420"/>
                    <a:pt x="1763" y="108"/>
                  </a:cubicBezTo>
                  <a:cubicBezTo>
                    <a:pt x="1768" y="36"/>
                    <a:pt x="1714" y="0"/>
                    <a:pt x="1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48"/>
            <p:cNvSpPr/>
            <p:nvPr/>
          </p:nvSpPr>
          <p:spPr>
            <a:xfrm flipH="1">
              <a:off x="1767392" y="2003160"/>
              <a:ext cx="68188" cy="18461"/>
            </a:xfrm>
            <a:custGeom>
              <a:avLst/>
              <a:gdLst/>
              <a:ahLst/>
              <a:cxnLst/>
              <a:rect l="l" t="t" r="r" b="b"/>
              <a:pathLst>
                <a:path w="2061" h="558" extrusionOk="0">
                  <a:moveTo>
                    <a:pt x="1901" y="0"/>
                  </a:moveTo>
                  <a:cubicBezTo>
                    <a:pt x="1884" y="0"/>
                    <a:pt x="1866" y="5"/>
                    <a:pt x="1848" y="16"/>
                  </a:cubicBezTo>
                  <a:cubicBezTo>
                    <a:pt x="1486" y="223"/>
                    <a:pt x="1073" y="331"/>
                    <a:pt x="659" y="331"/>
                  </a:cubicBezTo>
                  <a:cubicBezTo>
                    <a:pt x="501" y="331"/>
                    <a:pt x="344" y="316"/>
                    <a:pt x="189" y="284"/>
                  </a:cubicBezTo>
                  <a:cubicBezTo>
                    <a:pt x="181" y="282"/>
                    <a:pt x="172" y="281"/>
                    <a:pt x="165" y="281"/>
                  </a:cubicBezTo>
                  <a:cubicBezTo>
                    <a:pt x="41" y="281"/>
                    <a:pt x="1" y="473"/>
                    <a:pt x="135" y="507"/>
                  </a:cubicBezTo>
                  <a:cubicBezTo>
                    <a:pt x="303" y="541"/>
                    <a:pt x="474" y="558"/>
                    <a:pt x="644" y="558"/>
                  </a:cubicBezTo>
                  <a:cubicBezTo>
                    <a:pt x="1102" y="558"/>
                    <a:pt x="1559" y="437"/>
                    <a:pt x="1955" y="204"/>
                  </a:cubicBezTo>
                  <a:cubicBezTo>
                    <a:pt x="2061" y="143"/>
                    <a:pt x="1994"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48"/>
            <p:cNvSpPr/>
            <p:nvPr/>
          </p:nvSpPr>
          <p:spPr>
            <a:xfrm flipH="1">
              <a:off x="2451788" y="1856759"/>
              <a:ext cx="96013" cy="35368"/>
            </a:xfrm>
            <a:custGeom>
              <a:avLst/>
              <a:gdLst/>
              <a:ahLst/>
              <a:cxnLst/>
              <a:rect l="l" t="t" r="r" b="b"/>
              <a:pathLst>
                <a:path w="2902" h="1069" extrusionOk="0">
                  <a:moveTo>
                    <a:pt x="2222" y="1"/>
                  </a:moveTo>
                  <a:cubicBezTo>
                    <a:pt x="1645" y="1"/>
                    <a:pt x="1070" y="169"/>
                    <a:pt x="582" y="480"/>
                  </a:cubicBezTo>
                  <a:cubicBezTo>
                    <a:pt x="395" y="587"/>
                    <a:pt x="234" y="730"/>
                    <a:pt x="82" y="882"/>
                  </a:cubicBezTo>
                  <a:cubicBezTo>
                    <a:pt x="0" y="957"/>
                    <a:pt x="75" y="1069"/>
                    <a:pt x="159" y="1069"/>
                  </a:cubicBezTo>
                  <a:cubicBezTo>
                    <a:pt x="185" y="1069"/>
                    <a:pt x="211" y="1058"/>
                    <a:pt x="234" y="1033"/>
                  </a:cubicBezTo>
                  <a:cubicBezTo>
                    <a:pt x="760" y="514"/>
                    <a:pt x="1490" y="223"/>
                    <a:pt x="2223" y="223"/>
                  </a:cubicBezTo>
                  <a:cubicBezTo>
                    <a:pt x="2384" y="223"/>
                    <a:pt x="2546" y="237"/>
                    <a:pt x="2705" y="266"/>
                  </a:cubicBezTo>
                  <a:cubicBezTo>
                    <a:pt x="2714" y="268"/>
                    <a:pt x="2722" y="268"/>
                    <a:pt x="2729" y="268"/>
                  </a:cubicBezTo>
                  <a:cubicBezTo>
                    <a:pt x="2854" y="268"/>
                    <a:pt x="2902" y="77"/>
                    <a:pt x="2768" y="52"/>
                  </a:cubicBezTo>
                  <a:cubicBezTo>
                    <a:pt x="2587" y="18"/>
                    <a:pt x="2405" y="1"/>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flipH="1">
              <a:off x="2071708" y="1828504"/>
              <a:ext cx="97667" cy="24450"/>
            </a:xfrm>
            <a:custGeom>
              <a:avLst/>
              <a:gdLst/>
              <a:ahLst/>
              <a:cxnLst/>
              <a:rect l="l" t="t" r="r" b="b"/>
              <a:pathLst>
                <a:path w="2952" h="739" extrusionOk="0">
                  <a:moveTo>
                    <a:pt x="1145" y="1"/>
                  </a:moveTo>
                  <a:cubicBezTo>
                    <a:pt x="999" y="1"/>
                    <a:pt x="852" y="11"/>
                    <a:pt x="706" y="32"/>
                  </a:cubicBezTo>
                  <a:cubicBezTo>
                    <a:pt x="492" y="59"/>
                    <a:pt x="286" y="112"/>
                    <a:pt x="90" y="192"/>
                  </a:cubicBezTo>
                  <a:cubicBezTo>
                    <a:pt x="37" y="210"/>
                    <a:pt x="1" y="264"/>
                    <a:pt x="10" y="326"/>
                  </a:cubicBezTo>
                  <a:cubicBezTo>
                    <a:pt x="25" y="372"/>
                    <a:pt x="78" y="410"/>
                    <a:pt x="127" y="410"/>
                  </a:cubicBezTo>
                  <a:cubicBezTo>
                    <a:pt x="136" y="410"/>
                    <a:pt x="144" y="409"/>
                    <a:pt x="153" y="406"/>
                  </a:cubicBezTo>
                  <a:cubicBezTo>
                    <a:pt x="471" y="284"/>
                    <a:pt x="807" y="224"/>
                    <a:pt x="1143" y="224"/>
                  </a:cubicBezTo>
                  <a:cubicBezTo>
                    <a:pt x="1709" y="224"/>
                    <a:pt x="2273" y="394"/>
                    <a:pt x="2749" y="719"/>
                  </a:cubicBezTo>
                  <a:cubicBezTo>
                    <a:pt x="2768" y="732"/>
                    <a:pt x="2788" y="738"/>
                    <a:pt x="2806" y="738"/>
                  </a:cubicBezTo>
                  <a:cubicBezTo>
                    <a:pt x="2894" y="738"/>
                    <a:pt x="2952" y="597"/>
                    <a:pt x="2856" y="522"/>
                  </a:cubicBezTo>
                  <a:cubicBezTo>
                    <a:pt x="2353" y="178"/>
                    <a:pt x="175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flipH="1">
              <a:off x="2178175" y="2086865"/>
              <a:ext cx="230867" cy="155499"/>
            </a:xfrm>
            <a:custGeom>
              <a:avLst/>
              <a:gdLst/>
              <a:ahLst/>
              <a:cxnLst/>
              <a:rect l="l" t="t" r="r" b="b"/>
              <a:pathLst>
                <a:path w="6978" h="4700" extrusionOk="0">
                  <a:moveTo>
                    <a:pt x="6496" y="1"/>
                  </a:moveTo>
                  <a:cubicBezTo>
                    <a:pt x="6487" y="1"/>
                    <a:pt x="6478" y="1"/>
                    <a:pt x="6469" y="2"/>
                  </a:cubicBezTo>
                  <a:lnTo>
                    <a:pt x="367" y="635"/>
                  </a:lnTo>
                  <a:cubicBezTo>
                    <a:pt x="144" y="662"/>
                    <a:pt x="1" y="912"/>
                    <a:pt x="63" y="1171"/>
                  </a:cubicBezTo>
                  <a:cubicBezTo>
                    <a:pt x="317" y="2245"/>
                    <a:pt x="1181" y="4699"/>
                    <a:pt x="3666" y="4699"/>
                  </a:cubicBezTo>
                  <a:cubicBezTo>
                    <a:pt x="3801" y="4699"/>
                    <a:pt x="3941" y="4692"/>
                    <a:pt x="4087" y="4676"/>
                  </a:cubicBezTo>
                  <a:cubicBezTo>
                    <a:pt x="6950" y="4373"/>
                    <a:pt x="6977" y="1518"/>
                    <a:pt x="6879" y="403"/>
                  </a:cubicBezTo>
                  <a:cubicBezTo>
                    <a:pt x="6854" y="174"/>
                    <a:pt x="6682" y="1"/>
                    <a:pt x="6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flipH="1">
              <a:off x="2203485" y="2143875"/>
              <a:ext cx="171578" cy="101536"/>
            </a:xfrm>
            <a:custGeom>
              <a:avLst/>
              <a:gdLst/>
              <a:ahLst/>
              <a:cxnLst/>
              <a:rect l="l" t="t" r="r" b="b"/>
              <a:pathLst>
                <a:path w="6647" h="4018" extrusionOk="0">
                  <a:moveTo>
                    <a:pt x="4275" y="0"/>
                  </a:moveTo>
                  <a:cubicBezTo>
                    <a:pt x="4010" y="0"/>
                    <a:pt x="3761" y="86"/>
                    <a:pt x="3542" y="286"/>
                  </a:cubicBezTo>
                  <a:cubicBezTo>
                    <a:pt x="3230" y="563"/>
                    <a:pt x="3096" y="759"/>
                    <a:pt x="2936" y="1464"/>
                  </a:cubicBezTo>
                  <a:cubicBezTo>
                    <a:pt x="2640" y="743"/>
                    <a:pt x="2105" y="354"/>
                    <a:pt x="1581" y="354"/>
                  </a:cubicBezTo>
                  <a:cubicBezTo>
                    <a:pt x="1457" y="354"/>
                    <a:pt x="1333" y="375"/>
                    <a:pt x="1214" y="420"/>
                  </a:cubicBezTo>
                  <a:cubicBezTo>
                    <a:pt x="536" y="670"/>
                    <a:pt x="215" y="1562"/>
                    <a:pt x="0" y="2374"/>
                  </a:cubicBezTo>
                  <a:cubicBezTo>
                    <a:pt x="0" y="2374"/>
                    <a:pt x="1286" y="4017"/>
                    <a:pt x="2808" y="4017"/>
                  </a:cubicBezTo>
                  <a:cubicBezTo>
                    <a:pt x="2880" y="4017"/>
                    <a:pt x="2952" y="4014"/>
                    <a:pt x="3025" y="4006"/>
                  </a:cubicBezTo>
                  <a:cubicBezTo>
                    <a:pt x="4639" y="3837"/>
                    <a:pt x="6647" y="2802"/>
                    <a:pt x="6647" y="2802"/>
                  </a:cubicBezTo>
                  <a:cubicBezTo>
                    <a:pt x="6406" y="2213"/>
                    <a:pt x="6111" y="1651"/>
                    <a:pt x="5781" y="1125"/>
                  </a:cubicBezTo>
                  <a:cubicBezTo>
                    <a:pt x="5487" y="643"/>
                    <a:pt x="5112" y="170"/>
                    <a:pt x="4622" y="45"/>
                  </a:cubicBezTo>
                  <a:cubicBezTo>
                    <a:pt x="4504" y="16"/>
                    <a:pt x="4388" y="0"/>
                    <a:pt x="427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flipH="1">
              <a:off x="2177017" y="2083027"/>
              <a:ext cx="235267" cy="163043"/>
            </a:xfrm>
            <a:custGeom>
              <a:avLst/>
              <a:gdLst/>
              <a:ahLst/>
              <a:cxnLst/>
              <a:rect l="l" t="t" r="r" b="b"/>
              <a:pathLst>
                <a:path w="7111" h="4928" extrusionOk="0">
                  <a:moveTo>
                    <a:pt x="6593" y="224"/>
                  </a:moveTo>
                  <a:cubicBezTo>
                    <a:pt x="6913" y="224"/>
                    <a:pt x="6879" y="713"/>
                    <a:pt x="6888" y="939"/>
                  </a:cubicBezTo>
                  <a:cubicBezTo>
                    <a:pt x="6897" y="1224"/>
                    <a:pt x="6888" y="1510"/>
                    <a:pt x="6852" y="1795"/>
                  </a:cubicBezTo>
                  <a:cubicBezTo>
                    <a:pt x="6790" y="2420"/>
                    <a:pt x="6602" y="3080"/>
                    <a:pt x="6210" y="3606"/>
                  </a:cubicBezTo>
                  <a:cubicBezTo>
                    <a:pt x="5746" y="4239"/>
                    <a:pt x="5006" y="4587"/>
                    <a:pt x="4229" y="4677"/>
                  </a:cubicBezTo>
                  <a:cubicBezTo>
                    <a:pt x="4086" y="4693"/>
                    <a:pt x="3943" y="4702"/>
                    <a:pt x="3801" y="4702"/>
                  </a:cubicBezTo>
                  <a:cubicBezTo>
                    <a:pt x="3098" y="4702"/>
                    <a:pt x="2413" y="4497"/>
                    <a:pt x="1856" y="4052"/>
                  </a:cubicBezTo>
                  <a:cubicBezTo>
                    <a:pt x="1303" y="3615"/>
                    <a:pt x="911" y="3008"/>
                    <a:pt x="634" y="2366"/>
                  </a:cubicBezTo>
                  <a:cubicBezTo>
                    <a:pt x="527" y="2116"/>
                    <a:pt x="420" y="1831"/>
                    <a:pt x="349" y="1554"/>
                  </a:cubicBezTo>
                  <a:cubicBezTo>
                    <a:pt x="313" y="1429"/>
                    <a:pt x="260" y="1295"/>
                    <a:pt x="260" y="1162"/>
                  </a:cubicBezTo>
                  <a:cubicBezTo>
                    <a:pt x="260" y="1028"/>
                    <a:pt x="331" y="885"/>
                    <a:pt x="474" y="867"/>
                  </a:cubicBezTo>
                  <a:cubicBezTo>
                    <a:pt x="572" y="849"/>
                    <a:pt x="679" y="840"/>
                    <a:pt x="777" y="832"/>
                  </a:cubicBezTo>
                  <a:cubicBezTo>
                    <a:pt x="991" y="814"/>
                    <a:pt x="1214" y="787"/>
                    <a:pt x="1428" y="769"/>
                  </a:cubicBezTo>
                  <a:cubicBezTo>
                    <a:pt x="2071" y="698"/>
                    <a:pt x="2713" y="635"/>
                    <a:pt x="3346" y="564"/>
                  </a:cubicBezTo>
                  <a:cubicBezTo>
                    <a:pt x="4015" y="493"/>
                    <a:pt x="4675" y="430"/>
                    <a:pt x="5345" y="359"/>
                  </a:cubicBezTo>
                  <a:cubicBezTo>
                    <a:pt x="5728" y="314"/>
                    <a:pt x="6121" y="278"/>
                    <a:pt x="6504" y="234"/>
                  </a:cubicBezTo>
                  <a:cubicBezTo>
                    <a:pt x="6531" y="234"/>
                    <a:pt x="6549" y="234"/>
                    <a:pt x="6567" y="225"/>
                  </a:cubicBezTo>
                  <a:cubicBezTo>
                    <a:pt x="6571" y="225"/>
                    <a:pt x="6575" y="225"/>
                    <a:pt x="6578" y="224"/>
                  </a:cubicBezTo>
                  <a:lnTo>
                    <a:pt x="6578" y="224"/>
                  </a:lnTo>
                  <a:cubicBezTo>
                    <a:pt x="6583" y="224"/>
                    <a:pt x="6588" y="224"/>
                    <a:pt x="6593" y="224"/>
                  </a:cubicBezTo>
                  <a:close/>
                  <a:moveTo>
                    <a:pt x="6596" y="1"/>
                  </a:moveTo>
                  <a:cubicBezTo>
                    <a:pt x="6586" y="1"/>
                    <a:pt x="6576" y="1"/>
                    <a:pt x="6567" y="2"/>
                  </a:cubicBezTo>
                  <a:cubicBezTo>
                    <a:pt x="6567" y="2"/>
                    <a:pt x="6567" y="2"/>
                    <a:pt x="6567" y="2"/>
                  </a:cubicBezTo>
                  <a:lnTo>
                    <a:pt x="6567" y="2"/>
                  </a:lnTo>
                  <a:cubicBezTo>
                    <a:pt x="6272" y="38"/>
                    <a:pt x="5987" y="64"/>
                    <a:pt x="5692" y="100"/>
                  </a:cubicBezTo>
                  <a:cubicBezTo>
                    <a:pt x="5041" y="162"/>
                    <a:pt x="4390" y="234"/>
                    <a:pt x="3739" y="305"/>
                  </a:cubicBezTo>
                  <a:cubicBezTo>
                    <a:pt x="3052" y="377"/>
                    <a:pt x="2365" y="448"/>
                    <a:pt x="1678" y="519"/>
                  </a:cubicBezTo>
                  <a:cubicBezTo>
                    <a:pt x="1285" y="555"/>
                    <a:pt x="893" y="600"/>
                    <a:pt x="509" y="635"/>
                  </a:cubicBezTo>
                  <a:cubicBezTo>
                    <a:pt x="438" y="644"/>
                    <a:pt x="376" y="653"/>
                    <a:pt x="313" y="689"/>
                  </a:cubicBezTo>
                  <a:cubicBezTo>
                    <a:pt x="63" y="805"/>
                    <a:pt x="1" y="1099"/>
                    <a:pt x="54" y="1340"/>
                  </a:cubicBezTo>
                  <a:cubicBezTo>
                    <a:pt x="126" y="1608"/>
                    <a:pt x="206" y="1866"/>
                    <a:pt x="295" y="2125"/>
                  </a:cubicBezTo>
                  <a:cubicBezTo>
                    <a:pt x="545" y="2794"/>
                    <a:pt x="902" y="3445"/>
                    <a:pt x="1410" y="3954"/>
                  </a:cubicBezTo>
                  <a:cubicBezTo>
                    <a:pt x="2017" y="4561"/>
                    <a:pt x="2820" y="4908"/>
                    <a:pt x="3685" y="4926"/>
                  </a:cubicBezTo>
                  <a:cubicBezTo>
                    <a:pt x="3713" y="4927"/>
                    <a:pt x="3741" y="4927"/>
                    <a:pt x="3770" y="4927"/>
                  </a:cubicBezTo>
                  <a:cubicBezTo>
                    <a:pt x="4619" y="4927"/>
                    <a:pt x="5508" y="4665"/>
                    <a:pt x="6121" y="4052"/>
                  </a:cubicBezTo>
                  <a:cubicBezTo>
                    <a:pt x="6620" y="3552"/>
                    <a:pt x="6897" y="2866"/>
                    <a:pt x="7022" y="2179"/>
                  </a:cubicBezTo>
                  <a:cubicBezTo>
                    <a:pt x="7075" y="1866"/>
                    <a:pt x="7102" y="1554"/>
                    <a:pt x="7111" y="1233"/>
                  </a:cubicBezTo>
                  <a:cubicBezTo>
                    <a:pt x="7111" y="1099"/>
                    <a:pt x="7111" y="965"/>
                    <a:pt x="7102" y="832"/>
                  </a:cubicBezTo>
                  <a:cubicBezTo>
                    <a:pt x="7102" y="707"/>
                    <a:pt x="7093" y="573"/>
                    <a:pt x="7075" y="448"/>
                  </a:cubicBezTo>
                  <a:cubicBezTo>
                    <a:pt x="7032" y="216"/>
                    <a:pt x="6841"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flipH="1">
              <a:off x="165670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2" y="221"/>
                  </a:moveTo>
                  <a:cubicBezTo>
                    <a:pt x="21260" y="221"/>
                    <a:pt x="21618" y="233"/>
                    <a:pt x="21973"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2" y="7973"/>
                    <a:pt x="27584" y="7971"/>
                    <a:pt x="27655" y="7971"/>
                  </a:cubicBezTo>
                  <a:cubicBezTo>
                    <a:pt x="28644"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21"/>
                    <a:pt x="24462" y="14748"/>
                    <a:pt x="24462" y="14784"/>
                  </a:cubicBezTo>
                  <a:cubicBezTo>
                    <a:pt x="24462" y="14771"/>
                    <a:pt x="24461" y="14766"/>
                    <a:pt x="24460" y="14766"/>
                  </a:cubicBezTo>
                  <a:cubicBezTo>
                    <a:pt x="24457" y="14766"/>
                    <a:pt x="24453" y="14798"/>
                    <a:pt x="24453" y="14811"/>
                  </a:cubicBezTo>
                  <a:cubicBezTo>
                    <a:pt x="24453" y="14828"/>
                    <a:pt x="24444" y="14855"/>
                    <a:pt x="24444" y="14873"/>
                  </a:cubicBezTo>
                  <a:cubicBezTo>
                    <a:pt x="24399" y="15132"/>
                    <a:pt x="24346" y="15381"/>
                    <a:pt x="24274" y="15631"/>
                  </a:cubicBezTo>
                  <a:cubicBezTo>
                    <a:pt x="24042" y="16470"/>
                    <a:pt x="23659" y="17264"/>
                    <a:pt x="23168" y="17986"/>
                  </a:cubicBezTo>
                  <a:cubicBezTo>
                    <a:pt x="22463" y="19021"/>
                    <a:pt x="21518" y="19887"/>
                    <a:pt x="20438" y="20538"/>
                  </a:cubicBezTo>
                  <a:cubicBezTo>
                    <a:pt x="18868" y="21483"/>
                    <a:pt x="17066" y="21983"/>
                    <a:pt x="15264" y="22206"/>
                  </a:cubicBezTo>
                  <a:cubicBezTo>
                    <a:pt x="14354" y="22322"/>
                    <a:pt x="13428" y="22370"/>
                    <a:pt x="12507" y="22370"/>
                  </a:cubicBezTo>
                  <a:cubicBezTo>
                    <a:pt x="12227" y="22370"/>
                    <a:pt x="11947" y="22366"/>
                    <a:pt x="11669" y="22358"/>
                  </a:cubicBezTo>
                  <a:cubicBezTo>
                    <a:pt x="10616" y="22313"/>
                    <a:pt x="9564" y="22206"/>
                    <a:pt x="8529" y="21992"/>
                  </a:cubicBezTo>
                  <a:cubicBezTo>
                    <a:pt x="6994" y="21671"/>
                    <a:pt x="5496" y="21109"/>
                    <a:pt x="4211" y="20208"/>
                  </a:cubicBezTo>
                  <a:cubicBezTo>
                    <a:pt x="3310" y="19574"/>
                    <a:pt x="2534" y="18771"/>
                    <a:pt x="1954" y="17835"/>
                  </a:cubicBezTo>
                  <a:cubicBezTo>
                    <a:pt x="1570" y="17219"/>
                    <a:pt x="1267" y="16550"/>
                    <a:pt x="1080" y="15845"/>
                  </a:cubicBezTo>
                  <a:cubicBezTo>
                    <a:pt x="1035" y="15667"/>
                    <a:pt x="990" y="15480"/>
                    <a:pt x="964" y="15292"/>
                  </a:cubicBezTo>
                  <a:cubicBezTo>
                    <a:pt x="957" y="15272"/>
                    <a:pt x="950" y="15236"/>
                    <a:pt x="951" y="15236"/>
                  </a:cubicBezTo>
                  <a:lnTo>
                    <a:pt x="951" y="15236"/>
                  </a:lnTo>
                  <a:cubicBezTo>
                    <a:pt x="952" y="15236"/>
                    <a:pt x="953" y="15239"/>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2"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793"/>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38"/>
                    <a:pt x="1169" y="16862"/>
                    <a:pt x="1463" y="17433"/>
                  </a:cubicBezTo>
                  <a:cubicBezTo>
                    <a:pt x="1954" y="18361"/>
                    <a:pt x="2614" y="19182"/>
                    <a:pt x="3408" y="19860"/>
                  </a:cubicBezTo>
                  <a:cubicBezTo>
                    <a:pt x="4523" y="20814"/>
                    <a:pt x="5861" y="21475"/>
                    <a:pt x="7262" y="21903"/>
                  </a:cubicBezTo>
                  <a:cubicBezTo>
                    <a:pt x="8918" y="22405"/>
                    <a:pt x="10666" y="22595"/>
                    <a:pt x="12400" y="22595"/>
                  </a:cubicBezTo>
                  <a:cubicBezTo>
                    <a:pt x="12824" y="22595"/>
                    <a:pt x="13247" y="22584"/>
                    <a:pt x="13667" y="22563"/>
                  </a:cubicBezTo>
                  <a:cubicBezTo>
                    <a:pt x="15683" y="22474"/>
                    <a:pt x="17717" y="22108"/>
                    <a:pt x="19555" y="21260"/>
                  </a:cubicBezTo>
                  <a:cubicBezTo>
                    <a:pt x="20822" y="20672"/>
                    <a:pt x="21973" y="19833"/>
                    <a:pt x="22865" y="18754"/>
                  </a:cubicBezTo>
                  <a:cubicBezTo>
                    <a:pt x="23498" y="17995"/>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52" y="4890"/>
                    <a:pt x="24890" y="3740"/>
                    <a:pt x="24747" y="2607"/>
                  </a:cubicBezTo>
                  <a:cubicBezTo>
                    <a:pt x="24685" y="2143"/>
                    <a:pt x="24631" y="1661"/>
                    <a:pt x="24506" y="1206"/>
                  </a:cubicBezTo>
                  <a:cubicBezTo>
                    <a:pt x="24471" y="1090"/>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flipH="1">
              <a:off x="1768517" y="1524354"/>
              <a:ext cx="975511" cy="363670"/>
            </a:xfrm>
            <a:custGeom>
              <a:avLst/>
              <a:gdLst/>
              <a:ahLst/>
              <a:cxnLst/>
              <a:rect l="l" t="t" r="r" b="b"/>
              <a:pathLst>
                <a:path w="29485" h="10992" extrusionOk="0">
                  <a:moveTo>
                    <a:pt x="26550" y="0"/>
                  </a:moveTo>
                  <a:lnTo>
                    <a:pt x="1838" y="1945"/>
                  </a:lnTo>
                  <a:cubicBezTo>
                    <a:pt x="1" y="4898"/>
                    <a:pt x="117" y="8091"/>
                    <a:pt x="2034" y="10990"/>
                  </a:cubicBezTo>
                  <a:lnTo>
                    <a:pt x="2034" y="10990"/>
                  </a:lnTo>
                  <a:cubicBezTo>
                    <a:pt x="1923" y="10817"/>
                    <a:pt x="2713" y="9983"/>
                    <a:pt x="2837" y="9867"/>
                  </a:cubicBezTo>
                  <a:cubicBezTo>
                    <a:pt x="3185" y="9537"/>
                    <a:pt x="3587" y="9287"/>
                    <a:pt x="3997" y="9046"/>
                  </a:cubicBezTo>
                  <a:cubicBezTo>
                    <a:pt x="4863" y="8547"/>
                    <a:pt x="5808" y="8181"/>
                    <a:pt x="6807" y="8020"/>
                  </a:cubicBezTo>
                  <a:cubicBezTo>
                    <a:pt x="8244" y="7797"/>
                    <a:pt x="9760" y="7610"/>
                    <a:pt x="11072" y="6887"/>
                  </a:cubicBezTo>
                  <a:cubicBezTo>
                    <a:pt x="12374" y="6156"/>
                    <a:pt x="13480" y="5023"/>
                    <a:pt x="14194" y="3712"/>
                  </a:cubicBezTo>
                  <a:cubicBezTo>
                    <a:pt x="14194" y="3712"/>
                    <a:pt x="15256" y="6727"/>
                    <a:pt x="19975" y="6887"/>
                  </a:cubicBezTo>
                  <a:cubicBezTo>
                    <a:pt x="24694" y="7048"/>
                    <a:pt x="26550" y="9903"/>
                    <a:pt x="26550" y="9903"/>
                  </a:cubicBezTo>
                  <a:cubicBezTo>
                    <a:pt x="26550" y="9903"/>
                    <a:pt x="29485" y="6209"/>
                    <a:pt x="26550" y="0"/>
                  </a:cubicBezTo>
                  <a:close/>
                  <a:moveTo>
                    <a:pt x="2034" y="10990"/>
                  </a:moveTo>
                  <a:cubicBezTo>
                    <a:pt x="2034" y="10990"/>
                    <a:pt x="2034" y="10991"/>
                    <a:pt x="2035" y="10991"/>
                  </a:cubicBezTo>
                  <a:cubicBezTo>
                    <a:pt x="2034" y="10991"/>
                    <a:pt x="2034" y="10990"/>
                    <a:pt x="2034" y="109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flipH="1">
              <a:off x="1815133" y="1520615"/>
              <a:ext cx="918274" cy="371114"/>
            </a:xfrm>
            <a:custGeom>
              <a:avLst/>
              <a:gdLst/>
              <a:ahLst/>
              <a:cxnLst/>
              <a:rect l="l" t="t" r="r" b="b"/>
              <a:pathLst>
                <a:path w="27755" h="11217" extrusionOk="0">
                  <a:moveTo>
                    <a:pt x="26242" y="0"/>
                  </a:moveTo>
                  <a:cubicBezTo>
                    <a:pt x="26170" y="0"/>
                    <a:pt x="26094" y="82"/>
                    <a:pt x="26130" y="167"/>
                  </a:cubicBezTo>
                  <a:cubicBezTo>
                    <a:pt x="27014" y="2040"/>
                    <a:pt x="27549" y="4101"/>
                    <a:pt x="27397" y="6171"/>
                  </a:cubicBezTo>
                  <a:cubicBezTo>
                    <a:pt x="27308" y="7304"/>
                    <a:pt x="27014" y="8446"/>
                    <a:pt x="26461" y="9445"/>
                  </a:cubicBezTo>
                  <a:cubicBezTo>
                    <a:pt x="26390" y="9569"/>
                    <a:pt x="26319" y="9702"/>
                    <a:pt x="26231" y="9826"/>
                  </a:cubicBezTo>
                  <a:lnTo>
                    <a:pt x="26231" y="9826"/>
                  </a:lnTo>
                  <a:cubicBezTo>
                    <a:pt x="25994" y="9507"/>
                    <a:pt x="25697" y="9221"/>
                    <a:pt x="25408" y="8963"/>
                  </a:cubicBezTo>
                  <a:cubicBezTo>
                    <a:pt x="24543" y="8223"/>
                    <a:pt x="23517" y="7678"/>
                    <a:pt x="22437" y="7339"/>
                  </a:cubicBezTo>
                  <a:cubicBezTo>
                    <a:pt x="21670" y="7108"/>
                    <a:pt x="20867" y="6965"/>
                    <a:pt x="20073" y="6911"/>
                  </a:cubicBezTo>
                  <a:cubicBezTo>
                    <a:pt x="19627" y="6876"/>
                    <a:pt x="19190" y="6876"/>
                    <a:pt x="18744" y="6822"/>
                  </a:cubicBezTo>
                  <a:cubicBezTo>
                    <a:pt x="18360" y="6769"/>
                    <a:pt x="17986" y="6697"/>
                    <a:pt x="17611" y="6599"/>
                  </a:cubicBezTo>
                  <a:cubicBezTo>
                    <a:pt x="16549" y="6314"/>
                    <a:pt x="15550" y="5796"/>
                    <a:pt x="14801" y="5002"/>
                  </a:cubicBezTo>
                  <a:cubicBezTo>
                    <a:pt x="14569" y="4761"/>
                    <a:pt x="14373" y="4503"/>
                    <a:pt x="14203" y="4217"/>
                  </a:cubicBezTo>
                  <a:cubicBezTo>
                    <a:pt x="14150" y="4128"/>
                    <a:pt x="14096" y="4039"/>
                    <a:pt x="14051" y="3941"/>
                  </a:cubicBezTo>
                  <a:cubicBezTo>
                    <a:pt x="14034" y="3914"/>
                    <a:pt x="14025" y="3878"/>
                    <a:pt x="14007" y="3851"/>
                  </a:cubicBezTo>
                  <a:cubicBezTo>
                    <a:pt x="14002" y="3842"/>
                    <a:pt x="14000" y="3839"/>
                    <a:pt x="14000" y="3839"/>
                  </a:cubicBezTo>
                  <a:lnTo>
                    <a:pt x="14000" y="3839"/>
                  </a:lnTo>
                  <a:cubicBezTo>
                    <a:pt x="14001" y="3839"/>
                    <a:pt x="14007" y="3850"/>
                    <a:pt x="14008" y="3850"/>
                  </a:cubicBezTo>
                  <a:cubicBezTo>
                    <a:pt x="14009" y="3850"/>
                    <a:pt x="14009" y="3848"/>
                    <a:pt x="14007" y="3842"/>
                  </a:cubicBezTo>
                  <a:cubicBezTo>
                    <a:pt x="13998" y="3834"/>
                    <a:pt x="13998" y="3825"/>
                    <a:pt x="13989" y="3816"/>
                  </a:cubicBezTo>
                  <a:cubicBezTo>
                    <a:pt x="13989" y="3807"/>
                    <a:pt x="13989" y="3798"/>
                    <a:pt x="13980" y="3789"/>
                  </a:cubicBezTo>
                  <a:cubicBezTo>
                    <a:pt x="13965" y="3744"/>
                    <a:pt x="13919" y="3715"/>
                    <a:pt x="13873" y="3715"/>
                  </a:cubicBezTo>
                  <a:cubicBezTo>
                    <a:pt x="13838" y="3715"/>
                    <a:pt x="13803" y="3732"/>
                    <a:pt x="13784" y="3771"/>
                  </a:cubicBezTo>
                  <a:cubicBezTo>
                    <a:pt x="13284" y="4663"/>
                    <a:pt x="12624" y="5466"/>
                    <a:pt x="11839" y="6117"/>
                  </a:cubicBezTo>
                  <a:cubicBezTo>
                    <a:pt x="11000" y="6813"/>
                    <a:pt x="10037" y="7286"/>
                    <a:pt x="8993" y="7562"/>
                  </a:cubicBezTo>
                  <a:cubicBezTo>
                    <a:pt x="8458" y="7696"/>
                    <a:pt x="7923" y="7794"/>
                    <a:pt x="7378" y="7884"/>
                  </a:cubicBezTo>
                  <a:cubicBezTo>
                    <a:pt x="6843" y="7973"/>
                    <a:pt x="6290" y="8035"/>
                    <a:pt x="5764" y="8178"/>
                  </a:cubicBezTo>
                  <a:cubicBezTo>
                    <a:pt x="5228" y="8312"/>
                    <a:pt x="4702" y="8517"/>
                    <a:pt x="4203" y="8758"/>
                  </a:cubicBezTo>
                  <a:cubicBezTo>
                    <a:pt x="3712" y="8999"/>
                    <a:pt x="3221" y="9275"/>
                    <a:pt x="2775" y="9614"/>
                  </a:cubicBezTo>
                  <a:cubicBezTo>
                    <a:pt x="2481" y="9837"/>
                    <a:pt x="2231" y="10105"/>
                    <a:pt x="1990" y="10390"/>
                  </a:cubicBezTo>
                  <a:cubicBezTo>
                    <a:pt x="1874" y="10524"/>
                    <a:pt x="1767" y="10667"/>
                    <a:pt x="1678" y="10810"/>
                  </a:cubicBezTo>
                  <a:cubicBezTo>
                    <a:pt x="1673" y="10817"/>
                    <a:pt x="1669" y="10825"/>
                    <a:pt x="1664" y="10833"/>
                  </a:cubicBezTo>
                  <a:lnTo>
                    <a:pt x="1664" y="10833"/>
                  </a:lnTo>
                  <a:cubicBezTo>
                    <a:pt x="1048" y="9838"/>
                    <a:pt x="594" y="8745"/>
                    <a:pt x="411" y="7589"/>
                  </a:cubicBezTo>
                  <a:cubicBezTo>
                    <a:pt x="224" y="6412"/>
                    <a:pt x="322" y="5207"/>
                    <a:pt x="688" y="4074"/>
                  </a:cubicBezTo>
                  <a:cubicBezTo>
                    <a:pt x="911" y="3387"/>
                    <a:pt x="1232" y="2727"/>
                    <a:pt x="1615" y="2112"/>
                  </a:cubicBezTo>
                  <a:cubicBezTo>
                    <a:pt x="1665" y="2025"/>
                    <a:pt x="1589" y="1946"/>
                    <a:pt x="1511" y="1946"/>
                  </a:cubicBezTo>
                  <a:cubicBezTo>
                    <a:pt x="1477" y="1946"/>
                    <a:pt x="1443" y="1961"/>
                    <a:pt x="1419" y="1996"/>
                  </a:cubicBezTo>
                  <a:cubicBezTo>
                    <a:pt x="750" y="3093"/>
                    <a:pt x="277" y="4306"/>
                    <a:pt x="135" y="5582"/>
                  </a:cubicBezTo>
                  <a:cubicBezTo>
                    <a:pt x="1" y="6795"/>
                    <a:pt x="179" y="8026"/>
                    <a:pt x="598" y="9168"/>
                  </a:cubicBezTo>
                  <a:cubicBezTo>
                    <a:pt x="857" y="9873"/>
                    <a:pt x="1205" y="10542"/>
                    <a:pt x="1615" y="11167"/>
                  </a:cubicBezTo>
                  <a:cubicBezTo>
                    <a:pt x="1640" y="11202"/>
                    <a:pt x="1673" y="11216"/>
                    <a:pt x="1705" y="11216"/>
                  </a:cubicBezTo>
                  <a:cubicBezTo>
                    <a:pt x="1781" y="11216"/>
                    <a:pt x="1853" y="11138"/>
                    <a:pt x="1803" y="11051"/>
                  </a:cubicBezTo>
                  <a:lnTo>
                    <a:pt x="1803" y="11051"/>
                  </a:lnTo>
                  <a:cubicBezTo>
                    <a:pt x="1808" y="11058"/>
                    <a:pt x="1811" y="11061"/>
                    <a:pt x="1813" y="11061"/>
                  </a:cubicBezTo>
                  <a:cubicBezTo>
                    <a:pt x="1818" y="11061"/>
                    <a:pt x="1817" y="11038"/>
                    <a:pt x="1830" y="11006"/>
                  </a:cubicBezTo>
                  <a:cubicBezTo>
                    <a:pt x="1847" y="10944"/>
                    <a:pt x="1892" y="10890"/>
                    <a:pt x="1928" y="10837"/>
                  </a:cubicBezTo>
                  <a:cubicBezTo>
                    <a:pt x="2017" y="10703"/>
                    <a:pt x="2124" y="10578"/>
                    <a:pt x="2222" y="10462"/>
                  </a:cubicBezTo>
                  <a:cubicBezTo>
                    <a:pt x="2436" y="10221"/>
                    <a:pt x="2650" y="9989"/>
                    <a:pt x="2900" y="9793"/>
                  </a:cubicBezTo>
                  <a:cubicBezTo>
                    <a:pt x="3337" y="9463"/>
                    <a:pt x="3828" y="9186"/>
                    <a:pt x="4319" y="8945"/>
                  </a:cubicBezTo>
                  <a:cubicBezTo>
                    <a:pt x="4818" y="8704"/>
                    <a:pt x="5344" y="8508"/>
                    <a:pt x="5889" y="8374"/>
                  </a:cubicBezTo>
                  <a:cubicBezTo>
                    <a:pt x="6406" y="8240"/>
                    <a:pt x="6950" y="8178"/>
                    <a:pt x="7485" y="8089"/>
                  </a:cubicBezTo>
                  <a:cubicBezTo>
                    <a:pt x="8012" y="8009"/>
                    <a:pt x="8538" y="7910"/>
                    <a:pt x="9047" y="7777"/>
                  </a:cubicBezTo>
                  <a:cubicBezTo>
                    <a:pt x="10064" y="7509"/>
                    <a:pt x="10991" y="7063"/>
                    <a:pt x="11821" y="6412"/>
                  </a:cubicBezTo>
                  <a:cubicBezTo>
                    <a:pt x="12644" y="5772"/>
                    <a:pt x="13335" y="4977"/>
                    <a:pt x="13859" y="4077"/>
                  </a:cubicBezTo>
                  <a:lnTo>
                    <a:pt x="13859" y="4077"/>
                  </a:lnTo>
                  <a:cubicBezTo>
                    <a:pt x="14000" y="4375"/>
                    <a:pt x="14201" y="4652"/>
                    <a:pt x="14408" y="4895"/>
                  </a:cubicBezTo>
                  <a:cubicBezTo>
                    <a:pt x="15051" y="5680"/>
                    <a:pt x="15925" y="6242"/>
                    <a:pt x="16870" y="6599"/>
                  </a:cubicBezTo>
                  <a:cubicBezTo>
                    <a:pt x="17566" y="6858"/>
                    <a:pt x="18307" y="7009"/>
                    <a:pt x="19047" y="7072"/>
                  </a:cubicBezTo>
                  <a:cubicBezTo>
                    <a:pt x="19493" y="7116"/>
                    <a:pt x="19948" y="7116"/>
                    <a:pt x="20385" y="7161"/>
                  </a:cubicBezTo>
                  <a:cubicBezTo>
                    <a:pt x="20805" y="7197"/>
                    <a:pt x="21215" y="7268"/>
                    <a:pt x="21616" y="7357"/>
                  </a:cubicBezTo>
                  <a:cubicBezTo>
                    <a:pt x="22821" y="7625"/>
                    <a:pt x="23981" y="8133"/>
                    <a:pt x="24962" y="8892"/>
                  </a:cubicBezTo>
                  <a:cubicBezTo>
                    <a:pt x="25256" y="9124"/>
                    <a:pt x="25542" y="9373"/>
                    <a:pt x="25791" y="9659"/>
                  </a:cubicBezTo>
                  <a:cubicBezTo>
                    <a:pt x="25872" y="9739"/>
                    <a:pt x="25952" y="9828"/>
                    <a:pt x="26023" y="9927"/>
                  </a:cubicBezTo>
                  <a:cubicBezTo>
                    <a:pt x="26050" y="9962"/>
                    <a:pt x="26041" y="9953"/>
                    <a:pt x="26077" y="9998"/>
                  </a:cubicBezTo>
                  <a:cubicBezTo>
                    <a:pt x="26095" y="10016"/>
                    <a:pt x="26104" y="10034"/>
                    <a:pt x="26122" y="10060"/>
                  </a:cubicBezTo>
                  <a:cubicBezTo>
                    <a:pt x="26122" y="10060"/>
                    <a:pt x="26130" y="10069"/>
                    <a:pt x="26130" y="10078"/>
                  </a:cubicBezTo>
                  <a:cubicBezTo>
                    <a:pt x="26152" y="10110"/>
                    <a:pt x="26195" y="10132"/>
                    <a:pt x="26235" y="10132"/>
                  </a:cubicBezTo>
                  <a:cubicBezTo>
                    <a:pt x="26264" y="10132"/>
                    <a:pt x="26291" y="10122"/>
                    <a:pt x="26309" y="10096"/>
                  </a:cubicBezTo>
                  <a:cubicBezTo>
                    <a:pt x="26693" y="9614"/>
                    <a:pt x="26951" y="9008"/>
                    <a:pt x="27156" y="8428"/>
                  </a:cubicBezTo>
                  <a:cubicBezTo>
                    <a:pt x="27674" y="6947"/>
                    <a:pt x="27754" y="5350"/>
                    <a:pt x="27513" y="3816"/>
                  </a:cubicBezTo>
                  <a:cubicBezTo>
                    <a:pt x="27317" y="2504"/>
                    <a:pt x="26889" y="1246"/>
                    <a:pt x="26327" y="60"/>
                  </a:cubicBezTo>
                  <a:cubicBezTo>
                    <a:pt x="26307" y="18"/>
                    <a:pt x="26275" y="0"/>
                    <a:pt x="2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flipH="1">
              <a:off x="2325470" y="2895628"/>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flipH="1">
              <a:off x="2329903" y="2892088"/>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flipH="1">
              <a:off x="2375064" y="2893544"/>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flipH="1">
              <a:off x="2377711" y="2890004"/>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flipH="1">
              <a:off x="2734255" y="3609833"/>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flipH="1">
              <a:off x="2691754" y="3541116"/>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flipH="1">
              <a:off x="2509654" y="3641165"/>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flipH="1">
              <a:off x="2623863" y="3017513"/>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flipH="1">
              <a:off x="2674053" y="3470579"/>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flipH="1">
              <a:off x="2434981" y="3671868"/>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flipH="1">
              <a:off x="2573971" y="3443119"/>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flipH="1">
              <a:off x="2632730" y="2956141"/>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flipH="1">
              <a:off x="2632730" y="3643250"/>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flipH="1">
              <a:off x="2544161" y="3515442"/>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flipH="1">
              <a:off x="2613541" y="3370299"/>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flipH="1">
              <a:off x="2546841" y="2867572"/>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flipH="1">
              <a:off x="271802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flipH="1">
              <a:off x="268821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flipH="1">
              <a:off x="2658702"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flipH="1">
              <a:off x="2628892"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flipH="1">
              <a:off x="2599380"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flipH="1">
              <a:off x="2569571"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flipH="1">
              <a:off x="1629196" y="3139994"/>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flipH="1">
              <a:off x="1625060" y="3136255"/>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flipH="1">
              <a:off x="1886762" y="3327784"/>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flipH="1">
              <a:off x="2284146" y="3066247"/>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8"/>
            <p:cNvSpPr/>
            <p:nvPr/>
          </p:nvSpPr>
          <p:spPr>
            <a:xfrm flipH="1">
              <a:off x="2280011" y="3062542"/>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8"/>
            <p:cNvSpPr/>
            <p:nvPr/>
          </p:nvSpPr>
          <p:spPr>
            <a:xfrm flipH="1">
              <a:off x="2399845" y="3338438"/>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flipH="1">
              <a:off x="2516138" y="3324476"/>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flipH="1">
              <a:off x="2342277" y="3206065"/>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flipH="1">
              <a:off x="2675509" y="3282623"/>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flipH="1">
              <a:off x="2655757" y="3310911"/>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flipH="1">
              <a:off x="2673855" y="3120110"/>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flipH="1">
              <a:off x="1521173" y="2489807"/>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flipH="1">
              <a:off x="1521173" y="2489807"/>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flipH="1">
              <a:off x="1578278" y="3123286"/>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flipH="1">
              <a:off x="1572653" y="3082558"/>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flipH="1">
              <a:off x="1566169" y="3041533"/>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flipH="1">
              <a:off x="1822511" y="1829232"/>
              <a:ext cx="144383" cy="67626"/>
            </a:xfrm>
            <a:custGeom>
              <a:avLst/>
              <a:gdLst/>
              <a:ahLst/>
              <a:cxnLst/>
              <a:rect l="l" t="t" r="r" b="b"/>
              <a:pathLst>
                <a:path w="4364" h="2044" extrusionOk="0">
                  <a:moveTo>
                    <a:pt x="1" y="1"/>
                  </a:moveTo>
                  <a:cubicBezTo>
                    <a:pt x="188" y="1455"/>
                    <a:pt x="1" y="2044"/>
                    <a:pt x="1" y="2044"/>
                  </a:cubicBezTo>
                  <a:lnTo>
                    <a:pt x="2971" y="2044"/>
                  </a:lnTo>
                  <a:cubicBezTo>
                    <a:pt x="3426" y="822"/>
                    <a:pt x="4363" y="465"/>
                    <a:pt x="4363" y="465"/>
                  </a:cubicBezTo>
                  <a:cubicBezTo>
                    <a:pt x="3239"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flipH="1">
              <a:off x="1822511" y="1829232"/>
              <a:ext cx="144383" cy="67626"/>
            </a:xfrm>
            <a:custGeom>
              <a:avLst/>
              <a:gdLst/>
              <a:ahLst/>
              <a:cxnLst/>
              <a:rect l="l" t="t" r="r" b="b"/>
              <a:pathLst>
                <a:path w="4364" h="2044" fill="none" extrusionOk="0">
                  <a:moveTo>
                    <a:pt x="1" y="1"/>
                  </a:moveTo>
                  <a:cubicBezTo>
                    <a:pt x="1" y="1"/>
                    <a:pt x="3239" y="1"/>
                    <a:pt x="4363" y="465"/>
                  </a:cubicBezTo>
                  <a:cubicBezTo>
                    <a:pt x="4363" y="465"/>
                    <a:pt x="3426" y="822"/>
                    <a:pt x="2971" y="2044"/>
                  </a:cubicBezTo>
                  <a:lnTo>
                    <a:pt x="19" y="2044"/>
                  </a:lnTo>
                  <a:cubicBezTo>
                    <a:pt x="19" y="2044"/>
                    <a:pt x="161" y="1027"/>
                    <a:pt x="1" y="1"/>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8"/>
            <p:cNvSpPr/>
            <p:nvPr/>
          </p:nvSpPr>
          <p:spPr>
            <a:xfrm flipH="1">
              <a:off x="2645402" y="1876180"/>
              <a:ext cx="31331" cy="72324"/>
            </a:xfrm>
            <a:custGeom>
              <a:avLst/>
              <a:gdLst/>
              <a:ahLst/>
              <a:cxnLst/>
              <a:rect l="l" t="t" r="r" b="b"/>
              <a:pathLst>
                <a:path w="947" h="2186"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8"/>
            <p:cNvSpPr/>
            <p:nvPr/>
          </p:nvSpPr>
          <p:spPr>
            <a:xfrm flipH="1">
              <a:off x="2645402" y="1876180"/>
              <a:ext cx="31331" cy="72324"/>
            </a:xfrm>
            <a:custGeom>
              <a:avLst/>
              <a:gdLst/>
              <a:ahLst/>
              <a:cxnLst/>
              <a:rect l="l" t="t" r="r" b="b"/>
              <a:pathLst>
                <a:path w="947" h="2186" fill="none"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9" name="Google Shape;4809;p48"/>
            <p:cNvGrpSpPr/>
            <p:nvPr/>
          </p:nvGrpSpPr>
          <p:grpSpPr>
            <a:xfrm>
              <a:off x="1957504" y="1802753"/>
              <a:ext cx="690120" cy="267161"/>
              <a:chOff x="2968312" y="1801871"/>
              <a:chExt cx="690120" cy="267161"/>
            </a:xfrm>
          </p:grpSpPr>
          <p:sp>
            <p:nvSpPr>
              <p:cNvPr id="4810" name="Google Shape;4810;p48"/>
              <p:cNvSpPr/>
              <p:nvPr/>
            </p:nvSpPr>
            <p:spPr>
              <a:xfrm flipH="1">
                <a:off x="2968312" y="1801871"/>
                <a:ext cx="690120" cy="267161"/>
              </a:xfrm>
              <a:custGeom>
                <a:avLst/>
                <a:gdLst/>
                <a:ahLst/>
                <a:cxnLst/>
                <a:rect l="l" t="t" r="r" b="b"/>
                <a:pathLst>
                  <a:path w="20859" h="8075" extrusionOk="0">
                    <a:moveTo>
                      <a:pt x="18004" y="0"/>
                    </a:moveTo>
                    <a:cubicBezTo>
                      <a:pt x="11241" y="0"/>
                      <a:pt x="5109" y="693"/>
                      <a:pt x="518" y="1613"/>
                    </a:cubicBezTo>
                    <a:cubicBezTo>
                      <a:pt x="215" y="1675"/>
                      <a:pt x="1" y="1934"/>
                      <a:pt x="1" y="2246"/>
                    </a:cubicBezTo>
                    <a:cubicBezTo>
                      <a:pt x="1" y="3442"/>
                      <a:pt x="215" y="6368"/>
                      <a:pt x="2195" y="7492"/>
                    </a:cubicBezTo>
                    <a:cubicBezTo>
                      <a:pt x="2929" y="7905"/>
                      <a:pt x="3614" y="8075"/>
                      <a:pt x="4240" y="8075"/>
                    </a:cubicBezTo>
                    <a:cubicBezTo>
                      <a:pt x="5761" y="8075"/>
                      <a:pt x="6930" y="7074"/>
                      <a:pt x="7575" y="6145"/>
                    </a:cubicBezTo>
                    <a:cubicBezTo>
                      <a:pt x="8093" y="5398"/>
                      <a:pt x="9180" y="4892"/>
                      <a:pt x="10316" y="4892"/>
                    </a:cubicBezTo>
                    <a:cubicBezTo>
                      <a:pt x="11175" y="4892"/>
                      <a:pt x="12061" y="5182"/>
                      <a:pt x="12749" y="5877"/>
                    </a:cubicBezTo>
                    <a:cubicBezTo>
                      <a:pt x="13578" y="6720"/>
                      <a:pt x="15171" y="7376"/>
                      <a:pt x="16693" y="7376"/>
                    </a:cubicBezTo>
                    <a:cubicBezTo>
                      <a:pt x="18086" y="7376"/>
                      <a:pt x="19420" y="6827"/>
                      <a:pt x="20055" y="5369"/>
                    </a:cubicBezTo>
                    <a:cubicBezTo>
                      <a:pt x="20858" y="3540"/>
                      <a:pt x="20814" y="1800"/>
                      <a:pt x="20689" y="828"/>
                    </a:cubicBezTo>
                    <a:cubicBezTo>
                      <a:pt x="20626" y="373"/>
                      <a:pt x="20234" y="25"/>
                      <a:pt x="19770" y="16"/>
                    </a:cubicBezTo>
                    <a:cubicBezTo>
                      <a:pt x="19177" y="5"/>
                      <a:pt x="18588" y="0"/>
                      <a:pt x="18004" y="0"/>
                    </a:cubicBezTo>
                    <a:close/>
                  </a:path>
                </a:pathLst>
              </a:custGeom>
              <a:solidFill>
                <a:schemeClr val="dk2">
                  <a:alpha val="26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8"/>
              <p:cNvSpPr/>
              <p:nvPr/>
            </p:nvSpPr>
            <p:spPr>
              <a:xfrm flipH="1">
                <a:off x="3396961" y="1817757"/>
                <a:ext cx="230569" cy="232753"/>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39240"/>
                </a:srgbClr>
              </a:solidFill>
              <a:ln>
                <a:noFill/>
              </a:ln>
            </p:spPr>
          </p:sp>
          <p:sp>
            <p:nvSpPr>
              <p:cNvPr id="4812" name="Google Shape;4812;p48"/>
              <p:cNvSpPr/>
              <p:nvPr/>
            </p:nvSpPr>
            <p:spPr>
              <a:xfrm flipH="1">
                <a:off x="3330758" y="1811371"/>
                <a:ext cx="229511" cy="255152"/>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39240"/>
                </a:srgbClr>
              </a:solidFill>
              <a:ln>
                <a:noFill/>
              </a:ln>
            </p:spPr>
          </p:sp>
          <p:sp>
            <p:nvSpPr>
              <p:cNvPr id="4813" name="Google Shape;4813;p48"/>
              <p:cNvSpPr/>
              <p:nvPr/>
            </p:nvSpPr>
            <p:spPr>
              <a:xfrm flipH="1">
                <a:off x="3023299" y="1802802"/>
                <a:ext cx="226334" cy="222067"/>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39240"/>
                </a:srgbClr>
              </a:solidFill>
              <a:ln>
                <a:noFill/>
              </a:ln>
            </p:spPr>
          </p:sp>
          <p:sp>
            <p:nvSpPr>
              <p:cNvPr id="4814" name="Google Shape;4814;p48"/>
              <p:cNvSpPr/>
              <p:nvPr/>
            </p:nvSpPr>
            <p:spPr>
              <a:xfrm flipH="1">
                <a:off x="2975260" y="1803894"/>
                <a:ext cx="195896" cy="236988"/>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39240"/>
                </a:srgbClr>
              </a:solidFill>
              <a:ln>
                <a:noFill/>
              </a:ln>
            </p:spPr>
          </p:sp>
        </p:grpSp>
        <p:sp>
          <p:nvSpPr>
            <p:cNvPr id="4815" name="Google Shape;4815;p48"/>
            <p:cNvSpPr/>
            <p:nvPr/>
          </p:nvSpPr>
          <p:spPr>
            <a:xfrm flipH="1">
              <a:off x="1960641" y="1798298"/>
              <a:ext cx="694553" cy="274473"/>
            </a:xfrm>
            <a:custGeom>
              <a:avLst/>
              <a:gdLst/>
              <a:ahLst/>
              <a:cxnLst/>
              <a:rect l="l" t="t" r="r" b="b"/>
              <a:pathLst>
                <a:path w="20993" h="8296" extrusionOk="0">
                  <a:moveTo>
                    <a:pt x="18137" y="222"/>
                  </a:moveTo>
                  <a:cubicBezTo>
                    <a:pt x="18726" y="222"/>
                    <a:pt x="19306" y="231"/>
                    <a:pt x="19886" y="240"/>
                  </a:cubicBezTo>
                  <a:cubicBezTo>
                    <a:pt x="20323" y="249"/>
                    <a:pt x="20644" y="579"/>
                    <a:pt x="20698" y="998"/>
                  </a:cubicBezTo>
                  <a:cubicBezTo>
                    <a:pt x="20742" y="1373"/>
                    <a:pt x="20760" y="1748"/>
                    <a:pt x="20760" y="2131"/>
                  </a:cubicBezTo>
                  <a:cubicBezTo>
                    <a:pt x="20751" y="3175"/>
                    <a:pt x="20564" y="4210"/>
                    <a:pt x="20180" y="5182"/>
                  </a:cubicBezTo>
                  <a:cubicBezTo>
                    <a:pt x="19904" y="5869"/>
                    <a:pt x="19493" y="6458"/>
                    <a:pt x="18860" y="6850"/>
                  </a:cubicBezTo>
                  <a:cubicBezTo>
                    <a:pt x="18307" y="7189"/>
                    <a:pt x="17664" y="7341"/>
                    <a:pt x="17022" y="7368"/>
                  </a:cubicBezTo>
                  <a:cubicBezTo>
                    <a:pt x="16945" y="7371"/>
                    <a:pt x="16868" y="7373"/>
                    <a:pt x="16791" y="7373"/>
                  </a:cubicBezTo>
                  <a:cubicBezTo>
                    <a:pt x="15583" y="7373"/>
                    <a:pt x="14319" y="6983"/>
                    <a:pt x="13347" y="6262"/>
                  </a:cubicBezTo>
                  <a:cubicBezTo>
                    <a:pt x="13088" y="6065"/>
                    <a:pt x="12874" y="5816"/>
                    <a:pt x="12606" y="5619"/>
                  </a:cubicBezTo>
                  <a:cubicBezTo>
                    <a:pt x="12285" y="5361"/>
                    <a:pt x="11919" y="5173"/>
                    <a:pt x="11527" y="5048"/>
                  </a:cubicBezTo>
                  <a:cubicBezTo>
                    <a:pt x="11177" y="4940"/>
                    <a:pt x="10809" y="4888"/>
                    <a:pt x="10441" y="4888"/>
                  </a:cubicBezTo>
                  <a:cubicBezTo>
                    <a:pt x="10020" y="4888"/>
                    <a:pt x="9598" y="4956"/>
                    <a:pt x="9198" y="5084"/>
                  </a:cubicBezTo>
                  <a:cubicBezTo>
                    <a:pt x="8859" y="5200"/>
                    <a:pt x="8529" y="5352"/>
                    <a:pt x="8235" y="5566"/>
                  </a:cubicBezTo>
                  <a:cubicBezTo>
                    <a:pt x="7949" y="5771"/>
                    <a:pt x="7735" y="6012"/>
                    <a:pt x="7530" y="6288"/>
                  </a:cubicBezTo>
                  <a:cubicBezTo>
                    <a:pt x="7084" y="6913"/>
                    <a:pt x="6486" y="7430"/>
                    <a:pt x="5791" y="7751"/>
                  </a:cubicBezTo>
                  <a:cubicBezTo>
                    <a:pt x="5334" y="7965"/>
                    <a:pt x="4847" y="8068"/>
                    <a:pt x="4358" y="8068"/>
                  </a:cubicBezTo>
                  <a:cubicBezTo>
                    <a:pt x="3949" y="8068"/>
                    <a:pt x="3539" y="7997"/>
                    <a:pt x="3141" y="7859"/>
                  </a:cubicBezTo>
                  <a:cubicBezTo>
                    <a:pt x="2686" y="7698"/>
                    <a:pt x="2249" y="7475"/>
                    <a:pt x="1883" y="7163"/>
                  </a:cubicBezTo>
                  <a:cubicBezTo>
                    <a:pt x="1598" y="6913"/>
                    <a:pt x="1357" y="6627"/>
                    <a:pt x="1161" y="6306"/>
                  </a:cubicBezTo>
                  <a:cubicBezTo>
                    <a:pt x="456" y="5173"/>
                    <a:pt x="242" y="3764"/>
                    <a:pt x="233" y="2452"/>
                  </a:cubicBezTo>
                  <a:cubicBezTo>
                    <a:pt x="224" y="2274"/>
                    <a:pt x="251" y="2113"/>
                    <a:pt x="375" y="1980"/>
                  </a:cubicBezTo>
                  <a:cubicBezTo>
                    <a:pt x="527" y="1819"/>
                    <a:pt x="759" y="1810"/>
                    <a:pt x="964" y="1766"/>
                  </a:cubicBezTo>
                  <a:cubicBezTo>
                    <a:pt x="1384" y="1685"/>
                    <a:pt x="1803" y="1605"/>
                    <a:pt x="2222" y="1534"/>
                  </a:cubicBezTo>
                  <a:cubicBezTo>
                    <a:pt x="3150" y="1373"/>
                    <a:pt x="4069" y="1230"/>
                    <a:pt x="4997" y="1096"/>
                  </a:cubicBezTo>
                  <a:cubicBezTo>
                    <a:pt x="7057" y="811"/>
                    <a:pt x="9118" y="606"/>
                    <a:pt x="11188" y="463"/>
                  </a:cubicBezTo>
                  <a:cubicBezTo>
                    <a:pt x="13507" y="302"/>
                    <a:pt x="15818" y="222"/>
                    <a:pt x="18137" y="222"/>
                  </a:cubicBezTo>
                  <a:close/>
                  <a:moveTo>
                    <a:pt x="18070" y="0"/>
                  </a:moveTo>
                  <a:cubicBezTo>
                    <a:pt x="16252" y="0"/>
                    <a:pt x="14428" y="50"/>
                    <a:pt x="12615" y="151"/>
                  </a:cubicBezTo>
                  <a:cubicBezTo>
                    <a:pt x="10430" y="267"/>
                    <a:pt x="8253" y="463"/>
                    <a:pt x="6085" y="731"/>
                  </a:cubicBezTo>
                  <a:cubicBezTo>
                    <a:pt x="5113" y="856"/>
                    <a:pt x="4149" y="989"/>
                    <a:pt x="3186" y="1150"/>
                  </a:cubicBezTo>
                  <a:cubicBezTo>
                    <a:pt x="2722" y="1221"/>
                    <a:pt x="2267" y="1302"/>
                    <a:pt x="1812" y="1382"/>
                  </a:cubicBezTo>
                  <a:cubicBezTo>
                    <a:pt x="1598" y="1418"/>
                    <a:pt x="1375" y="1462"/>
                    <a:pt x="1161" y="1507"/>
                  </a:cubicBezTo>
                  <a:cubicBezTo>
                    <a:pt x="946" y="1542"/>
                    <a:pt x="723" y="1569"/>
                    <a:pt x="518" y="1632"/>
                  </a:cubicBezTo>
                  <a:cubicBezTo>
                    <a:pt x="322" y="1703"/>
                    <a:pt x="152" y="1855"/>
                    <a:pt x="72" y="2051"/>
                  </a:cubicBezTo>
                  <a:cubicBezTo>
                    <a:pt x="1" y="2203"/>
                    <a:pt x="1" y="2363"/>
                    <a:pt x="10" y="2533"/>
                  </a:cubicBezTo>
                  <a:cubicBezTo>
                    <a:pt x="10" y="2818"/>
                    <a:pt x="28" y="3104"/>
                    <a:pt x="54" y="3389"/>
                  </a:cubicBezTo>
                  <a:cubicBezTo>
                    <a:pt x="126" y="4103"/>
                    <a:pt x="268" y="4825"/>
                    <a:pt x="518" y="5494"/>
                  </a:cubicBezTo>
                  <a:cubicBezTo>
                    <a:pt x="795" y="6226"/>
                    <a:pt x="1205" y="6913"/>
                    <a:pt x="1821" y="7395"/>
                  </a:cubicBezTo>
                  <a:cubicBezTo>
                    <a:pt x="2213" y="7707"/>
                    <a:pt x="2677" y="7939"/>
                    <a:pt x="3150" y="8090"/>
                  </a:cubicBezTo>
                  <a:cubicBezTo>
                    <a:pt x="3535" y="8224"/>
                    <a:pt x="3939" y="8296"/>
                    <a:pt x="4346" y="8296"/>
                  </a:cubicBezTo>
                  <a:cubicBezTo>
                    <a:pt x="4429" y="8296"/>
                    <a:pt x="4512" y="8293"/>
                    <a:pt x="4595" y="8287"/>
                  </a:cubicBezTo>
                  <a:cubicBezTo>
                    <a:pt x="5452" y="8224"/>
                    <a:pt x="6246" y="7850"/>
                    <a:pt x="6897" y="7305"/>
                  </a:cubicBezTo>
                  <a:cubicBezTo>
                    <a:pt x="7191" y="7056"/>
                    <a:pt x="7450" y="6770"/>
                    <a:pt x="7682" y="6458"/>
                  </a:cubicBezTo>
                  <a:cubicBezTo>
                    <a:pt x="7780" y="6324"/>
                    <a:pt x="7878" y="6190"/>
                    <a:pt x="7994" y="6065"/>
                  </a:cubicBezTo>
                  <a:cubicBezTo>
                    <a:pt x="8110" y="5941"/>
                    <a:pt x="8244" y="5833"/>
                    <a:pt x="8387" y="5735"/>
                  </a:cubicBezTo>
                  <a:cubicBezTo>
                    <a:pt x="8975" y="5323"/>
                    <a:pt x="9698" y="5117"/>
                    <a:pt x="10414" y="5117"/>
                  </a:cubicBezTo>
                  <a:cubicBezTo>
                    <a:pt x="10458" y="5117"/>
                    <a:pt x="10502" y="5118"/>
                    <a:pt x="10545" y="5120"/>
                  </a:cubicBezTo>
                  <a:cubicBezTo>
                    <a:pt x="11411" y="5138"/>
                    <a:pt x="12196" y="5486"/>
                    <a:pt x="12811" y="6092"/>
                  </a:cubicBezTo>
                  <a:cubicBezTo>
                    <a:pt x="13240" y="6520"/>
                    <a:pt x="13784" y="6842"/>
                    <a:pt x="14346" y="7074"/>
                  </a:cubicBezTo>
                  <a:cubicBezTo>
                    <a:pt x="14979" y="7350"/>
                    <a:pt x="15657" y="7520"/>
                    <a:pt x="16344" y="7573"/>
                  </a:cubicBezTo>
                  <a:cubicBezTo>
                    <a:pt x="16505" y="7588"/>
                    <a:pt x="16668" y="7596"/>
                    <a:pt x="16831" y="7596"/>
                  </a:cubicBezTo>
                  <a:cubicBezTo>
                    <a:pt x="17354" y="7596"/>
                    <a:pt x="17880" y="7516"/>
                    <a:pt x="18369" y="7332"/>
                  </a:cubicBezTo>
                  <a:cubicBezTo>
                    <a:pt x="19003" y="7091"/>
                    <a:pt x="19556" y="6681"/>
                    <a:pt x="19948" y="6110"/>
                  </a:cubicBezTo>
                  <a:cubicBezTo>
                    <a:pt x="20216" y="5726"/>
                    <a:pt x="20394" y="5280"/>
                    <a:pt x="20546" y="4834"/>
                  </a:cubicBezTo>
                  <a:cubicBezTo>
                    <a:pt x="20724" y="4299"/>
                    <a:pt x="20840" y="3755"/>
                    <a:pt x="20912" y="3202"/>
                  </a:cubicBezTo>
                  <a:cubicBezTo>
                    <a:pt x="20974" y="2729"/>
                    <a:pt x="20992" y="2265"/>
                    <a:pt x="20983" y="1792"/>
                  </a:cubicBezTo>
                  <a:cubicBezTo>
                    <a:pt x="20974" y="1596"/>
                    <a:pt x="20965" y="1409"/>
                    <a:pt x="20947" y="1212"/>
                  </a:cubicBezTo>
                  <a:cubicBezTo>
                    <a:pt x="20930" y="1034"/>
                    <a:pt x="20921" y="847"/>
                    <a:pt x="20849" y="677"/>
                  </a:cubicBezTo>
                  <a:cubicBezTo>
                    <a:pt x="20690" y="287"/>
                    <a:pt x="20318" y="29"/>
                    <a:pt x="19893" y="17"/>
                  </a:cubicBezTo>
                  <a:lnTo>
                    <a:pt x="19893" y="17"/>
                  </a:lnTo>
                  <a:cubicBezTo>
                    <a:pt x="19891" y="17"/>
                    <a:pt x="19888" y="17"/>
                    <a:pt x="19886" y="17"/>
                  </a:cubicBezTo>
                  <a:cubicBezTo>
                    <a:pt x="19883" y="17"/>
                    <a:pt x="19880" y="17"/>
                    <a:pt x="19878" y="17"/>
                  </a:cubicBezTo>
                  <a:cubicBezTo>
                    <a:pt x="19876" y="17"/>
                    <a:pt x="19875" y="17"/>
                    <a:pt x="19874" y="17"/>
                  </a:cubicBezTo>
                  <a:lnTo>
                    <a:pt x="19874" y="17"/>
                  </a:lnTo>
                  <a:cubicBezTo>
                    <a:pt x="19274" y="6"/>
                    <a:pt x="18672" y="0"/>
                    <a:pt x="18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6" name="Google Shape;4816;p48"/>
          <p:cNvSpPr/>
          <p:nvPr/>
        </p:nvSpPr>
        <p:spPr>
          <a:xfrm>
            <a:off x="941150" y="30554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8"/>
          <p:cNvSpPr/>
          <p:nvPr/>
        </p:nvSpPr>
        <p:spPr>
          <a:xfrm>
            <a:off x="941150" y="13646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8"/>
          <p:cNvSpPr/>
          <p:nvPr/>
        </p:nvSpPr>
        <p:spPr>
          <a:xfrm flipH="1">
            <a:off x="3797212" y="131640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9" name="Google Shape;4819;p48"/>
          <p:cNvGrpSpPr/>
          <p:nvPr/>
        </p:nvGrpSpPr>
        <p:grpSpPr>
          <a:xfrm rot="7912743">
            <a:off x="2580932" y="4485341"/>
            <a:ext cx="586385" cy="436526"/>
            <a:chOff x="5220750" y="1640250"/>
            <a:chExt cx="586350" cy="436500"/>
          </a:xfrm>
        </p:grpSpPr>
        <p:sp>
          <p:nvSpPr>
            <p:cNvPr id="4820" name="Google Shape;4820;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3" name="Google Shape;4843;p48"/>
          <p:cNvGrpSpPr/>
          <p:nvPr/>
        </p:nvGrpSpPr>
        <p:grpSpPr>
          <a:xfrm flipH="1">
            <a:off x="8098271" y="-426"/>
            <a:ext cx="1116218" cy="984401"/>
            <a:chOff x="324627" y="2768356"/>
            <a:chExt cx="2019572" cy="1781077"/>
          </a:xfrm>
        </p:grpSpPr>
        <p:grpSp>
          <p:nvGrpSpPr>
            <p:cNvPr id="4844" name="Google Shape;4844;p48"/>
            <p:cNvGrpSpPr/>
            <p:nvPr/>
          </p:nvGrpSpPr>
          <p:grpSpPr>
            <a:xfrm rot="5070402">
              <a:off x="618914" y="2926791"/>
              <a:ext cx="983074" cy="731749"/>
              <a:chOff x="5220750" y="1640250"/>
              <a:chExt cx="586350" cy="436500"/>
            </a:xfrm>
          </p:grpSpPr>
          <p:sp>
            <p:nvSpPr>
              <p:cNvPr id="4845" name="Google Shape;4845;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48"/>
            <p:cNvGrpSpPr/>
            <p:nvPr/>
          </p:nvGrpSpPr>
          <p:grpSpPr>
            <a:xfrm rot="5070402">
              <a:off x="1441414" y="3314428"/>
              <a:ext cx="983074" cy="731749"/>
              <a:chOff x="5220750" y="1640250"/>
              <a:chExt cx="586350" cy="436500"/>
            </a:xfrm>
          </p:grpSpPr>
          <p:sp>
            <p:nvSpPr>
              <p:cNvPr id="4869" name="Google Shape;4869;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2" name="Google Shape;4892;p48"/>
            <p:cNvGrpSpPr/>
            <p:nvPr/>
          </p:nvGrpSpPr>
          <p:grpSpPr>
            <a:xfrm rot="5070402">
              <a:off x="1031839" y="3122191"/>
              <a:ext cx="983074" cy="731749"/>
              <a:chOff x="5220750" y="1640250"/>
              <a:chExt cx="586350" cy="436500"/>
            </a:xfrm>
          </p:grpSpPr>
          <p:sp>
            <p:nvSpPr>
              <p:cNvPr id="4893" name="Google Shape;4893;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6" name="Google Shape;4916;p48"/>
            <p:cNvGrpSpPr/>
            <p:nvPr/>
          </p:nvGrpSpPr>
          <p:grpSpPr>
            <a:xfrm>
              <a:off x="324627" y="2977867"/>
              <a:ext cx="2017099" cy="1571566"/>
              <a:chOff x="324627" y="2977867"/>
              <a:chExt cx="2017099" cy="1571566"/>
            </a:xfrm>
          </p:grpSpPr>
          <p:sp>
            <p:nvSpPr>
              <p:cNvPr id="4917" name="Google Shape;4917;p4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4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4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xmlns="" id="{5DEC7B7E-08EA-1275-DD02-D60B83BAF849}"/>
              </a:ext>
            </a:extLst>
          </p:cNvPr>
          <p:cNvSpPr txBox="1"/>
          <p:nvPr/>
        </p:nvSpPr>
        <p:spPr>
          <a:xfrm>
            <a:off x="2288818" y="2985614"/>
            <a:ext cx="6525208" cy="1200329"/>
          </a:xfrm>
          <a:prstGeom prst="rect">
            <a:avLst/>
          </a:prstGeom>
          <a:noFill/>
        </p:spPr>
        <p:txBody>
          <a:bodyPr wrap="square">
            <a:spAutoFit/>
          </a:bodyPr>
          <a:lstStyle/>
          <a:p>
            <a:pPr marL="342900" indent="-342900" algn="just">
              <a:buFontTx/>
              <a:buChar char="-"/>
            </a:pPr>
            <a:r>
              <a:rPr lang="en-GB" sz="3600" b="1" i="1">
                <a:solidFill>
                  <a:schemeClr val="tx1">
                    <a:lumMod val="10000"/>
                  </a:schemeClr>
                </a:solidFill>
                <a:latin typeface="Times New Roman" panose="02020603050405020304" pitchFamily="18" charset="0"/>
                <a:cs typeface="Times New Roman" panose="02020603050405020304" pitchFamily="18" charset="0"/>
              </a:rPr>
              <a:t>Ví dụ: </a:t>
            </a:r>
            <a:r>
              <a:rPr lang="en-GB" sz="3600" b="1">
                <a:latin typeface="Times New Roman" panose="02020603050405020304" pitchFamily="18" charset="0"/>
                <a:cs typeface="Times New Roman" panose="02020603050405020304" pitchFamily="18" charset="0"/>
              </a:rPr>
              <a:t>Tay cầm quyển sách, lực khi chân đá vào bóng,..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97"/>
                                        </p:tgtEl>
                                        <p:attrNameLst>
                                          <p:attrName>style.visibility</p:attrName>
                                        </p:attrNameLst>
                                      </p:cBhvr>
                                      <p:to>
                                        <p:strVal val="visible"/>
                                      </p:to>
                                    </p:set>
                                    <p:anim calcmode="lin" valueType="num">
                                      <p:cBhvr additive="base">
                                        <p:cTn id="7" dur="500" fill="hold"/>
                                        <p:tgtEl>
                                          <p:spTgt spid="4697"/>
                                        </p:tgtEl>
                                        <p:attrNameLst>
                                          <p:attrName>ppt_x</p:attrName>
                                        </p:attrNameLst>
                                      </p:cBhvr>
                                      <p:tavLst>
                                        <p:tav tm="0">
                                          <p:val>
                                            <p:strVal val="#ppt_x"/>
                                          </p:val>
                                        </p:tav>
                                        <p:tav tm="100000">
                                          <p:val>
                                            <p:strVal val="#ppt_x"/>
                                          </p:val>
                                        </p:tav>
                                      </p:tavLst>
                                    </p:anim>
                                    <p:anim calcmode="lin" valueType="num">
                                      <p:cBhvr additive="base">
                                        <p:cTn id="8" dur="500" fill="hold"/>
                                        <p:tgtEl>
                                          <p:spTgt spid="46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99">
                                            <p:txEl>
                                              <p:pRg st="0" end="0"/>
                                            </p:txEl>
                                          </p:spTgt>
                                        </p:tgtEl>
                                        <p:attrNameLst>
                                          <p:attrName>style.visibility</p:attrName>
                                        </p:attrNameLst>
                                      </p:cBhvr>
                                      <p:to>
                                        <p:strVal val="visible"/>
                                      </p:to>
                                    </p:set>
                                    <p:anim calcmode="lin" valueType="num">
                                      <p:cBhvr additive="base">
                                        <p:cTn id="13" dur="500" fill="hold"/>
                                        <p:tgtEl>
                                          <p:spTgt spid="46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932" name="Google Shape;4932;p49"/>
          <p:cNvSpPr txBox="1">
            <a:spLocks noGrp="1"/>
          </p:cNvSpPr>
          <p:nvPr>
            <p:ph type="title"/>
          </p:nvPr>
        </p:nvSpPr>
        <p:spPr>
          <a:xfrm>
            <a:off x="779707" y="248986"/>
            <a:ext cx="6929836" cy="409382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i="1">
                <a:solidFill>
                  <a:srgbClr val="FF0000"/>
                </a:solidFill>
                <a:latin typeface="Times New Roman" panose="02020603050405020304" pitchFamily="18" charset="0"/>
                <a:cs typeface="Times New Roman" panose="02020603050405020304" pitchFamily="18" charset="0"/>
              </a:rPr>
              <a:t>Hoạt động nhóm 2 học sinh quan sát hình ảnh và trả lời câu hỏi sau:</a:t>
            </a:r>
            <a:r>
              <a:rPr lang="en" sz="4000">
                <a:solidFill>
                  <a:schemeClr val="accent1"/>
                </a:solidFill>
                <a:latin typeface="Times New Roman" panose="02020603050405020304" pitchFamily="18" charset="0"/>
                <a:cs typeface="Times New Roman" panose="02020603050405020304" pitchFamily="18" charset="0"/>
              </a:rPr>
              <a:t/>
            </a:r>
            <a:br>
              <a:rPr lang="en" sz="4000">
                <a:solidFill>
                  <a:schemeClr val="accent1"/>
                </a:solidFill>
                <a:latin typeface="Times New Roman" panose="02020603050405020304" pitchFamily="18" charset="0"/>
                <a:cs typeface="Times New Roman" panose="02020603050405020304" pitchFamily="18" charset="0"/>
              </a:rPr>
            </a:br>
            <a:r>
              <a:rPr lang="en" sz="4000">
                <a:solidFill>
                  <a:schemeClr val="accent1"/>
                </a:solidFill>
                <a:latin typeface="Times New Roman" panose="02020603050405020304" pitchFamily="18" charset="0"/>
                <a:cs typeface="Times New Roman" panose="02020603050405020304" pitchFamily="18" charset="0"/>
              </a:rPr>
              <a:t>Trong các lực xuất hiện ở các hình ảnh sau là những loại lực tiếp xúc nào?</a:t>
            </a:r>
            <a:endParaRPr sz="4000">
              <a:latin typeface="Times New Roman" panose="02020603050405020304" pitchFamily="18" charset="0"/>
              <a:cs typeface="Times New Roman" panose="02020603050405020304" pitchFamily="18" charset="0"/>
            </a:endParaRPr>
          </a:p>
        </p:txBody>
      </p:sp>
      <p:grpSp>
        <p:nvGrpSpPr>
          <p:cNvPr id="4933" name="Google Shape;4933;p49"/>
          <p:cNvGrpSpPr/>
          <p:nvPr/>
        </p:nvGrpSpPr>
        <p:grpSpPr>
          <a:xfrm flipH="1">
            <a:off x="7348693" y="1464988"/>
            <a:ext cx="1884775" cy="3671300"/>
            <a:chOff x="913500" y="1280350"/>
            <a:chExt cx="1884775" cy="3671300"/>
          </a:xfrm>
        </p:grpSpPr>
        <p:sp>
          <p:nvSpPr>
            <p:cNvPr id="4934" name="Google Shape;4934;p49"/>
            <p:cNvSpPr/>
            <p:nvPr/>
          </p:nvSpPr>
          <p:spPr>
            <a:xfrm>
              <a:off x="1253125" y="4081000"/>
              <a:ext cx="424175" cy="866775"/>
            </a:xfrm>
            <a:custGeom>
              <a:avLst/>
              <a:gdLst/>
              <a:ahLst/>
              <a:cxnLst/>
              <a:rect l="l" t="t" r="r" b="b"/>
              <a:pathLst>
                <a:path w="16967" h="34671" extrusionOk="0">
                  <a:moveTo>
                    <a:pt x="16967" y="0"/>
                  </a:moveTo>
                  <a:lnTo>
                    <a:pt x="655" y="1679"/>
                  </a:lnTo>
                  <a:lnTo>
                    <a:pt x="0" y="34671"/>
                  </a:lnTo>
                  <a:lnTo>
                    <a:pt x="16312" y="32992"/>
                  </a:lnTo>
                  <a:lnTo>
                    <a:pt x="169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9"/>
            <p:cNvSpPr/>
            <p:nvPr/>
          </p:nvSpPr>
          <p:spPr>
            <a:xfrm>
              <a:off x="1249250" y="4077075"/>
              <a:ext cx="431925" cy="874575"/>
            </a:xfrm>
            <a:custGeom>
              <a:avLst/>
              <a:gdLst/>
              <a:ahLst/>
              <a:cxnLst/>
              <a:rect l="l" t="t" r="r" b="b"/>
              <a:pathLst>
                <a:path w="17277" h="34983" extrusionOk="0">
                  <a:moveTo>
                    <a:pt x="16975" y="317"/>
                  </a:moveTo>
                  <a:lnTo>
                    <a:pt x="16955" y="1038"/>
                  </a:lnTo>
                  <a:cubicBezTo>
                    <a:pt x="16943" y="1836"/>
                    <a:pt x="16931" y="2634"/>
                    <a:pt x="16907" y="3443"/>
                  </a:cubicBezTo>
                  <a:cubicBezTo>
                    <a:pt x="16884" y="4622"/>
                    <a:pt x="16860" y="5813"/>
                    <a:pt x="16836" y="6991"/>
                  </a:cubicBezTo>
                  <a:cubicBezTo>
                    <a:pt x="16812" y="8444"/>
                    <a:pt x="16788" y="9884"/>
                    <a:pt x="16753" y="11325"/>
                  </a:cubicBezTo>
                  <a:cubicBezTo>
                    <a:pt x="16717" y="12909"/>
                    <a:pt x="16693" y="14480"/>
                    <a:pt x="16657" y="16064"/>
                  </a:cubicBezTo>
                  <a:cubicBezTo>
                    <a:pt x="16622" y="17659"/>
                    <a:pt x="16598" y="19255"/>
                    <a:pt x="16562" y="20850"/>
                  </a:cubicBezTo>
                  <a:cubicBezTo>
                    <a:pt x="16526" y="22338"/>
                    <a:pt x="16503" y="23839"/>
                    <a:pt x="16467" y="25327"/>
                  </a:cubicBezTo>
                  <a:cubicBezTo>
                    <a:pt x="16443" y="26577"/>
                    <a:pt x="16419" y="27827"/>
                    <a:pt x="16395" y="29089"/>
                  </a:cubicBezTo>
                  <a:cubicBezTo>
                    <a:pt x="16372" y="29994"/>
                    <a:pt x="16360" y="30899"/>
                    <a:pt x="16336" y="31816"/>
                  </a:cubicBezTo>
                  <a:cubicBezTo>
                    <a:pt x="16336" y="32206"/>
                    <a:pt x="16294" y="32618"/>
                    <a:pt x="16308" y="33012"/>
                  </a:cubicBezTo>
                  <a:lnTo>
                    <a:pt x="16308" y="33012"/>
                  </a:lnTo>
                  <a:cubicBezTo>
                    <a:pt x="15814" y="33065"/>
                    <a:pt x="15320" y="33119"/>
                    <a:pt x="14836" y="33173"/>
                  </a:cubicBezTo>
                  <a:cubicBezTo>
                    <a:pt x="13538" y="33304"/>
                    <a:pt x="12240" y="33435"/>
                    <a:pt x="10954" y="33566"/>
                  </a:cubicBezTo>
                  <a:cubicBezTo>
                    <a:pt x="9371" y="33733"/>
                    <a:pt x="7799" y="33887"/>
                    <a:pt x="6228" y="34054"/>
                  </a:cubicBezTo>
                  <a:cubicBezTo>
                    <a:pt x="4870" y="34197"/>
                    <a:pt x="3525" y="34340"/>
                    <a:pt x="2167" y="34471"/>
                  </a:cubicBezTo>
                  <a:cubicBezTo>
                    <a:pt x="1715" y="34518"/>
                    <a:pt x="1263" y="34566"/>
                    <a:pt x="822" y="34614"/>
                  </a:cubicBezTo>
                  <a:cubicBezTo>
                    <a:pt x="679" y="34626"/>
                    <a:pt x="536" y="34637"/>
                    <a:pt x="405" y="34661"/>
                  </a:cubicBezTo>
                  <a:cubicBezTo>
                    <a:pt x="373" y="34661"/>
                    <a:pt x="338" y="34661"/>
                    <a:pt x="303" y="34664"/>
                  </a:cubicBezTo>
                  <a:lnTo>
                    <a:pt x="303" y="34664"/>
                  </a:lnTo>
                  <a:lnTo>
                    <a:pt x="322" y="33947"/>
                  </a:lnTo>
                  <a:cubicBezTo>
                    <a:pt x="334" y="33149"/>
                    <a:pt x="346" y="32351"/>
                    <a:pt x="370" y="31542"/>
                  </a:cubicBezTo>
                  <a:cubicBezTo>
                    <a:pt x="393" y="30363"/>
                    <a:pt x="417" y="29173"/>
                    <a:pt x="441" y="27994"/>
                  </a:cubicBezTo>
                  <a:cubicBezTo>
                    <a:pt x="465" y="26541"/>
                    <a:pt x="501" y="25101"/>
                    <a:pt x="524" y="23660"/>
                  </a:cubicBezTo>
                  <a:cubicBezTo>
                    <a:pt x="560" y="22076"/>
                    <a:pt x="584" y="20505"/>
                    <a:pt x="620" y="18921"/>
                  </a:cubicBezTo>
                  <a:cubicBezTo>
                    <a:pt x="655" y="17326"/>
                    <a:pt x="679" y="15730"/>
                    <a:pt x="715" y="14123"/>
                  </a:cubicBezTo>
                  <a:cubicBezTo>
                    <a:pt x="751" y="12635"/>
                    <a:pt x="774" y="11146"/>
                    <a:pt x="810" y="9658"/>
                  </a:cubicBezTo>
                  <a:cubicBezTo>
                    <a:pt x="834" y="8408"/>
                    <a:pt x="858" y="7146"/>
                    <a:pt x="882" y="5896"/>
                  </a:cubicBezTo>
                  <a:lnTo>
                    <a:pt x="941" y="3169"/>
                  </a:lnTo>
                  <a:cubicBezTo>
                    <a:pt x="941" y="2776"/>
                    <a:pt x="984" y="2361"/>
                    <a:pt x="968" y="1965"/>
                  </a:cubicBezTo>
                  <a:lnTo>
                    <a:pt x="968" y="1965"/>
                  </a:lnTo>
                  <a:cubicBezTo>
                    <a:pt x="1463" y="1920"/>
                    <a:pt x="1957" y="1866"/>
                    <a:pt x="2441" y="1812"/>
                  </a:cubicBezTo>
                  <a:cubicBezTo>
                    <a:pt x="3739" y="1681"/>
                    <a:pt x="5037" y="1550"/>
                    <a:pt x="6323" y="1419"/>
                  </a:cubicBezTo>
                  <a:cubicBezTo>
                    <a:pt x="7906" y="1252"/>
                    <a:pt x="9478" y="1086"/>
                    <a:pt x="11050" y="931"/>
                  </a:cubicBezTo>
                  <a:cubicBezTo>
                    <a:pt x="12407" y="788"/>
                    <a:pt x="13752" y="645"/>
                    <a:pt x="15110" y="514"/>
                  </a:cubicBezTo>
                  <a:cubicBezTo>
                    <a:pt x="15734" y="447"/>
                    <a:pt x="16359" y="401"/>
                    <a:pt x="16975" y="317"/>
                  </a:cubicBezTo>
                  <a:close/>
                  <a:moveTo>
                    <a:pt x="17143" y="1"/>
                  </a:moveTo>
                  <a:cubicBezTo>
                    <a:pt x="17136" y="1"/>
                    <a:pt x="17129" y="1"/>
                    <a:pt x="17122" y="2"/>
                  </a:cubicBezTo>
                  <a:cubicBezTo>
                    <a:pt x="16586" y="62"/>
                    <a:pt x="16038" y="121"/>
                    <a:pt x="15491" y="169"/>
                  </a:cubicBezTo>
                  <a:cubicBezTo>
                    <a:pt x="14205" y="300"/>
                    <a:pt x="12907" y="443"/>
                    <a:pt x="11621" y="574"/>
                  </a:cubicBezTo>
                  <a:cubicBezTo>
                    <a:pt x="10038" y="740"/>
                    <a:pt x="8466" y="895"/>
                    <a:pt x="6894" y="1062"/>
                  </a:cubicBezTo>
                  <a:cubicBezTo>
                    <a:pt x="5537" y="1205"/>
                    <a:pt x="4180" y="1336"/>
                    <a:pt x="2834" y="1479"/>
                  </a:cubicBezTo>
                  <a:cubicBezTo>
                    <a:pt x="2167" y="1550"/>
                    <a:pt x="1501" y="1598"/>
                    <a:pt x="846" y="1681"/>
                  </a:cubicBezTo>
                  <a:lnTo>
                    <a:pt x="810" y="1681"/>
                  </a:lnTo>
                  <a:cubicBezTo>
                    <a:pt x="739" y="1693"/>
                    <a:pt x="667" y="1752"/>
                    <a:pt x="667" y="1836"/>
                  </a:cubicBezTo>
                  <a:lnTo>
                    <a:pt x="643" y="2717"/>
                  </a:lnTo>
                  <a:cubicBezTo>
                    <a:pt x="632" y="3515"/>
                    <a:pt x="620" y="4324"/>
                    <a:pt x="596" y="5122"/>
                  </a:cubicBezTo>
                  <a:cubicBezTo>
                    <a:pt x="572" y="6301"/>
                    <a:pt x="548" y="7491"/>
                    <a:pt x="524" y="8670"/>
                  </a:cubicBezTo>
                  <a:cubicBezTo>
                    <a:pt x="501" y="10123"/>
                    <a:pt x="465" y="11563"/>
                    <a:pt x="441" y="13016"/>
                  </a:cubicBezTo>
                  <a:cubicBezTo>
                    <a:pt x="405" y="14587"/>
                    <a:pt x="382" y="16171"/>
                    <a:pt x="346" y="17743"/>
                  </a:cubicBezTo>
                  <a:cubicBezTo>
                    <a:pt x="310" y="19338"/>
                    <a:pt x="286" y="20933"/>
                    <a:pt x="251" y="22541"/>
                  </a:cubicBezTo>
                  <a:cubicBezTo>
                    <a:pt x="215" y="24029"/>
                    <a:pt x="191" y="25517"/>
                    <a:pt x="155" y="27006"/>
                  </a:cubicBezTo>
                  <a:cubicBezTo>
                    <a:pt x="132" y="28256"/>
                    <a:pt x="108" y="29518"/>
                    <a:pt x="84" y="30768"/>
                  </a:cubicBezTo>
                  <a:lnTo>
                    <a:pt x="24" y="33494"/>
                  </a:lnTo>
                  <a:cubicBezTo>
                    <a:pt x="24" y="33923"/>
                    <a:pt x="1" y="34352"/>
                    <a:pt x="1" y="34780"/>
                  </a:cubicBezTo>
                  <a:cubicBezTo>
                    <a:pt x="1" y="34792"/>
                    <a:pt x="1" y="34816"/>
                    <a:pt x="1" y="34828"/>
                  </a:cubicBezTo>
                  <a:cubicBezTo>
                    <a:pt x="1" y="34899"/>
                    <a:pt x="72" y="34983"/>
                    <a:pt x="155" y="34983"/>
                  </a:cubicBezTo>
                  <a:cubicBezTo>
                    <a:pt x="691" y="34923"/>
                    <a:pt x="1239" y="34864"/>
                    <a:pt x="1786" y="34816"/>
                  </a:cubicBezTo>
                  <a:cubicBezTo>
                    <a:pt x="3072" y="34673"/>
                    <a:pt x="4370" y="34542"/>
                    <a:pt x="5668" y="34411"/>
                  </a:cubicBezTo>
                  <a:cubicBezTo>
                    <a:pt x="7240" y="34245"/>
                    <a:pt x="8811" y="34090"/>
                    <a:pt x="10383" y="33923"/>
                  </a:cubicBezTo>
                  <a:cubicBezTo>
                    <a:pt x="11740" y="33780"/>
                    <a:pt x="13097" y="33649"/>
                    <a:pt x="14443" y="33506"/>
                  </a:cubicBezTo>
                  <a:cubicBezTo>
                    <a:pt x="15110" y="33435"/>
                    <a:pt x="15776" y="33387"/>
                    <a:pt x="16431" y="33304"/>
                  </a:cubicBezTo>
                  <a:cubicBezTo>
                    <a:pt x="16443" y="33304"/>
                    <a:pt x="16455" y="33304"/>
                    <a:pt x="16467" y="33292"/>
                  </a:cubicBezTo>
                  <a:cubicBezTo>
                    <a:pt x="16538" y="33292"/>
                    <a:pt x="16610" y="33233"/>
                    <a:pt x="16610" y="33149"/>
                  </a:cubicBezTo>
                  <a:lnTo>
                    <a:pt x="16634" y="32268"/>
                  </a:lnTo>
                  <a:cubicBezTo>
                    <a:pt x="16645" y="31459"/>
                    <a:pt x="16657" y="30661"/>
                    <a:pt x="16681" y="29863"/>
                  </a:cubicBezTo>
                  <a:cubicBezTo>
                    <a:pt x="16705" y="28672"/>
                    <a:pt x="16729" y="27494"/>
                    <a:pt x="16753" y="26303"/>
                  </a:cubicBezTo>
                  <a:cubicBezTo>
                    <a:pt x="16776" y="24862"/>
                    <a:pt x="16812" y="23422"/>
                    <a:pt x="16836" y="21969"/>
                  </a:cubicBezTo>
                  <a:cubicBezTo>
                    <a:pt x="16872" y="20398"/>
                    <a:pt x="16896" y="18814"/>
                    <a:pt x="16931" y="17242"/>
                  </a:cubicBezTo>
                  <a:cubicBezTo>
                    <a:pt x="16967" y="15647"/>
                    <a:pt x="16991" y="14040"/>
                    <a:pt x="17026" y="12444"/>
                  </a:cubicBezTo>
                  <a:cubicBezTo>
                    <a:pt x="17062" y="10956"/>
                    <a:pt x="17086" y="9468"/>
                    <a:pt x="17122" y="7979"/>
                  </a:cubicBezTo>
                  <a:cubicBezTo>
                    <a:pt x="17146" y="6717"/>
                    <a:pt x="17169" y="5467"/>
                    <a:pt x="17193" y="4217"/>
                  </a:cubicBezTo>
                  <a:cubicBezTo>
                    <a:pt x="17217" y="3300"/>
                    <a:pt x="17229" y="2395"/>
                    <a:pt x="17253" y="1491"/>
                  </a:cubicBezTo>
                  <a:cubicBezTo>
                    <a:pt x="17253" y="1062"/>
                    <a:pt x="17277" y="633"/>
                    <a:pt x="17277" y="205"/>
                  </a:cubicBezTo>
                  <a:cubicBezTo>
                    <a:pt x="17277" y="193"/>
                    <a:pt x="17277" y="169"/>
                    <a:pt x="17277" y="157"/>
                  </a:cubicBezTo>
                  <a:cubicBezTo>
                    <a:pt x="17277" y="126"/>
                    <a:pt x="17269" y="100"/>
                    <a:pt x="17256" y="79"/>
                  </a:cubicBezTo>
                  <a:lnTo>
                    <a:pt x="17256" y="79"/>
                  </a:lnTo>
                  <a:cubicBezTo>
                    <a:pt x="17239" y="35"/>
                    <a:pt x="17202" y="1"/>
                    <a:pt x="17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9"/>
            <p:cNvSpPr/>
            <p:nvPr/>
          </p:nvSpPr>
          <p:spPr>
            <a:xfrm>
              <a:off x="1770750" y="4091350"/>
              <a:ext cx="457525" cy="833225"/>
            </a:xfrm>
            <a:custGeom>
              <a:avLst/>
              <a:gdLst/>
              <a:ahLst/>
              <a:cxnLst/>
              <a:rect l="l" t="t" r="r" b="b"/>
              <a:pathLst>
                <a:path w="18301" h="33329" extrusionOk="0">
                  <a:moveTo>
                    <a:pt x="11935" y="0"/>
                  </a:moveTo>
                  <a:cubicBezTo>
                    <a:pt x="7239" y="0"/>
                    <a:pt x="0" y="74"/>
                    <a:pt x="0" y="74"/>
                  </a:cubicBezTo>
                  <a:lnTo>
                    <a:pt x="1739" y="33328"/>
                  </a:lnTo>
                  <a:lnTo>
                    <a:pt x="18300" y="33328"/>
                  </a:lnTo>
                  <a:cubicBezTo>
                    <a:pt x="18300" y="33328"/>
                    <a:pt x="15419" y="241"/>
                    <a:pt x="15848" y="74"/>
                  </a:cubicBezTo>
                  <a:cubicBezTo>
                    <a:pt x="15994" y="19"/>
                    <a:pt x="14282" y="0"/>
                    <a:pt x="11935" y="0"/>
                  </a:cubicBezTo>
                  <a:close/>
                </a:path>
              </a:pathLst>
            </a:custGeom>
            <a:solidFill>
              <a:schemeClr val="accent4"/>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9"/>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9"/>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9"/>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9"/>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9"/>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9"/>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9"/>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9"/>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9"/>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9"/>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9"/>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9"/>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9"/>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9"/>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9"/>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9"/>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9"/>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9"/>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9"/>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9"/>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9"/>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9"/>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9"/>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9"/>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9"/>
            <p:cNvSpPr/>
            <p:nvPr/>
          </p:nvSpPr>
          <p:spPr>
            <a:xfrm>
              <a:off x="1357300"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9"/>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9"/>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9"/>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9"/>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9"/>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9"/>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9"/>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9"/>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9"/>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9"/>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9"/>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9"/>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9"/>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9"/>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9"/>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9"/>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9"/>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9"/>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9"/>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9"/>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9"/>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9"/>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9"/>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9"/>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9"/>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9"/>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9"/>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9"/>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9"/>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9"/>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9"/>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9"/>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9"/>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9"/>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9"/>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9"/>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9"/>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9"/>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9"/>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9"/>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9"/>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9"/>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9"/>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9"/>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9"/>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9"/>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9"/>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9"/>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0" name="Google Shape;5010;p49"/>
            <p:cNvGrpSpPr/>
            <p:nvPr/>
          </p:nvGrpSpPr>
          <p:grpSpPr>
            <a:xfrm>
              <a:off x="1431000" y="1777013"/>
              <a:ext cx="492875" cy="199275"/>
              <a:chOff x="3099775" y="2043563"/>
              <a:chExt cx="492875" cy="199275"/>
            </a:xfrm>
          </p:grpSpPr>
          <p:sp>
            <p:nvSpPr>
              <p:cNvPr id="5011" name="Google Shape;5011;p49"/>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012" name="Google Shape;5012;p49"/>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013" name="Google Shape;5013;p49"/>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014" name="Google Shape;5014;p49"/>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cience Subject for Elementary - 1st Grade: Inquiry by Slidesgo">
  <a:themeElements>
    <a:clrScheme name="Simple Light">
      <a:dk1>
        <a:srgbClr val="F8F2EA"/>
      </a:dk1>
      <a:lt1>
        <a:srgbClr val="96D5FF"/>
      </a:lt1>
      <a:dk2>
        <a:srgbClr val="F0CF9D"/>
      </a:dk2>
      <a:lt2>
        <a:srgbClr val="BD8450"/>
      </a:lt2>
      <a:accent1>
        <a:srgbClr val="694400"/>
      </a:accent1>
      <a:accent2>
        <a:srgbClr val="BEFFF1"/>
      </a:accent2>
      <a:accent3>
        <a:srgbClr val="58A3C3"/>
      </a:accent3>
      <a:accent4>
        <a:srgbClr val="F09C48"/>
      </a:accent4>
      <a:accent5>
        <a:srgbClr val="FFFFFF"/>
      </a:accent5>
      <a:accent6>
        <a:srgbClr val="6BA7C1"/>
      </a:accent6>
      <a:hlink>
        <a:srgbClr val="0032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ers: positive or negative? by Slidesgo">
  <a:themeElements>
    <a:clrScheme name="Simple Light">
      <a:dk1>
        <a:srgbClr val="09264D"/>
      </a:dk1>
      <a:lt1>
        <a:srgbClr val="F6F6F6"/>
      </a:lt1>
      <a:dk2>
        <a:srgbClr val="309985"/>
      </a:dk2>
      <a:lt2>
        <a:srgbClr val="D6E6EB"/>
      </a:lt2>
      <a:accent1>
        <a:srgbClr val="EC687C"/>
      </a:accent1>
      <a:accent2>
        <a:srgbClr val="FFCF06"/>
      </a:accent2>
      <a:accent3>
        <a:srgbClr val="57B8DA"/>
      </a:accent3>
      <a:accent4>
        <a:srgbClr val="FFFFFF"/>
      </a:accent4>
      <a:accent5>
        <a:srgbClr val="FFFFFF"/>
      </a:accent5>
      <a:accent6>
        <a:srgbClr val="FFFFFF"/>
      </a:accent6>
      <a:hlink>
        <a:srgbClr val="0926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livia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TotalTime>
  <Words>1566</Words>
  <Application>Microsoft Office PowerPoint</Application>
  <PresentationFormat>On-screen Show (16:9)</PresentationFormat>
  <Paragraphs>139</Paragraphs>
  <Slides>31</Slides>
  <Notes>21</Notes>
  <HiddenSlides>0</HiddenSlides>
  <MMClips>23</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31</vt:i4>
      </vt:variant>
    </vt:vector>
  </HeadingPairs>
  <TitlesOfParts>
    <vt:vector size="57" baseType="lpstr">
      <vt:lpstr>Arial</vt:lpstr>
      <vt:lpstr>Cambria</vt:lpstr>
      <vt:lpstr>Manrope</vt:lpstr>
      <vt:lpstr>DM Sans</vt:lpstr>
      <vt:lpstr>Baloo</vt:lpstr>
      <vt:lpstr>Manrope ExtraBold</vt:lpstr>
      <vt:lpstr>Albert Sans Light</vt:lpstr>
      <vt:lpstr>Varela Round</vt:lpstr>
      <vt:lpstr>Raleway Light</vt:lpstr>
      <vt:lpstr>Ranchers</vt:lpstr>
      <vt:lpstr>Albert Sans</vt:lpstr>
      <vt:lpstr>Times New Roman</vt:lpstr>
      <vt:lpstr>Calibri</vt:lpstr>
      <vt:lpstr>Wingdings</vt:lpstr>
      <vt:lpstr>Fredoka One</vt:lpstr>
      <vt:lpstr>Tahoma</vt:lpstr>
      <vt:lpstr>Nunito Light</vt:lpstr>
      <vt:lpstr>Barlow</vt:lpstr>
      <vt:lpstr>Raleway</vt:lpstr>
      <vt:lpstr>Raleway ExtraBold</vt:lpstr>
      <vt:lpstr>Calibri Light</vt:lpstr>
      <vt:lpstr>Science Subject for Elementary - 1st Grade: Inquiry by Slidesgo</vt:lpstr>
      <vt:lpstr>Integers: positive or negative? by Slidesgo</vt:lpstr>
      <vt:lpstr>Office Theme</vt:lpstr>
      <vt:lpstr>Olivia template</vt:lpstr>
      <vt:lpstr>1_Office Theme</vt:lpstr>
      <vt:lpstr>PowerPoint Presentation</vt:lpstr>
      <vt:lpstr>Hãy quan sát thí nghiệm và trả lời các câu hỏi sau:</vt:lpstr>
      <vt:lpstr>PowerPoint Presentation</vt:lpstr>
      <vt:lpstr>PowerPoint Presentation</vt:lpstr>
      <vt:lpstr>TIẾT 107. BÀI 27:</vt:lpstr>
      <vt:lpstr>I. LỰC TIẾP XÚC</vt:lpstr>
      <vt:lpstr>PowerPoint Presentation</vt:lpstr>
      <vt:lpstr>I. Lực tiếp xúc</vt:lpstr>
      <vt:lpstr>Hoạt động nhóm 2 học sinh quan sát hình ảnh và trả lời câu hỏi sau: Trong các lực xuất hiện ở các hình ảnh sau là những loại lực tiếp xúc nào?</vt:lpstr>
      <vt:lpstr>PowerPoint Presentation</vt:lpstr>
      <vt:lpstr>PowerPoint Presentation</vt:lpstr>
      <vt:lpstr>PowerPoint Presentation</vt:lpstr>
      <vt:lpstr>I. Lực tiếp xúc</vt:lpstr>
      <vt:lpstr>PowerPoint Presentation</vt:lpstr>
      <vt:lpstr>PowerPoint Presentation</vt:lpstr>
      <vt:lpstr>PowerPoint Presentation</vt:lpstr>
      <vt:lpstr>PowerPoint Presentation</vt:lpstr>
      <vt:lpstr>PowerPoint Presentation</vt:lpstr>
      <vt:lpstr>PowerPoint Presentation</vt:lpstr>
      <vt:lpstr>VẬN DỤNG</vt:lpstr>
      <vt:lpstr>II. LỰC KHÔNG TIẾP XÚC</vt:lpstr>
      <vt:lpstr>PowerPoint Presentation</vt:lpstr>
      <vt:lpstr>PowerPoint Presentation</vt:lpstr>
      <vt:lpstr>II. LỰC KHÔNG TIẾP XÚC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thao ho</cp:lastModifiedBy>
  <cp:revision>11</cp:revision>
  <dcterms:modified xsi:type="dcterms:W3CDTF">2025-04-01T01:58:35Z</dcterms:modified>
</cp:coreProperties>
</file>