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8"/>
  </p:notesMasterIdLst>
  <p:sldIdLst>
    <p:sldId id="256" r:id="rId2"/>
    <p:sldId id="257" r:id="rId3"/>
    <p:sldId id="338" r:id="rId4"/>
    <p:sldId id="339" r:id="rId5"/>
    <p:sldId id="324" r:id="rId6"/>
    <p:sldId id="259" r:id="rId7"/>
    <p:sldId id="270" r:id="rId8"/>
    <p:sldId id="325" r:id="rId9"/>
    <p:sldId id="327" r:id="rId10"/>
    <p:sldId id="340" r:id="rId11"/>
    <p:sldId id="326" r:id="rId12"/>
    <p:sldId id="334" r:id="rId13"/>
    <p:sldId id="335" r:id="rId14"/>
    <p:sldId id="262" r:id="rId15"/>
    <p:sldId id="312" r:id="rId16"/>
    <p:sldId id="329" r:id="rId17"/>
    <p:sldId id="337" r:id="rId18"/>
    <p:sldId id="317" r:id="rId19"/>
    <p:sldId id="343" r:id="rId20"/>
    <p:sldId id="344" r:id="rId21"/>
    <p:sldId id="345" r:id="rId22"/>
    <p:sldId id="328" r:id="rId23"/>
    <p:sldId id="341" r:id="rId24"/>
    <p:sldId id="342" r:id="rId25"/>
    <p:sldId id="320" r:id="rId26"/>
    <p:sldId id="321" r:id="rId27"/>
    <p:sldId id="333" r:id="rId28"/>
    <p:sldId id="331" r:id="rId29"/>
    <p:sldId id="332" r:id="rId30"/>
    <p:sldId id="314" r:id="rId31"/>
    <p:sldId id="315" r:id="rId32"/>
    <p:sldId id="316" r:id="rId33"/>
    <p:sldId id="322" r:id="rId34"/>
    <p:sldId id="323" r:id="rId35"/>
    <p:sldId id="261" r:id="rId36"/>
    <p:sldId id="293" r:id="rId37"/>
  </p:sldIdLst>
  <p:sldSz cx="9144000" cy="5143500" type="screen16x9"/>
  <p:notesSz cx="6858000" cy="9144000"/>
  <p:embeddedFontLst>
    <p:embeddedFont>
      <p:font typeface="Raleway" charset="0"/>
      <p:regular r:id="rId39"/>
      <p:bold r:id="rId40"/>
      <p:italic r:id="rId41"/>
      <p:boldItalic r:id="rId42"/>
    </p:embeddedFont>
    <p:embeddedFont>
      <p:font typeface="Gloria Hallelujah" charset="0"/>
      <p:regular r:id="rId43"/>
    </p:embeddedFont>
    <p:embeddedFont>
      <p:font typeface="Open Sans" charset="0"/>
      <p:regular r:id="rId44"/>
      <p:bold r:id="rId45"/>
      <p:italic r:id="rId46"/>
      <p:boldItalic r:id="rId47"/>
    </p:embeddedFont>
    <p:embeddedFont>
      <p:font typeface="Calibri" pitchFamily="34" charset="0"/>
      <p:regular r:id="rId48"/>
      <p:bold r:id="rId49"/>
      <p:italic r:id="rId50"/>
      <p:boldItalic r:id="rId51"/>
    </p:embeddedFont>
    <p:embeddedFont>
      <p:font typeface="Raleway Thin" charset="0"/>
      <p:regular r:id="rId52"/>
      <p:bold r:id="rId53"/>
      <p:italic r:id="rId54"/>
      <p:boldItalic r:id="rId55"/>
    </p:embeddedFont>
    <p:embeddedFont>
      <p:font typeface="Fira Sans Extra Condensed" charset="0"/>
      <p:regular r:id="rId56"/>
      <p:bold r:id="rId57"/>
      <p:italic r:id="rId58"/>
      <p:boldItalic r:id="rId5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8173"/>
    <a:srgbClr val="82B6B0"/>
    <a:srgbClr val="FFE6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798A2AAB-B7F0-4733-8D74-AA4F2597F492}">
  <a:tblStyle styleId="{798A2AAB-B7F0-4733-8D74-AA4F2597F49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font" Target="fonts/font1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5423BF-E9FE-4E9C-885D-CE9EB24A1EC1}" type="doc">
      <dgm:prSet loTypeId="urn:microsoft.com/office/officeart/2005/8/layout/list1" loCatId="list" qsTypeId="urn:microsoft.com/office/officeart/2005/8/quickstyle/simple2" qsCatId="simple" csTypeId="urn:microsoft.com/office/officeart/2005/8/colors/accent1_4" csCatId="accent1" phldr="1"/>
      <dgm:spPr/>
      <dgm:t>
        <a:bodyPr/>
        <a:lstStyle/>
        <a:p>
          <a:endParaRPr lang="en-US"/>
        </a:p>
      </dgm:t>
    </dgm:pt>
    <dgm:pt modelId="{DEBD3010-C0A5-4219-8A27-8CEEEF0F839F}">
      <dgm:prSet phldrT="[Text]" custT="1"/>
      <dgm:spPr>
        <a:solidFill>
          <a:schemeClr val="accent1">
            <a:lumMod val="25000"/>
          </a:schemeClr>
        </a:solidFill>
      </dgm:spPr>
      <dgm:t>
        <a:bodyPr/>
        <a:lstStyle/>
        <a:p>
          <a:pPr algn="ctr">
            <a:lnSpc>
              <a:spcPct val="150000"/>
            </a:lnSpc>
          </a:pPr>
          <a:endParaRPr lang="en-US" sz="2400" dirty="0"/>
        </a:p>
      </dgm:t>
    </dgm:pt>
    <dgm:pt modelId="{0C873F24-4905-479E-B8BC-5B7CF9D37FDE}" type="parTrans" cxnId="{E55943D2-433C-48B2-BEED-742EFB359535}">
      <dgm:prSet/>
      <dgm:spPr/>
      <dgm:t>
        <a:bodyPr/>
        <a:lstStyle/>
        <a:p>
          <a:endParaRPr lang="en-US"/>
        </a:p>
      </dgm:t>
    </dgm:pt>
    <dgm:pt modelId="{81CA00E6-DE22-4BE5-AC85-7FED34C38B57}" type="sibTrans" cxnId="{E55943D2-433C-48B2-BEED-742EFB359535}">
      <dgm:prSet/>
      <dgm:spPr/>
      <dgm:t>
        <a:bodyPr/>
        <a:lstStyle/>
        <a:p>
          <a:endParaRPr lang="en-US"/>
        </a:p>
      </dgm:t>
    </dgm:pt>
    <dgm:pt modelId="{BCF6260F-496F-4D84-84B7-9571FD50D0DA}">
      <dgm:prSet phldrT="[Text]" custT="1"/>
      <dgm:spPr>
        <a:solidFill>
          <a:srgbClr val="0D8173"/>
        </a:solidFill>
      </dgm:spPr>
      <dgm:t>
        <a:bodyPr/>
        <a:lstStyle/>
        <a:p>
          <a:pPr algn="ctr"/>
          <a:endParaRPr lang="en-US" sz="2200" dirty="0">
            <a:solidFill>
              <a:schemeClr val="bg1"/>
            </a:solidFill>
          </a:endParaRPr>
        </a:p>
      </dgm:t>
    </dgm:pt>
    <dgm:pt modelId="{3F90A8BC-22B0-43E9-B6F7-1ECCCFBE6641}" type="parTrans" cxnId="{A4B20CC0-4DC6-42A3-964D-74F24A7A93BE}">
      <dgm:prSet/>
      <dgm:spPr/>
      <dgm:t>
        <a:bodyPr/>
        <a:lstStyle/>
        <a:p>
          <a:endParaRPr lang="en-US"/>
        </a:p>
      </dgm:t>
    </dgm:pt>
    <dgm:pt modelId="{CB09E5F3-611D-4207-8BFB-1707780CD568}" type="sibTrans" cxnId="{A4B20CC0-4DC6-42A3-964D-74F24A7A93BE}">
      <dgm:prSet/>
      <dgm:spPr/>
      <dgm:t>
        <a:bodyPr/>
        <a:lstStyle/>
        <a:p>
          <a:endParaRPr lang="en-US"/>
        </a:p>
      </dgm:t>
    </dgm:pt>
    <dgm:pt modelId="{951B7E73-239E-4557-B6D6-69601DFE8CA2}">
      <dgm:prSet phldrT="[Text]" custT="1"/>
      <dgm:spPr>
        <a:solidFill>
          <a:srgbClr val="82B6B0"/>
        </a:solidFill>
      </dgm:spPr>
      <dgm:t>
        <a:bodyPr/>
        <a:lstStyle/>
        <a:p>
          <a:pPr algn="ctr"/>
          <a:endParaRPr lang="en-US" sz="2200" dirty="0">
            <a:solidFill>
              <a:schemeClr val="bg1"/>
            </a:solidFill>
          </a:endParaRPr>
        </a:p>
      </dgm:t>
    </dgm:pt>
    <dgm:pt modelId="{C872EF33-F134-4661-B3D8-276014A11874}" type="parTrans" cxnId="{8B420AC5-574F-451E-8D35-A8755CEEEF88}">
      <dgm:prSet/>
      <dgm:spPr/>
      <dgm:t>
        <a:bodyPr/>
        <a:lstStyle/>
        <a:p>
          <a:endParaRPr lang="en-US"/>
        </a:p>
      </dgm:t>
    </dgm:pt>
    <dgm:pt modelId="{4359C3AE-9AB1-4013-A499-C29F5E44A2AD}" type="sibTrans" cxnId="{8B420AC5-574F-451E-8D35-A8755CEEEF88}">
      <dgm:prSet/>
      <dgm:spPr/>
      <dgm:t>
        <a:bodyPr/>
        <a:lstStyle/>
        <a:p>
          <a:endParaRPr lang="en-US"/>
        </a:p>
      </dgm:t>
    </dgm:pt>
    <dgm:pt modelId="{70BD1963-3EDC-482E-BE97-5B2CBB6BB63D}" type="pres">
      <dgm:prSet presAssocID="{855423BF-E9FE-4E9C-885D-CE9EB24A1EC1}" presName="linear" presStyleCnt="0">
        <dgm:presLayoutVars>
          <dgm:dir/>
          <dgm:animLvl val="lvl"/>
          <dgm:resizeHandles val="exact"/>
        </dgm:presLayoutVars>
      </dgm:prSet>
      <dgm:spPr/>
      <dgm:t>
        <a:bodyPr/>
        <a:lstStyle/>
        <a:p>
          <a:endParaRPr lang="en-US"/>
        </a:p>
      </dgm:t>
    </dgm:pt>
    <dgm:pt modelId="{2F18D4D9-6541-4A12-BCE8-2EB32604C892}" type="pres">
      <dgm:prSet presAssocID="{DEBD3010-C0A5-4219-8A27-8CEEEF0F839F}" presName="parentLin" presStyleCnt="0"/>
      <dgm:spPr/>
    </dgm:pt>
    <dgm:pt modelId="{117244FB-D416-4E1F-BE24-618C0DE9A4EF}" type="pres">
      <dgm:prSet presAssocID="{DEBD3010-C0A5-4219-8A27-8CEEEF0F839F}" presName="parentLeftMargin" presStyleLbl="node1" presStyleIdx="0" presStyleCnt="3"/>
      <dgm:spPr/>
      <dgm:t>
        <a:bodyPr/>
        <a:lstStyle/>
        <a:p>
          <a:endParaRPr lang="en-US"/>
        </a:p>
      </dgm:t>
    </dgm:pt>
    <dgm:pt modelId="{B0470B2A-F5FE-4FFC-ADCE-7A8AD05AFB74}" type="pres">
      <dgm:prSet presAssocID="{DEBD3010-C0A5-4219-8A27-8CEEEF0F839F}" presName="parentText" presStyleLbl="node1" presStyleIdx="0" presStyleCnt="3" custScaleX="106030" custScaleY="106601">
        <dgm:presLayoutVars>
          <dgm:chMax val="0"/>
          <dgm:bulletEnabled val="1"/>
        </dgm:presLayoutVars>
      </dgm:prSet>
      <dgm:spPr/>
      <dgm:t>
        <a:bodyPr/>
        <a:lstStyle/>
        <a:p>
          <a:endParaRPr lang="en-US"/>
        </a:p>
      </dgm:t>
    </dgm:pt>
    <dgm:pt modelId="{2B8EFD66-1606-4025-BC59-5FC5DA228299}" type="pres">
      <dgm:prSet presAssocID="{DEBD3010-C0A5-4219-8A27-8CEEEF0F839F}" presName="negativeSpace" presStyleCnt="0"/>
      <dgm:spPr/>
    </dgm:pt>
    <dgm:pt modelId="{8FFE738C-39E3-4843-94B5-86CEA844FE33}" type="pres">
      <dgm:prSet presAssocID="{DEBD3010-C0A5-4219-8A27-8CEEEF0F839F}" presName="childText" presStyleLbl="conFgAcc1" presStyleIdx="0" presStyleCnt="3">
        <dgm:presLayoutVars>
          <dgm:bulletEnabled val="1"/>
        </dgm:presLayoutVars>
      </dgm:prSet>
      <dgm:spPr>
        <a:ln>
          <a:solidFill>
            <a:schemeClr val="accent1">
              <a:lumMod val="25000"/>
            </a:schemeClr>
          </a:solidFill>
        </a:ln>
      </dgm:spPr>
    </dgm:pt>
    <dgm:pt modelId="{3E548538-4329-4D3F-8292-621461E32883}" type="pres">
      <dgm:prSet presAssocID="{81CA00E6-DE22-4BE5-AC85-7FED34C38B57}" presName="spaceBetweenRectangles" presStyleCnt="0"/>
      <dgm:spPr/>
    </dgm:pt>
    <dgm:pt modelId="{5B3B112F-68A6-4415-9996-80427531DC0C}" type="pres">
      <dgm:prSet presAssocID="{BCF6260F-496F-4D84-84B7-9571FD50D0DA}" presName="parentLin" presStyleCnt="0"/>
      <dgm:spPr/>
    </dgm:pt>
    <dgm:pt modelId="{E686E330-2126-4822-B00A-913B5472CAFC}" type="pres">
      <dgm:prSet presAssocID="{BCF6260F-496F-4D84-84B7-9571FD50D0DA}" presName="parentLeftMargin" presStyleLbl="node1" presStyleIdx="0" presStyleCnt="3"/>
      <dgm:spPr/>
      <dgm:t>
        <a:bodyPr/>
        <a:lstStyle/>
        <a:p>
          <a:endParaRPr lang="en-US"/>
        </a:p>
      </dgm:t>
    </dgm:pt>
    <dgm:pt modelId="{C889CBA0-8BE7-46AA-91F3-082F2364FAEE}" type="pres">
      <dgm:prSet presAssocID="{BCF6260F-496F-4D84-84B7-9571FD50D0DA}" presName="parentText" presStyleLbl="node1" presStyleIdx="1" presStyleCnt="3" custScaleX="106029">
        <dgm:presLayoutVars>
          <dgm:chMax val="0"/>
          <dgm:bulletEnabled val="1"/>
        </dgm:presLayoutVars>
      </dgm:prSet>
      <dgm:spPr/>
      <dgm:t>
        <a:bodyPr/>
        <a:lstStyle/>
        <a:p>
          <a:endParaRPr lang="en-US"/>
        </a:p>
      </dgm:t>
    </dgm:pt>
    <dgm:pt modelId="{37298805-2DE9-4507-960E-2F197935B89A}" type="pres">
      <dgm:prSet presAssocID="{BCF6260F-496F-4D84-84B7-9571FD50D0DA}" presName="negativeSpace" presStyleCnt="0"/>
      <dgm:spPr/>
    </dgm:pt>
    <dgm:pt modelId="{F406260E-9299-4BB5-AAC5-F65FFAA05F13}" type="pres">
      <dgm:prSet presAssocID="{BCF6260F-496F-4D84-84B7-9571FD50D0DA}" presName="childText" presStyleLbl="conFgAcc1" presStyleIdx="1" presStyleCnt="3">
        <dgm:presLayoutVars>
          <dgm:bulletEnabled val="1"/>
        </dgm:presLayoutVars>
      </dgm:prSet>
      <dgm:spPr>
        <a:ln>
          <a:solidFill>
            <a:srgbClr val="0D8173"/>
          </a:solidFill>
        </a:ln>
      </dgm:spPr>
    </dgm:pt>
    <dgm:pt modelId="{9918FEB1-83DB-4536-9CF4-88148D5CFA7E}" type="pres">
      <dgm:prSet presAssocID="{CB09E5F3-611D-4207-8BFB-1707780CD568}" presName="spaceBetweenRectangles" presStyleCnt="0"/>
      <dgm:spPr/>
    </dgm:pt>
    <dgm:pt modelId="{039603EB-7F6C-4E65-B1F0-88CE1A31BEC7}" type="pres">
      <dgm:prSet presAssocID="{951B7E73-239E-4557-B6D6-69601DFE8CA2}" presName="parentLin" presStyleCnt="0"/>
      <dgm:spPr/>
    </dgm:pt>
    <dgm:pt modelId="{176BAEEE-D765-4B07-9233-CA4F98C9EF04}" type="pres">
      <dgm:prSet presAssocID="{951B7E73-239E-4557-B6D6-69601DFE8CA2}" presName="parentLeftMargin" presStyleLbl="node1" presStyleIdx="1" presStyleCnt="3"/>
      <dgm:spPr/>
      <dgm:t>
        <a:bodyPr/>
        <a:lstStyle/>
        <a:p>
          <a:endParaRPr lang="en-US"/>
        </a:p>
      </dgm:t>
    </dgm:pt>
    <dgm:pt modelId="{1ACD9480-784A-47EF-AF62-94BAA11FA702}" type="pres">
      <dgm:prSet presAssocID="{951B7E73-239E-4557-B6D6-69601DFE8CA2}" presName="parentText" presStyleLbl="node1" presStyleIdx="2" presStyleCnt="3" custScaleX="106030">
        <dgm:presLayoutVars>
          <dgm:chMax val="0"/>
          <dgm:bulletEnabled val="1"/>
        </dgm:presLayoutVars>
      </dgm:prSet>
      <dgm:spPr/>
      <dgm:t>
        <a:bodyPr/>
        <a:lstStyle/>
        <a:p>
          <a:endParaRPr lang="en-US"/>
        </a:p>
      </dgm:t>
    </dgm:pt>
    <dgm:pt modelId="{B87FFE1C-CD1B-4F53-934E-2A37329B09DC}" type="pres">
      <dgm:prSet presAssocID="{951B7E73-239E-4557-B6D6-69601DFE8CA2}" presName="negativeSpace" presStyleCnt="0"/>
      <dgm:spPr/>
    </dgm:pt>
    <dgm:pt modelId="{E3F1CBFF-18EE-4E1F-A97D-FA927EDE2FB0}" type="pres">
      <dgm:prSet presAssocID="{951B7E73-239E-4557-B6D6-69601DFE8CA2}" presName="childText" presStyleLbl="conFgAcc1" presStyleIdx="2" presStyleCnt="3">
        <dgm:presLayoutVars>
          <dgm:bulletEnabled val="1"/>
        </dgm:presLayoutVars>
      </dgm:prSet>
      <dgm:spPr>
        <a:ln>
          <a:solidFill>
            <a:srgbClr val="82B6B0"/>
          </a:solidFill>
        </a:ln>
      </dgm:spPr>
    </dgm:pt>
  </dgm:ptLst>
  <dgm:cxnLst>
    <dgm:cxn modelId="{A7AC2829-D038-4F23-AFBE-48E8DD9611F6}" type="presOf" srcId="{DEBD3010-C0A5-4219-8A27-8CEEEF0F839F}" destId="{B0470B2A-F5FE-4FFC-ADCE-7A8AD05AFB74}" srcOrd="1" destOrd="0" presId="urn:microsoft.com/office/officeart/2005/8/layout/list1"/>
    <dgm:cxn modelId="{D01123DB-34DC-43C9-AEB5-917ADEB1DC15}" type="presOf" srcId="{855423BF-E9FE-4E9C-885D-CE9EB24A1EC1}" destId="{70BD1963-3EDC-482E-BE97-5B2CBB6BB63D}" srcOrd="0" destOrd="0" presId="urn:microsoft.com/office/officeart/2005/8/layout/list1"/>
    <dgm:cxn modelId="{F9EDEAC4-15A3-485A-B89F-3DE01704F9B6}" type="presOf" srcId="{BCF6260F-496F-4D84-84B7-9571FD50D0DA}" destId="{C889CBA0-8BE7-46AA-91F3-082F2364FAEE}" srcOrd="1" destOrd="0" presId="urn:microsoft.com/office/officeart/2005/8/layout/list1"/>
    <dgm:cxn modelId="{8B420AC5-574F-451E-8D35-A8755CEEEF88}" srcId="{855423BF-E9FE-4E9C-885D-CE9EB24A1EC1}" destId="{951B7E73-239E-4557-B6D6-69601DFE8CA2}" srcOrd="2" destOrd="0" parTransId="{C872EF33-F134-4661-B3D8-276014A11874}" sibTransId="{4359C3AE-9AB1-4013-A499-C29F5E44A2AD}"/>
    <dgm:cxn modelId="{E55943D2-433C-48B2-BEED-742EFB359535}" srcId="{855423BF-E9FE-4E9C-885D-CE9EB24A1EC1}" destId="{DEBD3010-C0A5-4219-8A27-8CEEEF0F839F}" srcOrd="0" destOrd="0" parTransId="{0C873F24-4905-479E-B8BC-5B7CF9D37FDE}" sibTransId="{81CA00E6-DE22-4BE5-AC85-7FED34C38B57}"/>
    <dgm:cxn modelId="{4E77D855-A346-423B-BE06-9EA47F48BAB8}" type="presOf" srcId="{BCF6260F-496F-4D84-84B7-9571FD50D0DA}" destId="{E686E330-2126-4822-B00A-913B5472CAFC}" srcOrd="0" destOrd="0" presId="urn:microsoft.com/office/officeart/2005/8/layout/list1"/>
    <dgm:cxn modelId="{BD7F629D-EB32-4A2C-8C4E-2E7E0E261FD4}" type="presOf" srcId="{951B7E73-239E-4557-B6D6-69601DFE8CA2}" destId="{1ACD9480-784A-47EF-AF62-94BAA11FA702}" srcOrd="1" destOrd="0" presId="urn:microsoft.com/office/officeart/2005/8/layout/list1"/>
    <dgm:cxn modelId="{46C0F3E5-3CBC-4F14-AED7-212AAF2BFBE3}" type="presOf" srcId="{951B7E73-239E-4557-B6D6-69601DFE8CA2}" destId="{176BAEEE-D765-4B07-9233-CA4F98C9EF04}" srcOrd="0" destOrd="0" presId="urn:microsoft.com/office/officeart/2005/8/layout/list1"/>
    <dgm:cxn modelId="{A4B20CC0-4DC6-42A3-964D-74F24A7A93BE}" srcId="{855423BF-E9FE-4E9C-885D-CE9EB24A1EC1}" destId="{BCF6260F-496F-4D84-84B7-9571FD50D0DA}" srcOrd="1" destOrd="0" parTransId="{3F90A8BC-22B0-43E9-B6F7-1ECCCFBE6641}" sibTransId="{CB09E5F3-611D-4207-8BFB-1707780CD568}"/>
    <dgm:cxn modelId="{DD3A84A5-5E8A-47F3-A68C-ECA715462577}" type="presOf" srcId="{DEBD3010-C0A5-4219-8A27-8CEEEF0F839F}" destId="{117244FB-D416-4E1F-BE24-618C0DE9A4EF}" srcOrd="0" destOrd="0" presId="urn:microsoft.com/office/officeart/2005/8/layout/list1"/>
    <dgm:cxn modelId="{82872821-7C1E-45F9-B885-205F3C179928}" type="presParOf" srcId="{70BD1963-3EDC-482E-BE97-5B2CBB6BB63D}" destId="{2F18D4D9-6541-4A12-BCE8-2EB32604C892}" srcOrd="0" destOrd="0" presId="urn:microsoft.com/office/officeart/2005/8/layout/list1"/>
    <dgm:cxn modelId="{A58319A0-366D-49EF-972A-02EB2E220FB6}" type="presParOf" srcId="{2F18D4D9-6541-4A12-BCE8-2EB32604C892}" destId="{117244FB-D416-4E1F-BE24-618C0DE9A4EF}" srcOrd="0" destOrd="0" presId="urn:microsoft.com/office/officeart/2005/8/layout/list1"/>
    <dgm:cxn modelId="{802E8C89-5845-4334-A3F4-DDB03071636F}" type="presParOf" srcId="{2F18D4D9-6541-4A12-BCE8-2EB32604C892}" destId="{B0470B2A-F5FE-4FFC-ADCE-7A8AD05AFB74}" srcOrd="1" destOrd="0" presId="urn:microsoft.com/office/officeart/2005/8/layout/list1"/>
    <dgm:cxn modelId="{B25E3008-C2CA-4C57-9259-F9E996263164}" type="presParOf" srcId="{70BD1963-3EDC-482E-BE97-5B2CBB6BB63D}" destId="{2B8EFD66-1606-4025-BC59-5FC5DA228299}" srcOrd="1" destOrd="0" presId="urn:microsoft.com/office/officeart/2005/8/layout/list1"/>
    <dgm:cxn modelId="{6B2C111D-CD1C-4D6B-A085-B300EEED9CF4}" type="presParOf" srcId="{70BD1963-3EDC-482E-BE97-5B2CBB6BB63D}" destId="{8FFE738C-39E3-4843-94B5-86CEA844FE33}" srcOrd="2" destOrd="0" presId="urn:microsoft.com/office/officeart/2005/8/layout/list1"/>
    <dgm:cxn modelId="{A4EBFDFC-A540-4643-B602-648EC5DAF2EE}" type="presParOf" srcId="{70BD1963-3EDC-482E-BE97-5B2CBB6BB63D}" destId="{3E548538-4329-4D3F-8292-621461E32883}" srcOrd="3" destOrd="0" presId="urn:microsoft.com/office/officeart/2005/8/layout/list1"/>
    <dgm:cxn modelId="{77B2975F-CB33-4E76-8F77-927E4C57D92D}" type="presParOf" srcId="{70BD1963-3EDC-482E-BE97-5B2CBB6BB63D}" destId="{5B3B112F-68A6-4415-9996-80427531DC0C}" srcOrd="4" destOrd="0" presId="urn:microsoft.com/office/officeart/2005/8/layout/list1"/>
    <dgm:cxn modelId="{3BAEEF03-4150-414D-A1BB-5929E1F638C3}" type="presParOf" srcId="{5B3B112F-68A6-4415-9996-80427531DC0C}" destId="{E686E330-2126-4822-B00A-913B5472CAFC}" srcOrd="0" destOrd="0" presId="urn:microsoft.com/office/officeart/2005/8/layout/list1"/>
    <dgm:cxn modelId="{90543B94-C3F8-457D-9DD7-59C1A4E3F954}" type="presParOf" srcId="{5B3B112F-68A6-4415-9996-80427531DC0C}" destId="{C889CBA0-8BE7-46AA-91F3-082F2364FAEE}" srcOrd="1" destOrd="0" presId="urn:microsoft.com/office/officeart/2005/8/layout/list1"/>
    <dgm:cxn modelId="{AD9F0181-233C-4682-A9EB-0B1A67603A3E}" type="presParOf" srcId="{70BD1963-3EDC-482E-BE97-5B2CBB6BB63D}" destId="{37298805-2DE9-4507-960E-2F197935B89A}" srcOrd="5" destOrd="0" presId="urn:microsoft.com/office/officeart/2005/8/layout/list1"/>
    <dgm:cxn modelId="{1D86C69A-27EC-47F2-B1CC-8329018B2246}" type="presParOf" srcId="{70BD1963-3EDC-482E-BE97-5B2CBB6BB63D}" destId="{F406260E-9299-4BB5-AAC5-F65FFAA05F13}" srcOrd="6" destOrd="0" presId="urn:microsoft.com/office/officeart/2005/8/layout/list1"/>
    <dgm:cxn modelId="{BBE57FF8-861E-43E4-8C15-A518058870A7}" type="presParOf" srcId="{70BD1963-3EDC-482E-BE97-5B2CBB6BB63D}" destId="{9918FEB1-83DB-4536-9CF4-88148D5CFA7E}" srcOrd="7" destOrd="0" presId="urn:microsoft.com/office/officeart/2005/8/layout/list1"/>
    <dgm:cxn modelId="{A2854BC4-2D7C-4697-88F2-99C5A34AE696}" type="presParOf" srcId="{70BD1963-3EDC-482E-BE97-5B2CBB6BB63D}" destId="{039603EB-7F6C-4E65-B1F0-88CE1A31BEC7}" srcOrd="8" destOrd="0" presId="urn:microsoft.com/office/officeart/2005/8/layout/list1"/>
    <dgm:cxn modelId="{D033337B-321B-44A1-8619-1358F9D57929}" type="presParOf" srcId="{039603EB-7F6C-4E65-B1F0-88CE1A31BEC7}" destId="{176BAEEE-D765-4B07-9233-CA4F98C9EF04}" srcOrd="0" destOrd="0" presId="urn:microsoft.com/office/officeart/2005/8/layout/list1"/>
    <dgm:cxn modelId="{0B376D80-9FD7-4E5F-A363-6F22D5375219}" type="presParOf" srcId="{039603EB-7F6C-4E65-B1F0-88CE1A31BEC7}" destId="{1ACD9480-784A-47EF-AF62-94BAA11FA702}" srcOrd="1" destOrd="0" presId="urn:microsoft.com/office/officeart/2005/8/layout/list1"/>
    <dgm:cxn modelId="{E945AA92-A89B-4C15-90A9-77B5386CAE75}" type="presParOf" srcId="{70BD1963-3EDC-482E-BE97-5B2CBB6BB63D}" destId="{B87FFE1C-CD1B-4F53-934E-2A37329B09DC}" srcOrd="9" destOrd="0" presId="urn:microsoft.com/office/officeart/2005/8/layout/list1"/>
    <dgm:cxn modelId="{7867FDD8-30CD-4BD2-B414-20F8531E9FD6}" type="presParOf" srcId="{70BD1963-3EDC-482E-BE97-5B2CBB6BB63D}" destId="{E3F1CBFF-18EE-4E1F-A97D-FA927EDE2FB0}"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FE738C-39E3-4843-94B5-86CEA844FE33}">
      <dsp:nvSpPr>
        <dsp:cNvPr id="0" name=""/>
        <dsp:cNvSpPr/>
      </dsp:nvSpPr>
      <dsp:spPr>
        <a:xfrm>
          <a:off x="0" y="403986"/>
          <a:ext cx="6793816" cy="604800"/>
        </a:xfrm>
        <a:prstGeom prst="rect">
          <a:avLst/>
        </a:prstGeom>
        <a:solidFill>
          <a:schemeClr val="lt1">
            <a:alpha val="90000"/>
            <a:hueOff val="0"/>
            <a:satOff val="0"/>
            <a:lumOff val="0"/>
            <a:alphaOff val="0"/>
          </a:schemeClr>
        </a:solidFill>
        <a:ln w="25400" cap="flat" cmpd="sng" algn="ctr">
          <a:solidFill>
            <a:schemeClr val="accent1">
              <a:lumMod val="25000"/>
            </a:schemeClr>
          </a:solidFill>
          <a:prstDash val="solid"/>
        </a:ln>
        <a:effectLst/>
      </dsp:spPr>
      <dsp:style>
        <a:lnRef idx="2">
          <a:scrgbClr r="0" g="0" b="0"/>
        </a:lnRef>
        <a:fillRef idx="1">
          <a:scrgbClr r="0" g="0" b="0"/>
        </a:fillRef>
        <a:effectRef idx="0">
          <a:scrgbClr r="0" g="0" b="0"/>
        </a:effectRef>
        <a:fontRef idx="minor"/>
      </dsp:style>
    </dsp:sp>
    <dsp:sp modelId="{B0470B2A-F5FE-4FFC-ADCE-7A8AD05AFB74}">
      <dsp:nvSpPr>
        <dsp:cNvPr id="0" name=""/>
        <dsp:cNvSpPr/>
      </dsp:nvSpPr>
      <dsp:spPr>
        <a:xfrm>
          <a:off x="339690" y="2979"/>
          <a:ext cx="5042438" cy="755246"/>
        </a:xfrm>
        <a:prstGeom prst="roundRect">
          <a:avLst/>
        </a:prstGeom>
        <a:solidFill>
          <a:schemeClr val="accent1">
            <a:lumMod val="2500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753" tIns="0" rIns="179753" bIns="0" numCol="1" spcCol="1270" anchor="ctr" anchorCtr="0">
          <a:noAutofit/>
        </a:bodyPr>
        <a:lstStyle/>
        <a:p>
          <a:pPr lvl="0" algn="ctr" defTabSz="1066800">
            <a:lnSpc>
              <a:spcPct val="150000"/>
            </a:lnSpc>
            <a:spcBef>
              <a:spcPct val="0"/>
            </a:spcBef>
            <a:spcAft>
              <a:spcPct val="35000"/>
            </a:spcAft>
          </a:pPr>
          <a:endParaRPr lang="en-US" sz="2400" kern="1200" dirty="0"/>
        </a:p>
      </dsp:txBody>
      <dsp:txXfrm>
        <a:off x="376558" y="39847"/>
        <a:ext cx="4968702" cy="681510"/>
      </dsp:txXfrm>
    </dsp:sp>
    <dsp:sp modelId="{F406260E-9299-4BB5-AAC5-F65FFAA05F13}">
      <dsp:nvSpPr>
        <dsp:cNvPr id="0" name=""/>
        <dsp:cNvSpPr/>
      </dsp:nvSpPr>
      <dsp:spPr>
        <a:xfrm>
          <a:off x="0" y="1492626"/>
          <a:ext cx="6793816" cy="604800"/>
        </a:xfrm>
        <a:prstGeom prst="rect">
          <a:avLst/>
        </a:prstGeom>
        <a:solidFill>
          <a:schemeClr val="lt1">
            <a:alpha val="90000"/>
            <a:hueOff val="0"/>
            <a:satOff val="0"/>
            <a:lumOff val="0"/>
            <a:alphaOff val="0"/>
          </a:schemeClr>
        </a:solidFill>
        <a:ln w="25400" cap="flat" cmpd="sng" algn="ctr">
          <a:solidFill>
            <a:srgbClr val="0D8173"/>
          </a:solidFill>
          <a:prstDash val="solid"/>
        </a:ln>
        <a:effectLst/>
      </dsp:spPr>
      <dsp:style>
        <a:lnRef idx="2">
          <a:scrgbClr r="0" g="0" b="0"/>
        </a:lnRef>
        <a:fillRef idx="1">
          <a:scrgbClr r="0" g="0" b="0"/>
        </a:fillRef>
        <a:effectRef idx="0">
          <a:scrgbClr r="0" g="0" b="0"/>
        </a:effectRef>
        <a:fontRef idx="minor"/>
      </dsp:style>
    </dsp:sp>
    <dsp:sp modelId="{C889CBA0-8BE7-46AA-91F3-082F2364FAEE}">
      <dsp:nvSpPr>
        <dsp:cNvPr id="0" name=""/>
        <dsp:cNvSpPr/>
      </dsp:nvSpPr>
      <dsp:spPr>
        <a:xfrm>
          <a:off x="339690" y="1138386"/>
          <a:ext cx="5042390" cy="708480"/>
        </a:xfrm>
        <a:prstGeom prst="roundRect">
          <a:avLst/>
        </a:prstGeom>
        <a:solidFill>
          <a:srgbClr val="0D8173"/>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753" tIns="0" rIns="179753" bIns="0" numCol="1" spcCol="1270" anchor="ctr" anchorCtr="0">
          <a:noAutofit/>
        </a:bodyPr>
        <a:lstStyle/>
        <a:p>
          <a:pPr lvl="0" algn="ctr" defTabSz="977900">
            <a:lnSpc>
              <a:spcPct val="90000"/>
            </a:lnSpc>
            <a:spcBef>
              <a:spcPct val="0"/>
            </a:spcBef>
            <a:spcAft>
              <a:spcPct val="35000"/>
            </a:spcAft>
          </a:pPr>
          <a:endParaRPr lang="en-US" sz="2200" kern="1200" dirty="0">
            <a:solidFill>
              <a:schemeClr val="bg1"/>
            </a:solidFill>
          </a:endParaRPr>
        </a:p>
      </dsp:txBody>
      <dsp:txXfrm>
        <a:off x="374275" y="1172971"/>
        <a:ext cx="4973220" cy="639310"/>
      </dsp:txXfrm>
    </dsp:sp>
    <dsp:sp modelId="{E3F1CBFF-18EE-4E1F-A97D-FA927EDE2FB0}">
      <dsp:nvSpPr>
        <dsp:cNvPr id="0" name=""/>
        <dsp:cNvSpPr/>
      </dsp:nvSpPr>
      <dsp:spPr>
        <a:xfrm>
          <a:off x="0" y="2581266"/>
          <a:ext cx="6793816" cy="604800"/>
        </a:xfrm>
        <a:prstGeom prst="rect">
          <a:avLst/>
        </a:prstGeom>
        <a:solidFill>
          <a:schemeClr val="lt1">
            <a:alpha val="90000"/>
            <a:hueOff val="0"/>
            <a:satOff val="0"/>
            <a:lumOff val="0"/>
            <a:alphaOff val="0"/>
          </a:schemeClr>
        </a:solidFill>
        <a:ln w="25400" cap="flat" cmpd="sng" algn="ctr">
          <a:solidFill>
            <a:srgbClr val="82B6B0"/>
          </a:solidFill>
          <a:prstDash val="solid"/>
        </a:ln>
        <a:effectLst/>
      </dsp:spPr>
      <dsp:style>
        <a:lnRef idx="2">
          <a:scrgbClr r="0" g="0" b="0"/>
        </a:lnRef>
        <a:fillRef idx="1">
          <a:scrgbClr r="0" g="0" b="0"/>
        </a:fillRef>
        <a:effectRef idx="0">
          <a:scrgbClr r="0" g="0" b="0"/>
        </a:effectRef>
        <a:fontRef idx="minor"/>
      </dsp:style>
    </dsp:sp>
    <dsp:sp modelId="{1ACD9480-784A-47EF-AF62-94BAA11FA702}">
      <dsp:nvSpPr>
        <dsp:cNvPr id="0" name=""/>
        <dsp:cNvSpPr/>
      </dsp:nvSpPr>
      <dsp:spPr>
        <a:xfrm>
          <a:off x="339690" y="2227026"/>
          <a:ext cx="5042438" cy="708480"/>
        </a:xfrm>
        <a:prstGeom prst="roundRect">
          <a:avLst/>
        </a:prstGeom>
        <a:solidFill>
          <a:srgbClr val="82B6B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79753" tIns="0" rIns="179753" bIns="0" numCol="1" spcCol="1270" anchor="ctr" anchorCtr="0">
          <a:noAutofit/>
        </a:bodyPr>
        <a:lstStyle/>
        <a:p>
          <a:pPr lvl="0" algn="ctr" defTabSz="977900">
            <a:lnSpc>
              <a:spcPct val="90000"/>
            </a:lnSpc>
            <a:spcBef>
              <a:spcPct val="0"/>
            </a:spcBef>
            <a:spcAft>
              <a:spcPct val="35000"/>
            </a:spcAft>
          </a:pPr>
          <a:endParaRPr lang="en-US" sz="2200" kern="1200" dirty="0">
            <a:solidFill>
              <a:schemeClr val="bg1"/>
            </a:solidFill>
          </a:endParaRPr>
        </a:p>
      </dsp:txBody>
      <dsp:txXfrm>
        <a:off x="374275" y="2261611"/>
        <a:ext cx="4973268"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5938668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3"/>
        <p:cNvGrpSpPr/>
        <p:nvPr/>
      </p:nvGrpSpPr>
      <p:grpSpPr>
        <a:xfrm>
          <a:off x="0" y="0"/>
          <a:ext cx="0" cy="0"/>
          <a:chOff x="0" y="0"/>
          <a:chExt cx="0" cy="0"/>
        </a:xfrm>
      </p:grpSpPr>
      <p:sp>
        <p:nvSpPr>
          <p:cNvPr id="914" name="Google Shape;914;gccdb39284a_0_7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5" name="Google Shape;915;gccdb39284a_0_7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gccdb39284a_2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5" name="Google Shape;935;gccdb39284a_2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03667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gccf3902700_0_10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5" name="Google Shape;1595;gccf3902700_0_10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8555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4"/>
        <p:cNvGrpSpPr/>
        <p:nvPr/>
      </p:nvGrpSpPr>
      <p:grpSpPr>
        <a:xfrm>
          <a:off x="0" y="0"/>
          <a:ext cx="0" cy="0"/>
          <a:chOff x="0" y="0"/>
          <a:chExt cx="0" cy="0"/>
        </a:xfrm>
      </p:grpSpPr>
      <p:sp>
        <p:nvSpPr>
          <p:cNvPr id="1055" name="Google Shape;1055;gccffd0e25e_0_15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6" name="Google Shape;1056;gccffd0e25e_0_15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ccdb39284a_3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ccdb39284a_3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4"/>
        <p:cNvGrpSpPr/>
        <p:nvPr/>
      </p:nvGrpSpPr>
      <p:grpSpPr>
        <a:xfrm>
          <a:off x="0" y="0"/>
          <a:ext cx="0" cy="0"/>
          <a:chOff x="0" y="0"/>
          <a:chExt cx="0" cy="0"/>
        </a:xfrm>
      </p:grpSpPr>
      <p:sp>
        <p:nvSpPr>
          <p:cNvPr id="3395" name="Google Shape;3395;gcec13a25d8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6" name="Google Shape;3396;gcec13a25d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69007" y="-101129"/>
            <a:ext cx="2299567" cy="10097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311600" y="3147069"/>
            <a:ext cx="4163302" cy="226839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386716" y="3243776"/>
            <a:ext cx="2068926" cy="2074970"/>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446124" y="-346475"/>
            <a:ext cx="3877467" cy="1370005"/>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999891"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069650" y="1237975"/>
            <a:ext cx="7004700" cy="188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4600">
                <a:latin typeface="Gloria Hallelujah"/>
                <a:ea typeface="Gloria Hallelujah"/>
                <a:cs typeface="Gloria Hallelujah"/>
                <a:sym typeface="Gloria Hallelujah"/>
              </a:defRPr>
            </a:lvl1pPr>
            <a:lvl2pPr lvl="1" algn="r" rtl="0">
              <a:spcBef>
                <a:spcPts val="0"/>
              </a:spcBef>
              <a:spcAft>
                <a:spcPts val="0"/>
              </a:spcAft>
              <a:buSzPts val="12000"/>
              <a:buNone/>
              <a:defRPr sz="12000"/>
            </a:lvl2pPr>
            <a:lvl3pPr lvl="2" algn="r" rtl="0">
              <a:spcBef>
                <a:spcPts val="0"/>
              </a:spcBef>
              <a:spcAft>
                <a:spcPts val="0"/>
              </a:spcAft>
              <a:buSzPts val="12000"/>
              <a:buNone/>
              <a:defRPr sz="12000"/>
            </a:lvl3pPr>
            <a:lvl4pPr lvl="3" algn="r" rtl="0">
              <a:spcBef>
                <a:spcPts val="0"/>
              </a:spcBef>
              <a:spcAft>
                <a:spcPts val="0"/>
              </a:spcAft>
              <a:buSzPts val="12000"/>
              <a:buNone/>
              <a:defRPr sz="12000"/>
            </a:lvl4pPr>
            <a:lvl5pPr lvl="4" algn="r" rtl="0">
              <a:spcBef>
                <a:spcPts val="0"/>
              </a:spcBef>
              <a:spcAft>
                <a:spcPts val="0"/>
              </a:spcAft>
              <a:buSzPts val="12000"/>
              <a:buNone/>
              <a:defRPr sz="12000"/>
            </a:lvl5pPr>
            <a:lvl6pPr lvl="5" algn="r" rtl="0">
              <a:spcBef>
                <a:spcPts val="0"/>
              </a:spcBef>
              <a:spcAft>
                <a:spcPts val="0"/>
              </a:spcAft>
              <a:buSzPts val="12000"/>
              <a:buNone/>
              <a:defRPr sz="12000"/>
            </a:lvl6pPr>
            <a:lvl7pPr lvl="6" algn="r" rtl="0">
              <a:spcBef>
                <a:spcPts val="0"/>
              </a:spcBef>
              <a:spcAft>
                <a:spcPts val="0"/>
              </a:spcAft>
              <a:buSzPts val="12000"/>
              <a:buNone/>
              <a:defRPr sz="12000"/>
            </a:lvl7pPr>
            <a:lvl8pPr lvl="7" algn="r" rtl="0">
              <a:spcBef>
                <a:spcPts val="0"/>
              </a:spcBef>
              <a:spcAft>
                <a:spcPts val="0"/>
              </a:spcAft>
              <a:buSzPts val="12000"/>
              <a:buNone/>
              <a:defRPr sz="12000"/>
            </a:lvl8pPr>
            <a:lvl9pPr lvl="8" algn="r" rtl="0">
              <a:spcBef>
                <a:spcPts val="0"/>
              </a:spcBef>
              <a:spcAft>
                <a:spcPts val="0"/>
              </a:spcAft>
              <a:buSzPts val="12000"/>
              <a:buNone/>
              <a:defRPr sz="12000"/>
            </a:lvl9pPr>
          </a:lstStyle>
          <a:p>
            <a:endParaRPr/>
          </a:p>
        </p:txBody>
      </p:sp>
      <p:sp>
        <p:nvSpPr>
          <p:cNvPr id="17" name="Google Shape;17;p2"/>
          <p:cNvSpPr txBox="1">
            <a:spLocks noGrp="1"/>
          </p:cNvSpPr>
          <p:nvPr>
            <p:ph type="subTitle" idx="1"/>
          </p:nvPr>
        </p:nvSpPr>
        <p:spPr>
          <a:xfrm>
            <a:off x="3327311" y="3762300"/>
            <a:ext cx="2489400" cy="6705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Thin"/>
              <a:buNone/>
              <a:defRPr sz="1800">
                <a:solidFill>
                  <a:schemeClr val="dk2"/>
                </a:solidFill>
                <a:latin typeface="Raleway Thin"/>
                <a:ea typeface="Raleway Thin"/>
                <a:cs typeface="Raleway Thin"/>
                <a:sym typeface="Raleway Thin"/>
              </a:defRPr>
            </a:lvl1pPr>
            <a:lvl2pPr lvl="1"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2pPr>
            <a:lvl3pPr lvl="2"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3pPr>
            <a:lvl4pPr lvl="3"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4pPr>
            <a:lvl5pPr lvl="4"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5pPr>
            <a:lvl6pPr lvl="5"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6pPr>
            <a:lvl7pPr lvl="6"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7pPr>
            <a:lvl8pPr lvl="7"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8pPr>
            <a:lvl9pPr lvl="8" rtl="0">
              <a:lnSpc>
                <a:spcPct val="100000"/>
              </a:lnSpc>
              <a:spcBef>
                <a:spcPts val="0"/>
              </a:spcBef>
              <a:spcAft>
                <a:spcPts val="0"/>
              </a:spcAft>
              <a:buSzPts val="1400"/>
              <a:buFont typeface="Raleway Thin"/>
              <a:buNone/>
              <a:defRPr sz="1400">
                <a:latin typeface="Raleway Thin"/>
                <a:ea typeface="Raleway Thin"/>
                <a:cs typeface="Raleway Thin"/>
                <a:sym typeface="Raleway Thin"/>
              </a:defRPr>
            </a:lvl9pPr>
          </a:lstStyle>
          <a:p>
            <a:endParaRPr/>
          </a:p>
        </p:txBody>
      </p:sp>
      <p:grpSp>
        <p:nvGrpSpPr>
          <p:cNvPr id="18" name="Google Shape;18;p2"/>
          <p:cNvGrpSpPr/>
          <p:nvPr/>
        </p:nvGrpSpPr>
        <p:grpSpPr>
          <a:xfrm>
            <a:off x="6771196" y="4117427"/>
            <a:ext cx="609627" cy="821484"/>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24" name="Google Shape;24;p2"/>
          <p:cNvGrpSpPr/>
          <p:nvPr/>
        </p:nvGrpSpPr>
        <p:grpSpPr>
          <a:xfrm>
            <a:off x="7809148" y="451361"/>
            <a:ext cx="537659" cy="641898"/>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grpSp>
        <p:nvGrpSpPr>
          <p:cNvPr id="30" name="Google Shape;30;p2"/>
          <p:cNvGrpSpPr/>
          <p:nvPr/>
        </p:nvGrpSpPr>
        <p:grpSpPr>
          <a:xfrm rot="-1922792">
            <a:off x="393737" y="3769542"/>
            <a:ext cx="1115999" cy="1119914"/>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44" name="Google Shape;44;p2"/>
          <p:cNvSpPr/>
          <p:nvPr/>
        </p:nvSpPr>
        <p:spPr>
          <a:xfrm>
            <a:off x="383871" y="756723"/>
            <a:ext cx="658711" cy="542172"/>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45" name="Google Shape;45;p2"/>
          <p:cNvSpPr/>
          <p:nvPr/>
        </p:nvSpPr>
        <p:spPr>
          <a:xfrm rot="-906757">
            <a:off x="3597981" y="4729094"/>
            <a:ext cx="755185" cy="17692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2"/>
          <p:cNvGrpSpPr/>
          <p:nvPr/>
        </p:nvGrpSpPr>
        <p:grpSpPr>
          <a:xfrm>
            <a:off x="8692549" y="1738522"/>
            <a:ext cx="221772" cy="200884"/>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6249525">
            <a:off x="1370859" y="4322855"/>
            <a:ext cx="1292681" cy="117756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2"/>
          <p:cNvGrpSpPr/>
          <p:nvPr/>
        </p:nvGrpSpPr>
        <p:grpSpPr>
          <a:xfrm>
            <a:off x="1288191" y="762864"/>
            <a:ext cx="433643" cy="392824"/>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5400000">
            <a:off x="7770930" y="4597909"/>
            <a:ext cx="244822" cy="221773"/>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2"/>
          <p:cNvSpPr/>
          <p:nvPr/>
        </p:nvSpPr>
        <p:spPr>
          <a:xfrm rot="581768">
            <a:off x="8313063" y="366023"/>
            <a:ext cx="467849" cy="10960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 name="Google Shape;61;p2"/>
          <p:cNvGrpSpPr/>
          <p:nvPr/>
        </p:nvGrpSpPr>
        <p:grpSpPr>
          <a:xfrm>
            <a:off x="324374" y="2819347"/>
            <a:ext cx="221772" cy="200884"/>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 name="Google Shape;65;p2"/>
          <p:cNvGrpSpPr/>
          <p:nvPr/>
        </p:nvGrpSpPr>
        <p:grpSpPr>
          <a:xfrm>
            <a:off x="7880062" y="4042366"/>
            <a:ext cx="395823" cy="325965"/>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2"/>
          <p:cNvGrpSpPr/>
          <p:nvPr/>
        </p:nvGrpSpPr>
        <p:grpSpPr>
          <a:xfrm>
            <a:off x="996673" y="327406"/>
            <a:ext cx="367444" cy="32595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ext 1">
  <p:cSld name="SECTION_HEADER_1_1_2">
    <p:spTree>
      <p:nvGrpSpPr>
        <p:cNvPr id="1" name="Shape 693"/>
        <p:cNvGrpSpPr/>
        <p:nvPr/>
      </p:nvGrpSpPr>
      <p:grpSpPr>
        <a:xfrm>
          <a:off x="0" y="0"/>
          <a:ext cx="0" cy="0"/>
          <a:chOff x="0" y="0"/>
          <a:chExt cx="0" cy="0"/>
        </a:xfrm>
      </p:grpSpPr>
      <p:sp>
        <p:nvSpPr>
          <p:cNvPr id="694" name="Google Shape;694;p26"/>
          <p:cNvSpPr/>
          <p:nvPr/>
        </p:nvSpPr>
        <p:spPr>
          <a:xfrm rot="10800000">
            <a:off x="-127660" y="-68768"/>
            <a:ext cx="3533063" cy="1145474"/>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26"/>
          <p:cNvSpPr/>
          <p:nvPr/>
        </p:nvSpPr>
        <p:spPr>
          <a:xfrm rot="10800000">
            <a:off x="7069948" y="4249330"/>
            <a:ext cx="2125947" cy="1043338"/>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26"/>
          <p:cNvSpPr/>
          <p:nvPr/>
        </p:nvSpPr>
        <p:spPr>
          <a:xfrm rot="10800000">
            <a:off x="-375576" y="3881671"/>
            <a:ext cx="4662538" cy="157227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26"/>
          <p:cNvSpPr/>
          <p:nvPr/>
        </p:nvSpPr>
        <p:spPr>
          <a:xfrm rot="10800000">
            <a:off x="7235914" y="-341425"/>
            <a:ext cx="2365611" cy="3375334"/>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26"/>
          <p:cNvSpPr txBox="1">
            <a:spLocks noGrp="1"/>
          </p:cNvSpPr>
          <p:nvPr>
            <p:ph type="title"/>
          </p:nvPr>
        </p:nvSpPr>
        <p:spPr>
          <a:xfrm>
            <a:off x="3387900" y="758952"/>
            <a:ext cx="23682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7791608" y="4563485"/>
            <a:ext cx="359746" cy="325869"/>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3" name="Google Shape;703;p26"/>
          <p:cNvSpPr/>
          <p:nvPr/>
        </p:nvSpPr>
        <p:spPr>
          <a:xfrm rot="8615811" flipH="1">
            <a:off x="227163" y="4598042"/>
            <a:ext cx="848090" cy="17165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26"/>
          <p:cNvSpPr/>
          <p:nvPr/>
        </p:nvSpPr>
        <p:spPr>
          <a:xfrm rot="-9000285">
            <a:off x="6559102" y="234098"/>
            <a:ext cx="970034"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5" name="Google Shape;705;p26"/>
          <p:cNvGrpSpPr/>
          <p:nvPr/>
        </p:nvGrpSpPr>
        <p:grpSpPr>
          <a:xfrm rot="10799841">
            <a:off x="1610677" y="4510494"/>
            <a:ext cx="239902" cy="217311"/>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9" name="Google Shape;709;p26"/>
          <p:cNvGrpSpPr/>
          <p:nvPr/>
        </p:nvGrpSpPr>
        <p:grpSpPr>
          <a:xfrm rot="-5400235">
            <a:off x="8116150" y="635400"/>
            <a:ext cx="243108" cy="220216"/>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 name="Google Shape;713;p26"/>
          <p:cNvSpPr/>
          <p:nvPr/>
        </p:nvSpPr>
        <p:spPr>
          <a:xfrm rot="-9900095">
            <a:off x="8349145" y="4056062"/>
            <a:ext cx="424434" cy="62750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26"/>
          <p:cNvSpPr/>
          <p:nvPr/>
        </p:nvSpPr>
        <p:spPr>
          <a:xfrm rot="-3511162">
            <a:off x="1058077" y="269341"/>
            <a:ext cx="738535" cy="540314"/>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 name="Google Shape;715;p26"/>
          <p:cNvGrpSpPr/>
          <p:nvPr/>
        </p:nvGrpSpPr>
        <p:grpSpPr>
          <a:xfrm rot="-10374925">
            <a:off x="329402" y="488210"/>
            <a:ext cx="359745" cy="325867"/>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2">
  <p:cSld name="TITLE_AND_BODY_1_1_1">
    <p:spTree>
      <p:nvGrpSpPr>
        <p:cNvPr id="1" name="Shape 719"/>
        <p:cNvGrpSpPr/>
        <p:nvPr/>
      </p:nvGrpSpPr>
      <p:grpSpPr>
        <a:xfrm>
          <a:off x="0" y="0"/>
          <a:ext cx="0" cy="0"/>
          <a:chOff x="0" y="0"/>
          <a:chExt cx="0" cy="0"/>
        </a:xfrm>
      </p:grpSpPr>
      <p:sp>
        <p:nvSpPr>
          <p:cNvPr id="720" name="Google Shape;720;p27"/>
          <p:cNvSpPr/>
          <p:nvPr/>
        </p:nvSpPr>
        <p:spPr>
          <a:xfrm>
            <a:off x="-128026" y="4106413"/>
            <a:ext cx="3465023" cy="1209053"/>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27"/>
          <p:cNvSpPr/>
          <p:nvPr/>
        </p:nvSpPr>
        <p:spPr>
          <a:xfrm>
            <a:off x="7140208" y="-213544"/>
            <a:ext cx="2085100" cy="1101248"/>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27"/>
          <p:cNvSpPr/>
          <p:nvPr/>
        </p:nvSpPr>
        <p:spPr>
          <a:xfrm>
            <a:off x="-251977" y="-424375"/>
            <a:ext cx="4573114" cy="1659548"/>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27"/>
          <p:cNvSpPr/>
          <p:nvPr/>
        </p:nvSpPr>
        <p:spPr>
          <a:xfrm>
            <a:off x="7213473" y="3051297"/>
            <a:ext cx="2320001" cy="2598236"/>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27"/>
          <p:cNvSpPr txBox="1">
            <a:spLocks noGrp="1"/>
          </p:cNvSpPr>
          <p:nvPr>
            <p:ph type="title"/>
          </p:nvPr>
        </p:nvSpPr>
        <p:spPr>
          <a:xfrm>
            <a:off x="1693050" y="445025"/>
            <a:ext cx="5757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713225" y="1442650"/>
            <a:ext cx="7717500" cy="31293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4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726" name="Google Shape;726;p27"/>
          <p:cNvGrpSpPr/>
          <p:nvPr/>
        </p:nvGrpSpPr>
        <p:grpSpPr>
          <a:xfrm rot="899945">
            <a:off x="7776598" y="266617"/>
            <a:ext cx="359746" cy="325869"/>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0" name="Google Shape;730;p27"/>
          <p:cNvSpPr/>
          <p:nvPr/>
        </p:nvSpPr>
        <p:spPr>
          <a:xfrm rot="997180" flipH="1">
            <a:off x="220521" y="343717"/>
            <a:ext cx="848082" cy="17165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27"/>
          <p:cNvSpPr/>
          <p:nvPr/>
        </p:nvSpPr>
        <p:spPr>
          <a:xfrm rot="-10262709">
            <a:off x="6864155" y="4703248"/>
            <a:ext cx="970031" cy="22723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2" name="Google Shape;732;p27"/>
          <p:cNvGrpSpPr/>
          <p:nvPr/>
        </p:nvGrpSpPr>
        <p:grpSpPr>
          <a:xfrm rot="-3600132">
            <a:off x="1590800" y="402690"/>
            <a:ext cx="239901" cy="217311"/>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6" name="Google Shape;736;p27"/>
          <p:cNvGrpSpPr/>
          <p:nvPr/>
        </p:nvGrpSpPr>
        <p:grpSpPr>
          <a:xfrm rot="10799765">
            <a:off x="8163975" y="4278850"/>
            <a:ext cx="243108" cy="220216"/>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0" name="Google Shape;740;p27"/>
          <p:cNvSpPr/>
          <p:nvPr/>
        </p:nvSpPr>
        <p:spPr>
          <a:xfrm flipH="1">
            <a:off x="8391886" y="405626"/>
            <a:ext cx="510489" cy="754774"/>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27"/>
          <p:cNvSpPr/>
          <p:nvPr/>
        </p:nvSpPr>
        <p:spPr>
          <a:xfrm rot="-9876870">
            <a:off x="896524" y="4221099"/>
            <a:ext cx="959264" cy="7018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2" name="Google Shape;742;p27"/>
          <p:cNvGrpSpPr/>
          <p:nvPr/>
        </p:nvGrpSpPr>
        <p:grpSpPr>
          <a:xfrm rot="-5400000">
            <a:off x="268420" y="4295778"/>
            <a:ext cx="359744" cy="325866"/>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4">
    <p:spTree>
      <p:nvGrpSpPr>
        <p:cNvPr id="1" name="Shape 773"/>
        <p:cNvGrpSpPr/>
        <p:nvPr/>
      </p:nvGrpSpPr>
      <p:grpSpPr>
        <a:xfrm>
          <a:off x="0" y="0"/>
          <a:ext cx="0" cy="0"/>
          <a:chOff x="0" y="0"/>
          <a:chExt cx="0" cy="0"/>
        </a:xfrm>
      </p:grpSpPr>
      <p:sp>
        <p:nvSpPr>
          <p:cNvPr id="774" name="Google Shape;774;p29"/>
          <p:cNvSpPr/>
          <p:nvPr/>
        </p:nvSpPr>
        <p:spPr>
          <a:xfrm flipH="1">
            <a:off x="5463834" y="-171500"/>
            <a:ext cx="3715991" cy="1895529"/>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9"/>
          <p:cNvSpPr/>
          <p:nvPr/>
        </p:nvSpPr>
        <p:spPr>
          <a:xfrm flipH="1">
            <a:off x="6310157" y="3340499"/>
            <a:ext cx="3132243" cy="2074976"/>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29"/>
          <p:cNvSpPr/>
          <p:nvPr/>
        </p:nvSpPr>
        <p:spPr>
          <a:xfrm flipH="1">
            <a:off x="-305030" y="3501099"/>
            <a:ext cx="3502005" cy="1817658"/>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29"/>
          <p:cNvSpPr/>
          <p:nvPr/>
        </p:nvSpPr>
        <p:spPr>
          <a:xfrm flipH="1">
            <a:off x="-172967" y="-346475"/>
            <a:ext cx="3877467" cy="2004202"/>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8" name="Google Shape;778;p29"/>
          <p:cNvGrpSpPr/>
          <p:nvPr/>
        </p:nvGrpSpPr>
        <p:grpSpPr>
          <a:xfrm rot="899994">
            <a:off x="1016472" y="201882"/>
            <a:ext cx="454166" cy="411416"/>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2" name="Google Shape;782;p29"/>
          <p:cNvGrpSpPr/>
          <p:nvPr/>
        </p:nvGrpSpPr>
        <p:grpSpPr>
          <a:xfrm rot="-765977">
            <a:off x="8251989" y="1521724"/>
            <a:ext cx="279616" cy="253294"/>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29"/>
          <p:cNvSpPr/>
          <p:nvPr/>
        </p:nvSpPr>
        <p:spPr>
          <a:xfrm rot="-1686808" flipH="1">
            <a:off x="3194336" y="4571863"/>
            <a:ext cx="695049" cy="16282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9"/>
          <p:cNvSpPr/>
          <p:nvPr/>
        </p:nvSpPr>
        <p:spPr>
          <a:xfrm rot="117" flipH="1">
            <a:off x="7874199" y="150134"/>
            <a:ext cx="545177" cy="12771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29"/>
          <p:cNvGrpSpPr/>
          <p:nvPr/>
        </p:nvGrpSpPr>
        <p:grpSpPr>
          <a:xfrm rot="-4475517">
            <a:off x="7432742" y="4442182"/>
            <a:ext cx="197770" cy="21381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2" name="Google Shape;792;p29"/>
          <p:cNvSpPr/>
          <p:nvPr/>
        </p:nvSpPr>
        <p:spPr>
          <a:xfrm>
            <a:off x="891612" y="4121988"/>
            <a:ext cx="1167574" cy="854200"/>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9"/>
          <p:cNvSpPr/>
          <p:nvPr/>
        </p:nvSpPr>
        <p:spPr>
          <a:xfrm rot="368157">
            <a:off x="8269118" y="4245138"/>
            <a:ext cx="520982" cy="81628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4" name="Google Shape;794;p29"/>
          <p:cNvGrpSpPr/>
          <p:nvPr/>
        </p:nvGrpSpPr>
        <p:grpSpPr>
          <a:xfrm rot="-765935">
            <a:off x="274629" y="3048883"/>
            <a:ext cx="221762" cy="200885"/>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4_1">
    <p:spTree>
      <p:nvGrpSpPr>
        <p:cNvPr id="1" name="Shape 798"/>
        <p:cNvGrpSpPr/>
        <p:nvPr/>
      </p:nvGrpSpPr>
      <p:grpSpPr>
        <a:xfrm>
          <a:off x="0" y="0"/>
          <a:ext cx="0" cy="0"/>
          <a:chOff x="0" y="0"/>
          <a:chExt cx="0" cy="0"/>
        </a:xfrm>
      </p:grpSpPr>
      <p:sp>
        <p:nvSpPr>
          <p:cNvPr id="799" name="Google Shape;799;p30"/>
          <p:cNvSpPr/>
          <p:nvPr/>
        </p:nvSpPr>
        <p:spPr>
          <a:xfrm>
            <a:off x="-128824" y="4059063"/>
            <a:ext cx="3566130" cy="1156248"/>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0"/>
          <p:cNvSpPr/>
          <p:nvPr/>
        </p:nvSpPr>
        <p:spPr>
          <a:xfrm>
            <a:off x="7070064" y="-128785"/>
            <a:ext cx="2145942" cy="105315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0"/>
          <p:cNvSpPr/>
          <p:nvPr/>
        </p:nvSpPr>
        <p:spPr>
          <a:xfrm>
            <a:off x="-445550" y="-291750"/>
            <a:ext cx="4706555" cy="1587067"/>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0"/>
          <p:cNvSpPr/>
          <p:nvPr/>
        </p:nvSpPr>
        <p:spPr>
          <a:xfrm>
            <a:off x="7237760" y="3032148"/>
            <a:ext cx="2387697" cy="2484758"/>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0"/>
          <p:cNvSpPr/>
          <p:nvPr/>
        </p:nvSpPr>
        <p:spPr>
          <a:xfrm rot="10800000">
            <a:off x="7573482" y="3136804"/>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0"/>
          <p:cNvSpPr/>
          <p:nvPr/>
        </p:nvSpPr>
        <p:spPr>
          <a:xfrm rot="10800000">
            <a:off x="7341532" y="3544979"/>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0"/>
          <p:cNvSpPr/>
          <p:nvPr/>
        </p:nvSpPr>
        <p:spPr>
          <a:xfrm rot="10800000">
            <a:off x="7022857" y="2140429"/>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0"/>
          <p:cNvSpPr/>
          <p:nvPr/>
        </p:nvSpPr>
        <p:spPr>
          <a:xfrm rot="9893225">
            <a:off x="1777086" y="371868"/>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7" name="Google Shape;807;p30"/>
          <p:cNvGrpSpPr/>
          <p:nvPr/>
        </p:nvGrpSpPr>
        <p:grpSpPr>
          <a:xfrm rot="5400000">
            <a:off x="278835" y="4536755"/>
            <a:ext cx="221772" cy="200884"/>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1" name="Google Shape;811;p30"/>
          <p:cNvSpPr/>
          <p:nvPr/>
        </p:nvSpPr>
        <p:spPr>
          <a:xfrm rot="-834203">
            <a:off x="8546511" y="363435"/>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2" name="Google Shape;812;p30"/>
          <p:cNvGrpSpPr/>
          <p:nvPr/>
        </p:nvGrpSpPr>
        <p:grpSpPr>
          <a:xfrm rot="4654902">
            <a:off x="7263554" y="408293"/>
            <a:ext cx="433642" cy="392824"/>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30"/>
          <p:cNvGrpSpPr/>
          <p:nvPr/>
        </p:nvGrpSpPr>
        <p:grpSpPr>
          <a:xfrm rot="5400000">
            <a:off x="571217" y="1059896"/>
            <a:ext cx="244822" cy="221773"/>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0" name="Google Shape;820;p30"/>
          <p:cNvSpPr/>
          <p:nvPr/>
        </p:nvSpPr>
        <p:spPr>
          <a:xfrm rot="6477717">
            <a:off x="8298149" y="4511777"/>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 name="Google Shape;821;p30"/>
          <p:cNvGrpSpPr/>
          <p:nvPr/>
        </p:nvGrpSpPr>
        <p:grpSpPr>
          <a:xfrm rot="5400000">
            <a:off x="7550086" y="4483922"/>
            <a:ext cx="221772" cy="200884"/>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4_1_1">
    <p:spTree>
      <p:nvGrpSpPr>
        <p:cNvPr id="1" name="Shape 825"/>
        <p:cNvGrpSpPr/>
        <p:nvPr/>
      </p:nvGrpSpPr>
      <p:grpSpPr>
        <a:xfrm>
          <a:off x="0" y="0"/>
          <a:ext cx="0" cy="0"/>
          <a:chOff x="0" y="0"/>
          <a:chExt cx="0" cy="0"/>
        </a:xfrm>
      </p:grpSpPr>
      <p:sp>
        <p:nvSpPr>
          <p:cNvPr id="826" name="Google Shape;826;p31"/>
          <p:cNvSpPr/>
          <p:nvPr/>
        </p:nvSpPr>
        <p:spPr>
          <a:xfrm flipH="1">
            <a:off x="6975401" y="2798485"/>
            <a:ext cx="2665937" cy="277815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1"/>
          <p:cNvSpPr/>
          <p:nvPr/>
        </p:nvSpPr>
        <p:spPr>
          <a:xfrm flipH="1">
            <a:off x="-517990" y="4092608"/>
            <a:ext cx="3021471" cy="1245429"/>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1"/>
          <p:cNvSpPr/>
          <p:nvPr/>
        </p:nvSpPr>
        <p:spPr>
          <a:xfrm flipH="1">
            <a:off x="5299521" y="-196435"/>
            <a:ext cx="4180419" cy="112718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1"/>
          <p:cNvSpPr/>
          <p:nvPr/>
        </p:nvSpPr>
        <p:spPr>
          <a:xfrm flipH="1">
            <a:off x="-543725" y="-421026"/>
            <a:ext cx="3612183" cy="2881733"/>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1"/>
          <p:cNvSpPr/>
          <p:nvPr/>
        </p:nvSpPr>
        <p:spPr>
          <a:xfrm>
            <a:off x="1945325" y="2102150"/>
            <a:ext cx="12575" cy="405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1"/>
          <p:cNvSpPr/>
          <p:nvPr/>
        </p:nvSpPr>
        <p:spPr>
          <a:xfrm>
            <a:off x="2178925" y="1689425"/>
            <a:ext cx="10925" cy="8600"/>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1"/>
          <p:cNvSpPr/>
          <p:nvPr/>
        </p:nvSpPr>
        <p:spPr>
          <a:xfrm>
            <a:off x="1769975" y="2562250"/>
            <a:ext cx="738550" cy="540325"/>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1"/>
          <p:cNvSpPr/>
          <p:nvPr/>
        </p:nvSpPr>
        <p:spPr>
          <a:xfrm rot="-906775">
            <a:off x="7086838" y="2961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4" name="Google Shape;834;p31"/>
          <p:cNvGrpSpPr/>
          <p:nvPr/>
        </p:nvGrpSpPr>
        <p:grpSpPr>
          <a:xfrm rot="-5400000">
            <a:off x="8646175" y="1002690"/>
            <a:ext cx="221772" cy="200884"/>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8" name="Google Shape;838;p31"/>
          <p:cNvSpPr/>
          <p:nvPr/>
        </p:nvSpPr>
        <p:spPr>
          <a:xfrm rot="9965797">
            <a:off x="-506318" y="3859694"/>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9" name="Google Shape;839;p31"/>
          <p:cNvGrpSpPr/>
          <p:nvPr/>
        </p:nvGrpSpPr>
        <p:grpSpPr>
          <a:xfrm rot="-6145098">
            <a:off x="376587" y="480362"/>
            <a:ext cx="433642" cy="392824"/>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3" name="Google Shape;843;p31"/>
          <p:cNvGrpSpPr/>
          <p:nvPr/>
        </p:nvGrpSpPr>
        <p:grpSpPr>
          <a:xfrm rot="-5400000">
            <a:off x="1758442" y="4714359"/>
            <a:ext cx="244822" cy="221773"/>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7" name="Google Shape;847;p31"/>
          <p:cNvSpPr/>
          <p:nvPr/>
        </p:nvSpPr>
        <p:spPr>
          <a:xfrm rot="-308323">
            <a:off x="1184892" y="245385"/>
            <a:ext cx="580167" cy="13591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8" name="Google Shape;848;p31"/>
          <p:cNvGrpSpPr/>
          <p:nvPr/>
        </p:nvGrpSpPr>
        <p:grpSpPr>
          <a:xfrm rot="-5400000">
            <a:off x="8191474" y="4616297"/>
            <a:ext cx="221772" cy="200884"/>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3"/>
          <p:cNvSpPr/>
          <p:nvPr/>
        </p:nvSpPr>
        <p:spPr>
          <a:xfrm>
            <a:off x="6547784" y="-278499"/>
            <a:ext cx="2631130" cy="1290026"/>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7408253" y="1455793"/>
            <a:ext cx="2249157" cy="409905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209325" y="4063744"/>
            <a:ext cx="2549055" cy="1959992"/>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198340" y="-278499"/>
            <a:ext cx="1951456" cy="3795063"/>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txBox="1">
            <a:spLocks noGrp="1"/>
          </p:cNvSpPr>
          <p:nvPr>
            <p:ph type="title"/>
          </p:nvPr>
        </p:nvSpPr>
        <p:spPr>
          <a:xfrm>
            <a:off x="2886750" y="1000350"/>
            <a:ext cx="3370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78" name="Google Shape;78;p3">
            <a:hlinkClick r:id="" action="ppaction://noaction"/>
          </p:cNvPr>
          <p:cNvSpPr txBox="1">
            <a:spLocks noGrp="1"/>
          </p:cNvSpPr>
          <p:nvPr>
            <p:ph type="subTitle" idx="1"/>
          </p:nvPr>
        </p:nvSpPr>
        <p:spPr>
          <a:xfrm>
            <a:off x="3923225" y="3369800"/>
            <a:ext cx="12978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000">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3041475" y="2310025"/>
            <a:ext cx="3061200" cy="591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Thin"/>
              <a:buNone/>
              <a:defRPr sz="16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1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6750650" y="4662899"/>
            <a:ext cx="605796" cy="14193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 name="Google Shape;81;p3"/>
          <p:cNvGrpSpPr/>
          <p:nvPr/>
        </p:nvGrpSpPr>
        <p:grpSpPr>
          <a:xfrm rot="-5400000">
            <a:off x="8632925" y="439065"/>
            <a:ext cx="221772" cy="200884"/>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5" name="Google Shape;85;p3"/>
          <p:cNvSpPr/>
          <p:nvPr/>
        </p:nvSpPr>
        <p:spPr>
          <a:xfrm rot="9965797">
            <a:off x="-406843" y="3256057"/>
            <a:ext cx="993864" cy="155721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6" name="Google Shape;86;p3"/>
          <p:cNvGrpSpPr/>
          <p:nvPr/>
        </p:nvGrpSpPr>
        <p:grpSpPr>
          <a:xfrm rot="-6145098">
            <a:off x="1436337" y="4375587"/>
            <a:ext cx="433642" cy="392824"/>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3"/>
          <p:cNvGrpSpPr/>
          <p:nvPr/>
        </p:nvGrpSpPr>
        <p:grpSpPr>
          <a:xfrm rot="-5400000">
            <a:off x="8317492" y="3895034"/>
            <a:ext cx="244822" cy="221773"/>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 name="Google Shape;94;p3"/>
          <p:cNvSpPr/>
          <p:nvPr/>
        </p:nvSpPr>
        <p:spPr>
          <a:xfrm rot="-4322283">
            <a:off x="255217" y="529011"/>
            <a:ext cx="580167" cy="13591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 name="Google Shape;95;p3"/>
          <p:cNvGrpSpPr/>
          <p:nvPr/>
        </p:nvGrpSpPr>
        <p:grpSpPr>
          <a:xfrm rot="-5400000">
            <a:off x="1361674" y="491897"/>
            <a:ext cx="221772" cy="200884"/>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9"/>
        <p:cNvGrpSpPr/>
        <p:nvPr/>
      </p:nvGrpSpPr>
      <p:grpSpPr>
        <a:xfrm>
          <a:off x="0" y="0"/>
          <a:ext cx="0" cy="0"/>
          <a:chOff x="0" y="0"/>
          <a:chExt cx="0" cy="0"/>
        </a:xfrm>
      </p:grpSpPr>
      <p:sp>
        <p:nvSpPr>
          <p:cNvPr id="100" name="Google Shape;100;p4"/>
          <p:cNvSpPr/>
          <p:nvPr/>
        </p:nvSpPr>
        <p:spPr>
          <a:xfrm>
            <a:off x="-410657" y="-145804"/>
            <a:ext cx="4197745" cy="1131860"/>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rot="-6752784">
            <a:off x="2051407" y="216393"/>
            <a:ext cx="1195911" cy="1089409"/>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72725" y="2861528"/>
            <a:ext cx="2676986" cy="278966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6594726" y="4161014"/>
            <a:ext cx="3033994" cy="1250590"/>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6027407" y="-371325"/>
            <a:ext cx="3627154" cy="2893677"/>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txBox="1">
            <a:spLocks noGrp="1"/>
          </p:cNvSpPr>
          <p:nvPr>
            <p:ph type="title"/>
          </p:nvPr>
        </p:nvSpPr>
        <p:spPr>
          <a:xfrm>
            <a:off x="2085275" y="673465"/>
            <a:ext cx="4973400" cy="5727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713225" y="1564120"/>
            <a:ext cx="7717500" cy="30435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SzPts val="1400"/>
              <a:buFont typeface="Gloria Hallelujah"/>
              <a:buChar char="●"/>
              <a:defRPr sz="1100">
                <a:latin typeface="Raleway"/>
                <a:ea typeface="Raleway"/>
                <a:cs typeface="Raleway"/>
                <a:sym typeface="Raleway"/>
              </a:defRPr>
            </a:lvl1pPr>
            <a:lvl2pPr marL="914400" lvl="1"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2pPr>
            <a:lvl3pPr marL="1371600" lvl="2"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3pPr>
            <a:lvl4pPr marL="1828800" lvl="3"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4pPr>
            <a:lvl5pPr marL="2286000" lvl="4"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5pPr>
            <a:lvl6pPr marL="2743200" lvl="5"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6pPr>
            <a:lvl7pPr marL="3200400" lvl="6"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7pPr>
            <a:lvl8pPr marL="3657600" lvl="7"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8pPr>
            <a:lvl9pPr marL="4114800" lvl="8" indent="-317500" rtl="0">
              <a:lnSpc>
                <a:spcPct val="100000"/>
              </a:lnSpc>
              <a:spcBef>
                <a:spcPts val="0"/>
              </a:spcBef>
              <a:spcAft>
                <a:spcPts val="0"/>
              </a:spcAft>
              <a:buSzPts val="1400"/>
              <a:buFont typeface="Arial"/>
              <a:buChar char="■"/>
              <a:defRPr sz="1200">
                <a:latin typeface="Raleway Thin"/>
                <a:ea typeface="Raleway Thin"/>
                <a:cs typeface="Raleway Thin"/>
                <a:sym typeface="Raleway Thin"/>
              </a:defRPr>
            </a:lvl9pPr>
          </a:lstStyle>
          <a:p>
            <a:endParaRPr/>
          </a:p>
        </p:txBody>
      </p:sp>
      <p:grpSp>
        <p:nvGrpSpPr>
          <p:cNvPr id="107" name="Google Shape;107;p4"/>
          <p:cNvGrpSpPr/>
          <p:nvPr/>
        </p:nvGrpSpPr>
        <p:grpSpPr>
          <a:xfrm rot="1800041">
            <a:off x="8665997" y="4106761"/>
            <a:ext cx="221773" cy="200885"/>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111;p4"/>
          <p:cNvGrpSpPr/>
          <p:nvPr/>
        </p:nvGrpSpPr>
        <p:grpSpPr>
          <a:xfrm rot="-9900030">
            <a:off x="667534" y="4625752"/>
            <a:ext cx="215932" cy="195605"/>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4"/>
          <p:cNvGrpSpPr/>
          <p:nvPr/>
        </p:nvGrpSpPr>
        <p:grpSpPr>
          <a:xfrm rot="-5400000">
            <a:off x="8514555" y="2548984"/>
            <a:ext cx="244822" cy="221773"/>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4"/>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4"/>
          <p:cNvGrpSpPr/>
          <p:nvPr/>
        </p:nvGrpSpPr>
        <p:grpSpPr>
          <a:xfrm rot="-5400000">
            <a:off x="313974" y="982572"/>
            <a:ext cx="221772" cy="200884"/>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4"/>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rot="-650986">
            <a:off x="1480420" y="4695682"/>
            <a:ext cx="1027315" cy="24067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76"/>
        <p:cNvGrpSpPr/>
        <p:nvPr/>
      </p:nvGrpSpPr>
      <p:grpSpPr>
        <a:xfrm>
          <a:off x="0" y="0"/>
          <a:ext cx="0" cy="0"/>
          <a:chOff x="0" y="0"/>
          <a:chExt cx="0" cy="0"/>
        </a:xfrm>
      </p:grpSpPr>
      <p:sp>
        <p:nvSpPr>
          <p:cNvPr id="177" name="Google Shape;177;p7"/>
          <p:cNvSpPr/>
          <p:nvPr/>
        </p:nvSpPr>
        <p:spPr>
          <a:xfrm>
            <a:off x="-212202" y="2778871"/>
            <a:ext cx="2502288" cy="2607656"/>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7"/>
          <p:cNvSpPr/>
          <p:nvPr/>
        </p:nvSpPr>
        <p:spPr>
          <a:xfrm>
            <a:off x="6580375" y="4142426"/>
            <a:ext cx="2928340" cy="1246805"/>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7"/>
          <p:cNvSpPr/>
          <p:nvPr/>
        </p:nvSpPr>
        <p:spPr>
          <a:xfrm>
            <a:off x="-60710" y="-32232"/>
            <a:ext cx="3923803" cy="1058013"/>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7"/>
          <p:cNvSpPr/>
          <p:nvPr/>
        </p:nvSpPr>
        <p:spPr>
          <a:xfrm>
            <a:off x="5957247" y="-243037"/>
            <a:ext cx="3390448" cy="2704882"/>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7"/>
          <p:cNvSpPr txBox="1">
            <a:spLocks noGrp="1"/>
          </p:cNvSpPr>
          <p:nvPr>
            <p:ph type="body" idx="1"/>
          </p:nvPr>
        </p:nvSpPr>
        <p:spPr>
          <a:xfrm>
            <a:off x="5169350" y="1897913"/>
            <a:ext cx="2997000" cy="22659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4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grpSp>
        <p:nvGrpSpPr>
          <p:cNvPr id="182" name="Google Shape;182;p7"/>
          <p:cNvGrpSpPr/>
          <p:nvPr/>
        </p:nvGrpSpPr>
        <p:grpSpPr>
          <a:xfrm rot="1800041">
            <a:off x="8665997" y="4106761"/>
            <a:ext cx="221773" cy="200885"/>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 name="Google Shape;186;p7"/>
          <p:cNvGrpSpPr/>
          <p:nvPr/>
        </p:nvGrpSpPr>
        <p:grpSpPr>
          <a:xfrm rot="-9900030">
            <a:off x="667534" y="4625752"/>
            <a:ext cx="215932" cy="195605"/>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7"/>
          <p:cNvGrpSpPr/>
          <p:nvPr/>
        </p:nvGrpSpPr>
        <p:grpSpPr>
          <a:xfrm rot="-5400000">
            <a:off x="8514555" y="2548984"/>
            <a:ext cx="244822" cy="221773"/>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 name="Google Shape;194;p7"/>
          <p:cNvSpPr/>
          <p:nvPr/>
        </p:nvSpPr>
        <p:spPr>
          <a:xfrm rot="912813">
            <a:off x="8372080" y="228912"/>
            <a:ext cx="529792"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5" name="Google Shape;195;p7"/>
          <p:cNvGrpSpPr/>
          <p:nvPr/>
        </p:nvGrpSpPr>
        <p:grpSpPr>
          <a:xfrm rot="-5400000">
            <a:off x="313974" y="982572"/>
            <a:ext cx="221772" cy="200884"/>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9" name="Google Shape;199;p7"/>
          <p:cNvSpPr/>
          <p:nvPr/>
        </p:nvSpPr>
        <p:spPr>
          <a:xfrm>
            <a:off x="8536325" y="4434061"/>
            <a:ext cx="609613" cy="955159"/>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7"/>
          <p:cNvSpPr/>
          <p:nvPr/>
        </p:nvSpPr>
        <p:spPr>
          <a:xfrm rot="-807259">
            <a:off x="1440942" y="4787382"/>
            <a:ext cx="1060734" cy="24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7"/>
          <p:cNvSpPr txBox="1">
            <a:spLocks noGrp="1"/>
          </p:cNvSpPr>
          <p:nvPr>
            <p:ph type="title"/>
          </p:nvPr>
        </p:nvSpPr>
        <p:spPr>
          <a:xfrm>
            <a:off x="3284000" y="759398"/>
            <a:ext cx="257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02"/>
        <p:cNvGrpSpPr/>
        <p:nvPr/>
      </p:nvGrpSpPr>
      <p:grpSpPr>
        <a:xfrm>
          <a:off x="0" y="0"/>
          <a:ext cx="0" cy="0"/>
          <a:chOff x="0" y="0"/>
          <a:chExt cx="0" cy="0"/>
        </a:xfrm>
      </p:grpSpPr>
      <p:sp>
        <p:nvSpPr>
          <p:cNvPr id="203" name="Google Shape;203;p8"/>
          <p:cNvSpPr/>
          <p:nvPr/>
        </p:nvSpPr>
        <p:spPr>
          <a:xfrm>
            <a:off x="-42230" y="3467513"/>
            <a:ext cx="3634529" cy="1998485"/>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88300" y="-384812"/>
            <a:ext cx="3133499" cy="2020960"/>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7304265" y="-384807"/>
            <a:ext cx="1985649" cy="2326869"/>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5568694" y="4237688"/>
            <a:ext cx="3721240" cy="1536322"/>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txBox="1">
            <a:spLocks noGrp="1"/>
          </p:cNvSpPr>
          <p:nvPr>
            <p:ph type="title"/>
          </p:nvPr>
        </p:nvSpPr>
        <p:spPr>
          <a:xfrm>
            <a:off x="2756200" y="1967475"/>
            <a:ext cx="3631500" cy="1056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08" name="Google Shape;208;p8"/>
          <p:cNvGrpSpPr/>
          <p:nvPr/>
        </p:nvGrpSpPr>
        <p:grpSpPr>
          <a:xfrm rot="4517592">
            <a:off x="8550732" y="3940914"/>
            <a:ext cx="221771" cy="200883"/>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8"/>
          <p:cNvGrpSpPr/>
          <p:nvPr/>
        </p:nvGrpSpPr>
        <p:grpSpPr>
          <a:xfrm rot="7199963">
            <a:off x="965918" y="4533021"/>
            <a:ext cx="215935" cy="195604"/>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 name="Google Shape;216;p8"/>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8"/>
          <p:cNvGrpSpPr/>
          <p:nvPr/>
        </p:nvGrpSpPr>
        <p:grpSpPr>
          <a:xfrm rot="-9900000">
            <a:off x="1490015" y="185475"/>
            <a:ext cx="347165" cy="314462"/>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8"/>
          <p:cNvGrpSpPr/>
          <p:nvPr/>
        </p:nvGrpSpPr>
        <p:grpSpPr>
          <a:xfrm rot="-9900030">
            <a:off x="7815634" y="527852"/>
            <a:ext cx="215932" cy="195605"/>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225;p8"/>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821675" y="3707975"/>
            <a:ext cx="2881200" cy="723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5777548" y="-948481"/>
            <a:ext cx="4112727" cy="2805948"/>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80"/>
        <p:cNvGrpSpPr/>
        <p:nvPr/>
      </p:nvGrpSpPr>
      <p:grpSpPr>
        <a:xfrm>
          <a:off x="0" y="0"/>
          <a:ext cx="0" cy="0"/>
          <a:chOff x="0" y="0"/>
          <a:chExt cx="0" cy="0"/>
        </a:xfrm>
      </p:grpSpPr>
      <p:sp>
        <p:nvSpPr>
          <p:cNvPr id="281" name="Google Shape;281;p13"/>
          <p:cNvSpPr/>
          <p:nvPr/>
        </p:nvSpPr>
        <p:spPr>
          <a:xfrm>
            <a:off x="5203188" y="3304363"/>
            <a:ext cx="4205930" cy="2291529"/>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450899" y="3428735"/>
            <a:ext cx="2089708" cy="2096136"/>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317690" y="-239105"/>
            <a:ext cx="3916858" cy="1383980"/>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5829867" y="-831076"/>
            <a:ext cx="4345244" cy="3055586"/>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txBox="1">
            <a:spLocks noGrp="1"/>
          </p:cNvSpPr>
          <p:nvPr>
            <p:ph type="title"/>
          </p:nvPr>
        </p:nvSpPr>
        <p:spPr>
          <a:xfrm>
            <a:off x="2288175" y="673625"/>
            <a:ext cx="45678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800269"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7" name="Google Shape;287;p13"/>
          <p:cNvSpPr txBox="1">
            <a:spLocks noGrp="1"/>
          </p:cNvSpPr>
          <p:nvPr>
            <p:ph type="subTitle" idx="1"/>
          </p:nvPr>
        </p:nvSpPr>
        <p:spPr>
          <a:xfrm>
            <a:off x="704869" y="26503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88" name="Google Shape;288;p13"/>
          <p:cNvSpPr txBox="1">
            <a:spLocks noGrp="1"/>
          </p:cNvSpPr>
          <p:nvPr>
            <p:ph type="title" idx="3"/>
          </p:nvPr>
        </p:nvSpPr>
        <p:spPr>
          <a:xfrm>
            <a:off x="3419624"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89" name="Google Shape;289;p13"/>
          <p:cNvSpPr txBox="1">
            <a:spLocks noGrp="1"/>
          </p:cNvSpPr>
          <p:nvPr>
            <p:ph type="subTitle" idx="4"/>
          </p:nvPr>
        </p:nvSpPr>
        <p:spPr>
          <a:xfrm>
            <a:off x="3324974" y="26503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0" name="Google Shape;290;p13"/>
          <p:cNvSpPr txBox="1">
            <a:spLocks noGrp="1"/>
          </p:cNvSpPr>
          <p:nvPr>
            <p:ph type="title" idx="5"/>
          </p:nvPr>
        </p:nvSpPr>
        <p:spPr>
          <a:xfrm>
            <a:off x="800269"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1" name="Google Shape;291;p13"/>
          <p:cNvSpPr txBox="1">
            <a:spLocks noGrp="1"/>
          </p:cNvSpPr>
          <p:nvPr>
            <p:ph type="subTitle" idx="6"/>
          </p:nvPr>
        </p:nvSpPr>
        <p:spPr>
          <a:xfrm>
            <a:off x="704869" y="4083775"/>
            <a:ext cx="24963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2" name="Google Shape;292;p13"/>
          <p:cNvSpPr txBox="1">
            <a:spLocks noGrp="1"/>
          </p:cNvSpPr>
          <p:nvPr>
            <p:ph type="title" idx="7"/>
          </p:nvPr>
        </p:nvSpPr>
        <p:spPr>
          <a:xfrm>
            <a:off x="3419624"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3" name="Google Shape;293;p13"/>
          <p:cNvSpPr txBox="1">
            <a:spLocks noGrp="1"/>
          </p:cNvSpPr>
          <p:nvPr>
            <p:ph type="subTitle" idx="8"/>
          </p:nvPr>
        </p:nvSpPr>
        <p:spPr>
          <a:xfrm>
            <a:off x="3324749" y="4083775"/>
            <a:ext cx="24960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4" name="Google Shape;294;p13"/>
          <p:cNvSpPr txBox="1">
            <a:spLocks noGrp="1"/>
          </p:cNvSpPr>
          <p:nvPr>
            <p:ph type="title" idx="9"/>
          </p:nvPr>
        </p:nvSpPr>
        <p:spPr>
          <a:xfrm>
            <a:off x="6038978" y="19114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5" name="Google Shape;295;p13"/>
          <p:cNvSpPr txBox="1">
            <a:spLocks noGrp="1"/>
          </p:cNvSpPr>
          <p:nvPr>
            <p:ph type="subTitle" idx="13"/>
          </p:nvPr>
        </p:nvSpPr>
        <p:spPr>
          <a:xfrm>
            <a:off x="5944778" y="2650375"/>
            <a:ext cx="24939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296" name="Google Shape;296;p13"/>
          <p:cNvSpPr txBox="1">
            <a:spLocks noGrp="1"/>
          </p:cNvSpPr>
          <p:nvPr>
            <p:ph type="title" idx="14"/>
          </p:nvPr>
        </p:nvSpPr>
        <p:spPr>
          <a:xfrm>
            <a:off x="6038978" y="3344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297" name="Google Shape;297;p13"/>
          <p:cNvSpPr txBox="1">
            <a:spLocks noGrp="1"/>
          </p:cNvSpPr>
          <p:nvPr>
            <p:ph type="subTitle" idx="15"/>
          </p:nvPr>
        </p:nvSpPr>
        <p:spPr>
          <a:xfrm>
            <a:off x="5944328" y="4083775"/>
            <a:ext cx="2494800" cy="484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sz="1400">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grpSp>
        <p:nvGrpSpPr>
          <p:cNvPr id="298" name="Google Shape;298;p13"/>
          <p:cNvGrpSpPr/>
          <p:nvPr/>
        </p:nvGrpSpPr>
        <p:grpSpPr>
          <a:xfrm rot="-900055">
            <a:off x="1167109" y="4603778"/>
            <a:ext cx="215934" cy="195605"/>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13"/>
          <p:cNvGrpSpPr/>
          <p:nvPr/>
        </p:nvGrpSpPr>
        <p:grpSpPr>
          <a:xfrm rot="-8100037">
            <a:off x="377992" y="990483"/>
            <a:ext cx="359745" cy="325869"/>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6" name="Google Shape;306;p13"/>
          <p:cNvSpPr/>
          <p:nvPr/>
        </p:nvSpPr>
        <p:spPr>
          <a:xfrm rot="9000131" flipH="1">
            <a:off x="391072" y="296850"/>
            <a:ext cx="434381" cy="10175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rot="-9899901" flipH="1">
            <a:off x="4997960" y="4783869"/>
            <a:ext cx="545173" cy="1277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3"/>
          <p:cNvGrpSpPr/>
          <p:nvPr/>
        </p:nvGrpSpPr>
        <p:grpSpPr>
          <a:xfrm rot="-5399917">
            <a:off x="6572843" y="4726244"/>
            <a:ext cx="228601" cy="207085"/>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 name="Google Shape;312;p13"/>
          <p:cNvSpPr/>
          <p:nvPr/>
        </p:nvSpPr>
        <p:spPr>
          <a:xfrm rot="-143173" flipH="1">
            <a:off x="2772855" y="285646"/>
            <a:ext cx="970033" cy="227238"/>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3" name="Google Shape;313;p13"/>
          <p:cNvGrpSpPr/>
          <p:nvPr/>
        </p:nvGrpSpPr>
        <p:grpSpPr>
          <a:xfrm rot="-8100136">
            <a:off x="8520138" y="497852"/>
            <a:ext cx="296715" cy="268776"/>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 name="Google Shape;317;p13"/>
          <p:cNvSpPr/>
          <p:nvPr/>
        </p:nvSpPr>
        <p:spPr>
          <a:xfrm rot="-2700202">
            <a:off x="-77262" y="3989952"/>
            <a:ext cx="1057332" cy="823806"/>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SECTION_HEADER_1_1_1_1">
    <p:spTree>
      <p:nvGrpSpPr>
        <p:cNvPr id="1" name="Shape 458"/>
        <p:cNvGrpSpPr/>
        <p:nvPr/>
      </p:nvGrpSpPr>
      <p:grpSpPr>
        <a:xfrm>
          <a:off x="0" y="0"/>
          <a:ext cx="0" cy="0"/>
          <a:chOff x="0" y="0"/>
          <a:chExt cx="0" cy="0"/>
        </a:xfrm>
      </p:grpSpPr>
      <p:sp>
        <p:nvSpPr>
          <p:cNvPr id="459" name="Google Shape;459;p18"/>
          <p:cNvSpPr/>
          <p:nvPr/>
        </p:nvSpPr>
        <p:spPr>
          <a:xfrm>
            <a:off x="5726076" y="4091973"/>
            <a:ext cx="3570338" cy="115755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8"/>
          <p:cNvSpPr/>
          <p:nvPr/>
        </p:nvSpPr>
        <p:spPr>
          <a:xfrm>
            <a:off x="-59308" y="-102238"/>
            <a:ext cx="2148376" cy="1054346"/>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8"/>
          <p:cNvSpPr/>
          <p:nvPr/>
        </p:nvSpPr>
        <p:spPr>
          <a:xfrm>
            <a:off x="4901501" y="-265225"/>
            <a:ext cx="4711729" cy="1588867"/>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8"/>
          <p:cNvSpPr/>
          <p:nvPr/>
        </p:nvSpPr>
        <p:spPr>
          <a:xfrm>
            <a:off x="-469225" y="2180388"/>
            <a:ext cx="2390568" cy="34109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8"/>
          <p:cNvSpPr txBox="1">
            <a:spLocks noGrp="1"/>
          </p:cNvSpPr>
          <p:nvPr>
            <p:ph type="title"/>
          </p:nvPr>
        </p:nvSpPr>
        <p:spPr>
          <a:xfrm>
            <a:off x="3305550" y="758952"/>
            <a:ext cx="25329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8468128" y="4269006"/>
            <a:ext cx="334498" cy="303002"/>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 name="Google Shape;468;p18"/>
          <p:cNvGrpSpPr/>
          <p:nvPr/>
        </p:nvGrpSpPr>
        <p:grpSpPr>
          <a:xfrm rot="-900055">
            <a:off x="7309384" y="441644"/>
            <a:ext cx="215934" cy="195605"/>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2" name="Google Shape;472;p18"/>
          <p:cNvSpPr/>
          <p:nvPr/>
        </p:nvSpPr>
        <p:spPr>
          <a:xfrm rot="-597364">
            <a:off x="8063728" y="362773"/>
            <a:ext cx="889045" cy="20828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3" name="Google Shape;473;p18"/>
          <p:cNvGrpSpPr/>
          <p:nvPr/>
        </p:nvGrpSpPr>
        <p:grpSpPr>
          <a:xfrm rot="6300033">
            <a:off x="791192" y="4293414"/>
            <a:ext cx="244638" cy="221601"/>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7" name="Google Shape;477;p18"/>
          <p:cNvGrpSpPr/>
          <p:nvPr/>
        </p:nvGrpSpPr>
        <p:grpSpPr>
          <a:xfrm rot="-5400136">
            <a:off x="965669" y="276383"/>
            <a:ext cx="420678" cy="381051"/>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1" name="Google Shape;481;p18"/>
          <p:cNvSpPr/>
          <p:nvPr/>
        </p:nvSpPr>
        <p:spPr>
          <a:xfrm rot="899834">
            <a:off x="1279450" y="4731447"/>
            <a:ext cx="974747" cy="2283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8"/>
          <p:cNvSpPr/>
          <p:nvPr/>
        </p:nvSpPr>
        <p:spPr>
          <a:xfrm rot="-6300069" flipH="1">
            <a:off x="88991" y="506327"/>
            <a:ext cx="510483" cy="754763"/>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8"/>
          <p:cNvSpPr/>
          <p:nvPr/>
        </p:nvSpPr>
        <p:spPr>
          <a:xfrm rot="6293788">
            <a:off x="7197469" y="4177421"/>
            <a:ext cx="959267" cy="70180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p:cSld name="CUSTOM_3">
    <p:spTree>
      <p:nvGrpSpPr>
        <p:cNvPr id="1" name="Shape 626"/>
        <p:cNvGrpSpPr/>
        <p:nvPr/>
      </p:nvGrpSpPr>
      <p:grpSpPr>
        <a:xfrm>
          <a:off x="0" y="0"/>
          <a:ext cx="0" cy="0"/>
          <a:chOff x="0" y="0"/>
          <a:chExt cx="0" cy="0"/>
        </a:xfrm>
      </p:grpSpPr>
      <p:sp>
        <p:nvSpPr>
          <p:cNvPr id="627" name="Google Shape;627;p24"/>
          <p:cNvSpPr/>
          <p:nvPr/>
        </p:nvSpPr>
        <p:spPr>
          <a:xfrm>
            <a:off x="-215846" y="3590328"/>
            <a:ext cx="3937248" cy="185286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24"/>
          <p:cNvSpPr/>
          <p:nvPr/>
        </p:nvSpPr>
        <p:spPr>
          <a:xfrm>
            <a:off x="-500950" y="-338112"/>
            <a:ext cx="3394487" cy="1873699"/>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24"/>
          <p:cNvSpPr/>
          <p:nvPr/>
        </p:nvSpPr>
        <p:spPr>
          <a:xfrm>
            <a:off x="7494194" y="-264852"/>
            <a:ext cx="2151033" cy="2157317"/>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24"/>
          <p:cNvSpPr/>
          <p:nvPr/>
        </p:nvSpPr>
        <p:spPr>
          <a:xfrm>
            <a:off x="5476804" y="4242891"/>
            <a:ext cx="4031181" cy="142437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24"/>
          <p:cNvSpPr txBox="1">
            <a:spLocks noGrp="1"/>
          </p:cNvSpPr>
          <p:nvPr>
            <p:ph type="title" hasCustomPrompt="1"/>
          </p:nvPr>
        </p:nvSpPr>
        <p:spPr>
          <a:xfrm>
            <a:off x="119355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2" name="Google Shape;632;p24"/>
          <p:cNvSpPr txBox="1">
            <a:spLocks noGrp="1"/>
          </p:cNvSpPr>
          <p:nvPr>
            <p:ph type="subTitle" idx="1"/>
          </p:nvPr>
        </p:nvSpPr>
        <p:spPr>
          <a:xfrm>
            <a:off x="782775"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3" name="Google Shape;633;p24"/>
          <p:cNvSpPr txBox="1">
            <a:spLocks noGrp="1"/>
          </p:cNvSpPr>
          <p:nvPr>
            <p:ph type="title" idx="2" hasCustomPrompt="1"/>
          </p:nvPr>
        </p:nvSpPr>
        <p:spPr>
          <a:xfrm>
            <a:off x="3799363"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4" name="Google Shape;634;p24"/>
          <p:cNvSpPr txBox="1">
            <a:spLocks noGrp="1"/>
          </p:cNvSpPr>
          <p:nvPr>
            <p:ph type="subTitle" idx="3"/>
          </p:nvPr>
        </p:nvSpPr>
        <p:spPr>
          <a:xfrm>
            <a:off x="3388813"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5" name="Google Shape;635;p24"/>
          <p:cNvSpPr txBox="1">
            <a:spLocks noGrp="1"/>
          </p:cNvSpPr>
          <p:nvPr>
            <p:ph type="title" idx="4" hasCustomPrompt="1"/>
          </p:nvPr>
        </p:nvSpPr>
        <p:spPr>
          <a:xfrm>
            <a:off x="6405200" y="2143212"/>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36" name="Google Shape;636;p24"/>
          <p:cNvSpPr txBox="1">
            <a:spLocks noGrp="1"/>
          </p:cNvSpPr>
          <p:nvPr>
            <p:ph type="subTitle" idx="5"/>
          </p:nvPr>
        </p:nvSpPr>
        <p:spPr>
          <a:xfrm>
            <a:off x="5994850" y="2927875"/>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37" name="Google Shape;637;p24"/>
          <p:cNvSpPr txBox="1">
            <a:spLocks noGrp="1"/>
          </p:cNvSpPr>
          <p:nvPr>
            <p:ph type="title" idx="6"/>
          </p:nvPr>
        </p:nvSpPr>
        <p:spPr>
          <a:xfrm>
            <a:off x="3388950" y="758952"/>
            <a:ext cx="2366400" cy="576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1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3433985" y="1482450"/>
            <a:ext cx="2276100" cy="444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1800">
                <a:solidFill>
                  <a:schemeClr val="dk1"/>
                </a:solidFill>
              </a:defRPr>
            </a:lvl1pPr>
            <a:lvl2pPr lvl="1" rtl="0">
              <a:spcBef>
                <a:spcPts val="0"/>
              </a:spcBef>
              <a:spcAft>
                <a:spcPts val="0"/>
              </a:spcAft>
              <a:buClr>
                <a:schemeClr val="dk1"/>
              </a:buClr>
              <a:buSzPts val="1800"/>
              <a:buNone/>
              <a:defRPr sz="1800">
                <a:solidFill>
                  <a:schemeClr val="dk1"/>
                </a:solidFill>
              </a:defRPr>
            </a:lvl2pPr>
            <a:lvl3pPr lvl="2" rtl="0">
              <a:spcBef>
                <a:spcPts val="0"/>
              </a:spcBef>
              <a:spcAft>
                <a:spcPts val="0"/>
              </a:spcAft>
              <a:buClr>
                <a:schemeClr val="dk1"/>
              </a:buClr>
              <a:buSzPts val="1800"/>
              <a:buNone/>
              <a:defRPr sz="1800">
                <a:solidFill>
                  <a:schemeClr val="dk1"/>
                </a:solidFill>
              </a:defRPr>
            </a:lvl3pPr>
            <a:lvl4pPr lvl="3" rtl="0">
              <a:spcBef>
                <a:spcPts val="0"/>
              </a:spcBef>
              <a:spcAft>
                <a:spcPts val="0"/>
              </a:spcAft>
              <a:buClr>
                <a:schemeClr val="dk1"/>
              </a:buClr>
              <a:buSzPts val="1800"/>
              <a:buNone/>
              <a:defRPr sz="1800">
                <a:solidFill>
                  <a:schemeClr val="dk1"/>
                </a:solidFill>
              </a:defRPr>
            </a:lvl4pPr>
            <a:lvl5pPr lvl="4" rtl="0">
              <a:spcBef>
                <a:spcPts val="0"/>
              </a:spcBef>
              <a:spcAft>
                <a:spcPts val="0"/>
              </a:spcAft>
              <a:buClr>
                <a:schemeClr val="dk1"/>
              </a:buClr>
              <a:buSzPts val="1800"/>
              <a:buNone/>
              <a:defRPr sz="1800">
                <a:solidFill>
                  <a:schemeClr val="dk1"/>
                </a:solidFill>
              </a:defRPr>
            </a:lvl5pPr>
            <a:lvl6pPr lvl="5" rtl="0">
              <a:spcBef>
                <a:spcPts val="0"/>
              </a:spcBef>
              <a:spcAft>
                <a:spcPts val="0"/>
              </a:spcAft>
              <a:buClr>
                <a:schemeClr val="dk1"/>
              </a:buClr>
              <a:buSzPts val="1800"/>
              <a:buNone/>
              <a:defRPr sz="1800">
                <a:solidFill>
                  <a:schemeClr val="dk1"/>
                </a:solidFill>
              </a:defRPr>
            </a:lvl6pPr>
            <a:lvl7pPr lvl="6" rtl="0">
              <a:spcBef>
                <a:spcPts val="0"/>
              </a:spcBef>
              <a:spcAft>
                <a:spcPts val="0"/>
              </a:spcAft>
              <a:buClr>
                <a:schemeClr val="dk1"/>
              </a:buClr>
              <a:buSzPts val="1800"/>
              <a:buNone/>
              <a:defRPr sz="1800">
                <a:solidFill>
                  <a:schemeClr val="dk1"/>
                </a:solidFill>
              </a:defRPr>
            </a:lvl7pPr>
            <a:lvl8pPr lvl="7" rtl="0">
              <a:spcBef>
                <a:spcPts val="0"/>
              </a:spcBef>
              <a:spcAft>
                <a:spcPts val="0"/>
              </a:spcAft>
              <a:buClr>
                <a:schemeClr val="dk1"/>
              </a:buClr>
              <a:buSzPts val="1800"/>
              <a:buNone/>
              <a:defRPr sz="1800">
                <a:solidFill>
                  <a:schemeClr val="dk1"/>
                </a:solidFill>
              </a:defRPr>
            </a:lvl8pPr>
            <a:lvl9pPr lvl="8" rtl="0">
              <a:spcBef>
                <a:spcPts val="0"/>
              </a:spcBef>
              <a:spcAft>
                <a:spcPts val="0"/>
              </a:spcAft>
              <a:buClr>
                <a:schemeClr val="dk1"/>
              </a:buClr>
              <a:buSzPts val="1800"/>
              <a:buNone/>
              <a:defRPr sz="1800">
                <a:solidFill>
                  <a:schemeClr val="dk1"/>
                </a:solidFill>
              </a:defRPr>
            </a:lvl9pPr>
          </a:lstStyle>
          <a:p>
            <a:endParaRPr/>
          </a:p>
        </p:txBody>
      </p:sp>
      <p:grpSp>
        <p:nvGrpSpPr>
          <p:cNvPr id="639" name="Google Shape;639;p24"/>
          <p:cNvGrpSpPr/>
          <p:nvPr/>
        </p:nvGrpSpPr>
        <p:grpSpPr>
          <a:xfrm rot="4517592">
            <a:off x="8550732" y="3940914"/>
            <a:ext cx="221771" cy="200883"/>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24"/>
          <p:cNvGrpSpPr/>
          <p:nvPr/>
        </p:nvGrpSpPr>
        <p:grpSpPr>
          <a:xfrm rot="7199963">
            <a:off x="965918" y="4533021"/>
            <a:ext cx="215935" cy="195604"/>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47" name="Google Shape;647;p24"/>
          <p:cNvSpPr/>
          <p:nvPr/>
        </p:nvSpPr>
        <p:spPr>
          <a:xfrm rot="2368484">
            <a:off x="3584583" y="348032"/>
            <a:ext cx="529784" cy="12411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48" name="Google Shape;648;p24"/>
          <p:cNvGrpSpPr/>
          <p:nvPr/>
        </p:nvGrpSpPr>
        <p:grpSpPr>
          <a:xfrm rot="-9900000">
            <a:off x="1490015" y="185475"/>
            <a:ext cx="347165" cy="314462"/>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2" name="Google Shape;652;p24"/>
          <p:cNvGrpSpPr/>
          <p:nvPr/>
        </p:nvGrpSpPr>
        <p:grpSpPr>
          <a:xfrm rot="-9900030">
            <a:off x="7815634" y="527852"/>
            <a:ext cx="215932" cy="195605"/>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6" name="Google Shape;656;p24"/>
          <p:cNvSpPr/>
          <p:nvPr/>
        </p:nvSpPr>
        <p:spPr>
          <a:xfrm rot="-8289780">
            <a:off x="7855805" y="1479192"/>
            <a:ext cx="1153753" cy="84408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24"/>
          <p:cNvSpPr/>
          <p:nvPr/>
        </p:nvSpPr>
        <p:spPr>
          <a:xfrm rot="-120">
            <a:off x="8278108" y="4777486"/>
            <a:ext cx="529792" cy="124117"/>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24"/>
          <p:cNvSpPr txBox="1">
            <a:spLocks noGrp="1"/>
          </p:cNvSpPr>
          <p:nvPr>
            <p:ph type="title" idx="8" hasCustomPrompt="1"/>
          </p:nvPr>
        </p:nvSpPr>
        <p:spPr>
          <a:xfrm>
            <a:off x="119355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59" name="Google Shape;659;p24"/>
          <p:cNvSpPr txBox="1">
            <a:spLocks noGrp="1"/>
          </p:cNvSpPr>
          <p:nvPr>
            <p:ph type="subTitle" idx="9"/>
          </p:nvPr>
        </p:nvSpPr>
        <p:spPr>
          <a:xfrm>
            <a:off x="782775"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0" name="Google Shape;660;p24"/>
          <p:cNvSpPr txBox="1">
            <a:spLocks noGrp="1"/>
          </p:cNvSpPr>
          <p:nvPr>
            <p:ph type="title" idx="13" hasCustomPrompt="1"/>
          </p:nvPr>
        </p:nvSpPr>
        <p:spPr>
          <a:xfrm>
            <a:off x="3799363"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1" name="Google Shape;661;p24"/>
          <p:cNvSpPr txBox="1">
            <a:spLocks noGrp="1"/>
          </p:cNvSpPr>
          <p:nvPr>
            <p:ph type="subTitle" idx="14"/>
          </p:nvPr>
        </p:nvSpPr>
        <p:spPr>
          <a:xfrm>
            <a:off x="3388813"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
        <p:nvSpPr>
          <p:cNvPr id="662" name="Google Shape;662;p24"/>
          <p:cNvSpPr txBox="1">
            <a:spLocks noGrp="1"/>
          </p:cNvSpPr>
          <p:nvPr>
            <p:ph type="title" idx="15" hasCustomPrompt="1"/>
          </p:nvPr>
        </p:nvSpPr>
        <p:spPr>
          <a:xfrm>
            <a:off x="6405200" y="3380324"/>
            <a:ext cx="1545300" cy="664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4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663" name="Google Shape;663;p24"/>
          <p:cNvSpPr txBox="1">
            <a:spLocks noGrp="1"/>
          </p:cNvSpPr>
          <p:nvPr>
            <p:ph type="subTitle" idx="16"/>
          </p:nvPr>
        </p:nvSpPr>
        <p:spPr>
          <a:xfrm>
            <a:off x="5994850" y="4180750"/>
            <a:ext cx="2366400" cy="3579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1pPr>
            <a:lvl2pPr lvl="1"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2pPr>
            <a:lvl3pPr lvl="2"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3pPr>
            <a:lvl4pPr lvl="3"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4pPr>
            <a:lvl5pPr lvl="4"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5pPr>
            <a:lvl6pPr lvl="5"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6pPr>
            <a:lvl7pPr lvl="6"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7pPr>
            <a:lvl8pPr lvl="7"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8pPr>
            <a:lvl9pPr lvl="8" algn="ctr" rtl="0">
              <a:lnSpc>
                <a:spcPct val="100000"/>
              </a:lnSpc>
              <a:spcBef>
                <a:spcPts val="0"/>
              </a:spcBef>
              <a:spcAft>
                <a:spcPts val="0"/>
              </a:spcAft>
              <a:buClr>
                <a:schemeClr val="dk1"/>
              </a:buClr>
              <a:buSzPts val="1400"/>
              <a:buFont typeface="Raleway Thin"/>
              <a:buNone/>
              <a:defRPr>
                <a:solidFill>
                  <a:schemeClr val="dk1"/>
                </a:solidFill>
                <a:latin typeface="Raleway Thin"/>
                <a:ea typeface="Raleway Thin"/>
                <a:cs typeface="Raleway Thin"/>
                <a:sym typeface="Raleway Th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6">
            <a:lum/>
          </a:blip>
          <a:srcRect/>
          <a:stretch>
            <a:fillRect t="-17000" b="-17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1pPr>
            <a:lvl2pPr marL="914400" lvl="1"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2pPr>
            <a:lvl3pPr marL="1371600" lvl="2"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3pPr>
            <a:lvl4pPr marL="1828800" lvl="3"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4pPr>
            <a:lvl5pPr marL="2286000" lvl="4"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5pPr>
            <a:lvl6pPr marL="2743200" lvl="5"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6pPr>
            <a:lvl7pPr marL="3200400" lvl="6"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7pPr>
            <a:lvl8pPr marL="3657600" lvl="7"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8pPr>
            <a:lvl9pPr marL="4114800" lvl="8" indent="-304800" rtl="0">
              <a:lnSpc>
                <a:spcPct val="100000"/>
              </a:lnSpc>
              <a:spcBef>
                <a:spcPts val="0"/>
              </a:spcBef>
              <a:spcAft>
                <a:spcPts val="0"/>
              </a:spcAft>
              <a:buClr>
                <a:schemeClr val="dk1"/>
              </a:buClr>
              <a:buSzPts val="1200"/>
              <a:buFont typeface="Raleway Thin"/>
              <a:buChar char="■"/>
              <a:defRPr sz="1200">
                <a:solidFill>
                  <a:schemeClr val="dk1"/>
                </a:solidFill>
                <a:latin typeface="Raleway Thin"/>
                <a:ea typeface="Raleway Thin"/>
                <a:cs typeface="Raleway Thin"/>
                <a:sym typeface="Raleway Thi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3" r:id="rId4"/>
    <p:sldLayoutId id="2147483654" r:id="rId5"/>
    <p:sldLayoutId id="2147483656" r:id="rId6"/>
    <p:sldLayoutId id="2147483659" r:id="rId7"/>
    <p:sldLayoutId id="2147483664" r:id="rId8"/>
    <p:sldLayoutId id="2147483670" r:id="rId9"/>
    <p:sldLayoutId id="2147483672" r:id="rId10"/>
    <p:sldLayoutId id="2147483673" r:id="rId11"/>
    <p:sldLayoutId id="2147483675" r:id="rId12"/>
    <p:sldLayoutId id="2147483676" r:id="rId13"/>
    <p:sldLayoutId id="2147483677"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13.png"/><Relationship Id="rId4" Type="http://schemas.openxmlformats.org/officeDocument/2006/relationships/image" Target="../media/image19.sv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14.png"/><Relationship Id="rId1" Type="http://schemas.openxmlformats.org/officeDocument/2006/relationships/slideLayout" Target="../slideLayouts/slideLayout6.xml"/><Relationship Id="rId5" Type="http://schemas.openxmlformats.org/officeDocument/2006/relationships/image" Target="../media/image24.sv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8.xml"/><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5" Type="http://schemas.openxmlformats.org/officeDocument/2006/relationships/image" Target="../media/image19.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0.png"/><Relationship Id="rId1" Type="http://schemas.openxmlformats.org/officeDocument/2006/relationships/slideLayout" Target="../slideLayouts/slideLayout6.xml"/><Relationship Id="rId5" Type="http://schemas.openxmlformats.org/officeDocument/2006/relationships/image" Target="../media/image35.sv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3.svg"/><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10.xml"/><Relationship Id="rId4" Type="http://schemas.openxmlformats.org/officeDocument/2006/relationships/image" Target="../media/image27.jpg"/></Relationships>
</file>

<file path=ppt/slides/_rels/slide3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jpg"/></Relationships>
</file>

<file path=ppt/slides/_rels/slide33.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2.svg"/></Relationships>
</file>

<file path=ppt/slides/_rels/slide36.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56.svg"/><Relationship Id="rId5" Type="http://schemas.openxmlformats.org/officeDocument/2006/relationships/image" Target="../media/image37.png"/><Relationship Id="rId4" Type="http://schemas.openxmlformats.org/officeDocument/2006/relationships/image" Target="../media/image54.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6.png"/><Relationship Id="rId7" Type="http://schemas.openxmlformats.org/officeDocument/2006/relationships/image" Target="../media/image14.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8.png"/><Relationship Id="rId5" Type="http://schemas.openxmlformats.org/officeDocument/2006/relationships/image" Target="../media/image12.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53" name="Google Shape;593;p24">
            <a:extLst>
              <a:ext uri="{FF2B5EF4-FFF2-40B4-BE49-F238E27FC236}">
                <a16:creationId xmlns:a16="http://schemas.microsoft.com/office/drawing/2014/main" xmlns="" id="{38DC77DB-001D-4DDA-B656-7B8D06315C61}"/>
              </a:ext>
            </a:extLst>
          </p:cNvPr>
          <p:cNvSpPr txBox="1">
            <a:spLocks noGrp="1"/>
          </p:cNvSpPr>
          <p:nvPr>
            <p:ph type="ctrTitle"/>
          </p:nvPr>
        </p:nvSpPr>
        <p:spPr>
          <a:xfrm>
            <a:off x="166735" y="1467293"/>
            <a:ext cx="8810530" cy="1683558"/>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4400" b="1" dirty="0">
                <a:solidFill>
                  <a:schemeClr val="tx1">
                    <a:lumMod val="75000"/>
                    <a:lumOff val="25000"/>
                  </a:schemeClr>
                </a:solidFill>
                <a:latin typeface="+mj-lt"/>
              </a:rPr>
              <a:t>CHÀO MỪNG CÁC EM ĐẾN VỚI BUỔI HỌC NGÀY HÔM NAY!</a:t>
            </a:r>
            <a:endParaRPr sz="4400" b="1" dirty="0">
              <a:solidFill>
                <a:schemeClr val="tx1">
                  <a:lumMod val="75000"/>
                  <a:lumOff val="25000"/>
                </a:schemeClr>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3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9ACCE4-C9AC-4F58-9EAA-EE333D65A02F}"/>
              </a:ext>
            </a:extLst>
          </p:cNvPr>
          <p:cNvSpPr>
            <a:spLocks noGrp="1"/>
          </p:cNvSpPr>
          <p:nvPr>
            <p:ph type="title"/>
          </p:nvPr>
        </p:nvSpPr>
        <p:spPr/>
        <p:txBody>
          <a:bodyPr/>
          <a:lstStyle/>
          <a:p>
            <a:endParaRPr lang="en-US"/>
          </a:p>
        </p:txBody>
      </p:sp>
      <p:sp>
        <p:nvSpPr>
          <p:cNvPr id="4" name="Title 3">
            <a:extLst>
              <a:ext uri="{FF2B5EF4-FFF2-40B4-BE49-F238E27FC236}">
                <a16:creationId xmlns:a16="http://schemas.microsoft.com/office/drawing/2014/main" xmlns="" id="{B24F07CB-4840-4741-94CD-1AF52AB47AFC}"/>
              </a:ext>
            </a:extLst>
          </p:cNvPr>
          <p:cNvSpPr>
            <a:spLocks noGrp="1"/>
          </p:cNvSpPr>
          <p:nvPr>
            <p:ph type="title" idx="2"/>
          </p:nvPr>
        </p:nvSpPr>
        <p:spPr/>
        <p:txBody>
          <a:bodyPr/>
          <a:lstStyle/>
          <a:p>
            <a:endParaRPr lang="en-US"/>
          </a:p>
        </p:txBody>
      </p:sp>
      <p:sp>
        <p:nvSpPr>
          <p:cNvPr id="5" name="Subtitle 4">
            <a:extLst>
              <a:ext uri="{FF2B5EF4-FFF2-40B4-BE49-F238E27FC236}">
                <a16:creationId xmlns:a16="http://schemas.microsoft.com/office/drawing/2014/main" xmlns="" id="{2D9E61C4-E989-4936-AA4E-8BAB09044F9D}"/>
              </a:ext>
            </a:extLst>
          </p:cNvPr>
          <p:cNvSpPr>
            <a:spLocks noGrp="1"/>
          </p:cNvSpPr>
          <p:nvPr>
            <p:ph type="subTitle" idx="3"/>
          </p:nvPr>
        </p:nvSpPr>
        <p:spPr>
          <a:xfrm>
            <a:off x="588825" y="1461399"/>
            <a:ext cx="7772400" cy="1663840"/>
          </a:xfrm>
        </p:spPr>
        <p:txBody>
          <a:bodyPr/>
          <a:lstStyle/>
          <a:p>
            <a:pPr algn="just"/>
            <a:r>
              <a:rPr lang="vi-VN" sz="2200" b="0" i="0" dirty="0">
                <a:solidFill>
                  <a:srgbClr val="000000"/>
                </a:solidFill>
                <a:effectLst/>
                <a:latin typeface="Open Sans" panose="020B0606030504020204" pitchFamily="34" charset="0"/>
              </a:rPr>
              <a:t> Điều cần chú ý khi tìm hiểu sinh vật ngoài thiên nhiên:</a:t>
            </a:r>
          </a:p>
          <a:p>
            <a:pPr algn="just"/>
            <a:r>
              <a:rPr lang="vi-VN" sz="2200" b="0" i="0" dirty="0">
                <a:solidFill>
                  <a:srgbClr val="000000"/>
                </a:solidFill>
                <a:effectLst/>
                <a:latin typeface="Open Sans" panose="020B0606030504020204" pitchFamily="34" charset="0"/>
              </a:rPr>
              <a:t>- Cần tuân thủ theo hướng dẫn của giáo viên phụ trách</a:t>
            </a:r>
          </a:p>
          <a:p>
            <a:pPr algn="just"/>
            <a:r>
              <a:rPr lang="vi-VN" sz="2200" b="0" i="0" dirty="0">
                <a:solidFill>
                  <a:srgbClr val="000000"/>
                </a:solidFill>
                <a:effectLst/>
                <a:latin typeface="Open Sans" panose="020B0606030504020204" pitchFamily="34" charset="0"/>
              </a:rPr>
              <a:t>- Không tự ý tách nhóm</a:t>
            </a:r>
          </a:p>
          <a:p>
            <a:pPr algn="just"/>
            <a:r>
              <a:rPr lang="vi-VN" sz="2200" b="0" i="0" dirty="0">
                <a:solidFill>
                  <a:srgbClr val="000000"/>
                </a:solidFill>
                <a:effectLst/>
                <a:latin typeface="Open Sans" panose="020B0606030504020204" pitchFamily="34" charset="0"/>
              </a:rPr>
              <a:t>- Không sử dụng dụng cụ thực hành vào mục đích khác</a:t>
            </a:r>
          </a:p>
          <a:p>
            <a:endParaRPr lang="en-US" sz="2200" dirty="0"/>
          </a:p>
        </p:txBody>
      </p:sp>
      <p:pic>
        <p:nvPicPr>
          <p:cNvPr id="16" name="Picture 15" descr="Magnifying glass and question mark icon Royalty Free Vector">
            <a:extLst>
              <a:ext uri="{FF2B5EF4-FFF2-40B4-BE49-F238E27FC236}">
                <a16:creationId xmlns:a16="http://schemas.microsoft.com/office/drawing/2014/main" xmlns="" id="{3760AC23-C7EB-4F8B-B3C6-E9505DBB81C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309" y="127545"/>
            <a:ext cx="824865" cy="7899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xmlns="" id="{C4FDCB91-22D0-4B21-A8FF-B6D6EF67DCFE}"/>
              </a:ext>
            </a:extLst>
          </p:cNvPr>
          <p:cNvSpPr txBox="1"/>
          <p:nvPr/>
        </p:nvSpPr>
        <p:spPr>
          <a:xfrm>
            <a:off x="1266502" y="264988"/>
            <a:ext cx="7433581" cy="769441"/>
          </a:xfrm>
          <a:prstGeom prst="rect">
            <a:avLst/>
          </a:prstGeom>
          <a:noFill/>
        </p:spPr>
        <p:txBody>
          <a:bodyPr wrap="square">
            <a:spAutoFit/>
          </a:bodyPr>
          <a:lstStyle/>
          <a:p>
            <a:r>
              <a:rPr lang="vi-VN" sz="2200" b="0" i="0" dirty="0">
                <a:solidFill>
                  <a:srgbClr val="000000"/>
                </a:solidFill>
                <a:effectLst/>
                <a:latin typeface="Open Sans" panose="020B0606030504020204" pitchFamily="34" charset="0"/>
              </a:rPr>
              <a:t>1. Khi tìm hiểu sinh vật ngoài thiên nhiên, em cần chú ý điều gì để giữ an toàn cho bản thân và người khác?</a:t>
            </a:r>
            <a:endParaRPr lang="en-US" sz="2200" dirty="0"/>
          </a:p>
        </p:txBody>
      </p:sp>
    </p:spTree>
    <p:extLst>
      <p:ext uri="{BB962C8B-B14F-4D97-AF65-F5344CB8AC3E}">
        <p14:creationId xmlns:p14="http://schemas.microsoft.com/office/powerpoint/2010/main" val="912046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1000"/>
                                        <p:tgtEl>
                                          <p:spTgt spid="18"/>
                                        </p:tgtEl>
                                      </p:cBhvr>
                                    </p:animEffect>
                                    <p:anim calcmode="lin" valueType="num">
                                      <p:cBhvr>
                                        <p:cTn id="15" dur="1000" fill="hold"/>
                                        <p:tgtEl>
                                          <p:spTgt spid="18"/>
                                        </p:tgtEl>
                                        <p:attrNameLst>
                                          <p:attrName>ppt_x</p:attrName>
                                        </p:attrNameLst>
                                      </p:cBhvr>
                                      <p:tavLst>
                                        <p:tav tm="0">
                                          <p:val>
                                            <p:strVal val="#ppt_x"/>
                                          </p:val>
                                        </p:tav>
                                        <p:tav tm="100000">
                                          <p:val>
                                            <p:strVal val="#ppt_x"/>
                                          </p:val>
                                        </p:tav>
                                      </p:tavLst>
                                    </p:anim>
                                    <p:anim calcmode="lin" valueType="num">
                                      <p:cBhvr>
                                        <p:cTn id="1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1000"/>
                                        <p:tgtEl>
                                          <p:spTgt spid="5">
                                            <p:txEl>
                                              <p:pRg st="1" end="1"/>
                                            </p:txEl>
                                          </p:spTgt>
                                        </p:tgtEl>
                                      </p:cBhvr>
                                    </p:animEffect>
                                    <p:anim calcmode="lin" valueType="num">
                                      <p:cBhvr>
                                        <p:cTn id="2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Effect transition="in" filter="fade">
                                      <p:cBhvr>
                                        <p:cTn id="42" dur="1000"/>
                                        <p:tgtEl>
                                          <p:spTgt spid="5">
                                            <p:txEl>
                                              <p:pRg st="3" end="3"/>
                                            </p:txEl>
                                          </p:spTgt>
                                        </p:tgtEl>
                                      </p:cBhvr>
                                    </p:animEffect>
                                    <p:anim calcmode="lin" valueType="num">
                                      <p:cBhvr>
                                        <p:cTn id="4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CE2AE0A-D14B-45E7-9C54-BF805CCC0469}"/>
              </a:ext>
            </a:extLst>
          </p:cNvPr>
          <p:cNvPicPr>
            <a:picLocks noChangeAspect="1"/>
          </p:cNvPicPr>
          <p:nvPr/>
        </p:nvPicPr>
        <p:blipFill rotWithShape="1">
          <a:blip r:embed="rId2"/>
          <a:srcRect l="6790" t="22524" r="4322" b="37731"/>
          <a:stretch/>
        </p:blipFill>
        <p:spPr>
          <a:xfrm>
            <a:off x="581478" y="528460"/>
            <a:ext cx="8128001" cy="2043290"/>
          </a:xfrm>
          <a:prstGeom prst="rect">
            <a:avLst/>
          </a:prstGeom>
        </p:spPr>
      </p:pic>
      <p:sp>
        <p:nvSpPr>
          <p:cNvPr id="7" name="TextBox 6">
            <a:extLst>
              <a:ext uri="{FF2B5EF4-FFF2-40B4-BE49-F238E27FC236}">
                <a16:creationId xmlns:a16="http://schemas.microsoft.com/office/drawing/2014/main" xmlns="" id="{D83390C9-DAD7-41DF-9723-258988247EBA}"/>
              </a:ext>
            </a:extLst>
          </p:cNvPr>
          <p:cNvSpPr txBox="1"/>
          <p:nvPr/>
        </p:nvSpPr>
        <p:spPr>
          <a:xfrm>
            <a:off x="166609" y="3500677"/>
            <a:ext cx="8810782" cy="1045223"/>
          </a:xfrm>
          <a:prstGeom prst="rect">
            <a:avLst/>
          </a:prstGeom>
          <a:noFill/>
        </p:spPr>
        <p:txBody>
          <a:bodyPr wrap="square" rtlCol="0">
            <a:spAutoFit/>
          </a:bodyPr>
          <a:lstStyle/>
          <a:p>
            <a:pPr marL="342900" indent="-342900" algn="ctr">
              <a:lnSpc>
                <a:spcPct val="150000"/>
              </a:lnSpc>
              <a:buFont typeface="Wingdings" panose="05000000000000000000" pitchFamily="2" charset="2"/>
              <a:buChar char="Ø"/>
            </a:pPr>
            <a:r>
              <a:rPr lang="en-US" sz="2200" dirty="0" err="1">
                <a:solidFill>
                  <a:schemeClr val="tx1">
                    <a:lumMod val="75000"/>
                    <a:lumOff val="25000"/>
                  </a:schemeClr>
                </a:solidFill>
              </a:rPr>
              <a:t>Dựa</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phiếu</a:t>
            </a:r>
            <a:r>
              <a:rPr lang="en-US" sz="2200" dirty="0">
                <a:solidFill>
                  <a:schemeClr val="tx1">
                    <a:lumMod val="75000"/>
                    <a:lumOff val="25000"/>
                  </a:schemeClr>
                </a:solidFill>
              </a:rPr>
              <a:t> </a:t>
            </a:r>
            <a:r>
              <a:rPr lang="en-US" sz="2200" dirty="0" err="1">
                <a:solidFill>
                  <a:schemeClr val="tx1">
                    <a:lumMod val="75000"/>
                    <a:lumOff val="25000"/>
                  </a:schemeClr>
                </a:solidFill>
              </a:rPr>
              <a:t>nhiệm</a:t>
            </a:r>
            <a:r>
              <a:rPr lang="en-US" sz="2200" dirty="0">
                <a:solidFill>
                  <a:schemeClr val="tx1">
                    <a:lumMod val="75000"/>
                    <a:lumOff val="25000"/>
                  </a:schemeClr>
                </a:solidFill>
              </a:rPr>
              <a:t> </a:t>
            </a:r>
            <a:r>
              <a:rPr lang="en-US" sz="2200" dirty="0" err="1">
                <a:solidFill>
                  <a:schemeClr val="tx1">
                    <a:lumMod val="75000"/>
                    <a:lumOff val="25000"/>
                  </a:schemeClr>
                </a:solidFill>
              </a:rPr>
              <a:t>vụ</a:t>
            </a:r>
            <a:r>
              <a:rPr lang="en-US" sz="2200" dirty="0">
                <a:solidFill>
                  <a:schemeClr val="tx1">
                    <a:lumMod val="75000"/>
                    <a:lumOff val="25000"/>
                  </a:schemeClr>
                </a:solidFill>
              </a:rPr>
              <a:t>, </a:t>
            </a:r>
            <a:r>
              <a:rPr lang="en-US" sz="2200" dirty="0" err="1">
                <a:solidFill>
                  <a:schemeClr val="tx1">
                    <a:lumMod val="75000"/>
                    <a:lumOff val="25000"/>
                  </a:schemeClr>
                </a:solidFill>
              </a:rPr>
              <a:t>hãy</a:t>
            </a:r>
            <a:r>
              <a:rPr lang="en-US" sz="2200" dirty="0">
                <a:solidFill>
                  <a:schemeClr val="tx1">
                    <a:lumMod val="75000"/>
                    <a:lumOff val="25000"/>
                  </a:schemeClr>
                </a:solidFill>
              </a:rPr>
              <a:t> </a:t>
            </a:r>
            <a:r>
              <a:rPr lang="en-US" sz="2200" dirty="0" err="1">
                <a:solidFill>
                  <a:schemeClr val="tx1">
                    <a:lumMod val="75000"/>
                    <a:lumOff val="25000"/>
                  </a:schemeClr>
                </a:solidFill>
              </a:rPr>
              <a:t>cho</a:t>
            </a:r>
            <a:r>
              <a:rPr lang="en-US" sz="2200" dirty="0">
                <a:solidFill>
                  <a:schemeClr val="tx1">
                    <a:lumMod val="75000"/>
                    <a:lumOff val="25000"/>
                  </a:schemeClr>
                </a:solidFill>
              </a:rPr>
              <a:t> </a:t>
            </a:r>
            <a:r>
              <a:rPr lang="en-US" sz="2200" dirty="0" err="1">
                <a:solidFill>
                  <a:schemeClr val="tx1">
                    <a:lumMod val="75000"/>
                    <a:lumOff val="25000"/>
                  </a:schemeClr>
                </a:solidFill>
              </a:rPr>
              <a:t>biết</a:t>
            </a:r>
            <a:r>
              <a:rPr lang="en-US" sz="2200" dirty="0">
                <a:solidFill>
                  <a:schemeClr val="tx1">
                    <a:lumMod val="75000"/>
                    <a:lumOff val="25000"/>
                  </a:schemeClr>
                </a:solidFill>
              </a:rPr>
              <a:t> </a:t>
            </a:r>
            <a:r>
              <a:rPr lang="en-US" sz="2200" dirty="0" err="1">
                <a:solidFill>
                  <a:schemeClr val="tx1">
                    <a:lumMod val="75000"/>
                    <a:lumOff val="25000"/>
                  </a:schemeClr>
                </a:solidFill>
              </a:rPr>
              <a:t>em</a:t>
            </a:r>
            <a:r>
              <a:rPr lang="en-US" sz="2200" dirty="0">
                <a:solidFill>
                  <a:schemeClr val="tx1">
                    <a:lumMod val="75000"/>
                    <a:lumOff val="25000"/>
                  </a:schemeClr>
                </a:solidFill>
              </a:rPr>
              <a:t> </a:t>
            </a:r>
            <a:r>
              <a:rPr lang="en-US" sz="2200" dirty="0" err="1">
                <a:solidFill>
                  <a:schemeClr val="tx1">
                    <a:lumMod val="75000"/>
                    <a:lumOff val="25000"/>
                  </a:schemeClr>
                </a:solidFill>
              </a:rPr>
              <a:t>cần</a:t>
            </a:r>
            <a:r>
              <a:rPr lang="en-US" sz="2200" dirty="0">
                <a:solidFill>
                  <a:schemeClr val="tx1">
                    <a:lumMod val="75000"/>
                    <a:lumOff val="25000"/>
                  </a:schemeClr>
                </a:solidFill>
              </a:rPr>
              <a:t> </a:t>
            </a:r>
            <a:r>
              <a:rPr lang="en-US" sz="2200" dirty="0" err="1">
                <a:solidFill>
                  <a:schemeClr val="tx1">
                    <a:lumMod val="75000"/>
                    <a:lumOff val="25000"/>
                  </a:schemeClr>
                </a:solidFill>
              </a:rPr>
              <a:t>làm</a:t>
            </a:r>
            <a:r>
              <a:rPr lang="en-US" sz="2200" dirty="0">
                <a:solidFill>
                  <a:schemeClr val="tx1">
                    <a:lumMod val="75000"/>
                    <a:lumOff val="25000"/>
                  </a:schemeClr>
                </a:solidFill>
              </a:rPr>
              <a:t> </a:t>
            </a:r>
            <a:r>
              <a:rPr lang="en-US" sz="2200" dirty="0" err="1">
                <a:solidFill>
                  <a:schemeClr val="tx1">
                    <a:lumMod val="75000"/>
                    <a:lumOff val="25000"/>
                  </a:schemeClr>
                </a:solidFill>
              </a:rPr>
              <a:t>gì</a:t>
            </a:r>
            <a:r>
              <a:rPr lang="en-US" sz="2200" dirty="0">
                <a:solidFill>
                  <a:schemeClr val="tx1">
                    <a:lumMod val="75000"/>
                    <a:lumOff val="25000"/>
                  </a:schemeClr>
                </a:solidFill>
              </a:rPr>
              <a:t> </a:t>
            </a:r>
            <a:r>
              <a:rPr lang="en-US" sz="2200" dirty="0" err="1">
                <a:solidFill>
                  <a:schemeClr val="tx1">
                    <a:lumMod val="75000"/>
                    <a:lumOff val="25000"/>
                  </a:schemeClr>
                </a:solidFill>
              </a:rPr>
              <a:t>và</a:t>
            </a:r>
            <a:r>
              <a:rPr lang="en-US" sz="2200" dirty="0">
                <a:solidFill>
                  <a:schemeClr val="tx1">
                    <a:lumMod val="75000"/>
                    <a:lumOff val="25000"/>
                  </a:schemeClr>
                </a:solidFill>
              </a:rPr>
              <a:t>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r>
              <a:rPr lang="en-US" sz="2200" dirty="0">
                <a:solidFill>
                  <a:schemeClr val="tx1">
                    <a:lumMod val="75000"/>
                    <a:lumOff val="25000"/>
                  </a:schemeClr>
                </a:solidFill>
              </a:rPr>
              <a:t> </a:t>
            </a:r>
            <a:r>
              <a:rPr lang="en-US" sz="2200" dirty="0" err="1">
                <a:solidFill>
                  <a:schemeClr val="tx1">
                    <a:lumMod val="75000"/>
                    <a:lumOff val="25000"/>
                  </a:schemeClr>
                </a:solidFill>
              </a:rPr>
              <a:t>những</a:t>
            </a:r>
            <a:r>
              <a:rPr lang="en-US" sz="2200" dirty="0">
                <a:solidFill>
                  <a:schemeClr val="tx1">
                    <a:lumMod val="75000"/>
                    <a:lumOff val="25000"/>
                  </a:schemeClr>
                </a:solidFill>
              </a:rPr>
              <a:t> </a:t>
            </a:r>
            <a:r>
              <a:rPr lang="en-US" sz="2200" dirty="0" err="1">
                <a:solidFill>
                  <a:schemeClr val="tx1">
                    <a:lumMod val="75000"/>
                    <a:lumOff val="25000"/>
                  </a:schemeClr>
                </a:solidFill>
              </a:rPr>
              <a:t>thông</a:t>
            </a:r>
            <a:r>
              <a:rPr lang="en-US" sz="2200" dirty="0">
                <a:solidFill>
                  <a:schemeClr val="tx1">
                    <a:lumMod val="75000"/>
                    <a:lumOff val="25000"/>
                  </a:schemeClr>
                </a:solidFill>
              </a:rPr>
              <a:t> tin </a:t>
            </a:r>
            <a:r>
              <a:rPr lang="en-US" sz="2200" dirty="0" err="1">
                <a:solidFill>
                  <a:schemeClr val="tx1">
                    <a:lumMod val="75000"/>
                    <a:lumOff val="25000"/>
                  </a:schemeClr>
                </a:solidFill>
              </a:rPr>
              <a:t>gì</a:t>
            </a:r>
            <a:r>
              <a:rPr lang="en-US" sz="2200" dirty="0">
                <a:solidFill>
                  <a:schemeClr val="tx1">
                    <a:lumMod val="75000"/>
                    <a:lumOff val="25000"/>
                  </a:schemeClr>
                </a:solidFill>
              </a:rPr>
              <a:t> </a:t>
            </a:r>
            <a:r>
              <a:rPr lang="en-US" sz="2200" dirty="0" err="1">
                <a:solidFill>
                  <a:schemeClr val="tx1">
                    <a:lumMod val="75000"/>
                    <a:lumOff val="25000"/>
                  </a:schemeClr>
                </a:solidFill>
              </a:rPr>
              <a:t>khi</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ngoài</a:t>
            </a:r>
            <a:r>
              <a:rPr lang="en-US" sz="2200" dirty="0">
                <a:solidFill>
                  <a:schemeClr val="tx1">
                    <a:lumMod val="75000"/>
                    <a:lumOff val="25000"/>
                  </a:schemeClr>
                </a:solidFill>
              </a:rPr>
              <a:t> </a:t>
            </a:r>
            <a:r>
              <a:rPr lang="en-US" sz="2200" dirty="0" err="1">
                <a:solidFill>
                  <a:schemeClr val="tx1">
                    <a:lumMod val="75000"/>
                    <a:lumOff val="25000"/>
                  </a:schemeClr>
                </a:solidFill>
              </a:rPr>
              <a:t>thiên</a:t>
            </a:r>
            <a:r>
              <a:rPr lang="en-US" sz="2200" dirty="0">
                <a:solidFill>
                  <a:schemeClr val="tx1">
                    <a:lumMod val="75000"/>
                    <a:lumOff val="25000"/>
                  </a:schemeClr>
                </a:solidFill>
              </a:rPr>
              <a:t> </a:t>
            </a:r>
            <a:r>
              <a:rPr lang="en-US" sz="2200" dirty="0" err="1">
                <a:solidFill>
                  <a:schemeClr val="tx1">
                    <a:lumMod val="75000"/>
                    <a:lumOff val="25000"/>
                  </a:schemeClr>
                </a:solidFill>
              </a:rPr>
              <a:t>nhiên</a:t>
            </a:r>
            <a:r>
              <a:rPr lang="en-US" sz="2200" dirty="0">
                <a:solidFill>
                  <a:schemeClr val="tx1">
                    <a:lumMod val="75000"/>
                    <a:lumOff val="25000"/>
                  </a:schemeClr>
                </a:solidFill>
              </a:rPr>
              <a:t>?</a:t>
            </a:r>
          </a:p>
        </p:txBody>
      </p:sp>
      <p:pic>
        <p:nvPicPr>
          <p:cNvPr id="9" name="Picture 8">
            <a:extLst>
              <a:ext uri="{FF2B5EF4-FFF2-40B4-BE49-F238E27FC236}">
                <a16:creationId xmlns:a16="http://schemas.microsoft.com/office/drawing/2014/main" xmlns="" id="{7C22E46C-7903-4B5B-AAEE-0375ED0080D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06349" y="-106655"/>
            <a:ext cx="1683207" cy="1303720"/>
          </a:xfrm>
          <a:prstGeom prst="rect">
            <a:avLst/>
          </a:prstGeom>
        </p:spPr>
      </p:pic>
      <p:pic>
        <p:nvPicPr>
          <p:cNvPr id="10" name="Picture 13">
            <a:extLst>
              <a:ext uri="{FF2B5EF4-FFF2-40B4-BE49-F238E27FC236}">
                <a16:creationId xmlns:a16="http://schemas.microsoft.com/office/drawing/2014/main" xmlns="" id="{77620D02-02AE-46FB-8A13-84F69FA068A4}"/>
              </a:ext>
            </a:extLst>
          </p:cNvPr>
          <p:cNvPicPr>
            <a:picLocks noChangeAspect="1"/>
          </p:cNvPicPr>
          <p:nvPr/>
        </p:nvPicPr>
        <p:blipFill>
          <a:blip r:embed="rId5"/>
          <a:srcRect/>
          <a:stretch>
            <a:fillRect/>
          </a:stretch>
        </p:blipFill>
        <p:spPr>
          <a:xfrm>
            <a:off x="6003742" y="1734972"/>
            <a:ext cx="2632258" cy="2043290"/>
          </a:xfrm>
          <a:prstGeom prst="rect">
            <a:avLst/>
          </a:prstGeom>
        </p:spPr>
      </p:pic>
      <p:pic>
        <p:nvPicPr>
          <p:cNvPr id="6" name="Picture 5" descr="Magnifying glass and question mark icon Royalty Free Vector">
            <a:extLst>
              <a:ext uri="{FF2B5EF4-FFF2-40B4-BE49-F238E27FC236}">
                <a16:creationId xmlns:a16="http://schemas.microsoft.com/office/drawing/2014/main" xmlns="" id="{3760AC23-C7EB-4F8B-B3C6-E9505DBB81C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2353" y="2385066"/>
            <a:ext cx="824865" cy="78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55702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3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3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a:extLst>
              <a:ext uri="{FF2B5EF4-FFF2-40B4-BE49-F238E27FC236}">
                <a16:creationId xmlns:a16="http://schemas.microsoft.com/office/drawing/2014/main" xmlns="" id="{31EA8937-B5FC-480F-B784-DAC6DD2FBA1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6200000">
            <a:off x="2224313" y="-1181807"/>
            <a:ext cx="4695374" cy="7507113"/>
          </a:xfrm>
          <a:prstGeom prst="rect">
            <a:avLst/>
          </a:prstGeom>
        </p:spPr>
      </p:pic>
      <p:sp>
        <p:nvSpPr>
          <p:cNvPr id="6" name="TextBox 5">
            <a:extLst>
              <a:ext uri="{FF2B5EF4-FFF2-40B4-BE49-F238E27FC236}">
                <a16:creationId xmlns:a16="http://schemas.microsoft.com/office/drawing/2014/main" xmlns="" id="{3C6C623E-F1A5-4CA5-915E-88E7D1D1D140}"/>
              </a:ext>
            </a:extLst>
          </p:cNvPr>
          <p:cNvSpPr txBox="1"/>
          <p:nvPr/>
        </p:nvSpPr>
        <p:spPr>
          <a:xfrm>
            <a:off x="1444978" y="525643"/>
            <a:ext cx="6028266" cy="4092211"/>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n-US" sz="2200" dirty="0" err="1">
                <a:solidFill>
                  <a:schemeClr val="tx1">
                    <a:lumMod val="75000"/>
                    <a:lumOff val="25000"/>
                  </a:schemeClr>
                </a:solidFill>
              </a:rPr>
              <a:t>Nhiệm</a:t>
            </a:r>
            <a:r>
              <a:rPr lang="en-US" sz="2200" dirty="0">
                <a:solidFill>
                  <a:schemeClr val="tx1">
                    <a:lumMod val="75000"/>
                    <a:lumOff val="25000"/>
                  </a:schemeClr>
                </a:solidFill>
              </a:rPr>
              <a:t> </a:t>
            </a:r>
            <a:r>
              <a:rPr lang="en-US" sz="2200" dirty="0" err="1">
                <a:solidFill>
                  <a:schemeClr val="tx1">
                    <a:lumMod val="75000"/>
                    <a:lumOff val="25000"/>
                  </a:schemeClr>
                </a:solidFill>
              </a:rPr>
              <a:t>vụ</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Quan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chụp</a:t>
            </a:r>
            <a:r>
              <a:rPr lang="en-US" sz="2200" dirty="0">
                <a:solidFill>
                  <a:schemeClr val="tx1">
                    <a:lumMod val="75000"/>
                    <a:lumOff val="25000"/>
                  </a:schemeClr>
                </a:solidFill>
              </a:rPr>
              <a:t> </a:t>
            </a:r>
            <a:r>
              <a:rPr lang="en-US" sz="2200" dirty="0" err="1">
                <a:solidFill>
                  <a:schemeClr val="tx1">
                    <a:lumMod val="75000"/>
                    <a:lumOff val="25000"/>
                  </a:schemeClr>
                </a:solidFill>
              </a:rPr>
              <a:t>ảnh</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Thu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một</a:t>
            </a:r>
            <a:r>
              <a:rPr lang="en-US" sz="2200" dirty="0">
                <a:solidFill>
                  <a:schemeClr val="tx1">
                    <a:lumMod val="75000"/>
                    <a:lumOff val="25000"/>
                  </a:schemeClr>
                </a:solidFill>
              </a:rPr>
              <a:t> </a:t>
            </a:r>
            <a:r>
              <a:rPr lang="en-US" sz="2200" dirty="0" err="1">
                <a:solidFill>
                  <a:schemeClr val="tx1">
                    <a:lumMod val="75000"/>
                    <a:lumOff val="25000"/>
                  </a:schemeClr>
                </a:solidFill>
              </a:rPr>
              <a:t>số</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để</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Hoàn</a:t>
            </a:r>
            <a:r>
              <a:rPr lang="en-US" sz="2200" dirty="0">
                <a:solidFill>
                  <a:schemeClr val="tx1">
                    <a:lumMod val="75000"/>
                    <a:lumOff val="25000"/>
                  </a:schemeClr>
                </a:solidFill>
              </a:rPr>
              <a:t> </a:t>
            </a:r>
            <a:r>
              <a:rPr lang="en-US" sz="2200" dirty="0" err="1">
                <a:solidFill>
                  <a:schemeClr val="tx1">
                    <a:lumMod val="75000"/>
                    <a:lumOff val="25000"/>
                  </a:schemeClr>
                </a:solidFill>
              </a:rPr>
              <a:t>thành</a:t>
            </a:r>
            <a:r>
              <a:rPr lang="en-US" sz="2200" dirty="0">
                <a:solidFill>
                  <a:schemeClr val="tx1">
                    <a:lumMod val="75000"/>
                    <a:lumOff val="25000"/>
                  </a:schemeClr>
                </a:solidFill>
              </a:rPr>
              <a:t> </a:t>
            </a:r>
            <a:r>
              <a:rPr lang="en-US" sz="2200" dirty="0" err="1">
                <a:solidFill>
                  <a:schemeClr val="tx1">
                    <a:lumMod val="75000"/>
                    <a:lumOff val="25000"/>
                  </a:schemeClr>
                </a:solidFill>
              </a:rPr>
              <a:t>phiếu</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a:t>
            </a:r>
          </a:p>
          <a:p>
            <a:pPr marL="342900" indent="-342900" algn="just">
              <a:lnSpc>
                <a:spcPct val="150000"/>
              </a:lnSpc>
              <a:buFont typeface="Arial" panose="020B0604020202020204" pitchFamily="34" charset="0"/>
              <a:buChar char="•"/>
            </a:pPr>
            <a:r>
              <a:rPr lang="en-US" sz="2200" dirty="0" err="1">
                <a:solidFill>
                  <a:schemeClr val="tx1">
                    <a:lumMod val="75000"/>
                    <a:lumOff val="25000"/>
                  </a:schemeClr>
                </a:solidFill>
              </a:rPr>
              <a:t>Nội</a:t>
            </a:r>
            <a:r>
              <a:rPr lang="en-US" sz="2200" dirty="0">
                <a:solidFill>
                  <a:schemeClr val="tx1">
                    <a:lumMod val="75000"/>
                    <a:lumOff val="25000"/>
                  </a:schemeClr>
                </a:solidFill>
              </a:rPr>
              <a:t> dung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Tên</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a:t>
            </a:r>
            <a:r>
              <a:rPr lang="en-US" sz="2200" dirty="0" err="1">
                <a:solidFill>
                  <a:schemeClr val="tx1">
                    <a:lumMod val="75000"/>
                    <a:lumOff val="25000"/>
                  </a:schemeClr>
                </a:solidFill>
              </a:rPr>
              <a:t>thực</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nơi</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được</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Môi</a:t>
            </a:r>
            <a:r>
              <a:rPr lang="en-US" sz="2200" dirty="0">
                <a:solidFill>
                  <a:schemeClr val="tx1">
                    <a:lumMod val="75000"/>
                    <a:lumOff val="25000"/>
                  </a:schemeClr>
                </a:solidFill>
              </a:rPr>
              <a:t> </a:t>
            </a:r>
            <a:r>
              <a:rPr lang="en-US" sz="2200" dirty="0" err="1">
                <a:solidFill>
                  <a:schemeClr val="tx1">
                    <a:lumMod val="75000"/>
                    <a:lumOff val="25000"/>
                  </a:schemeClr>
                </a:solidFill>
              </a:rPr>
              <a:t>trường</a:t>
            </a:r>
            <a:r>
              <a:rPr lang="en-US" sz="2200" dirty="0">
                <a:solidFill>
                  <a:schemeClr val="tx1">
                    <a:lumMod val="75000"/>
                    <a:lumOff val="25000"/>
                  </a:schemeClr>
                </a:solidFill>
              </a:rPr>
              <a:t> </a:t>
            </a:r>
            <a:r>
              <a:rPr lang="en-US" sz="2200" dirty="0" err="1">
                <a:solidFill>
                  <a:schemeClr val="tx1">
                    <a:lumMod val="75000"/>
                    <a:lumOff val="25000"/>
                  </a:schemeClr>
                </a:solidFill>
              </a:rPr>
              <a:t>sống</a:t>
            </a:r>
            <a:r>
              <a:rPr lang="en-US" sz="2200" dirty="0">
                <a:solidFill>
                  <a:schemeClr val="tx1">
                    <a:lumMod val="75000"/>
                    <a:lumOff val="25000"/>
                  </a:schemeClr>
                </a:solidFill>
              </a:rPr>
              <a:t>, </a:t>
            </a:r>
            <a:r>
              <a:rPr lang="en-US" sz="2200" dirty="0" err="1">
                <a:solidFill>
                  <a:schemeClr val="tx1">
                    <a:lumMod val="75000"/>
                    <a:lumOff val="25000"/>
                  </a:schemeClr>
                </a:solidFill>
              </a:rPr>
              <a:t>nhóm</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Vai</a:t>
            </a:r>
            <a:r>
              <a:rPr lang="en-US" sz="2200" dirty="0">
                <a:solidFill>
                  <a:schemeClr val="tx1">
                    <a:lumMod val="75000"/>
                    <a:lumOff val="25000"/>
                  </a:schemeClr>
                </a:solidFill>
              </a:rPr>
              <a:t> </a:t>
            </a:r>
            <a:r>
              <a:rPr lang="en-US" sz="2200" dirty="0" err="1">
                <a:solidFill>
                  <a:schemeClr val="tx1">
                    <a:lumMod val="75000"/>
                    <a:lumOff val="25000"/>
                  </a:schemeClr>
                </a:solidFill>
              </a:rPr>
              <a:t>trò</a:t>
            </a:r>
            <a:r>
              <a:rPr lang="en-US" sz="2200" dirty="0">
                <a:solidFill>
                  <a:schemeClr val="tx1">
                    <a:lumMod val="75000"/>
                    <a:lumOff val="25000"/>
                  </a:schemeClr>
                </a:solidFill>
              </a:rPr>
              <a:t> </a:t>
            </a:r>
            <a:r>
              <a:rPr lang="en-US" sz="2200" dirty="0" err="1">
                <a:solidFill>
                  <a:schemeClr val="tx1">
                    <a:lumMod val="75000"/>
                    <a:lumOff val="25000"/>
                  </a:schemeClr>
                </a:solidFill>
              </a:rPr>
              <a:t>của</a:t>
            </a:r>
            <a:r>
              <a:rPr lang="en-US" sz="2200" dirty="0">
                <a:solidFill>
                  <a:schemeClr val="tx1">
                    <a:lumMod val="75000"/>
                    <a:lumOff val="25000"/>
                  </a:schemeClr>
                </a:solidFill>
              </a:rPr>
              <a:t> </a:t>
            </a:r>
            <a:r>
              <a:rPr lang="en-US" sz="2200" dirty="0" err="1">
                <a:solidFill>
                  <a:schemeClr val="tx1">
                    <a:lumMod val="75000"/>
                    <a:lumOff val="25000"/>
                  </a:schemeClr>
                </a:solidFill>
              </a:rPr>
              <a:t>chúng</a:t>
            </a:r>
            <a:r>
              <a:rPr lang="en-US" sz="2200" dirty="0">
                <a:solidFill>
                  <a:schemeClr val="tx1">
                    <a:lumMod val="75000"/>
                    <a:lumOff val="25000"/>
                  </a:schemeClr>
                </a:solidFill>
              </a:rPr>
              <a:t>.</a:t>
            </a:r>
          </a:p>
        </p:txBody>
      </p:sp>
      <p:pic>
        <p:nvPicPr>
          <p:cNvPr id="7" name="Picture 11">
            <a:extLst>
              <a:ext uri="{FF2B5EF4-FFF2-40B4-BE49-F238E27FC236}">
                <a16:creationId xmlns:a16="http://schemas.microsoft.com/office/drawing/2014/main" xmlns="" id="{69D40A81-A1F8-47ED-A321-9431EA148C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98856" y="1763597"/>
            <a:ext cx="1911834" cy="3306631"/>
          </a:xfrm>
          <a:prstGeom prst="rect">
            <a:avLst/>
          </a:prstGeom>
        </p:spPr>
      </p:pic>
    </p:spTree>
    <p:extLst>
      <p:ext uri="{BB962C8B-B14F-4D97-AF65-F5344CB8AC3E}">
        <p14:creationId xmlns:p14="http://schemas.microsoft.com/office/powerpoint/2010/main" val="1158152345"/>
      </p:ext>
    </p:extLst>
  </p:cSld>
  <p:clrMapOvr>
    <a:masterClrMapping/>
  </p:clrMapOvr>
  <mc:AlternateContent xmlns:mc="http://schemas.openxmlformats.org/markup-compatibility/2006" xmlns:p14="http://schemas.microsoft.com/office/powerpoint/2010/main">
    <mc:Choice Requires="p14">
      <p:transition p14:dur="300">
        <p:push dir="r"/>
      </p:transition>
    </mc:Choice>
    <mc:Fallback xmlns="">
      <p:transition>
        <p:push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3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3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300"/>
                                        <p:tgtEl>
                                          <p:spTgt spid="6">
                                            <p:txEl>
                                              <p:pRg st="0" end="0"/>
                                            </p:txEl>
                                          </p:spTgt>
                                        </p:tgtEl>
                                      </p:cBhvr>
                                    </p:animEffect>
                                    <p:anim calcmode="lin" valueType="num">
                                      <p:cBhvr>
                                        <p:cTn id="16" dur="3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3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3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down)">
                                      <p:cBhvr>
                                        <p:cTn id="27" dur="3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wipe(down)">
                                      <p:cBhvr>
                                        <p:cTn id="32" dur="300"/>
                                        <p:tgtEl>
                                          <p:spTgt spid="6">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xEl>
                                              <p:pRg st="4" end="4"/>
                                            </p:txEl>
                                          </p:spTgt>
                                        </p:tgtEl>
                                        <p:attrNameLst>
                                          <p:attrName>style.visibility</p:attrName>
                                        </p:attrNameLst>
                                      </p:cBhvr>
                                      <p:to>
                                        <p:strVal val="visible"/>
                                      </p:to>
                                    </p:set>
                                    <p:animEffect transition="in" filter="fade">
                                      <p:cBhvr>
                                        <p:cTn id="37" dur="300"/>
                                        <p:tgtEl>
                                          <p:spTgt spid="6">
                                            <p:txEl>
                                              <p:pRg st="4" end="4"/>
                                            </p:txEl>
                                          </p:spTgt>
                                        </p:tgtEl>
                                      </p:cBhvr>
                                    </p:animEffect>
                                    <p:anim calcmode="lin" valueType="num">
                                      <p:cBhvr>
                                        <p:cTn id="38" dur="3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9" dur="3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6">
                                            <p:txEl>
                                              <p:pRg st="5" end="5"/>
                                            </p:txEl>
                                          </p:spTgt>
                                        </p:tgtEl>
                                        <p:attrNameLst>
                                          <p:attrName>style.visibility</p:attrName>
                                        </p:attrNameLst>
                                      </p:cBhvr>
                                      <p:to>
                                        <p:strVal val="visible"/>
                                      </p:to>
                                    </p:set>
                                    <p:animEffect transition="in" filter="wipe(down)">
                                      <p:cBhvr>
                                        <p:cTn id="44" dur="300"/>
                                        <p:tgtEl>
                                          <p:spTgt spid="6">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6">
                                            <p:txEl>
                                              <p:pRg st="6" end="6"/>
                                            </p:txEl>
                                          </p:spTgt>
                                        </p:tgtEl>
                                        <p:attrNameLst>
                                          <p:attrName>style.visibility</p:attrName>
                                        </p:attrNameLst>
                                      </p:cBhvr>
                                      <p:to>
                                        <p:strVal val="visible"/>
                                      </p:to>
                                    </p:set>
                                    <p:animEffect transition="in" filter="wipe(down)">
                                      <p:cBhvr>
                                        <p:cTn id="49" dur="300"/>
                                        <p:tgtEl>
                                          <p:spTgt spid="6">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6">
                                            <p:txEl>
                                              <p:pRg st="7" end="7"/>
                                            </p:txEl>
                                          </p:spTgt>
                                        </p:tgtEl>
                                        <p:attrNameLst>
                                          <p:attrName>style.visibility</p:attrName>
                                        </p:attrNameLst>
                                      </p:cBhvr>
                                      <p:to>
                                        <p:strVal val="visible"/>
                                      </p:to>
                                    </p:set>
                                    <p:animEffect transition="in" filter="wipe(down)">
                                      <p:cBhvr>
                                        <p:cTn id="54" dur="3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F85F46C6-0A5F-4712-8549-1CE4C27EB28B}"/>
              </a:ext>
            </a:extLst>
          </p:cNvPr>
          <p:cNvPicPr>
            <a:picLocks noChangeAspect="1"/>
          </p:cNvPicPr>
          <p:nvPr/>
        </p:nvPicPr>
        <p:blipFill rotWithShape="1">
          <a:blip r:embed="rId2"/>
          <a:srcRect l="6790" t="16444" r="5062" b="16362"/>
          <a:stretch/>
        </p:blipFill>
        <p:spPr>
          <a:xfrm>
            <a:off x="541864" y="686506"/>
            <a:ext cx="8060267" cy="3454400"/>
          </a:xfrm>
          <a:prstGeom prst="rect">
            <a:avLst/>
          </a:prstGeom>
          <a:ln w="19050">
            <a:solidFill>
              <a:schemeClr val="tx1"/>
            </a:solidFill>
          </a:ln>
        </p:spPr>
      </p:pic>
      <p:sp>
        <p:nvSpPr>
          <p:cNvPr id="9" name="TextBox 8">
            <a:extLst>
              <a:ext uri="{FF2B5EF4-FFF2-40B4-BE49-F238E27FC236}">
                <a16:creationId xmlns:a16="http://schemas.microsoft.com/office/drawing/2014/main" xmlns="" id="{6D66801B-51B4-4F4B-AA6D-429F36782980}"/>
              </a:ext>
            </a:extLst>
          </p:cNvPr>
          <p:cNvSpPr txBox="1"/>
          <p:nvPr/>
        </p:nvSpPr>
        <p:spPr>
          <a:xfrm>
            <a:off x="2276020" y="4377375"/>
            <a:ext cx="4591953"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phiếu</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p>
        </p:txBody>
      </p:sp>
      <p:pic>
        <p:nvPicPr>
          <p:cNvPr id="10" name="Picture 12">
            <a:extLst>
              <a:ext uri="{FF2B5EF4-FFF2-40B4-BE49-F238E27FC236}">
                <a16:creationId xmlns:a16="http://schemas.microsoft.com/office/drawing/2014/main" xmlns="" id="{F7992077-42FA-415F-A268-E649F7FA21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7541871" y="3614467"/>
            <a:ext cx="1602129" cy="1430264"/>
          </a:xfrm>
          <a:prstGeom prst="rect">
            <a:avLst/>
          </a:prstGeom>
        </p:spPr>
      </p:pic>
    </p:spTree>
    <p:extLst>
      <p:ext uri="{BB962C8B-B14F-4D97-AF65-F5344CB8AC3E}">
        <p14:creationId xmlns:p14="http://schemas.microsoft.com/office/powerpoint/2010/main" val="3458797046"/>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7"/>
        <p:cNvGrpSpPr/>
        <p:nvPr/>
      </p:nvGrpSpPr>
      <p:grpSpPr>
        <a:xfrm>
          <a:off x="0" y="0"/>
          <a:ext cx="0" cy="0"/>
          <a:chOff x="0" y="0"/>
          <a:chExt cx="0" cy="0"/>
        </a:xfrm>
      </p:grpSpPr>
      <p:sp>
        <p:nvSpPr>
          <p:cNvPr id="6" name="Thought Bubble: Cloud 5">
            <a:extLst>
              <a:ext uri="{FF2B5EF4-FFF2-40B4-BE49-F238E27FC236}">
                <a16:creationId xmlns:a16="http://schemas.microsoft.com/office/drawing/2014/main" xmlns="" id="{55626899-B5F0-44A4-B743-293A98EA90E4}"/>
              </a:ext>
            </a:extLst>
          </p:cNvPr>
          <p:cNvSpPr/>
          <p:nvPr/>
        </p:nvSpPr>
        <p:spPr>
          <a:xfrm>
            <a:off x="592540" y="1410095"/>
            <a:ext cx="4645787" cy="2484987"/>
          </a:xfrm>
          <a:prstGeom prst="cloudCallout">
            <a:avLst>
              <a:gd name="adj1" fmla="val 72636"/>
              <a:gd name="adj2" fmla="val 16051"/>
            </a:avLst>
          </a:prstGeom>
          <a:ln w="19050">
            <a:solidFill>
              <a:schemeClr val="tx1">
                <a:lumMod val="75000"/>
                <a:lumOff val="25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sz="2200" dirty="0">
                <a:solidFill>
                  <a:schemeClr val="tx1">
                    <a:lumMod val="75000"/>
                    <a:lumOff val="25000"/>
                  </a:schemeClr>
                </a:solidFill>
              </a:rPr>
              <a:t>Theo </a:t>
            </a:r>
            <a:r>
              <a:rPr lang="en-US" sz="2200" dirty="0" err="1">
                <a:solidFill>
                  <a:schemeClr val="tx1">
                    <a:lumMod val="75000"/>
                    <a:lumOff val="25000"/>
                  </a:schemeClr>
                </a:solidFill>
              </a:rPr>
              <a:t>em</a:t>
            </a:r>
            <a:r>
              <a:rPr lang="en-US" sz="2200" dirty="0">
                <a:solidFill>
                  <a:schemeClr val="tx1">
                    <a:lumMod val="75000"/>
                    <a:lumOff val="25000"/>
                  </a:schemeClr>
                </a:solidFill>
              </a:rPr>
              <a:t>, </a:t>
            </a:r>
            <a:r>
              <a:rPr lang="en-US" sz="2200" dirty="0" err="1">
                <a:solidFill>
                  <a:schemeClr val="tx1">
                    <a:lumMod val="75000"/>
                    <a:lumOff val="25000"/>
                  </a:schemeClr>
                </a:solidFill>
              </a:rPr>
              <a:t>có</a:t>
            </a:r>
            <a:r>
              <a:rPr lang="en-US" sz="2200" dirty="0">
                <a:solidFill>
                  <a:schemeClr val="tx1">
                    <a:lumMod val="75000"/>
                    <a:lumOff val="25000"/>
                  </a:schemeClr>
                </a:solidFill>
              </a:rPr>
              <a:t> bao </a:t>
            </a:r>
            <a:r>
              <a:rPr lang="en-US" sz="2200" dirty="0" err="1">
                <a:solidFill>
                  <a:schemeClr val="tx1">
                    <a:lumMod val="75000"/>
                    <a:lumOff val="25000"/>
                  </a:schemeClr>
                </a:solidFill>
              </a:rPr>
              <a:t>nhiêu</a:t>
            </a:r>
            <a:r>
              <a:rPr lang="en-US" sz="2200" dirty="0">
                <a:solidFill>
                  <a:schemeClr val="tx1">
                    <a:lumMod val="75000"/>
                    <a:lumOff val="25000"/>
                  </a:schemeClr>
                </a:solidFill>
              </a:rPr>
              <a:t> </a:t>
            </a:r>
            <a:r>
              <a:rPr lang="en-US" sz="2200" dirty="0" err="1">
                <a:solidFill>
                  <a:schemeClr val="tx1">
                    <a:lumMod val="75000"/>
                    <a:lumOff val="25000"/>
                  </a:schemeClr>
                </a:solidFill>
              </a:rPr>
              <a:t>phương</a:t>
            </a:r>
            <a:r>
              <a:rPr lang="en-US" sz="2200" dirty="0">
                <a:solidFill>
                  <a:schemeClr val="tx1">
                    <a:lumMod val="75000"/>
                    <a:lumOff val="25000"/>
                  </a:schemeClr>
                </a:solidFill>
              </a:rPr>
              <a:t> </a:t>
            </a:r>
            <a:r>
              <a:rPr lang="en-US" sz="2200" dirty="0" err="1">
                <a:solidFill>
                  <a:schemeClr val="tx1">
                    <a:lumMod val="75000"/>
                    <a:lumOff val="25000"/>
                  </a:schemeClr>
                </a:solidFill>
              </a:rPr>
              <a:t>pháp</a:t>
            </a:r>
            <a:r>
              <a:rPr lang="en-US" sz="2200" dirty="0">
                <a:solidFill>
                  <a:schemeClr val="tx1">
                    <a:lumMod val="75000"/>
                    <a:lumOff val="25000"/>
                  </a:schemeClr>
                </a:solidFill>
              </a:rPr>
              <a:t> </a:t>
            </a:r>
            <a:r>
              <a:rPr lang="en-US" sz="2200" dirty="0" err="1">
                <a:solidFill>
                  <a:schemeClr val="tx1">
                    <a:lumMod val="75000"/>
                    <a:lumOff val="25000"/>
                  </a:schemeClr>
                </a:solidFill>
              </a:rPr>
              <a:t>để</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ngoài</a:t>
            </a:r>
            <a:r>
              <a:rPr lang="en-US" sz="2200" dirty="0">
                <a:solidFill>
                  <a:schemeClr val="tx1">
                    <a:lumMod val="75000"/>
                    <a:lumOff val="25000"/>
                  </a:schemeClr>
                </a:solidFill>
              </a:rPr>
              <a:t> </a:t>
            </a:r>
            <a:r>
              <a:rPr lang="en-US" sz="2200" dirty="0" err="1">
                <a:solidFill>
                  <a:schemeClr val="tx1">
                    <a:lumMod val="75000"/>
                    <a:lumOff val="25000"/>
                  </a:schemeClr>
                </a:solidFill>
              </a:rPr>
              <a:t>thiên</a:t>
            </a:r>
            <a:r>
              <a:rPr lang="en-US" sz="2200" dirty="0">
                <a:solidFill>
                  <a:schemeClr val="tx1">
                    <a:lumMod val="75000"/>
                    <a:lumOff val="25000"/>
                  </a:schemeClr>
                </a:solidFill>
              </a:rPr>
              <a:t> </a:t>
            </a:r>
            <a:r>
              <a:rPr lang="en-US" sz="2200" dirty="0" err="1">
                <a:solidFill>
                  <a:schemeClr val="tx1">
                    <a:lumMod val="75000"/>
                    <a:lumOff val="25000"/>
                  </a:schemeClr>
                </a:solidFill>
              </a:rPr>
              <a:t>nhiên</a:t>
            </a:r>
            <a:r>
              <a:rPr lang="en-US" sz="2200" dirty="0">
                <a:solidFill>
                  <a:schemeClr val="tx1">
                    <a:lumMod val="75000"/>
                    <a:lumOff val="25000"/>
                  </a:schemeClr>
                </a:solidFill>
              </a:rPr>
              <a:t>?</a:t>
            </a:r>
          </a:p>
        </p:txBody>
      </p:sp>
      <p:pic>
        <p:nvPicPr>
          <p:cNvPr id="65" name="Picture 12">
            <a:extLst>
              <a:ext uri="{FF2B5EF4-FFF2-40B4-BE49-F238E27FC236}">
                <a16:creationId xmlns:a16="http://schemas.microsoft.com/office/drawing/2014/main" xmlns="" id="{41A64498-6F35-4314-93FE-C00AFBEA4A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5618147" y="2067478"/>
            <a:ext cx="2933313" cy="2575982"/>
          </a:xfrm>
          <a:prstGeom prst="rect">
            <a:avLst/>
          </a:prstGeom>
        </p:spPr>
      </p:pic>
      <p:pic>
        <p:nvPicPr>
          <p:cNvPr id="66" name="Picture 7">
            <a:extLst>
              <a:ext uri="{FF2B5EF4-FFF2-40B4-BE49-F238E27FC236}">
                <a16:creationId xmlns:a16="http://schemas.microsoft.com/office/drawing/2014/main" xmlns="" id="{BC7B30DD-5F95-4775-9EFF-83A06372A8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176395">
            <a:off x="7718311" y="1876204"/>
            <a:ext cx="458409" cy="720356"/>
          </a:xfrm>
          <a:prstGeom prst="rect">
            <a:avLst/>
          </a:prstGeom>
        </p:spPr>
      </p:pic>
      <p:sp>
        <p:nvSpPr>
          <p:cNvPr id="17" name="TextBox 16">
            <a:extLst>
              <a:ext uri="{FF2B5EF4-FFF2-40B4-BE49-F238E27FC236}">
                <a16:creationId xmlns:a16="http://schemas.microsoft.com/office/drawing/2014/main" xmlns="" id="{1752E454-6510-4A41-9A7D-BB78BC5FAF52}"/>
              </a:ext>
            </a:extLst>
          </p:cNvPr>
          <p:cNvSpPr txBox="1"/>
          <p:nvPr/>
        </p:nvSpPr>
        <p:spPr>
          <a:xfrm>
            <a:off x="1221759" y="265363"/>
            <a:ext cx="6700481" cy="954107"/>
          </a:xfrm>
          <a:prstGeom prst="rect">
            <a:avLst/>
          </a:prstGeom>
          <a:noFill/>
        </p:spPr>
        <p:txBody>
          <a:bodyPr wrap="square" rtlCol="0">
            <a:spAutoFit/>
          </a:bodyPr>
          <a:lstStyle/>
          <a:p>
            <a:pPr algn="ctr"/>
            <a:r>
              <a:rPr lang="en-US" sz="2800" b="1" dirty="0">
                <a:solidFill>
                  <a:schemeClr val="accent1">
                    <a:lumMod val="25000"/>
                  </a:schemeClr>
                </a:solidFill>
              </a:rPr>
              <a:t>2. </a:t>
            </a:r>
            <a:r>
              <a:rPr lang="en-US" sz="2800" b="1" dirty="0" err="1">
                <a:solidFill>
                  <a:schemeClr val="accent1">
                    <a:lumMod val="25000"/>
                  </a:schemeClr>
                </a:solidFill>
              </a:rPr>
              <a:t>Một</a:t>
            </a:r>
            <a:r>
              <a:rPr lang="en-US" sz="2800" b="1" dirty="0">
                <a:solidFill>
                  <a:schemeClr val="accent1">
                    <a:lumMod val="25000"/>
                  </a:schemeClr>
                </a:solidFill>
              </a:rPr>
              <a:t> </a:t>
            </a:r>
            <a:r>
              <a:rPr lang="en-US" sz="2800" b="1" dirty="0" err="1">
                <a:solidFill>
                  <a:schemeClr val="accent1">
                    <a:lumMod val="25000"/>
                  </a:schemeClr>
                </a:solidFill>
              </a:rPr>
              <a:t>số</a:t>
            </a:r>
            <a:r>
              <a:rPr lang="en-US" sz="2800" b="1" dirty="0">
                <a:solidFill>
                  <a:schemeClr val="accent1">
                    <a:lumMod val="25000"/>
                  </a:schemeClr>
                </a:solidFill>
              </a:rPr>
              <a:t> </a:t>
            </a:r>
            <a:r>
              <a:rPr lang="en-US" sz="2800" b="1" dirty="0" err="1">
                <a:solidFill>
                  <a:schemeClr val="accent1">
                    <a:lumMod val="25000"/>
                  </a:schemeClr>
                </a:solidFill>
              </a:rPr>
              <a:t>phương</a:t>
            </a:r>
            <a:r>
              <a:rPr lang="en-US" sz="2800" b="1" dirty="0">
                <a:solidFill>
                  <a:schemeClr val="accent1">
                    <a:lumMod val="25000"/>
                  </a:schemeClr>
                </a:solidFill>
              </a:rPr>
              <a:t> </a:t>
            </a:r>
            <a:r>
              <a:rPr lang="en-US" sz="2800" b="1" dirty="0" err="1">
                <a:solidFill>
                  <a:schemeClr val="accent1">
                    <a:lumMod val="25000"/>
                  </a:schemeClr>
                </a:solidFill>
              </a:rPr>
              <a:t>pháp</a:t>
            </a:r>
            <a:r>
              <a:rPr lang="en-US" sz="2800" b="1" dirty="0">
                <a:solidFill>
                  <a:schemeClr val="accent1">
                    <a:lumMod val="25000"/>
                  </a:schemeClr>
                </a:solidFill>
              </a:rPr>
              <a:t> </a:t>
            </a:r>
            <a:r>
              <a:rPr lang="en-US" sz="2800" b="1" dirty="0" err="1">
                <a:solidFill>
                  <a:schemeClr val="accent1">
                    <a:lumMod val="25000"/>
                  </a:schemeClr>
                </a:solidFill>
              </a:rPr>
              <a:t>tìm</a:t>
            </a:r>
            <a:r>
              <a:rPr lang="en-US" sz="2800" b="1" dirty="0">
                <a:solidFill>
                  <a:schemeClr val="accent1">
                    <a:lumMod val="25000"/>
                  </a:schemeClr>
                </a:solidFill>
              </a:rPr>
              <a:t> </a:t>
            </a:r>
            <a:r>
              <a:rPr lang="en-US" sz="2800" b="1" dirty="0" err="1">
                <a:solidFill>
                  <a:schemeClr val="accent1">
                    <a:lumMod val="25000"/>
                  </a:schemeClr>
                </a:solidFill>
              </a:rPr>
              <a:t>hiểu</a:t>
            </a:r>
            <a:r>
              <a:rPr lang="en-US" sz="2800" b="1" dirty="0">
                <a:solidFill>
                  <a:schemeClr val="accent1">
                    <a:lumMod val="25000"/>
                  </a:schemeClr>
                </a:solidFill>
              </a:rPr>
              <a:t> </a:t>
            </a:r>
            <a:r>
              <a:rPr lang="en-US" sz="2800" b="1" dirty="0" err="1">
                <a:solidFill>
                  <a:schemeClr val="accent1">
                    <a:lumMod val="25000"/>
                  </a:schemeClr>
                </a:solidFill>
              </a:rPr>
              <a:t>sinh</a:t>
            </a:r>
            <a:r>
              <a:rPr lang="en-US" sz="2800" b="1" dirty="0">
                <a:solidFill>
                  <a:schemeClr val="accent1">
                    <a:lumMod val="25000"/>
                  </a:schemeClr>
                </a:solidFill>
              </a:rPr>
              <a:t> </a:t>
            </a:r>
            <a:r>
              <a:rPr lang="en-US" sz="2800" b="1" dirty="0" err="1">
                <a:solidFill>
                  <a:schemeClr val="accent1">
                    <a:lumMod val="25000"/>
                  </a:schemeClr>
                </a:solidFill>
              </a:rPr>
              <a:t>vật</a:t>
            </a:r>
            <a:r>
              <a:rPr lang="en-US" sz="2800" b="1" dirty="0">
                <a:solidFill>
                  <a:schemeClr val="accent1">
                    <a:lumMod val="25000"/>
                  </a:schemeClr>
                </a:solidFill>
              </a:rPr>
              <a:t> </a:t>
            </a:r>
            <a:r>
              <a:rPr lang="en-US" sz="2800" b="1" dirty="0" err="1">
                <a:solidFill>
                  <a:schemeClr val="accent1">
                    <a:lumMod val="25000"/>
                  </a:schemeClr>
                </a:solidFill>
              </a:rPr>
              <a:t>ngoài</a:t>
            </a:r>
            <a:r>
              <a:rPr lang="en-US" sz="2800" b="1" dirty="0">
                <a:solidFill>
                  <a:schemeClr val="accent1">
                    <a:lumMod val="25000"/>
                  </a:schemeClr>
                </a:solidFill>
              </a:rPr>
              <a:t> </a:t>
            </a:r>
            <a:r>
              <a:rPr lang="en-US" sz="2800" b="1" dirty="0" err="1">
                <a:solidFill>
                  <a:schemeClr val="accent1">
                    <a:lumMod val="25000"/>
                  </a:schemeClr>
                </a:solidFill>
              </a:rPr>
              <a:t>thiên</a:t>
            </a:r>
            <a:r>
              <a:rPr lang="en-US" sz="2800" b="1" dirty="0">
                <a:solidFill>
                  <a:schemeClr val="accent1">
                    <a:lumMod val="25000"/>
                  </a:schemeClr>
                </a:solidFill>
              </a:rPr>
              <a:t> </a:t>
            </a:r>
            <a:r>
              <a:rPr lang="en-US" sz="2800" b="1" dirty="0" err="1">
                <a:solidFill>
                  <a:schemeClr val="accent1">
                    <a:lumMod val="25000"/>
                  </a:schemeClr>
                </a:solidFill>
              </a:rPr>
              <a:t>nhiên</a:t>
            </a:r>
            <a:endParaRPr lang="en-US" sz="2800" b="1" dirty="0">
              <a:solidFill>
                <a:schemeClr val="accent1">
                  <a:lumMod val="25000"/>
                </a:schemeClr>
              </a:solidFill>
            </a:endParaRPr>
          </a:p>
        </p:txBody>
      </p:sp>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3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5"/>
                                        </p:tgtEl>
                                        <p:attrNameLst>
                                          <p:attrName>style.visibility</p:attrName>
                                        </p:attrNameLst>
                                      </p:cBhvr>
                                      <p:to>
                                        <p:strVal val="visible"/>
                                      </p:to>
                                    </p:set>
                                    <p:animEffect transition="in" filter="wipe(right)">
                                      <p:cBhvr>
                                        <p:cTn id="12" dur="300"/>
                                        <p:tgtEl>
                                          <p:spTgt spid="65"/>
                                        </p:tgtEl>
                                      </p:cBhvr>
                                    </p:animEffect>
                                  </p:childTnLst>
                                </p:cTn>
                              </p:par>
                              <p:par>
                                <p:cTn id="13" presetID="22" presetClass="entr" presetSubtype="2" fill="hold" nodeType="withEffect">
                                  <p:stCondLst>
                                    <p:cond delay="0"/>
                                  </p:stCondLst>
                                  <p:childTnLst>
                                    <p:set>
                                      <p:cBhvr>
                                        <p:cTn id="14" dur="1" fill="hold">
                                          <p:stCondLst>
                                            <p:cond delay="0"/>
                                          </p:stCondLst>
                                        </p:cTn>
                                        <p:tgtEl>
                                          <p:spTgt spid="66"/>
                                        </p:tgtEl>
                                        <p:attrNameLst>
                                          <p:attrName>style.visibility</p:attrName>
                                        </p:attrNameLst>
                                      </p:cBhvr>
                                      <p:to>
                                        <p:strVal val="visible"/>
                                      </p:to>
                                    </p:set>
                                    <p:animEffect transition="in" filter="wipe(right)">
                                      <p:cBhvr>
                                        <p:cTn id="15" dur="300"/>
                                        <p:tgtEl>
                                          <p:spTgt spid="66"/>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right)">
                                      <p:cBhvr>
                                        <p:cTn id="18"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xmlns="" id="{09395EB1-37D3-4035-B2D0-295D97B922D1}"/>
              </a:ext>
            </a:extLst>
          </p:cNvPr>
          <p:cNvSpPr/>
          <p:nvPr/>
        </p:nvSpPr>
        <p:spPr>
          <a:xfrm>
            <a:off x="2258369" y="468612"/>
            <a:ext cx="4627255" cy="682855"/>
          </a:xfrm>
          <a:prstGeom prst="roundRect">
            <a:avLst/>
          </a:prstGeom>
          <a:solidFill>
            <a:schemeClr val="accent2">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gn="ctr">
              <a:lnSpc>
                <a:spcPct val="150000"/>
              </a:lnSpc>
              <a:buFont typeface="Arial" panose="020B0604020202020204" pitchFamily="34" charset="0"/>
              <a:buChar char="•"/>
            </a:pPr>
            <a:r>
              <a:rPr lang="en-US" sz="2200" dirty="0" err="1">
                <a:solidFill>
                  <a:schemeClr val="tx1">
                    <a:lumMod val="75000"/>
                    <a:lumOff val="25000"/>
                  </a:schemeClr>
                </a:solidFill>
              </a:rPr>
              <a:t>Phương</a:t>
            </a:r>
            <a:r>
              <a:rPr lang="en-US" sz="2200" dirty="0">
                <a:solidFill>
                  <a:schemeClr val="tx1">
                    <a:lumMod val="75000"/>
                    <a:lumOff val="25000"/>
                  </a:schemeClr>
                </a:solidFill>
              </a:rPr>
              <a:t> </a:t>
            </a:r>
            <a:r>
              <a:rPr lang="en-US" sz="2200" dirty="0" err="1">
                <a:solidFill>
                  <a:schemeClr val="tx1">
                    <a:lumMod val="75000"/>
                    <a:lumOff val="25000"/>
                  </a:schemeClr>
                </a:solidFill>
              </a:rPr>
              <a:t>pháp</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endParaRPr lang="en-US" sz="2200" dirty="0">
              <a:solidFill>
                <a:schemeClr val="tx1">
                  <a:lumMod val="75000"/>
                  <a:lumOff val="25000"/>
                </a:schemeClr>
              </a:solidFill>
            </a:endParaRPr>
          </a:p>
        </p:txBody>
      </p:sp>
      <p:sp>
        <p:nvSpPr>
          <p:cNvPr id="12" name="TextBox 11">
            <a:extLst>
              <a:ext uri="{FF2B5EF4-FFF2-40B4-BE49-F238E27FC236}">
                <a16:creationId xmlns:a16="http://schemas.microsoft.com/office/drawing/2014/main" xmlns="" id="{A62AA104-2585-4E21-B2EE-19819E9AD63B}"/>
              </a:ext>
            </a:extLst>
          </p:cNvPr>
          <p:cNvSpPr txBox="1"/>
          <p:nvPr/>
        </p:nvSpPr>
        <p:spPr>
          <a:xfrm>
            <a:off x="546097" y="1287391"/>
            <a:ext cx="8051800" cy="2568717"/>
          </a:xfrm>
          <a:prstGeom prst="rect">
            <a:avLst/>
          </a:prstGeom>
          <a:noFill/>
        </p:spPr>
        <p:txBody>
          <a:bodyPr wrap="square">
            <a:spAutoFit/>
          </a:bodyPr>
          <a:lstStyle/>
          <a:p>
            <a:pPr algn="just">
              <a:lnSpc>
                <a:spcPct val="150000"/>
              </a:lnSpc>
            </a:pPr>
            <a:r>
              <a:rPr lang="en-US" sz="2200" dirty="0">
                <a:solidFill>
                  <a:schemeClr val="tx1">
                    <a:lumMod val="75000"/>
                    <a:lumOff val="25000"/>
                  </a:schemeClr>
                </a:solidFill>
              </a:rPr>
              <a:t>- Quan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a:t>
            </a:r>
            <a:r>
              <a:rPr lang="en-US" sz="2200" dirty="0" err="1">
                <a:solidFill>
                  <a:schemeClr val="tx1">
                    <a:lumMod val="75000"/>
                    <a:lumOff val="25000"/>
                  </a:schemeClr>
                </a:solidFill>
              </a:rPr>
              <a:t>thực</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lớn</a:t>
            </a:r>
            <a:r>
              <a:rPr lang="en-US" sz="2200" dirty="0">
                <a:solidFill>
                  <a:schemeClr val="tx1">
                    <a:lumMod val="75000"/>
                    <a:lumOff val="25000"/>
                  </a:schemeClr>
                </a:solidFill>
              </a:rPr>
              <a:t> </a:t>
            </a:r>
            <a:r>
              <a:rPr lang="en-US" sz="2200" dirty="0" err="1">
                <a:solidFill>
                  <a:schemeClr val="tx1">
                    <a:lumMod val="75000"/>
                    <a:lumOff val="25000"/>
                  </a:schemeClr>
                </a:solidFill>
              </a:rPr>
              <a:t>bằng</a:t>
            </a:r>
            <a:r>
              <a:rPr lang="en-US" sz="2200" dirty="0">
                <a:solidFill>
                  <a:schemeClr val="tx1">
                    <a:lumMod val="75000"/>
                    <a:lumOff val="25000"/>
                  </a:schemeClr>
                </a:solidFill>
              </a:rPr>
              <a:t> </a:t>
            </a:r>
            <a:r>
              <a:rPr lang="en-US" sz="2200" dirty="0" err="1">
                <a:solidFill>
                  <a:schemeClr val="tx1">
                    <a:lumMod val="75000"/>
                    <a:lumOff val="25000"/>
                  </a:schemeClr>
                </a:solidFill>
              </a:rPr>
              <a:t>mắt</a:t>
            </a:r>
            <a:r>
              <a:rPr lang="en-US" sz="2200" dirty="0">
                <a:solidFill>
                  <a:schemeClr val="tx1">
                    <a:lumMod val="75000"/>
                    <a:lumOff val="25000"/>
                  </a:schemeClr>
                </a:solidFill>
              </a:rPr>
              <a:t> </a:t>
            </a:r>
            <a:r>
              <a:rPr lang="en-US" sz="2200" dirty="0" err="1">
                <a:solidFill>
                  <a:schemeClr val="tx1">
                    <a:lumMod val="75000"/>
                    <a:lumOff val="25000"/>
                  </a:schemeClr>
                </a:solidFill>
              </a:rPr>
              <a:t>thường</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Quan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thực</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nhỏ</a:t>
            </a:r>
            <a:r>
              <a:rPr lang="en-US" sz="2200" dirty="0">
                <a:solidFill>
                  <a:schemeClr val="tx1">
                    <a:lumMod val="75000"/>
                    <a:lumOff val="25000"/>
                  </a:schemeClr>
                </a:solidFill>
              </a:rPr>
              <a:t> (</a:t>
            </a:r>
            <a:r>
              <a:rPr lang="en-US" sz="2200" dirty="0" err="1">
                <a:solidFill>
                  <a:schemeClr val="tx1">
                    <a:lumMod val="75000"/>
                    <a:lumOff val="25000"/>
                  </a:schemeClr>
                </a:solidFill>
              </a:rPr>
              <a:t>rêu</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nhỏ</a:t>
            </a:r>
            <a:r>
              <a:rPr lang="en-US" sz="2200" dirty="0">
                <a:solidFill>
                  <a:schemeClr val="tx1">
                    <a:lumMod val="75000"/>
                    <a:lumOff val="25000"/>
                  </a:schemeClr>
                </a:solidFill>
              </a:rPr>
              <a:t> </a:t>
            </a:r>
            <a:r>
              <a:rPr lang="en-US" sz="2200" dirty="0" err="1">
                <a:solidFill>
                  <a:schemeClr val="tx1">
                    <a:lumMod val="75000"/>
                    <a:lumOff val="25000"/>
                  </a:schemeClr>
                </a:solidFill>
              </a:rPr>
              <a:t>bằng</a:t>
            </a:r>
            <a:r>
              <a:rPr lang="en-US" sz="2200" dirty="0">
                <a:solidFill>
                  <a:schemeClr val="tx1">
                    <a:lumMod val="75000"/>
                    <a:lumOff val="25000"/>
                  </a:schemeClr>
                </a:solidFill>
              </a:rPr>
              <a:t> </a:t>
            </a: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lúp</a:t>
            </a:r>
            <a:r>
              <a:rPr lang="en-US" sz="2200" dirty="0">
                <a:solidFill>
                  <a:schemeClr val="tx1">
                    <a:lumMod val="75000"/>
                    <a:lumOff val="25000"/>
                  </a:schemeClr>
                </a:solidFill>
              </a:rPr>
              <a:t> </a:t>
            </a:r>
            <a:r>
              <a:rPr lang="en-US" sz="2200" dirty="0" err="1">
                <a:solidFill>
                  <a:schemeClr val="tx1">
                    <a:lumMod val="75000"/>
                    <a:lumOff val="25000"/>
                  </a:schemeClr>
                </a:solidFill>
              </a:rPr>
              <a:t>hoặc</a:t>
            </a:r>
            <a:r>
              <a:rPr lang="en-US" sz="2200" dirty="0">
                <a:solidFill>
                  <a:schemeClr val="tx1">
                    <a:lumMod val="75000"/>
                    <a:lumOff val="25000"/>
                  </a:schemeClr>
                </a:solidFill>
              </a:rPr>
              <a:t> </a:t>
            </a:r>
            <a:r>
              <a:rPr lang="en-US" sz="2200" dirty="0" err="1">
                <a:solidFill>
                  <a:schemeClr val="tx1">
                    <a:lumMod val="75000"/>
                    <a:lumOff val="25000"/>
                  </a:schemeClr>
                </a:solidFill>
              </a:rPr>
              <a:t>sử</a:t>
            </a:r>
            <a:r>
              <a:rPr lang="en-US" sz="2200" dirty="0">
                <a:solidFill>
                  <a:schemeClr val="tx1">
                    <a:lumMod val="75000"/>
                    <a:lumOff val="25000"/>
                  </a:schemeClr>
                </a:solidFill>
              </a:rPr>
              <a:t> </a:t>
            </a:r>
            <a:r>
              <a:rPr lang="en-US" sz="2200" dirty="0" err="1">
                <a:solidFill>
                  <a:schemeClr val="tx1">
                    <a:lumMod val="75000"/>
                    <a:lumOff val="25000"/>
                  </a:schemeClr>
                </a:solidFill>
              </a:rPr>
              <a:t>dụng</a:t>
            </a:r>
            <a:r>
              <a:rPr lang="en-US" sz="2200" dirty="0">
                <a:solidFill>
                  <a:schemeClr val="tx1">
                    <a:lumMod val="75000"/>
                    <a:lumOff val="25000"/>
                  </a:schemeClr>
                </a:solidFill>
              </a:rPr>
              <a:t> </a:t>
            </a:r>
            <a:r>
              <a:rPr lang="en-US" sz="2200" dirty="0" err="1">
                <a:solidFill>
                  <a:schemeClr val="tx1">
                    <a:lumMod val="75000"/>
                    <a:lumOff val="25000"/>
                  </a:schemeClr>
                </a:solidFill>
              </a:rPr>
              <a:t>ống</a:t>
            </a:r>
            <a:r>
              <a:rPr lang="en-US" sz="2200" dirty="0">
                <a:solidFill>
                  <a:schemeClr val="tx1">
                    <a:lumMod val="75000"/>
                    <a:lumOff val="25000"/>
                  </a:schemeClr>
                </a:solidFill>
              </a:rPr>
              <a:t> </a:t>
            </a:r>
            <a:r>
              <a:rPr lang="en-US" sz="2200" dirty="0" err="1">
                <a:solidFill>
                  <a:schemeClr val="tx1">
                    <a:lumMod val="75000"/>
                    <a:lumOff val="25000"/>
                  </a:schemeClr>
                </a:solidFill>
              </a:rPr>
              <a:t>nhòm</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trên</a:t>
            </a:r>
            <a:r>
              <a:rPr lang="en-US" sz="2200" dirty="0">
                <a:solidFill>
                  <a:schemeClr val="tx1">
                    <a:lumMod val="75000"/>
                    <a:lumOff val="25000"/>
                  </a:schemeClr>
                </a:solidFill>
              </a:rPr>
              <a:t> </a:t>
            </a:r>
            <a:r>
              <a:rPr lang="en-US" sz="2200" dirty="0" err="1">
                <a:solidFill>
                  <a:schemeClr val="tx1">
                    <a:lumMod val="75000"/>
                    <a:lumOff val="25000"/>
                  </a:schemeClr>
                </a:solidFill>
              </a:rPr>
              <a:t>cây</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Chụp</a:t>
            </a:r>
            <a:r>
              <a:rPr lang="en-US" sz="2200" dirty="0">
                <a:solidFill>
                  <a:schemeClr val="tx1">
                    <a:lumMod val="75000"/>
                    <a:lumOff val="25000"/>
                  </a:schemeClr>
                </a:solidFill>
              </a:rPr>
              <a:t> </a:t>
            </a:r>
            <a:r>
              <a:rPr lang="en-US" sz="2200" dirty="0" err="1">
                <a:solidFill>
                  <a:schemeClr val="tx1">
                    <a:lumMod val="75000"/>
                    <a:lumOff val="25000"/>
                  </a:schemeClr>
                </a:solidFill>
              </a:rPr>
              <a:t>ảnh</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được</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r>
              <a:rPr lang="en-US" sz="2200" dirty="0">
                <a:solidFill>
                  <a:schemeClr val="tx1">
                    <a:lumMod val="75000"/>
                    <a:lumOff val="25000"/>
                  </a:schemeClr>
                </a:solidFill>
              </a:rPr>
              <a:t> </a:t>
            </a:r>
            <a:r>
              <a:rPr lang="en-US" sz="2200" dirty="0" err="1">
                <a:solidFill>
                  <a:schemeClr val="tx1">
                    <a:lumMod val="75000"/>
                    <a:lumOff val="25000"/>
                  </a:schemeClr>
                </a:solidFill>
              </a:rPr>
              <a:t>thông</a:t>
            </a:r>
            <a:r>
              <a:rPr lang="en-US" sz="2200" dirty="0">
                <a:solidFill>
                  <a:schemeClr val="tx1">
                    <a:lumMod val="75000"/>
                    <a:lumOff val="25000"/>
                  </a:schemeClr>
                </a:solidFill>
              </a:rPr>
              <a:t> tin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phiếu</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a:t>
            </a:r>
          </a:p>
        </p:txBody>
      </p:sp>
      <p:pic>
        <p:nvPicPr>
          <p:cNvPr id="13" name="Picture 6">
            <a:extLst>
              <a:ext uri="{FF2B5EF4-FFF2-40B4-BE49-F238E27FC236}">
                <a16:creationId xmlns:a16="http://schemas.microsoft.com/office/drawing/2014/main" xmlns="" id="{08A0D8BA-893F-4A4D-98AC-9DF94EBD68B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31821" y="265339"/>
            <a:ext cx="346605" cy="406546"/>
          </a:xfrm>
          <a:prstGeom prst="rect">
            <a:avLst/>
          </a:prstGeom>
        </p:spPr>
      </p:pic>
      <p:pic>
        <p:nvPicPr>
          <p:cNvPr id="14" name="Picture 13">
            <a:extLst>
              <a:ext uri="{FF2B5EF4-FFF2-40B4-BE49-F238E27FC236}">
                <a16:creationId xmlns:a16="http://schemas.microsoft.com/office/drawing/2014/main" xmlns="" id="{A5513F33-EE72-4EA7-9B04-51136EEF8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6231821" y="2645104"/>
            <a:ext cx="2596694" cy="2422007"/>
          </a:xfrm>
          <a:prstGeom prst="rect">
            <a:avLst/>
          </a:prstGeom>
        </p:spPr>
      </p:pic>
    </p:spTree>
    <p:extLst>
      <p:ext uri="{BB962C8B-B14F-4D97-AF65-F5344CB8AC3E}">
        <p14:creationId xmlns:p14="http://schemas.microsoft.com/office/powerpoint/2010/main" val="327218977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3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3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animEffect transition="in" filter="fade">
                                      <p:cBhvr>
                                        <p:cTn id="15" dur="300"/>
                                        <p:tgtEl>
                                          <p:spTgt spid="12">
                                            <p:txEl>
                                              <p:pRg st="0" end="0"/>
                                            </p:txEl>
                                          </p:spTgt>
                                        </p:tgtEl>
                                      </p:cBhvr>
                                    </p:animEffect>
                                    <p:anim calcmode="lin" valueType="num">
                                      <p:cBhvr>
                                        <p:cTn id="16" dur="3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17" dur="3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300"/>
                                        <p:tgtEl>
                                          <p:spTgt spid="12">
                                            <p:txEl>
                                              <p:pRg st="1" end="1"/>
                                            </p:txEl>
                                          </p:spTgt>
                                        </p:tgtEl>
                                      </p:cBhvr>
                                    </p:animEffect>
                                    <p:anim calcmode="lin" valueType="num">
                                      <p:cBhvr>
                                        <p:cTn id="23" dur="3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24" dur="3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12">
                                            <p:txEl>
                                              <p:pRg st="2" end="2"/>
                                            </p:txEl>
                                          </p:spTgt>
                                        </p:tgtEl>
                                        <p:attrNameLst>
                                          <p:attrName>style.visibility</p:attrName>
                                        </p:attrNameLst>
                                      </p:cBhvr>
                                      <p:to>
                                        <p:strVal val="visible"/>
                                      </p:to>
                                    </p:set>
                                    <p:animEffect transition="in" filter="fade">
                                      <p:cBhvr>
                                        <p:cTn id="29" dur="300"/>
                                        <p:tgtEl>
                                          <p:spTgt spid="12">
                                            <p:txEl>
                                              <p:pRg st="2" end="2"/>
                                            </p:txEl>
                                          </p:spTgt>
                                        </p:tgtEl>
                                      </p:cBhvr>
                                    </p:animEffect>
                                    <p:anim calcmode="lin" valueType="num">
                                      <p:cBhvr>
                                        <p:cTn id="30" dur="3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31" dur="3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xEl>
                                              <p:pRg st="3" end="3"/>
                                            </p:txEl>
                                          </p:spTgt>
                                        </p:tgtEl>
                                        <p:attrNameLst>
                                          <p:attrName>style.visibility</p:attrName>
                                        </p:attrNameLst>
                                      </p:cBhvr>
                                      <p:to>
                                        <p:strVal val="visible"/>
                                      </p:to>
                                    </p:set>
                                    <p:animEffect transition="in" filter="fade">
                                      <p:cBhvr>
                                        <p:cTn id="36" dur="300"/>
                                        <p:tgtEl>
                                          <p:spTgt spid="12">
                                            <p:txEl>
                                              <p:pRg st="3" end="3"/>
                                            </p:txEl>
                                          </p:spTgt>
                                        </p:tgtEl>
                                      </p:cBhvr>
                                    </p:animEffect>
                                    <p:anim calcmode="lin" valueType="num">
                                      <p:cBhvr>
                                        <p:cTn id="37" dur="3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38" dur="3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6C71EBD3-A6B0-4987-A8F0-7B88984D890D}"/>
              </a:ext>
            </a:extLst>
          </p:cNvPr>
          <p:cNvPicPr>
            <a:picLocks noChangeAspect="1"/>
          </p:cNvPicPr>
          <p:nvPr/>
        </p:nvPicPr>
        <p:blipFill>
          <a:blip r:embed="rId2"/>
          <a:stretch>
            <a:fillRect/>
          </a:stretch>
        </p:blipFill>
        <p:spPr>
          <a:xfrm>
            <a:off x="4262675" y="716185"/>
            <a:ext cx="4499210" cy="3000938"/>
          </a:xfrm>
          <a:prstGeom prst="rect">
            <a:avLst/>
          </a:prstGeom>
        </p:spPr>
      </p:pic>
      <p:pic>
        <p:nvPicPr>
          <p:cNvPr id="5" name="Picture 4">
            <a:extLst>
              <a:ext uri="{FF2B5EF4-FFF2-40B4-BE49-F238E27FC236}">
                <a16:creationId xmlns:a16="http://schemas.microsoft.com/office/drawing/2014/main" xmlns="" id="{036C2B1F-4AB0-4DEC-A352-F9585751F105}"/>
              </a:ext>
            </a:extLst>
          </p:cNvPr>
          <p:cNvPicPr>
            <a:picLocks noChangeAspect="1"/>
          </p:cNvPicPr>
          <p:nvPr/>
        </p:nvPicPr>
        <p:blipFill>
          <a:blip r:embed="rId3"/>
          <a:stretch>
            <a:fillRect/>
          </a:stretch>
        </p:blipFill>
        <p:spPr>
          <a:xfrm>
            <a:off x="382115" y="878920"/>
            <a:ext cx="3802946" cy="2675467"/>
          </a:xfrm>
          <a:prstGeom prst="rect">
            <a:avLst/>
          </a:prstGeom>
        </p:spPr>
      </p:pic>
      <p:sp>
        <p:nvSpPr>
          <p:cNvPr id="11" name="TextBox 10">
            <a:extLst>
              <a:ext uri="{FF2B5EF4-FFF2-40B4-BE49-F238E27FC236}">
                <a16:creationId xmlns:a16="http://schemas.microsoft.com/office/drawing/2014/main" xmlns="" id="{1F35D9D1-C507-458C-B6B1-6ADE36A5E2BF}"/>
              </a:ext>
            </a:extLst>
          </p:cNvPr>
          <p:cNvSpPr txBox="1"/>
          <p:nvPr/>
        </p:nvSpPr>
        <p:spPr>
          <a:xfrm>
            <a:off x="979965" y="3975155"/>
            <a:ext cx="7184069" cy="769441"/>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lumMod val="75000"/>
                    <a:lumOff val="25000"/>
                  </a:schemeClr>
                </a:solidFill>
              </a:rPr>
              <a:t>Học</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dùng</a:t>
            </a:r>
            <a:r>
              <a:rPr lang="en-US" sz="2200" dirty="0">
                <a:solidFill>
                  <a:schemeClr val="tx1">
                    <a:lumMod val="75000"/>
                    <a:lumOff val="25000"/>
                  </a:schemeClr>
                </a:solidFill>
              </a:rPr>
              <a:t> </a:t>
            </a: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lúp</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rêu</a:t>
            </a:r>
            <a:r>
              <a:rPr lang="en-US" sz="2200" dirty="0">
                <a:solidFill>
                  <a:schemeClr val="tx1">
                    <a:lumMod val="75000"/>
                    <a:lumOff val="25000"/>
                  </a:schemeClr>
                </a:solidFill>
              </a:rPr>
              <a:t> </a:t>
            </a:r>
            <a:r>
              <a:rPr lang="en-US" sz="2200" dirty="0" err="1">
                <a:solidFill>
                  <a:schemeClr val="tx1">
                    <a:lumMod val="75000"/>
                    <a:lumOff val="25000"/>
                  </a:schemeClr>
                </a:solidFill>
              </a:rPr>
              <a:t>và</a:t>
            </a:r>
            <a:r>
              <a:rPr lang="en-US" sz="2200" dirty="0">
                <a:solidFill>
                  <a:schemeClr val="tx1">
                    <a:lumMod val="75000"/>
                    <a:lumOff val="25000"/>
                  </a:schemeClr>
                </a:solidFill>
              </a:rPr>
              <a:t> </a:t>
            </a:r>
            <a:r>
              <a:rPr lang="en-US" sz="2200" dirty="0" err="1">
                <a:solidFill>
                  <a:schemeClr val="tx1">
                    <a:lumMod val="75000"/>
                    <a:lumOff val="25000"/>
                  </a:schemeClr>
                </a:solidFill>
              </a:rPr>
              <a:t>dùng</a:t>
            </a:r>
            <a:r>
              <a:rPr lang="en-US" sz="2200" dirty="0">
                <a:solidFill>
                  <a:schemeClr val="tx1">
                    <a:lumMod val="75000"/>
                    <a:lumOff val="25000"/>
                  </a:schemeClr>
                </a:solidFill>
              </a:rPr>
              <a:t> </a:t>
            </a:r>
            <a:r>
              <a:rPr lang="en-US" sz="2200" dirty="0" err="1">
                <a:solidFill>
                  <a:schemeClr val="tx1">
                    <a:lumMod val="75000"/>
                    <a:lumOff val="25000"/>
                  </a:schemeClr>
                </a:solidFill>
              </a:rPr>
              <a:t>ống</a:t>
            </a:r>
            <a:r>
              <a:rPr lang="en-US" sz="2200" dirty="0">
                <a:solidFill>
                  <a:schemeClr val="tx1">
                    <a:lumMod val="75000"/>
                    <a:lumOff val="25000"/>
                  </a:schemeClr>
                </a:solidFill>
              </a:rPr>
              <a:t> </a:t>
            </a:r>
            <a:r>
              <a:rPr lang="en-US" sz="2200" dirty="0" err="1">
                <a:solidFill>
                  <a:schemeClr val="tx1">
                    <a:lumMod val="75000"/>
                    <a:lumOff val="25000"/>
                  </a:schemeClr>
                </a:solidFill>
              </a:rPr>
              <a:t>nhóm</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ở </a:t>
            </a:r>
            <a:r>
              <a:rPr lang="en-US" sz="2200" dirty="0" err="1">
                <a:solidFill>
                  <a:schemeClr val="tx1">
                    <a:lumMod val="75000"/>
                    <a:lumOff val="25000"/>
                  </a:schemeClr>
                </a:solidFill>
              </a:rPr>
              <a:t>xa</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535557721"/>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heel(1)">
                                      <p:cBhvr>
                                        <p:cTn id="12" dur="3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3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xmlns="" id="{7CC68C79-01CA-41AC-8D8A-B0C375012A57}"/>
              </a:ext>
            </a:extLst>
          </p:cNvPr>
          <p:cNvSpPr/>
          <p:nvPr/>
        </p:nvSpPr>
        <p:spPr>
          <a:xfrm>
            <a:off x="2258371" y="288026"/>
            <a:ext cx="4627255" cy="682855"/>
          </a:xfrm>
          <a:prstGeom prst="roundRect">
            <a:avLst/>
          </a:prstGeom>
          <a:solidFill>
            <a:schemeClr val="accent2">
              <a:lumMod val="60000"/>
              <a:lumOff val="40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42900" indent="-342900">
              <a:lnSpc>
                <a:spcPct val="150000"/>
              </a:lnSpc>
              <a:buFont typeface="Arial" panose="020B0604020202020204" pitchFamily="34" charset="0"/>
              <a:buChar char="•"/>
            </a:pPr>
            <a:r>
              <a:rPr lang="en-US" sz="2200" dirty="0" err="1">
                <a:solidFill>
                  <a:schemeClr val="tx1">
                    <a:lumMod val="75000"/>
                    <a:lumOff val="25000"/>
                  </a:schemeClr>
                </a:solidFill>
              </a:rPr>
              <a:t>Phương</a:t>
            </a:r>
            <a:r>
              <a:rPr lang="en-US" sz="2200" dirty="0">
                <a:solidFill>
                  <a:schemeClr val="tx1">
                    <a:lumMod val="75000"/>
                    <a:lumOff val="25000"/>
                  </a:schemeClr>
                </a:solidFill>
              </a:rPr>
              <a:t> </a:t>
            </a:r>
            <a:r>
              <a:rPr lang="en-US" sz="2200" dirty="0" err="1">
                <a:solidFill>
                  <a:schemeClr val="tx1">
                    <a:lumMod val="75000"/>
                    <a:lumOff val="25000"/>
                  </a:schemeClr>
                </a:solidFill>
              </a:rPr>
              <a:t>pháp</a:t>
            </a:r>
            <a:r>
              <a:rPr lang="en-US" sz="2200" dirty="0">
                <a:solidFill>
                  <a:schemeClr val="tx1">
                    <a:lumMod val="75000"/>
                    <a:lumOff val="25000"/>
                  </a:schemeClr>
                </a:solidFill>
              </a:rPr>
              <a:t> </a:t>
            </a:r>
            <a:r>
              <a:rPr lang="en-US" sz="2200" dirty="0" err="1">
                <a:solidFill>
                  <a:schemeClr val="tx1">
                    <a:lumMod val="75000"/>
                    <a:lumOff val="25000"/>
                  </a:schemeClr>
                </a:solidFill>
              </a:rPr>
              <a:t>thu</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pic>
        <p:nvPicPr>
          <p:cNvPr id="8" name="Picture 6">
            <a:extLst>
              <a:ext uri="{FF2B5EF4-FFF2-40B4-BE49-F238E27FC236}">
                <a16:creationId xmlns:a16="http://schemas.microsoft.com/office/drawing/2014/main" xmlns="" id="{180557B9-2BD5-44A7-AB01-6D1F5C9EC5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231821" y="84753"/>
            <a:ext cx="346605" cy="406546"/>
          </a:xfrm>
          <a:prstGeom prst="rect">
            <a:avLst/>
          </a:prstGeom>
        </p:spPr>
      </p:pic>
      <p:sp>
        <p:nvSpPr>
          <p:cNvPr id="10" name="TextBox 9">
            <a:extLst>
              <a:ext uri="{FF2B5EF4-FFF2-40B4-BE49-F238E27FC236}">
                <a16:creationId xmlns:a16="http://schemas.microsoft.com/office/drawing/2014/main" xmlns="" id="{21214589-F839-49AC-982D-9FBD50D47E72}"/>
              </a:ext>
            </a:extLst>
          </p:cNvPr>
          <p:cNvSpPr txBox="1"/>
          <p:nvPr/>
        </p:nvSpPr>
        <p:spPr>
          <a:xfrm>
            <a:off x="495298" y="891821"/>
            <a:ext cx="8153399" cy="4478662"/>
          </a:xfrm>
          <a:prstGeom prst="rect">
            <a:avLst/>
          </a:prstGeom>
          <a:noFill/>
        </p:spPr>
        <p:txBody>
          <a:bodyPr wrap="square">
            <a:spAutoFit/>
          </a:bodyPr>
          <a:lstStyle/>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Nguyên</a:t>
            </a:r>
            <a:r>
              <a:rPr lang="en-US" sz="2200" dirty="0">
                <a:solidFill>
                  <a:schemeClr val="tx1">
                    <a:lumMod val="75000"/>
                    <a:lumOff val="25000"/>
                  </a:schemeClr>
                </a:solidFill>
              </a:rPr>
              <a:t> </a:t>
            </a:r>
            <a:r>
              <a:rPr lang="en-US" sz="2200" dirty="0" err="1">
                <a:solidFill>
                  <a:schemeClr val="tx1">
                    <a:lumMod val="75000"/>
                    <a:lumOff val="25000"/>
                  </a:schemeClr>
                </a:solidFill>
              </a:rPr>
              <a:t>tắc</a:t>
            </a:r>
            <a:r>
              <a:rPr lang="en-US" sz="2200" dirty="0">
                <a:solidFill>
                  <a:schemeClr val="tx1">
                    <a:lumMod val="75000"/>
                    <a:lumOff val="25000"/>
                  </a:schemeClr>
                </a:solidFill>
              </a:rPr>
              <a:t> </a:t>
            </a:r>
            <a:r>
              <a:rPr lang="en-US" sz="2200" dirty="0" err="1">
                <a:solidFill>
                  <a:schemeClr val="tx1">
                    <a:lumMod val="75000"/>
                    <a:lumOff val="25000"/>
                  </a:schemeClr>
                </a:solidFill>
              </a:rPr>
              <a:t>thu</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r>
              <a:rPr lang="en-US" sz="2200" dirty="0">
                <a:solidFill>
                  <a:schemeClr val="tx1">
                    <a:lumMod val="75000"/>
                    <a:lumOff val="25000"/>
                  </a:schemeClr>
                </a:solidFill>
              </a:rPr>
              <a:t> </a:t>
            </a:r>
            <a:r>
              <a:rPr lang="en-US" sz="2200" dirty="0" err="1">
                <a:solidFill>
                  <a:schemeClr val="tx1">
                    <a:lumMod val="75000"/>
                    <a:lumOff val="25000"/>
                  </a:schemeClr>
                </a:solidFill>
              </a:rPr>
              <a:t>nơi</a:t>
            </a:r>
            <a:r>
              <a:rPr lang="en-US" sz="2200" dirty="0">
                <a:solidFill>
                  <a:schemeClr val="tx1">
                    <a:lumMod val="75000"/>
                    <a:lumOff val="25000"/>
                  </a:schemeClr>
                </a:solidFill>
              </a:rPr>
              <a:t> </a:t>
            </a:r>
            <a:r>
              <a:rPr lang="en-US" sz="2200" dirty="0" err="1">
                <a:solidFill>
                  <a:schemeClr val="tx1">
                    <a:lumMod val="75000"/>
                    <a:lumOff val="25000"/>
                  </a:schemeClr>
                </a:solidFill>
              </a:rPr>
              <a:t>thu</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rồi</a:t>
            </a:r>
            <a:r>
              <a:rPr lang="en-US" sz="2200" dirty="0">
                <a:solidFill>
                  <a:schemeClr val="tx1">
                    <a:lumMod val="75000"/>
                    <a:lumOff val="25000"/>
                  </a:schemeClr>
                </a:solidFill>
              </a:rPr>
              <a:t> </a:t>
            </a:r>
            <a:r>
              <a:rPr lang="en-US" sz="2200" dirty="0" err="1">
                <a:solidFill>
                  <a:schemeClr val="tx1">
                    <a:lumMod val="75000"/>
                    <a:lumOff val="25000"/>
                  </a:schemeClr>
                </a:solidFill>
              </a:rPr>
              <a:t>thả</a:t>
            </a:r>
            <a:r>
              <a:rPr lang="en-US" sz="2200" dirty="0">
                <a:solidFill>
                  <a:schemeClr val="tx1">
                    <a:lumMod val="75000"/>
                    <a:lumOff val="25000"/>
                  </a:schemeClr>
                </a:solidFill>
              </a:rPr>
              <a:t> </a:t>
            </a:r>
            <a:r>
              <a:rPr lang="en-US" sz="2200" dirty="0" err="1">
                <a:solidFill>
                  <a:schemeClr val="tx1">
                    <a:lumMod val="75000"/>
                    <a:lumOff val="25000"/>
                  </a:schemeClr>
                </a:solidFill>
              </a:rPr>
              <a:t>lại</a:t>
            </a:r>
            <a:r>
              <a:rPr lang="en-US" sz="2200" dirty="0">
                <a:solidFill>
                  <a:schemeClr val="tx1">
                    <a:lumMod val="75000"/>
                    <a:lumOff val="25000"/>
                  </a:schemeClr>
                </a:solidFill>
              </a:rPr>
              <a:t> </a:t>
            </a:r>
            <a:r>
              <a:rPr lang="en-US" sz="2200" dirty="0" err="1">
                <a:solidFill>
                  <a:schemeClr val="tx1">
                    <a:lumMod val="75000"/>
                    <a:lumOff val="25000"/>
                  </a:schemeClr>
                </a:solidFill>
              </a:rPr>
              <a:t>môi</a:t>
            </a:r>
            <a:r>
              <a:rPr lang="en-US" sz="2200" dirty="0">
                <a:solidFill>
                  <a:schemeClr val="tx1">
                    <a:lumMod val="75000"/>
                    <a:lumOff val="25000"/>
                  </a:schemeClr>
                </a:solidFill>
              </a:rPr>
              <a:t> </a:t>
            </a:r>
            <a:r>
              <a:rPr lang="en-US" sz="2200" dirty="0" err="1">
                <a:solidFill>
                  <a:schemeClr val="tx1">
                    <a:lumMod val="75000"/>
                    <a:lumOff val="25000"/>
                  </a:schemeClr>
                </a:solidFill>
              </a:rPr>
              <a:t>trường</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Phương</a:t>
            </a:r>
            <a:r>
              <a:rPr lang="en-US" sz="2200" dirty="0">
                <a:solidFill>
                  <a:schemeClr val="tx1">
                    <a:lumMod val="75000"/>
                    <a:lumOff val="25000"/>
                  </a:schemeClr>
                </a:solidFill>
              </a:rPr>
              <a:t> </a:t>
            </a:r>
            <a:r>
              <a:rPr lang="en-US" sz="2200" dirty="0" err="1">
                <a:solidFill>
                  <a:schemeClr val="tx1">
                    <a:lumMod val="75000"/>
                    <a:lumOff val="25000"/>
                  </a:schemeClr>
                </a:solidFill>
              </a:rPr>
              <a:t>pháp</a:t>
            </a:r>
            <a:r>
              <a:rPr lang="en-US" sz="2200" dirty="0">
                <a:solidFill>
                  <a:schemeClr val="tx1">
                    <a:lumMod val="75000"/>
                    <a:lumOff val="25000"/>
                  </a:schemeClr>
                </a:solidFill>
              </a:rPr>
              <a:t> </a:t>
            </a:r>
            <a:r>
              <a:rPr lang="en-US" sz="2200" dirty="0" err="1">
                <a:solidFill>
                  <a:schemeClr val="tx1">
                    <a:lumMod val="75000"/>
                    <a:lumOff val="25000"/>
                  </a:schemeClr>
                </a:solidFill>
              </a:rPr>
              <a:t>thu</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thuỷ</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dùng</a:t>
            </a:r>
            <a:r>
              <a:rPr lang="en-US" sz="2200" dirty="0">
                <a:solidFill>
                  <a:schemeClr val="tx1">
                    <a:lumMod val="75000"/>
                    <a:lumOff val="25000"/>
                  </a:schemeClr>
                </a:solidFill>
              </a:rPr>
              <a:t> </a:t>
            </a:r>
            <a:r>
              <a:rPr lang="en-US" sz="2200" dirty="0" err="1">
                <a:solidFill>
                  <a:schemeClr val="tx1">
                    <a:lumMod val="75000"/>
                    <a:lumOff val="25000"/>
                  </a:schemeClr>
                </a:solidFill>
              </a:rPr>
              <a:t>vợt</a:t>
            </a:r>
            <a:r>
              <a:rPr lang="en-US" sz="2200" dirty="0">
                <a:solidFill>
                  <a:schemeClr val="tx1">
                    <a:lumMod val="75000"/>
                    <a:lumOff val="25000"/>
                  </a:schemeClr>
                </a:solidFill>
              </a:rPr>
              <a:t> </a:t>
            </a:r>
            <a:r>
              <a:rPr lang="en-US" sz="2200" dirty="0" err="1">
                <a:solidFill>
                  <a:schemeClr val="tx1">
                    <a:lumMod val="75000"/>
                    <a:lumOff val="25000"/>
                  </a:schemeClr>
                </a:solidFill>
              </a:rPr>
              <a:t>bắt</a:t>
            </a:r>
            <a:r>
              <a:rPr lang="en-US" sz="2200" dirty="0">
                <a:solidFill>
                  <a:schemeClr val="tx1">
                    <a:lumMod val="75000"/>
                    <a:lumOff val="25000"/>
                  </a:schemeClr>
                </a:solidFill>
              </a:rPr>
              <a:t>, </a:t>
            </a:r>
            <a:r>
              <a:rPr lang="en-US" sz="2200" dirty="0" err="1">
                <a:solidFill>
                  <a:schemeClr val="tx1">
                    <a:lumMod val="75000"/>
                    <a:lumOff val="25000"/>
                  </a:schemeClr>
                </a:solidFill>
              </a:rPr>
              <a:t>đưa</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hộp</a:t>
            </a:r>
            <a:r>
              <a:rPr lang="en-US" sz="2200" dirty="0">
                <a:solidFill>
                  <a:schemeClr val="tx1">
                    <a:lumMod val="75000"/>
                    <a:lumOff val="25000"/>
                  </a:schemeClr>
                </a:solidFill>
              </a:rPr>
              <a:t> </a:t>
            </a:r>
            <a:r>
              <a:rPr lang="en-US" sz="2200" dirty="0" err="1">
                <a:solidFill>
                  <a:schemeClr val="tx1">
                    <a:lumMod val="75000"/>
                    <a:lumOff val="25000"/>
                  </a:schemeClr>
                </a:solidFill>
              </a:rPr>
              <a:t>chứa</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sống</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trên</a:t>
            </a:r>
            <a:r>
              <a:rPr lang="en-US" sz="2200" dirty="0">
                <a:solidFill>
                  <a:schemeClr val="tx1">
                    <a:lumMod val="75000"/>
                    <a:lumOff val="25000"/>
                  </a:schemeClr>
                </a:solidFill>
              </a:rPr>
              <a:t> </a:t>
            </a:r>
            <a:r>
              <a:rPr lang="en-US" sz="2200" dirty="0" err="1">
                <a:solidFill>
                  <a:schemeClr val="tx1">
                    <a:lumMod val="75000"/>
                    <a:lumOff val="25000"/>
                  </a:schemeClr>
                </a:solidFill>
              </a:rPr>
              <a:t>đất</a:t>
            </a:r>
            <a:r>
              <a:rPr lang="en-US" sz="2200" dirty="0">
                <a:solidFill>
                  <a:schemeClr val="tx1">
                    <a:lumMod val="75000"/>
                    <a:lumOff val="25000"/>
                  </a:schemeClr>
                </a:solidFill>
              </a:rPr>
              <a:t>/</a:t>
            </a:r>
            <a:r>
              <a:rPr lang="en-US" sz="2200" dirty="0" err="1">
                <a:solidFill>
                  <a:schemeClr val="tx1">
                    <a:lumMod val="75000"/>
                    <a:lumOff val="25000"/>
                  </a:schemeClr>
                </a:solidFill>
              </a:rPr>
              <a:t>cây</a:t>
            </a:r>
            <a:r>
              <a:rPr lang="en-US" sz="2200" dirty="0">
                <a:solidFill>
                  <a:schemeClr val="tx1">
                    <a:lumMod val="75000"/>
                    <a:lumOff val="25000"/>
                  </a:schemeClr>
                </a:solidFill>
              </a:rPr>
              <a:t>: </a:t>
            </a:r>
            <a:r>
              <a:rPr lang="en-US" sz="2200" dirty="0" err="1">
                <a:solidFill>
                  <a:schemeClr val="tx1">
                    <a:lumMod val="75000"/>
                    <a:lumOff val="25000"/>
                  </a:schemeClr>
                </a:solidFill>
              </a:rPr>
              <a:t>dùng</a:t>
            </a:r>
            <a:r>
              <a:rPr lang="en-US" sz="2200" dirty="0">
                <a:solidFill>
                  <a:schemeClr val="tx1">
                    <a:lumMod val="75000"/>
                    <a:lumOff val="25000"/>
                  </a:schemeClr>
                </a:solidFill>
              </a:rPr>
              <a:t> </a:t>
            </a:r>
            <a:r>
              <a:rPr lang="en-US" sz="2200" dirty="0" err="1">
                <a:solidFill>
                  <a:schemeClr val="tx1">
                    <a:lumMod val="75000"/>
                    <a:lumOff val="25000"/>
                  </a:schemeClr>
                </a:solidFill>
              </a:rPr>
              <a:t>vợt</a:t>
            </a:r>
            <a:r>
              <a:rPr lang="en-US" sz="2200" dirty="0">
                <a:solidFill>
                  <a:schemeClr val="tx1">
                    <a:lumMod val="75000"/>
                    <a:lumOff val="25000"/>
                  </a:schemeClr>
                </a:solidFill>
              </a:rPr>
              <a:t> </a:t>
            </a:r>
            <a:r>
              <a:rPr lang="en-US" sz="2200" dirty="0" err="1">
                <a:solidFill>
                  <a:schemeClr val="tx1">
                    <a:lumMod val="75000"/>
                    <a:lumOff val="25000"/>
                  </a:schemeClr>
                </a:solidFill>
              </a:rPr>
              <a:t>bắt</a:t>
            </a:r>
            <a:r>
              <a:rPr lang="en-US" sz="2200" dirty="0">
                <a:solidFill>
                  <a:schemeClr val="tx1">
                    <a:lumMod val="75000"/>
                    <a:lumOff val="25000"/>
                  </a:schemeClr>
                </a:solidFill>
              </a:rPr>
              <a:t> </a:t>
            </a:r>
            <a:r>
              <a:rPr lang="en-US" sz="2200" dirty="0" err="1">
                <a:solidFill>
                  <a:schemeClr val="tx1">
                    <a:lumMod val="75000"/>
                    <a:lumOff val="25000"/>
                  </a:schemeClr>
                </a:solidFill>
              </a:rPr>
              <a:t>côn</a:t>
            </a:r>
            <a:r>
              <a:rPr lang="en-US" sz="2200" dirty="0">
                <a:solidFill>
                  <a:schemeClr val="tx1">
                    <a:lumMod val="75000"/>
                    <a:lumOff val="25000"/>
                  </a:schemeClr>
                </a:solidFill>
              </a:rPr>
              <a:t> </a:t>
            </a:r>
            <a:r>
              <a:rPr lang="en-US" sz="2200" dirty="0" err="1">
                <a:solidFill>
                  <a:schemeClr val="tx1">
                    <a:lumMod val="75000"/>
                    <a:lumOff val="25000"/>
                  </a:schemeClr>
                </a:solidFill>
              </a:rPr>
              <a:t>trùng</a:t>
            </a:r>
            <a:r>
              <a:rPr lang="en-US" sz="2200" dirty="0">
                <a:solidFill>
                  <a:schemeClr val="tx1">
                    <a:lumMod val="75000"/>
                    <a:lumOff val="25000"/>
                  </a:schemeClr>
                </a:solidFill>
              </a:rPr>
              <a:t>, </a:t>
            </a:r>
            <a:r>
              <a:rPr lang="en-US" sz="2200" dirty="0" err="1">
                <a:solidFill>
                  <a:schemeClr val="tx1">
                    <a:lumMod val="75000"/>
                    <a:lumOff val="25000"/>
                  </a:schemeClr>
                </a:solidFill>
              </a:rPr>
              <a:t>đưa</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hộp</a:t>
            </a:r>
            <a:r>
              <a:rPr lang="en-US" sz="2200" dirty="0">
                <a:solidFill>
                  <a:schemeClr val="tx1">
                    <a:lumMod val="75000"/>
                    <a:lumOff val="25000"/>
                  </a:schemeClr>
                </a:solidFill>
              </a:rPr>
              <a:t> </a:t>
            </a:r>
            <a:r>
              <a:rPr lang="en-US" sz="2200" dirty="0" err="1">
                <a:solidFill>
                  <a:schemeClr val="tx1">
                    <a:lumMod val="75000"/>
                    <a:lumOff val="25000"/>
                  </a:schemeClr>
                </a:solidFill>
              </a:rPr>
              <a:t>nuôi</a:t>
            </a:r>
            <a:r>
              <a:rPr lang="en-US" sz="2200" dirty="0">
                <a:solidFill>
                  <a:schemeClr val="tx1">
                    <a:lumMod val="75000"/>
                    <a:lumOff val="25000"/>
                  </a:schemeClr>
                </a:solidFill>
              </a:rPr>
              <a:t> </a:t>
            </a:r>
            <a:r>
              <a:rPr lang="en-US" sz="2200" dirty="0" err="1">
                <a:solidFill>
                  <a:schemeClr val="tx1">
                    <a:lumMod val="75000"/>
                    <a:lumOff val="25000"/>
                  </a:schemeClr>
                </a:solidFill>
              </a:rPr>
              <a:t>sâu</a:t>
            </a:r>
            <a:r>
              <a:rPr lang="en-US" sz="2200" dirty="0">
                <a:solidFill>
                  <a:schemeClr val="tx1">
                    <a:lumMod val="75000"/>
                    <a:lumOff val="25000"/>
                  </a:schemeClr>
                </a:solidFill>
              </a:rPr>
              <a:t> </a:t>
            </a:r>
            <a:r>
              <a:rPr lang="en-US" sz="2200" dirty="0" err="1">
                <a:solidFill>
                  <a:schemeClr val="tx1">
                    <a:lumMod val="75000"/>
                    <a:lumOff val="25000"/>
                  </a:schemeClr>
                </a:solidFill>
              </a:rPr>
              <a:t>bọ</a:t>
            </a:r>
            <a:r>
              <a:rPr lang="en-US" sz="2200" dirty="0">
                <a:solidFill>
                  <a:schemeClr val="tx1">
                    <a:lumMod val="75000"/>
                    <a:lumOff val="25000"/>
                  </a:schemeClr>
                </a:solidFill>
              </a:rPr>
              <a:t>.</a:t>
            </a:r>
          </a:p>
          <a:p>
            <a:pPr algn="just">
              <a:lnSpc>
                <a:spcPct val="150000"/>
              </a:lnSpc>
            </a:pP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có</a:t>
            </a:r>
            <a:r>
              <a:rPr lang="en-US" sz="2200" dirty="0">
                <a:solidFill>
                  <a:schemeClr val="tx1">
                    <a:lumMod val="75000"/>
                    <a:lumOff val="25000"/>
                  </a:schemeClr>
                </a:solidFill>
              </a:rPr>
              <a:t> </a:t>
            </a:r>
            <a:r>
              <a:rPr lang="en-US" sz="2200" dirty="0" err="1">
                <a:solidFill>
                  <a:schemeClr val="tx1">
                    <a:lumMod val="75000"/>
                    <a:lumOff val="25000"/>
                  </a:schemeClr>
                </a:solidFill>
              </a:rPr>
              <a:t>xương</a:t>
            </a:r>
            <a:r>
              <a:rPr lang="en-US" sz="2200" dirty="0">
                <a:solidFill>
                  <a:schemeClr val="tx1">
                    <a:lumMod val="75000"/>
                    <a:lumOff val="25000"/>
                  </a:schemeClr>
                </a:solidFill>
              </a:rPr>
              <a:t> </a:t>
            </a:r>
            <a:r>
              <a:rPr lang="en-US" sz="2200" dirty="0" err="1">
                <a:solidFill>
                  <a:schemeClr val="tx1">
                    <a:lumMod val="75000"/>
                    <a:lumOff val="25000"/>
                  </a:schemeClr>
                </a:solidFill>
              </a:rPr>
              <a:t>sống</a:t>
            </a:r>
            <a:r>
              <a:rPr lang="en-US" sz="2200" dirty="0">
                <a:solidFill>
                  <a:schemeClr val="tx1">
                    <a:lumMod val="75000"/>
                    <a:lumOff val="25000"/>
                  </a:schemeClr>
                </a:solidFill>
              </a:rPr>
              <a:t> ở </a:t>
            </a:r>
            <a:r>
              <a:rPr lang="en-US" sz="2200" dirty="0" err="1">
                <a:solidFill>
                  <a:schemeClr val="tx1">
                    <a:lumMod val="75000"/>
                    <a:lumOff val="25000"/>
                  </a:schemeClr>
                </a:solidFill>
              </a:rPr>
              <a:t>nước</a:t>
            </a:r>
            <a:r>
              <a:rPr lang="en-US" sz="2200" dirty="0">
                <a:solidFill>
                  <a:schemeClr val="tx1">
                    <a:lumMod val="75000"/>
                    <a:lumOff val="25000"/>
                  </a:schemeClr>
                </a:solidFill>
              </a:rPr>
              <a:t> </a:t>
            </a:r>
            <a:r>
              <a:rPr lang="en-US" sz="2200" dirty="0" err="1">
                <a:solidFill>
                  <a:schemeClr val="tx1">
                    <a:lumMod val="75000"/>
                    <a:lumOff val="25000"/>
                  </a:schemeClr>
                </a:solidFill>
              </a:rPr>
              <a:t>và</a:t>
            </a:r>
            <a:r>
              <a:rPr lang="en-US" sz="2200" dirty="0">
                <a:solidFill>
                  <a:schemeClr val="tx1">
                    <a:lumMod val="75000"/>
                    <a:lumOff val="25000"/>
                  </a:schemeClr>
                </a:solidFill>
              </a:rPr>
              <a:t> </a:t>
            </a:r>
            <a:r>
              <a:rPr lang="en-US" sz="2200" dirty="0" err="1">
                <a:solidFill>
                  <a:schemeClr val="tx1">
                    <a:lumMod val="75000"/>
                    <a:lumOff val="25000"/>
                  </a:schemeClr>
                </a:solidFill>
              </a:rPr>
              <a:t>thân</a:t>
            </a:r>
            <a:r>
              <a:rPr lang="en-US" sz="2200" dirty="0">
                <a:solidFill>
                  <a:schemeClr val="tx1">
                    <a:lumMod val="75000"/>
                    <a:lumOff val="25000"/>
                  </a:schemeClr>
                </a:solidFill>
              </a:rPr>
              <a:t> </a:t>
            </a:r>
            <a:r>
              <a:rPr lang="en-US" sz="2200" dirty="0" err="1">
                <a:solidFill>
                  <a:schemeClr val="tx1">
                    <a:lumMod val="75000"/>
                    <a:lumOff val="25000"/>
                  </a:schemeClr>
                </a:solidFill>
              </a:rPr>
              <a:t>mềm</a:t>
            </a:r>
            <a:r>
              <a:rPr lang="en-US" sz="2200" dirty="0">
                <a:solidFill>
                  <a:schemeClr val="tx1">
                    <a:lumMod val="75000"/>
                    <a:lumOff val="25000"/>
                  </a:schemeClr>
                </a:solidFill>
              </a:rPr>
              <a:t>: </a:t>
            </a:r>
            <a:r>
              <a:rPr lang="en-US" sz="2200" dirty="0" err="1">
                <a:solidFill>
                  <a:schemeClr val="tx1">
                    <a:lumMod val="75000"/>
                    <a:lumOff val="25000"/>
                  </a:schemeClr>
                </a:solidFill>
              </a:rPr>
              <a:t>cho</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hộp</a:t>
            </a:r>
            <a:r>
              <a:rPr lang="en-US" sz="2200" dirty="0">
                <a:solidFill>
                  <a:schemeClr val="tx1">
                    <a:lumMod val="75000"/>
                    <a:lumOff val="25000"/>
                  </a:schemeClr>
                </a:solidFill>
              </a:rPr>
              <a:t> </a:t>
            </a:r>
            <a:r>
              <a:rPr lang="en-US" sz="2200" dirty="0" err="1">
                <a:solidFill>
                  <a:schemeClr val="tx1">
                    <a:lumMod val="75000"/>
                    <a:lumOff val="25000"/>
                  </a:schemeClr>
                </a:solidFill>
              </a:rPr>
              <a:t>chứa</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sống</a:t>
            </a:r>
            <a:r>
              <a:rPr lang="en-US" sz="2200" dirty="0">
                <a:solidFill>
                  <a:schemeClr val="tx1">
                    <a:lumMod val="75000"/>
                    <a:lumOff val="25000"/>
                  </a:schemeClr>
                </a:solidFill>
              </a:rPr>
              <a:t>.</a:t>
            </a:r>
          </a:p>
          <a:p>
            <a:pPr algn="just">
              <a:lnSpc>
                <a:spcPct val="150000"/>
              </a:lnSpc>
            </a:pPr>
            <a:r>
              <a:rPr lang="en-US" sz="1600" dirty="0">
                <a:solidFill>
                  <a:schemeClr val="tx1">
                    <a:lumMod val="75000"/>
                    <a:lumOff val="25000"/>
                  </a:schemeClr>
                </a:solidFill>
              </a:rPr>
              <a:t> </a:t>
            </a:r>
          </a:p>
        </p:txBody>
      </p:sp>
    </p:spTree>
    <p:extLst>
      <p:ext uri="{BB962C8B-B14F-4D97-AF65-F5344CB8AC3E}">
        <p14:creationId xmlns:p14="http://schemas.microsoft.com/office/powerpoint/2010/main" val="4005030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3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3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animEffect transition="in" filter="fade">
                                      <p:cBhvr>
                                        <p:cTn id="15" dur="300"/>
                                        <p:tgtEl>
                                          <p:spTgt spid="10">
                                            <p:txEl>
                                              <p:pRg st="0" end="0"/>
                                            </p:txEl>
                                          </p:spTgt>
                                        </p:tgtEl>
                                      </p:cBhvr>
                                    </p:animEffect>
                                    <p:anim calcmode="lin" valueType="num">
                                      <p:cBhvr>
                                        <p:cTn id="16" dur="3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7" dur="3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
                                            <p:txEl>
                                              <p:pRg st="1" end="1"/>
                                            </p:txEl>
                                          </p:spTgt>
                                        </p:tgtEl>
                                        <p:attrNameLst>
                                          <p:attrName>style.visibility</p:attrName>
                                        </p:attrNameLst>
                                      </p:cBhvr>
                                      <p:to>
                                        <p:strVal val="visible"/>
                                      </p:to>
                                    </p:set>
                                    <p:animEffect transition="in" filter="wipe(down)">
                                      <p:cBhvr>
                                        <p:cTn id="22" dur="300"/>
                                        <p:tgtEl>
                                          <p:spTgt spid="1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xEl>
                                              <p:pRg st="2" end="2"/>
                                            </p:txEl>
                                          </p:spTgt>
                                        </p:tgtEl>
                                        <p:attrNameLst>
                                          <p:attrName>style.visibility</p:attrName>
                                        </p:attrNameLst>
                                      </p:cBhvr>
                                      <p:to>
                                        <p:strVal val="visible"/>
                                      </p:to>
                                    </p:set>
                                    <p:animEffect transition="in" filter="fade">
                                      <p:cBhvr>
                                        <p:cTn id="27" dur="300"/>
                                        <p:tgtEl>
                                          <p:spTgt spid="10">
                                            <p:txEl>
                                              <p:pRg st="2" end="2"/>
                                            </p:txEl>
                                          </p:spTgt>
                                        </p:tgtEl>
                                      </p:cBhvr>
                                    </p:animEffect>
                                    <p:anim calcmode="lin" valueType="num">
                                      <p:cBhvr>
                                        <p:cTn id="28" dur="3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29" dur="3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xEl>
                                              <p:pRg st="3" end="3"/>
                                            </p:txEl>
                                          </p:spTgt>
                                        </p:tgtEl>
                                        <p:attrNameLst>
                                          <p:attrName>style.visibility</p:attrName>
                                        </p:attrNameLst>
                                      </p:cBhvr>
                                      <p:to>
                                        <p:strVal val="visible"/>
                                      </p:to>
                                    </p:set>
                                    <p:animEffect transition="in" filter="wipe(down)">
                                      <p:cBhvr>
                                        <p:cTn id="34" dur="300"/>
                                        <p:tgtEl>
                                          <p:spTgt spid="10">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wipe(down)">
                                      <p:cBhvr>
                                        <p:cTn id="39" dur="300"/>
                                        <p:tgtEl>
                                          <p:spTgt spid="10">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
                                            <p:txEl>
                                              <p:pRg st="5" end="5"/>
                                            </p:txEl>
                                          </p:spTgt>
                                        </p:tgtEl>
                                        <p:attrNameLst>
                                          <p:attrName>style.visibility</p:attrName>
                                        </p:attrNameLst>
                                      </p:cBhvr>
                                      <p:to>
                                        <p:strVal val="visible"/>
                                      </p:to>
                                    </p:set>
                                    <p:animEffect transition="in" filter="wipe(down)">
                                      <p:cBhvr>
                                        <p:cTn id="44" dur="3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Pentagon 6">
            <a:extLst>
              <a:ext uri="{FF2B5EF4-FFF2-40B4-BE49-F238E27FC236}">
                <a16:creationId xmlns:a16="http://schemas.microsoft.com/office/drawing/2014/main" xmlns="" id="{45C31C0B-6EF8-4A21-A808-3CC708A0FD5C}"/>
              </a:ext>
            </a:extLst>
          </p:cNvPr>
          <p:cNvSpPr/>
          <p:nvPr/>
        </p:nvSpPr>
        <p:spPr>
          <a:xfrm>
            <a:off x="887818" y="1637413"/>
            <a:ext cx="7368363" cy="754912"/>
          </a:xfrm>
          <a:prstGeom prst="homePlate">
            <a:avLst/>
          </a:prstGeom>
          <a:solidFill>
            <a:srgbClr val="0D8173"/>
          </a:solidFill>
          <a:ln w="1905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t>Quan </a:t>
            </a:r>
            <a:r>
              <a:rPr lang="en-US" sz="2300" dirty="0" err="1"/>
              <a:t>sát</a:t>
            </a:r>
            <a:r>
              <a:rPr lang="en-US" sz="2300" dirty="0"/>
              <a:t> </a:t>
            </a:r>
            <a:r>
              <a:rPr lang="en-US" sz="2300" dirty="0" err="1"/>
              <a:t>thực</a:t>
            </a:r>
            <a:r>
              <a:rPr lang="en-US" sz="2300" dirty="0"/>
              <a:t> </a:t>
            </a:r>
            <a:r>
              <a:rPr lang="en-US" sz="2300" dirty="0" err="1"/>
              <a:t>vật</a:t>
            </a:r>
            <a:r>
              <a:rPr lang="en-US" sz="2300" dirty="0"/>
              <a:t>, </a:t>
            </a:r>
            <a:r>
              <a:rPr lang="en-US" sz="2300" dirty="0" err="1"/>
              <a:t>động</a:t>
            </a:r>
            <a:r>
              <a:rPr lang="en-US" sz="2300" dirty="0"/>
              <a:t> </a:t>
            </a:r>
            <a:r>
              <a:rPr lang="en-US" sz="2300" dirty="0" err="1"/>
              <a:t>vật</a:t>
            </a:r>
            <a:r>
              <a:rPr lang="en-US" sz="2300" dirty="0"/>
              <a:t> </a:t>
            </a:r>
            <a:r>
              <a:rPr lang="en-US" sz="2300" dirty="0" err="1"/>
              <a:t>nơi</a:t>
            </a:r>
            <a:r>
              <a:rPr lang="en-US" sz="2300" dirty="0"/>
              <a:t> </a:t>
            </a:r>
            <a:r>
              <a:rPr lang="en-US" sz="2300" dirty="0" err="1"/>
              <a:t>em</a:t>
            </a:r>
            <a:r>
              <a:rPr lang="en-US" sz="2300" dirty="0"/>
              <a:t> </a:t>
            </a:r>
            <a:r>
              <a:rPr lang="en-US" sz="2300" dirty="0" err="1"/>
              <a:t>đến</a:t>
            </a:r>
            <a:endParaRPr lang="en-US" sz="2300" dirty="0"/>
          </a:p>
        </p:txBody>
      </p:sp>
      <p:sp>
        <p:nvSpPr>
          <p:cNvPr id="8" name="Arrow: Pentagon 7">
            <a:extLst>
              <a:ext uri="{FF2B5EF4-FFF2-40B4-BE49-F238E27FC236}">
                <a16:creationId xmlns:a16="http://schemas.microsoft.com/office/drawing/2014/main" xmlns="" id="{6EA53262-AEC3-4D1C-AC60-D5C7E520A861}"/>
              </a:ext>
            </a:extLst>
          </p:cNvPr>
          <p:cNvSpPr/>
          <p:nvPr/>
        </p:nvSpPr>
        <p:spPr>
          <a:xfrm>
            <a:off x="887818" y="2751175"/>
            <a:ext cx="7368363" cy="754912"/>
          </a:xfrm>
          <a:prstGeom prst="homePlate">
            <a:avLst/>
          </a:prstGeom>
          <a:solidFill>
            <a:srgbClr val="0D8173"/>
          </a:solidFill>
          <a:ln w="1905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a:t>Thu </a:t>
            </a:r>
            <a:r>
              <a:rPr lang="en-US" sz="2300" dirty="0" err="1"/>
              <a:t>mẫu</a:t>
            </a:r>
            <a:r>
              <a:rPr lang="en-US" sz="2300" dirty="0"/>
              <a:t> </a:t>
            </a:r>
            <a:r>
              <a:rPr lang="en-US" sz="2300" dirty="0" err="1"/>
              <a:t>động</a:t>
            </a:r>
            <a:r>
              <a:rPr lang="en-US" sz="2300" dirty="0"/>
              <a:t> </a:t>
            </a:r>
            <a:r>
              <a:rPr lang="en-US" sz="2300" dirty="0" err="1"/>
              <a:t>vật</a:t>
            </a:r>
            <a:r>
              <a:rPr lang="en-US" sz="2300" dirty="0"/>
              <a:t> </a:t>
            </a:r>
            <a:r>
              <a:rPr lang="en-US" sz="2300" dirty="0" err="1"/>
              <a:t>để</a:t>
            </a:r>
            <a:r>
              <a:rPr lang="en-US" sz="2300" dirty="0"/>
              <a:t> </a:t>
            </a:r>
            <a:r>
              <a:rPr lang="en-US" sz="2300" dirty="0" err="1"/>
              <a:t>quan</a:t>
            </a:r>
            <a:r>
              <a:rPr lang="en-US" sz="2300" dirty="0"/>
              <a:t> </a:t>
            </a:r>
            <a:r>
              <a:rPr lang="en-US" sz="2300" dirty="0" err="1"/>
              <a:t>sát</a:t>
            </a:r>
            <a:r>
              <a:rPr lang="en-US" sz="2300" dirty="0"/>
              <a:t> </a:t>
            </a:r>
            <a:r>
              <a:rPr lang="en-US" sz="2300" dirty="0" err="1"/>
              <a:t>rồi</a:t>
            </a:r>
            <a:r>
              <a:rPr lang="en-US" sz="2300" dirty="0"/>
              <a:t> </a:t>
            </a:r>
            <a:r>
              <a:rPr lang="en-US" sz="2300" dirty="0" err="1"/>
              <a:t>thả</a:t>
            </a:r>
            <a:r>
              <a:rPr lang="en-US" sz="2300" dirty="0"/>
              <a:t> </a:t>
            </a:r>
            <a:r>
              <a:rPr lang="en-US" sz="2300" dirty="0" err="1"/>
              <a:t>về</a:t>
            </a:r>
            <a:r>
              <a:rPr lang="en-US" sz="2300" dirty="0"/>
              <a:t> </a:t>
            </a:r>
            <a:r>
              <a:rPr lang="en-US" sz="2300" dirty="0" err="1"/>
              <a:t>môi</a:t>
            </a:r>
            <a:r>
              <a:rPr lang="en-US" sz="2300" dirty="0"/>
              <a:t> </a:t>
            </a:r>
            <a:r>
              <a:rPr lang="en-US" sz="2300" dirty="0" err="1"/>
              <a:t>trường</a:t>
            </a:r>
            <a:endParaRPr lang="en-US" sz="2300" dirty="0"/>
          </a:p>
        </p:txBody>
      </p:sp>
      <p:sp>
        <p:nvSpPr>
          <p:cNvPr id="9" name="Arrow: Pentagon 8">
            <a:extLst>
              <a:ext uri="{FF2B5EF4-FFF2-40B4-BE49-F238E27FC236}">
                <a16:creationId xmlns:a16="http://schemas.microsoft.com/office/drawing/2014/main" xmlns="" id="{9CB3724E-BA29-4C4A-AC11-F40169480C25}"/>
              </a:ext>
            </a:extLst>
          </p:cNvPr>
          <p:cNvSpPr/>
          <p:nvPr/>
        </p:nvSpPr>
        <p:spPr>
          <a:xfrm>
            <a:off x="887817" y="3864937"/>
            <a:ext cx="7368363" cy="754912"/>
          </a:xfrm>
          <a:prstGeom prst="homePlate">
            <a:avLst/>
          </a:prstGeom>
          <a:solidFill>
            <a:srgbClr val="0D8173"/>
          </a:solidFill>
          <a:ln w="19050">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300" dirty="0" err="1"/>
              <a:t>Ghi</a:t>
            </a:r>
            <a:r>
              <a:rPr lang="en-US" sz="2300" dirty="0"/>
              <a:t> </a:t>
            </a:r>
            <a:r>
              <a:rPr lang="en-US" sz="2300" dirty="0" err="1"/>
              <a:t>chép</a:t>
            </a:r>
            <a:r>
              <a:rPr lang="en-US" sz="2300" dirty="0"/>
              <a:t> </a:t>
            </a:r>
            <a:r>
              <a:rPr lang="en-US" sz="2300" dirty="0" err="1"/>
              <a:t>và</a:t>
            </a:r>
            <a:r>
              <a:rPr lang="en-US" sz="2300" dirty="0"/>
              <a:t> </a:t>
            </a:r>
            <a:r>
              <a:rPr lang="en-US" sz="2300" dirty="0" err="1"/>
              <a:t>thực</a:t>
            </a:r>
            <a:r>
              <a:rPr lang="en-US" sz="2300" dirty="0"/>
              <a:t> </a:t>
            </a:r>
            <a:r>
              <a:rPr lang="en-US" sz="2300" dirty="0" err="1"/>
              <a:t>hiện</a:t>
            </a:r>
            <a:r>
              <a:rPr lang="en-US" sz="2300" dirty="0"/>
              <a:t> </a:t>
            </a:r>
            <a:r>
              <a:rPr lang="en-US" sz="2300" dirty="0" err="1"/>
              <a:t>phiếu</a:t>
            </a:r>
            <a:r>
              <a:rPr lang="en-US" sz="2300" dirty="0"/>
              <a:t> </a:t>
            </a:r>
            <a:r>
              <a:rPr lang="en-US" sz="2300" dirty="0" err="1"/>
              <a:t>nhiệm</a:t>
            </a:r>
            <a:r>
              <a:rPr lang="en-US" sz="2300" dirty="0"/>
              <a:t> </a:t>
            </a:r>
            <a:r>
              <a:rPr lang="en-US" sz="2300" dirty="0" err="1"/>
              <a:t>vụ</a:t>
            </a:r>
            <a:endParaRPr lang="en-US" sz="2300" dirty="0"/>
          </a:p>
        </p:txBody>
      </p:sp>
      <p:sp>
        <p:nvSpPr>
          <p:cNvPr id="10" name="Google Shape;925;p37">
            <a:extLst>
              <a:ext uri="{FF2B5EF4-FFF2-40B4-BE49-F238E27FC236}">
                <a16:creationId xmlns:a16="http://schemas.microsoft.com/office/drawing/2014/main" xmlns="" id="{28BDE7CE-0248-413C-ACDC-A6EB19416A3B}"/>
              </a:ext>
            </a:extLst>
          </p:cNvPr>
          <p:cNvSpPr txBox="1">
            <a:spLocks/>
          </p:cNvSpPr>
          <p:nvPr/>
        </p:nvSpPr>
        <p:spPr>
          <a:xfrm>
            <a:off x="852500" y="237301"/>
            <a:ext cx="7438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II. THỰC HÀNH TÌM HIỂU SINH VẬT NGOÀI THIÊN NHIÊN</a:t>
            </a:r>
          </a:p>
        </p:txBody>
      </p:sp>
    </p:spTree>
    <p:extLst>
      <p:ext uri="{BB962C8B-B14F-4D97-AF65-F5344CB8AC3E}">
        <p14:creationId xmlns:p14="http://schemas.microsoft.com/office/powerpoint/2010/main" val="1307214746"/>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3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3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0FE2D-FAE1-47B9-AF58-F57F4C8E76FA}"/>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xmlns="" id="{8D0E9B70-FA27-489E-865A-3A45C684991F}"/>
              </a:ext>
            </a:extLst>
          </p:cNvPr>
          <p:cNvPicPr>
            <a:picLocks noChangeAspect="1"/>
          </p:cNvPicPr>
          <p:nvPr/>
        </p:nvPicPr>
        <p:blipFill rotWithShape="1">
          <a:blip r:embed="rId2"/>
          <a:srcRect l="6790" t="22524" r="4322" b="37731"/>
          <a:stretch/>
        </p:blipFill>
        <p:spPr>
          <a:xfrm>
            <a:off x="187778" y="0"/>
            <a:ext cx="8956222" cy="1729062"/>
          </a:xfrm>
          <a:prstGeom prst="rect">
            <a:avLst/>
          </a:prstGeom>
        </p:spPr>
      </p:pic>
      <p:pic>
        <p:nvPicPr>
          <p:cNvPr id="4" name="Picture 3">
            <a:extLst>
              <a:ext uri="{FF2B5EF4-FFF2-40B4-BE49-F238E27FC236}">
                <a16:creationId xmlns:a16="http://schemas.microsoft.com/office/drawing/2014/main" xmlns="" id="{7BF8261D-A313-491F-9875-030D1957FD5A}"/>
              </a:ext>
            </a:extLst>
          </p:cNvPr>
          <p:cNvPicPr>
            <a:picLocks noChangeAspect="1"/>
          </p:cNvPicPr>
          <p:nvPr/>
        </p:nvPicPr>
        <p:blipFill rotWithShape="1">
          <a:blip r:embed="rId3"/>
          <a:srcRect l="6790" t="16444" r="5062" b="16362"/>
          <a:stretch/>
        </p:blipFill>
        <p:spPr>
          <a:xfrm>
            <a:off x="120492" y="1850979"/>
            <a:ext cx="8768442" cy="3126920"/>
          </a:xfrm>
          <a:prstGeom prst="rect">
            <a:avLst/>
          </a:prstGeom>
          <a:ln w="19050">
            <a:solidFill>
              <a:schemeClr val="tx1"/>
            </a:solidFill>
          </a:ln>
        </p:spPr>
      </p:pic>
    </p:spTree>
    <p:extLst>
      <p:ext uri="{BB962C8B-B14F-4D97-AF65-F5344CB8AC3E}">
        <p14:creationId xmlns:p14="http://schemas.microsoft.com/office/powerpoint/2010/main" val="325219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3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6"/>
        <p:cNvGrpSpPr/>
        <p:nvPr/>
      </p:nvGrpSpPr>
      <p:grpSpPr>
        <a:xfrm>
          <a:off x="0" y="0"/>
          <a:ext cx="0" cy="0"/>
          <a:chOff x="0" y="0"/>
          <a:chExt cx="0" cy="0"/>
        </a:xfrm>
      </p:grpSpPr>
      <p:grpSp>
        <p:nvGrpSpPr>
          <p:cNvPr id="917" name="Google Shape;917;p37"/>
          <p:cNvGrpSpPr/>
          <p:nvPr/>
        </p:nvGrpSpPr>
        <p:grpSpPr>
          <a:xfrm>
            <a:off x="992755" y="324711"/>
            <a:ext cx="7158440" cy="921454"/>
            <a:chOff x="7728915" y="2370420"/>
            <a:chExt cx="1034472" cy="222546"/>
          </a:xfrm>
        </p:grpSpPr>
        <p:sp>
          <p:nvSpPr>
            <p:cNvPr id="918"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5" name="Google Shape;925;p37"/>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KHỞI ĐỘNG</a:t>
            </a:r>
            <a:endParaRPr sz="3200" b="1" dirty="0">
              <a:solidFill>
                <a:schemeClr val="tx1">
                  <a:lumMod val="75000"/>
                  <a:lumOff val="25000"/>
                </a:schemeClr>
              </a:solidFill>
              <a:latin typeface="+mj-lt"/>
            </a:endParaRPr>
          </a:p>
        </p:txBody>
      </p:sp>
      <p:sp>
        <p:nvSpPr>
          <p:cNvPr id="4" name="Rectangle: Rounded Corners 3">
            <a:extLst>
              <a:ext uri="{FF2B5EF4-FFF2-40B4-BE49-F238E27FC236}">
                <a16:creationId xmlns:a16="http://schemas.microsoft.com/office/drawing/2014/main" xmlns="" id="{21BF2481-B766-49BC-B32E-E8A968C2371D}"/>
              </a:ext>
            </a:extLst>
          </p:cNvPr>
          <p:cNvSpPr/>
          <p:nvPr/>
        </p:nvSpPr>
        <p:spPr>
          <a:xfrm>
            <a:off x="1281770" y="1709203"/>
            <a:ext cx="2979784" cy="618860"/>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lumMod val="75000"/>
                    <a:lumOff val="25000"/>
                  </a:schemeClr>
                </a:solidFill>
              </a:rPr>
              <a:t>Ai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nhớ</a:t>
            </a:r>
            <a:r>
              <a:rPr lang="en-US" sz="2200" dirty="0">
                <a:solidFill>
                  <a:schemeClr val="tx1">
                    <a:lumMod val="75000"/>
                    <a:lumOff val="25000"/>
                  </a:schemeClr>
                </a:solidFill>
              </a:rPr>
              <a:t> </a:t>
            </a:r>
            <a:r>
              <a:rPr lang="en-US" sz="2200" dirty="0" err="1">
                <a:solidFill>
                  <a:schemeClr val="tx1">
                    <a:lumMod val="75000"/>
                    <a:lumOff val="25000"/>
                  </a:schemeClr>
                </a:solidFill>
              </a:rPr>
              <a:t>lâu</a:t>
            </a:r>
            <a:r>
              <a:rPr lang="en-US" sz="2200" dirty="0">
                <a:solidFill>
                  <a:schemeClr val="tx1">
                    <a:lumMod val="75000"/>
                    <a:lumOff val="25000"/>
                  </a:schemeClr>
                </a:solidFill>
              </a:rPr>
              <a:t> </a:t>
            </a:r>
            <a:r>
              <a:rPr lang="en-US" sz="2200" dirty="0" err="1">
                <a:solidFill>
                  <a:schemeClr val="tx1">
                    <a:lumMod val="75000"/>
                    <a:lumOff val="25000"/>
                  </a:schemeClr>
                </a:solidFill>
              </a:rPr>
              <a:t>hơn</a:t>
            </a:r>
            <a:r>
              <a:rPr lang="en-US" sz="2200" dirty="0">
                <a:solidFill>
                  <a:schemeClr val="tx1">
                    <a:lumMod val="75000"/>
                    <a:lumOff val="25000"/>
                  </a:schemeClr>
                </a:solidFill>
              </a:rPr>
              <a:t>?</a:t>
            </a:r>
          </a:p>
        </p:txBody>
      </p:sp>
      <p:sp>
        <p:nvSpPr>
          <p:cNvPr id="15" name="Rectangle: Rounded Corners 14">
            <a:extLst>
              <a:ext uri="{FF2B5EF4-FFF2-40B4-BE49-F238E27FC236}">
                <a16:creationId xmlns:a16="http://schemas.microsoft.com/office/drawing/2014/main" xmlns="" id="{70CE7FEA-C71E-4081-91ED-47B2823B1BDD}"/>
              </a:ext>
            </a:extLst>
          </p:cNvPr>
          <p:cNvSpPr/>
          <p:nvPr/>
        </p:nvSpPr>
        <p:spPr>
          <a:xfrm>
            <a:off x="1281770" y="2569633"/>
            <a:ext cx="2979784" cy="1819715"/>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dirty="0" err="1">
                <a:solidFill>
                  <a:schemeClr val="tx1">
                    <a:lumMod val="75000"/>
                    <a:lumOff val="25000"/>
                  </a:schemeClr>
                </a:solidFill>
              </a:rPr>
              <a:t>Nêu</a:t>
            </a:r>
            <a:r>
              <a:rPr lang="en-US" sz="2200" dirty="0">
                <a:solidFill>
                  <a:schemeClr val="tx1">
                    <a:lumMod val="75000"/>
                    <a:lumOff val="25000"/>
                  </a:schemeClr>
                </a:solidFill>
              </a:rPr>
              <a:t> </a:t>
            </a:r>
            <a:r>
              <a:rPr lang="en-US" sz="2200" dirty="0" err="1">
                <a:solidFill>
                  <a:schemeClr val="tx1">
                    <a:lumMod val="75000"/>
                    <a:lumOff val="25000"/>
                  </a:schemeClr>
                </a:solidFill>
              </a:rPr>
              <a:t>vai</a:t>
            </a:r>
            <a:r>
              <a:rPr lang="en-US" sz="2200" dirty="0">
                <a:solidFill>
                  <a:schemeClr val="tx1">
                    <a:lumMod val="75000"/>
                    <a:lumOff val="25000"/>
                  </a:schemeClr>
                </a:solidFill>
              </a:rPr>
              <a:t> </a:t>
            </a:r>
            <a:r>
              <a:rPr lang="en-US" sz="2200" dirty="0" err="1">
                <a:solidFill>
                  <a:schemeClr val="tx1">
                    <a:lumMod val="75000"/>
                    <a:lumOff val="25000"/>
                  </a:schemeClr>
                </a:solidFill>
              </a:rPr>
              <a:t>trò</a:t>
            </a:r>
            <a:r>
              <a:rPr lang="en-US" sz="2200" dirty="0">
                <a:solidFill>
                  <a:schemeClr val="tx1">
                    <a:lumMod val="75000"/>
                    <a:lumOff val="25000"/>
                  </a:schemeClr>
                </a:solidFill>
              </a:rPr>
              <a:t> </a:t>
            </a:r>
            <a:r>
              <a:rPr lang="en-US" sz="2200" dirty="0" err="1">
                <a:solidFill>
                  <a:schemeClr val="tx1">
                    <a:lumMod val="75000"/>
                    <a:lumOff val="25000"/>
                  </a:schemeClr>
                </a:solidFill>
              </a:rPr>
              <a:t>của</a:t>
            </a:r>
            <a:r>
              <a:rPr lang="en-US" sz="2200" dirty="0">
                <a:solidFill>
                  <a:schemeClr val="tx1">
                    <a:lumMod val="75000"/>
                    <a:lumOff val="25000"/>
                  </a:schemeClr>
                </a:solidFill>
              </a:rPr>
              <a:t> </a:t>
            </a:r>
            <a:r>
              <a:rPr lang="en-US" sz="2200" dirty="0" err="1">
                <a:solidFill>
                  <a:schemeClr val="tx1">
                    <a:lumMod val="75000"/>
                    <a:lumOff val="25000"/>
                  </a:schemeClr>
                </a:solidFill>
              </a:rPr>
              <a:t>đa</a:t>
            </a:r>
            <a:r>
              <a:rPr lang="en-US" sz="2200" dirty="0">
                <a:solidFill>
                  <a:schemeClr val="tx1">
                    <a:lumMod val="75000"/>
                    <a:lumOff val="25000"/>
                  </a:schemeClr>
                </a:solidFill>
              </a:rPr>
              <a:t> </a:t>
            </a:r>
            <a:r>
              <a:rPr lang="en-US" sz="2200" dirty="0" err="1">
                <a:solidFill>
                  <a:schemeClr val="tx1">
                    <a:lumMod val="75000"/>
                    <a:lumOff val="25000"/>
                  </a:schemeClr>
                </a:solidFill>
              </a:rPr>
              <a:t>dạng</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học</a:t>
            </a:r>
            <a:r>
              <a:rPr lang="en-US" sz="2200" dirty="0">
                <a:solidFill>
                  <a:schemeClr val="tx1">
                    <a:lumMod val="75000"/>
                    <a:lumOff val="25000"/>
                  </a:schemeClr>
                </a:solidFill>
              </a:rPr>
              <a:t> </a:t>
            </a:r>
            <a:r>
              <a:rPr lang="en-US" sz="2200" dirty="0" err="1">
                <a:solidFill>
                  <a:schemeClr val="tx1">
                    <a:lumMod val="75000"/>
                    <a:lumOff val="25000"/>
                  </a:schemeClr>
                </a:solidFill>
              </a:rPr>
              <a:t>trong</a:t>
            </a:r>
            <a:r>
              <a:rPr lang="en-US" sz="2200" dirty="0">
                <a:solidFill>
                  <a:schemeClr val="tx1">
                    <a:lumMod val="75000"/>
                    <a:lumOff val="25000"/>
                  </a:schemeClr>
                </a:solidFill>
              </a:rPr>
              <a:t> </a:t>
            </a:r>
            <a:r>
              <a:rPr lang="en-US" sz="2200" dirty="0" err="1">
                <a:solidFill>
                  <a:schemeClr val="tx1">
                    <a:lumMod val="75000"/>
                    <a:lumOff val="25000"/>
                  </a:schemeClr>
                </a:solidFill>
              </a:rPr>
              <a:t>thực</a:t>
            </a:r>
            <a:r>
              <a:rPr lang="en-US" sz="2200" dirty="0">
                <a:solidFill>
                  <a:schemeClr val="tx1">
                    <a:lumMod val="75000"/>
                    <a:lumOff val="25000"/>
                  </a:schemeClr>
                </a:solidFill>
              </a:rPr>
              <a:t> </a:t>
            </a:r>
            <a:r>
              <a:rPr lang="en-US" sz="2200" dirty="0" err="1">
                <a:solidFill>
                  <a:schemeClr val="tx1">
                    <a:lumMod val="75000"/>
                    <a:lumOff val="25000"/>
                  </a:schemeClr>
                </a:solidFill>
              </a:rPr>
              <a:t>tiễn</a:t>
            </a:r>
            <a:r>
              <a:rPr lang="en-US" sz="2200" dirty="0">
                <a:solidFill>
                  <a:schemeClr val="tx1">
                    <a:lumMod val="75000"/>
                    <a:lumOff val="25000"/>
                  </a:schemeClr>
                </a:solidFill>
              </a:rPr>
              <a:t>? Cho </a:t>
            </a:r>
            <a:r>
              <a:rPr lang="en-US" sz="2200" dirty="0" err="1">
                <a:solidFill>
                  <a:schemeClr val="tx1">
                    <a:lumMod val="75000"/>
                    <a:lumOff val="25000"/>
                  </a:schemeClr>
                </a:solidFill>
              </a:rPr>
              <a:t>ví</a:t>
            </a:r>
            <a:r>
              <a:rPr lang="en-US" sz="2200" dirty="0">
                <a:solidFill>
                  <a:schemeClr val="tx1">
                    <a:lumMod val="75000"/>
                    <a:lumOff val="25000"/>
                  </a:schemeClr>
                </a:solidFill>
              </a:rPr>
              <a:t> </a:t>
            </a:r>
            <a:r>
              <a:rPr lang="en-US" sz="2200" dirty="0" err="1">
                <a:solidFill>
                  <a:schemeClr val="tx1">
                    <a:lumMod val="75000"/>
                    <a:lumOff val="25000"/>
                  </a:schemeClr>
                </a:solidFill>
              </a:rPr>
              <a:t>dụ</a:t>
            </a:r>
            <a:r>
              <a:rPr lang="en-US" sz="2200" dirty="0">
                <a:solidFill>
                  <a:schemeClr val="tx1">
                    <a:lumMod val="75000"/>
                    <a:lumOff val="25000"/>
                  </a:schemeClr>
                </a:solidFill>
              </a:rPr>
              <a:t>.</a:t>
            </a:r>
          </a:p>
        </p:txBody>
      </p:sp>
      <p:pic>
        <p:nvPicPr>
          <p:cNvPr id="16" name="Picture 2">
            <a:extLst>
              <a:ext uri="{FF2B5EF4-FFF2-40B4-BE49-F238E27FC236}">
                <a16:creationId xmlns:a16="http://schemas.microsoft.com/office/drawing/2014/main" xmlns="" id="{71611C96-3F76-4CF3-905E-826C52A318A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825516" y="1506962"/>
            <a:ext cx="3036714" cy="3408556"/>
          </a:xfrm>
          <a:prstGeom prst="rect">
            <a:avLst/>
          </a:prstGeom>
        </p:spPr>
      </p:pic>
      <p:pic>
        <p:nvPicPr>
          <p:cNvPr id="17" name="Picture 14">
            <a:extLst>
              <a:ext uri="{FF2B5EF4-FFF2-40B4-BE49-F238E27FC236}">
                <a16:creationId xmlns:a16="http://schemas.microsoft.com/office/drawing/2014/main" xmlns="" id="{EA989785-12DD-49FD-8A43-640B05560D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1080585">
            <a:off x="3874111" y="1172083"/>
            <a:ext cx="703969" cy="769748"/>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9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92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299"/>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3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3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3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5" grpId="0"/>
      <p:bldP spid="4" grpId="0" animBg="1"/>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AA258D-4126-4F3F-83A7-379BEBFEF3D5}"/>
              </a:ext>
            </a:extLst>
          </p:cNvPr>
          <p:cNvSpPr>
            <a:spLocks noGrp="1"/>
          </p:cNvSpPr>
          <p:nvPr>
            <p:ph type="title"/>
          </p:nvPr>
        </p:nvSpPr>
        <p:spPr>
          <a:xfrm>
            <a:off x="2106387" y="186581"/>
            <a:ext cx="4139292" cy="576000"/>
          </a:xfrm>
        </p:spPr>
        <p:txBody>
          <a:bodyPr/>
          <a:lstStyle/>
          <a:p>
            <a:r>
              <a:rPr lang="vi-VN" dirty="0">
                <a:solidFill>
                  <a:srgbClr val="FF0000"/>
                </a:solidFill>
                <a:latin typeface="Times New Roman" panose="02020603050405020304" pitchFamily="18" charset="0"/>
                <a:cs typeface="Times New Roman" panose="02020603050405020304" pitchFamily="18" charset="0"/>
              </a:rPr>
              <a:t>PHIẾU QUAN SÁT THỰC VẬT</a:t>
            </a: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3" name="Table 3">
            <a:extLst>
              <a:ext uri="{FF2B5EF4-FFF2-40B4-BE49-F238E27FC236}">
                <a16:creationId xmlns:a16="http://schemas.microsoft.com/office/drawing/2014/main" xmlns="" id="{6BEF73B2-3224-490A-B7E0-97FBA129914C}"/>
              </a:ext>
            </a:extLst>
          </p:cNvPr>
          <p:cNvGraphicFramePr>
            <a:graphicFrameLocks noGrp="1"/>
          </p:cNvGraphicFramePr>
          <p:nvPr>
            <p:extLst>
              <p:ext uri="{D42A27DB-BD31-4B8C-83A1-F6EECF244321}">
                <p14:modId xmlns:p14="http://schemas.microsoft.com/office/powerpoint/2010/main" val="3991156187"/>
              </p:ext>
            </p:extLst>
          </p:nvPr>
        </p:nvGraphicFramePr>
        <p:xfrm>
          <a:off x="240845" y="1145596"/>
          <a:ext cx="8727621" cy="2891427"/>
        </p:xfrm>
        <a:graphic>
          <a:graphicData uri="http://schemas.openxmlformats.org/drawingml/2006/table">
            <a:tbl>
              <a:tblPr firstRow="1" bandRow="1">
                <a:tableStyleId>{798A2AAB-B7F0-4733-8D74-AA4F2597F492}</a:tableStyleId>
              </a:tblPr>
              <a:tblGrid>
                <a:gridCol w="1246803">
                  <a:extLst>
                    <a:ext uri="{9D8B030D-6E8A-4147-A177-3AD203B41FA5}">
                      <a16:colId xmlns:a16="http://schemas.microsoft.com/office/drawing/2014/main" xmlns="" val="3506925317"/>
                    </a:ext>
                  </a:extLst>
                </a:gridCol>
                <a:gridCol w="1246803">
                  <a:extLst>
                    <a:ext uri="{9D8B030D-6E8A-4147-A177-3AD203B41FA5}">
                      <a16:colId xmlns:a16="http://schemas.microsoft.com/office/drawing/2014/main" xmlns="" val="4238892004"/>
                    </a:ext>
                  </a:extLst>
                </a:gridCol>
                <a:gridCol w="1246803">
                  <a:extLst>
                    <a:ext uri="{9D8B030D-6E8A-4147-A177-3AD203B41FA5}">
                      <a16:colId xmlns:a16="http://schemas.microsoft.com/office/drawing/2014/main" xmlns="" val="2312680768"/>
                    </a:ext>
                  </a:extLst>
                </a:gridCol>
                <a:gridCol w="1246803">
                  <a:extLst>
                    <a:ext uri="{9D8B030D-6E8A-4147-A177-3AD203B41FA5}">
                      <a16:colId xmlns:a16="http://schemas.microsoft.com/office/drawing/2014/main" xmlns="" val="721254688"/>
                    </a:ext>
                  </a:extLst>
                </a:gridCol>
                <a:gridCol w="1246803">
                  <a:extLst>
                    <a:ext uri="{9D8B030D-6E8A-4147-A177-3AD203B41FA5}">
                      <a16:colId xmlns:a16="http://schemas.microsoft.com/office/drawing/2014/main" xmlns="" val="3723223457"/>
                    </a:ext>
                  </a:extLst>
                </a:gridCol>
                <a:gridCol w="1403676">
                  <a:extLst>
                    <a:ext uri="{9D8B030D-6E8A-4147-A177-3AD203B41FA5}">
                      <a16:colId xmlns:a16="http://schemas.microsoft.com/office/drawing/2014/main" xmlns="" val="694253103"/>
                    </a:ext>
                  </a:extLst>
                </a:gridCol>
                <a:gridCol w="1089930">
                  <a:extLst>
                    <a:ext uri="{9D8B030D-6E8A-4147-A177-3AD203B41FA5}">
                      <a16:colId xmlns:a16="http://schemas.microsoft.com/office/drawing/2014/main" xmlns="" val="3042668722"/>
                    </a:ext>
                  </a:extLst>
                </a:gridCol>
              </a:tblGrid>
              <a:tr h="707390">
                <a:tc>
                  <a:txBody>
                    <a:bodyPr/>
                    <a:lstStyle/>
                    <a:p>
                      <a:pPr algn="ctr"/>
                      <a:endParaRPr lang="vi-VN" sz="1700" b="1" dirty="0">
                        <a:latin typeface="+mj-lt"/>
                      </a:endParaRPr>
                    </a:p>
                    <a:p>
                      <a:pPr algn="ctr"/>
                      <a:r>
                        <a:rPr lang="vi-VN" sz="1700" b="1" dirty="0">
                          <a:latin typeface="+mj-lt"/>
                        </a:rPr>
                        <a:t>TT</a:t>
                      </a:r>
                      <a:endParaRPr lang="en-US" sz="1700" b="1" dirty="0">
                        <a:latin typeface="+mj-lt"/>
                      </a:endParaRPr>
                    </a:p>
                  </a:txBody>
                  <a:tcPr/>
                </a:tc>
                <a:tc>
                  <a:txBody>
                    <a:bodyPr/>
                    <a:lstStyle/>
                    <a:p>
                      <a:pPr algn="ctr"/>
                      <a:endParaRPr lang="vi-VN" sz="1700" b="1" dirty="0">
                        <a:latin typeface="+mj-lt"/>
                      </a:endParaRPr>
                    </a:p>
                    <a:p>
                      <a:pPr algn="ctr"/>
                      <a:r>
                        <a:rPr lang="vi-VN" sz="1700" b="1" dirty="0">
                          <a:latin typeface="+mj-lt"/>
                        </a:rPr>
                        <a:t>TÊN CÂY</a:t>
                      </a:r>
                      <a:endParaRPr lang="en-US" sz="1700" b="1" dirty="0">
                        <a:latin typeface="+mj-lt"/>
                      </a:endParaRPr>
                    </a:p>
                  </a:txBody>
                  <a:tcPr/>
                </a:tc>
                <a:tc>
                  <a:txBody>
                    <a:bodyPr/>
                    <a:lstStyle/>
                    <a:p>
                      <a:pPr algn="ctr"/>
                      <a:r>
                        <a:rPr lang="vi-VN" sz="1700" b="1" dirty="0">
                          <a:latin typeface="+mj-lt"/>
                        </a:rPr>
                        <a:t>NƠI QS  ĐƯỢC</a:t>
                      </a:r>
                      <a:endParaRPr lang="en-US" sz="1700" b="1" dirty="0">
                        <a:latin typeface="+mj-lt"/>
                      </a:endParaRPr>
                    </a:p>
                  </a:txBody>
                  <a:tcPr/>
                </a:tc>
                <a:tc>
                  <a:txBody>
                    <a:bodyPr/>
                    <a:lstStyle/>
                    <a:p>
                      <a:pPr algn="ctr"/>
                      <a:endParaRPr lang="vi-VN" sz="1700" b="1" dirty="0">
                        <a:latin typeface="+mj-lt"/>
                      </a:endParaRPr>
                    </a:p>
                    <a:p>
                      <a:pPr algn="ctr"/>
                      <a:r>
                        <a:rPr lang="vi-VN" sz="1700" b="1" dirty="0">
                          <a:latin typeface="+mj-lt"/>
                        </a:rPr>
                        <a:t>MT SỐNG</a:t>
                      </a:r>
                      <a:endParaRPr lang="en-US" sz="1700" b="1" dirty="0">
                        <a:latin typeface="+mj-lt"/>
                      </a:endParaRPr>
                    </a:p>
                  </a:txBody>
                  <a:tcPr/>
                </a:tc>
                <a:tc>
                  <a:txBody>
                    <a:bodyPr/>
                    <a:lstStyle/>
                    <a:p>
                      <a:pPr algn="ctr"/>
                      <a:endParaRPr lang="vi-VN" sz="1700" b="1" dirty="0">
                        <a:latin typeface="+mj-lt"/>
                      </a:endParaRPr>
                    </a:p>
                    <a:p>
                      <a:pPr algn="ctr"/>
                      <a:r>
                        <a:rPr lang="vi-VN" sz="1700" b="1" dirty="0">
                          <a:latin typeface="+mj-lt"/>
                        </a:rPr>
                        <a:t>NHÓM TV</a:t>
                      </a:r>
                      <a:endParaRPr lang="en-US" sz="1700" b="1" dirty="0">
                        <a:latin typeface="+mj-lt"/>
                      </a:endParaRPr>
                    </a:p>
                  </a:txBody>
                  <a:tcPr/>
                </a:tc>
                <a:tc>
                  <a:txBody>
                    <a:bodyPr/>
                    <a:lstStyle/>
                    <a:p>
                      <a:pPr algn="ctr"/>
                      <a:r>
                        <a:rPr lang="vi-VN" sz="1700" b="1" dirty="0">
                          <a:latin typeface="+mj-lt"/>
                        </a:rPr>
                        <a:t>VAI TRÒ CỦA CÂY</a:t>
                      </a:r>
                      <a:endParaRPr lang="en-US" sz="1700" b="1" dirty="0">
                        <a:latin typeface="+mj-lt"/>
                      </a:endParaRPr>
                    </a:p>
                  </a:txBody>
                  <a:tcPr/>
                </a:tc>
                <a:tc>
                  <a:txBody>
                    <a:bodyPr/>
                    <a:lstStyle/>
                    <a:p>
                      <a:pPr algn="ctr"/>
                      <a:r>
                        <a:rPr lang="vi-VN" sz="1700" b="1" dirty="0">
                          <a:latin typeface="+mj-lt"/>
                        </a:rPr>
                        <a:t>GHI CHÚ</a:t>
                      </a:r>
                      <a:endParaRPr lang="en-US" sz="1700" b="1" dirty="0">
                        <a:latin typeface="+mj-lt"/>
                      </a:endParaRPr>
                    </a:p>
                  </a:txBody>
                  <a:tcPr/>
                </a:tc>
                <a:extLst>
                  <a:ext uri="{0D108BD9-81ED-4DB2-BD59-A6C34878D82A}">
                    <a16:rowId xmlns:a16="http://schemas.microsoft.com/office/drawing/2014/main" xmlns="" val="2183082296"/>
                  </a:ext>
                </a:extLst>
              </a:tr>
              <a:tr h="1071517">
                <a:tc>
                  <a:txBody>
                    <a:bodyPr/>
                    <a:lstStyle/>
                    <a:p>
                      <a:pPr algn="ctr"/>
                      <a:endParaRPr lang="vi-VN" sz="1700" dirty="0">
                        <a:latin typeface="+mj-lt"/>
                      </a:endParaRPr>
                    </a:p>
                    <a:p>
                      <a:pPr algn="ctr"/>
                      <a:r>
                        <a:rPr lang="vi-VN" sz="1700" dirty="0">
                          <a:latin typeface="+mj-lt"/>
                        </a:rPr>
                        <a:t>1</a:t>
                      </a: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2715277224"/>
                  </a:ext>
                </a:extLst>
              </a:tr>
              <a:tr h="370840">
                <a:tc>
                  <a:txBody>
                    <a:bodyPr/>
                    <a:lstStyle/>
                    <a:p>
                      <a:pPr algn="ctr"/>
                      <a:r>
                        <a:rPr lang="vi-VN" sz="1700" dirty="0">
                          <a:latin typeface="+mj-lt"/>
                        </a:rPr>
                        <a:t>2</a:t>
                      </a: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374097889"/>
                  </a:ext>
                </a:extLst>
              </a:tr>
              <a:tr h="370840">
                <a:tc>
                  <a:txBody>
                    <a:bodyPr/>
                    <a:lstStyle/>
                    <a:p>
                      <a:pPr algn="ctr"/>
                      <a:r>
                        <a:rPr lang="vi-VN" sz="1700" dirty="0">
                          <a:latin typeface="+mj-lt"/>
                        </a:rPr>
                        <a:t>3</a:t>
                      </a:r>
                      <a:endParaRPr lang="en-US" sz="1700" dirty="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246573286"/>
                  </a:ext>
                </a:extLst>
              </a:tr>
              <a:tr h="370840">
                <a:tc>
                  <a:txBody>
                    <a:bodyPr/>
                    <a:lstStyle/>
                    <a:p>
                      <a:pPr algn="ctr"/>
                      <a:r>
                        <a:rPr lang="vi-VN" sz="1700" dirty="0">
                          <a:latin typeface="+mj-lt"/>
                        </a:rPr>
                        <a:t>4</a:t>
                      </a:r>
                      <a:endParaRPr lang="en-US" sz="1700" dirty="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3503402430"/>
                  </a:ext>
                </a:extLst>
              </a:tr>
            </a:tbl>
          </a:graphicData>
        </a:graphic>
      </p:graphicFrame>
      <p:sp>
        <p:nvSpPr>
          <p:cNvPr id="5" name="TextBox 4">
            <a:extLst>
              <a:ext uri="{FF2B5EF4-FFF2-40B4-BE49-F238E27FC236}">
                <a16:creationId xmlns:a16="http://schemas.microsoft.com/office/drawing/2014/main" xmlns="" id="{5D8A7F1E-A7D7-4F57-992E-4A3D3AF9E032}"/>
              </a:ext>
            </a:extLst>
          </p:cNvPr>
          <p:cNvSpPr txBox="1"/>
          <p:nvPr/>
        </p:nvSpPr>
        <p:spPr>
          <a:xfrm>
            <a:off x="1657351" y="2129644"/>
            <a:ext cx="898071" cy="353943"/>
          </a:xfrm>
          <a:prstGeom prst="rect">
            <a:avLst/>
          </a:prstGeom>
          <a:noFill/>
        </p:spPr>
        <p:txBody>
          <a:bodyPr wrap="square" rtlCol="0">
            <a:spAutoFit/>
          </a:bodyPr>
          <a:lstStyle/>
          <a:p>
            <a:r>
              <a:rPr lang="vi-VN" sz="1700" dirty="0">
                <a:latin typeface="+mj-lt"/>
              </a:rPr>
              <a:t>Rêu</a:t>
            </a:r>
            <a:endParaRPr lang="en-US" sz="1700" dirty="0">
              <a:latin typeface="+mj-lt"/>
            </a:endParaRPr>
          </a:p>
        </p:txBody>
      </p:sp>
      <p:sp>
        <p:nvSpPr>
          <p:cNvPr id="6" name="TextBox 5">
            <a:extLst>
              <a:ext uri="{FF2B5EF4-FFF2-40B4-BE49-F238E27FC236}">
                <a16:creationId xmlns:a16="http://schemas.microsoft.com/office/drawing/2014/main" xmlns="" id="{1754EFAF-9B4D-4E38-9A7F-10D3047D02A8}"/>
              </a:ext>
            </a:extLst>
          </p:cNvPr>
          <p:cNvSpPr txBox="1"/>
          <p:nvPr/>
        </p:nvSpPr>
        <p:spPr>
          <a:xfrm>
            <a:off x="2804431" y="2129644"/>
            <a:ext cx="963386" cy="615553"/>
          </a:xfrm>
          <a:prstGeom prst="rect">
            <a:avLst/>
          </a:prstGeom>
          <a:noFill/>
        </p:spPr>
        <p:txBody>
          <a:bodyPr wrap="square" rtlCol="0">
            <a:spAutoFit/>
          </a:bodyPr>
          <a:lstStyle/>
          <a:p>
            <a:r>
              <a:rPr lang="en-US" sz="1700" dirty="0" err="1" smtClean="0">
                <a:latin typeface="+mj-lt"/>
              </a:rPr>
              <a:t>Gần</a:t>
            </a:r>
            <a:r>
              <a:rPr lang="en-US" sz="1700" dirty="0" smtClean="0">
                <a:latin typeface="+mj-lt"/>
              </a:rPr>
              <a:t> </a:t>
            </a:r>
            <a:r>
              <a:rPr lang="en-US" sz="1700" dirty="0" err="1" smtClean="0">
                <a:latin typeface="+mj-lt"/>
              </a:rPr>
              <a:t>vòi</a:t>
            </a:r>
            <a:r>
              <a:rPr lang="en-US" sz="1700" dirty="0">
                <a:latin typeface="+mj-lt"/>
              </a:rPr>
              <a:t> </a:t>
            </a:r>
            <a:r>
              <a:rPr lang="en-US" sz="1700" dirty="0" err="1" smtClean="0">
                <a:latin typeface="+mj-lt"/>
              </a:rPr>
              <a:t>rửa</a:t>
            </a:r>
            <a:r>
              <a:rPr lang="en-US" sz="1700" dirty="0" smtClean="0">
                <a:latin typeface="+mj-lt"/>
              </a:rPr>
              <a:t> </a:t>
            </a:r>
            <a:r>
              <a:rPr lang="en-US" sz="1700" dirty="0" err="1" smtClean="0">
                <a:latin typeface="+mj-lt"/>
              </a:rPr>
              <a:t>tay</a:t>
            </a:r>
            <a:endParaRPr lang="en-US" sz="1700" dirty="0">
              <a:latin typeface="+mj-lt"/>
            </a:endParaRPr>
          </a:p>
        </p:txBody>
      </p:sp>
      <p:sp>
        <p:nvSpPr>
          <p:cNvPr id="7" name="TextBox 6">
            <a:extLst>
              <a:ext uri="{FF2B5EF4-FFF2-40B4-BE49-F238E27FC236}">
                <a16:creationId xmlns:a16="http://schemas.microsoft.com/office/drawing/2014/main" xmlns="" id="{7E548663-DC10-4C52-B9FF-813103F6C967}"/>
              </a:ext>
            </a:extLst>
          </p:cNvPr>
          <p:cNvSpPr txBox="1"/>
          <p:nvPr/>
        </p:nvSpPr>
        <p:spPr>
          <a:xfrm>
            <a:off x="4016828" y="1975757"/>
            <a:ext cx="1175657" cy="615553"/>
          </a:xfrm>
          <a:prstGeom prst="rect">
            <a:avLst/>
          </a:prstGeom>
          <a:noFill/>
        </p:spPr>
        <p:txBody>
          <a:bodyPr wrap="square" rtlCol="0">
            <a:spAutoFit/>
          </a:bodyPr>
          <a:lstStyle/>
          <a:p>
            <a:r>
              <a:rPr lang="vi-VN" sz="1700" dirty="0">
                <a:latin typeface="Times New Roman" panose="02020603050405020304" pitchFamily="18" charset="0"/>
                <a:cs typeface="Times New Roman" panose="02020603050405020304" pitchFamily="18" charset="0"/>
              </a:rPr>
              <a:t>Nơi ẩm ướt</a:t>
            </a:r>
            <a:endParaRPr lang="en-US" sz="17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4DD7D32E-DED9-4E92-B780-7B8A34893E4F}"/>
              </a:ext>
            </a:extLst>
          </p:cNvPr>
          <p:cNvSpPr txBox="1"/>
          <p:nvPr/>
        </p:nvSpPr>
        <p:spPr>
          <a:xfrm>
            <a:off x="5257800" y="1975757"/>
            <a:ext cx="1306285" cy="615553"/>
          </a:xfrm>
          <a:prstGeom prst="rect">
            <a:avLst/>
          </a:prstGeom>
          <a:noFill/>
        </p:spPr>
        <p:txBody>
          <a:bodyPr wrap="square" rtlCol="0">
            <a:spAutoFit/>
          </a:bodyPr>
          <a:lstStyle/>
          <a:p>
            <a:r>
              <a:rPr lang="vi-VN" sz="1700" dirty="0"/>
              <a:t>Không có mạch dẫn</a:t>
            </a:r>
            <a:endParaRPr lang="en-US" sz="1700" dirty="0"/>
          </a:p>
        </p:txBody>
      </p:sp>
      <p:sp>
        <p:nvSpPr>
          <p:cNvPr id="9" name="TextBox 8">
            <a:extLst>
              <a:ext uri="{FF2B5EF4-FFF2-40B4-BE49-F238E27FC236}">
                <a16:creationId xmlns:a16="http://schemas.microsoft.com/office/drawing/2014/main" xmlns="" id="{1F780990-C983-4D6C-B79C-FCEA163141B2}"/>
              </a:ext>
            </a:extLst>
          </p:cNvPr>
          <p:cNvSpPr txBox="1"/>
          <p:nvPr/>
        </p:nvSpPr>
        <p:spPr>
          <a:xfrm>
            <a:off x="6564084" y="2006533"/>
            <a:ext cx="1306285" cy="877163"/>
          </a:xfrm>
          <a:prstGeom prst="rect">
            <a:avLst/>
          </a:prstGeom>
          <a:noFill/>
        </p:spPr>
        <p:txBody>
          <a:bodyPr wrap="square" rtlCol="0">
            <a:spAutoFit/>
          </a:bodyPr>
          <a:lstStyle/>
          <a:p>
            <a:r>
              <a:rPr lang="vi-VN" sz="1700" dirty="0"/>
              <a:t>Làm thức ăn cho một số ĐV</a:t>
            </a:r>
            <a:endParaRPr lang="en-US" sz="1700" dirty="0"/>
          </a:p>
        </p:txBody>
      </p:sp>
    </p:spTree>
    <p:extLst>
      <p:ext uri="{BB962C8B-B14F-4D97-AF65-F5344CB8AC3E}">
        <p14:creationId xmlns:p14="http://schemas.microsoft.com/office/powerpoint/2010/main" val="329141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FCECE2-792F-4FAA-9745-1AB14E73993B}"/>
              </a:ext>
            </a:extLst>
          </p:cNvPr>
          <p:cNvSpPr>
            <a:spLocks noGrp="1"/>
          </p:cNvSpPr>
          <p:nvPr>
            <p:ph type="title"/>
          </p:nvPr>
        </p:nvSpPr>
        <p:spPr/>
        <p:txBody>
          <a:bodyPr/>
          <a:lstStyle/>
          <a:p>
            <a:endParaRPr lang="en-US"/>
          </a:p>
        </p:txBody>
      </p:sp>
      <p:sp>
        <p:nvSpPr>
          <p:cNvPr id="3" name="Title 1">
            <a:extLst>
              <a:ext uri="{FF2B5EF4-FFF2-40B4-BE49-F238E27FC236}">
                <a16:creationId xmlns:a16="http://schemas.microsoft.com/office/drawing/2014/main" xmlns="" id="{CC2711E4-5BFF-44E9-8906-52A0FCD1CBE4}"/>
              </a:ext>
            </a:extLst>
          </p:cNvPr>
          <p:cNvSpPr txBox="1">
            <a:spLocks/>
          </p:cNvSpPr>
          <p:nvPr/>
        </p:nvSpPr>
        <p:spPr>
          <a:xfrm>
            <a:off x="2106387" y="186581"/>
            <a:ext cx="4139292" cy="576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100" b="0" i="0" u="none" strike="noStrike" cap="none">
                <a:solidFill>
                  <a:schemeClr val="dk1"/>
                </a:solidFill>
                <a:latin typeface="Gloria Hallelujah"/>
                <a:ea typeface="Gloria Hallelujah"/>
                <a:cs typeface="Gloria Hallelujah"/>
                <a:sym typeface="Gloria Hallelujah"/>
              </a:defRPr>
            </a:lvl1pPr>
            <a:lvl2pPr marR="0" lvl="1"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2pPr>
            <a:lvl3pPr marR="0" lvl="2"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3pPr>
            <a:lvl4pPr marR="0" lvl="3"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4pPr>
            <a:lvl5pPr marR="0" lvl="4"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5pPr>
            <a:lvl6pPr marR="0" lvl="5"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6pPr>
            <a:lvl7pPr marR="0" lvl="6"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7pPr>
            <a:lvl8pPr marR="0" lvl="7"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8pPr>
            <a:lvl9pPr marR="0" lvl="8" algn="l" rtl="0">
              <a:lnSpc>
                <a:spcPct val="100000"/>
              </a:lnSpc>
              <a:spcBef>
                <a:spcPts val="0"/>
              </a:spcBef>
              <a:spcAft>
                <a:spcPts val="0"/>
              </a:spcAft>
              <a:buClr>
                <a:schemeClr val="dk1"/>
              </a:buClr>
              <a:buSzPts val="2800"/>
              <a:buFont typeface="Fira Sans Extra Condensed"/>
              <a:buNone/>
              <a:defRPr sz="2800" b="0" i="0" u="none" strike="noStrike" cap="none">
                <a:solidFill>
                  <a:schemeClr val="dk1"/>
                </a:solidFill>
                <a:latin typeface="Fira Sans Extra Condensed"/>
                <a:ea typeface="Fira Sans Extra Condensed"/>
                <a:cs typeface="Fira Sans Extra Condensed"/>
                <a:sym typeface="Fira Sans Extra Condensed"/>
              </a:defRPr>
            </a:lvl9pPr>
          </a:lstStyle>
          <a:p>
            <a:r>
              <a:rPr lang="vi-VN" dirty="0">
                <a:solidFill>
                  <a:srgbClr val="FF0000"/>
                </a:solidFill>
                <a:latin typeface="Times New Roman" panose="02020603050405020304" pitchFamily="18" charset="0"/>
                <a:cs typeface="Times New Roman" panose="02020603050405020304" pitchFamily="18" charset="0"/>
              </a:rPr>
              <a:t>PHIẾU QUAN SÁT ĐỘNG VẬT</a:t>
            </a:r>
            <a:endParaRPr lang="en-US" dirty="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xmlns="" id="{6CAAC7DE-264E-4C13-A69F-336ACDD16A5F}"/>
              </a:ext>
            </a:extLst>
          </p:cNvPr>
          <p:cNvGraphicFramePr>
            <a:graphicFrameLocks noGrp="1"/>
          </p:cNvGraphicFramePr>
          <p:nvPr>
            <p:extLst>
              <p:ext uri="{D42A27DB-BD31-4B8C-83A1-F6EECF244321}">
                <p14:modId xmlns:p14="http://schemas.microsoft.com/office/powerpoint/2010/main" val="1617239684"/>
              </p:ext>
            </p:extLst>
          </p:nvPr>
        </p:nvGraphicFramePr>
        <p:xfrm>
          <a:off x="240845" y="1145596"/>
          <a:ext cx="8727621" cy="3330610"/>
        </p:xfrm>
        <a:graphic>
          <a:graphicData uri="http://schemas.openxmlformats.org/drawingml/2006/table">
            <a:tbl>
              <a:tblPr firstRow="1" bandRow="1">
                <a:tableStyleId>{798A2AAB-B7F0-4733-8D74-AA4F2597F492}</a:tableStyleId>
              </a:tblPr>
              <a:tblGrid>
                <a:gridCol w="1246803">
                  <a:extLst>
                    <a:ext uri="{9D8B030D-6E8A-4147-A177-3AD203B41FA5}">
                      <a16:colId xmlns:a16="http://schemas.microsoft.com/office/drawing/2014/main" xmlns="" val="3506925317"/>
                    </a:ext>
                  </a:extLst>
                </a:gridCol>
                <a:gridCol w="1246803">
                  <a:extLst>
                    <a:ext uri="{9D8B030D-6E8A-4147-A177-3AD203B41FA5}">
                      <a16:colId xmlns:a16="http://schemas.microsoft.com/office/drawing/2014/main" xmlns="" val="4238892004"/>
                    </a:ext>
                  </a:extLst>
                </a:gridCol>
                <a:gridCol w="1246803">
                  <a:extLst>
                    <a:ext uri="{9D8B030D-6E8A-4147-A177-3AD203B41FA5}">
                      <a16:colId xmlns:a16="http://schemas.microsoft.com/office/drawing/2014/main" xmlns="" val="2312680768"/>
                    </a:ext>
                  </a:extLst>
                </a:gridCol>
                <a:gridCol w="1068728">
                  <a:extLst>
                    <a:ext uri="{9D8B030D-6E8A-4147-A177-3AD203B41FA5}">
                      <a16:colId xmlns:a16="http://schemas.microsoft.com/office/drawing/2014/main" xmlns="" val="721254688"/>
                    </a:ext>
                  </a:extLst>
                </a:gridCol>
                <a:gridCol w="1517073">
                  <a:extLst>
                    <a:ext uri="{9D8B030D-6E8A-4147-A177-3AD203B41FA5}">
                      <a16:colId xmlns:a16="http://schemas.microsoft.com/office/drawing/2014/main" xmlns="" val="3723223457"/>
                    </a:ext>
                  </a:extLst>
                </a:gridCol>
                <a:gridCol w="1311481">
                  <a:extLst>
                    <a:ext uri="{9D8B030D-6E8A-4147-A177-3AD203B41FA5}">
                      <a16:colId xmlns:a16="http://schemas.microsoft.com/office/drawing/2014/main" xmlns="" val="694253103"/>
                    </a:ext>
                  </a:extLst>
                </a:gridCol>
                <a:gridCol w="1089930">
                  <a:extLst>
                    <a:ext uri="{9D8B030D-6E8A-4147-A177-3AD203B41FA5}">
                      <a16:colId xmlns:a16="http://schemas.microsoft.com/office/drawing/2014/main" xmlns="" val="3042668722"/>
                    </a:ext>
                  </a:extLst>
                </a:gridCol>
              </a:tblGrid>
              <a:tr h="707390">
                <a:tc>
                  <a:txBody>
                    <a:bodyPr/>
                    <a:lstStyle/>
                    <a:p>
                      <a:pPr algn="ctr"/>
                      <a:r>
                        <a:rPr lang="vi-VN" sz="1700" b="1" dirty="0">
                          <a:latin typeface="+mj-lt"/>
                        </a:rPr>
                        <a:t>TT</a:t>
                      </a:r>
                      <a:endParaRPr lang="en-US" sz="1700" b="1" dirty="0">
                        <a:latin typeface="+mj-lt"/>
                      </a:endParaRPr>
                    </a:p>
                  </a:txBody>
                  <a:tcPr/>
                </a:tc>
                <a:tc>
                  <a:txBody>
                    <a:bodyPr/>
                    <a:lstStyle/>
                    <a:p>
                      <a:pPr algn="ctr"/>
                      <a:r>
                        <a:rPr lang="vi-VN" sz="1700" b="1" dirty="0">
                          <a:latin typeface="+mj-lt"/>
                        </a:rPr>
                        <a:t>TÊN ĐỘNG VẬT</a:t>
                      </a:r>
                      <a:endParaRPr lang="en-US" sz="1700" b="1" dirty="0">
                        <a:latin typeface="+mj-lt"/>
                      </a:endParaRPr>
                    </a:p>
                  </a:txBody>
                  <a:tcPr/>
                </a:tc>
                <a:tc>
                  <a:txBody>
                    <a:bodyPr/>
                    <a:lstStyle/>
                    <a:p>
                      <a:pPr algn="ctr"/>
                      <a:r>
                        <a:rPr lang="vi-VN" sz="1700" b="1" dirty="0">
                          <a:latin typeface="+mj-lt"/>
                        </a:rPr>
                        <a:t>NƠI QS  ĐƯỢC</a:t>
                      </a:r>
                      <a:endParaRPr lang="en-US" sz="1700" b="1" dirty="0">
                        <a:latin typeface="+mj-lt"/>
                      </a:endParaRPr>
                    </a:p>
                  </a:txBody>
                  <a:tcPr/>
                </a:tc>
                <a:tc>
                  <a:txBody>
                    <a:bodyPr/>
                    <a:lstStyle/>
                    <a:p>
                      <a:pPr algn="ctr"/>
                      <a:endParaRPr lang="vi-VN" sz="1700" b="1" dirty="0">
                        <a:latin typeface="+mj-lt"/>
                      </a:endParaRPr>
                    </a:p>
                    <a:p>
                      <a:pPr algn="ctr"/>
                      <a:r>
                        <a:rPr lang="vi-VN" sz="1700" b="1" dirty="0">
                          <a:latin typeface="+mj-lt"/>
                        </a:rPr>
                        <a:t>MT SỐNG</a:t>
                      </a:r>
                      <a:endParaRPr lang="en-US" sz="1700" b="1" dirty="0">
                        <a:latin typeface="+mj-lt"/>
                      </a:endParaRPr>
                    </a:p>
                  </a:txBody>
                  <a:tcPr/>
                </a:tc>
                <a:tc>
                  <a:txBody>
                    <a:bodyPr/>
                    <a:lstStyle/>
                    <a:p>
                      <a:pPr algn="ctr"/>
                      <a:endParaRPr lang="vi-VN" sz="1700" b="1" dirty="0">
                        <a:latin typeface="+mj-lt"/>
                      </a:endParaRPr>
                    </a:p>
                    <a:p>
                      <a:pPr algn="ctr"/>
                      <a:r>
                        <a:rPr lang="vi-VN" sz="1700" b="1" dirty="0">
                          <a:latin typeface="+mj-lt"/>
                        </a:rPr>
                        <a:t>NHÓM ĐV</a:t>
                      </a:r>
                      <a:endParaRPr lang="en-US" sz="1700" b="1" dirty="0">
                        <a:latin typeface="+mj-lt"/>
                      </a:endParaRPr>
                    </a:p>
                  </a:txBody>
                  <a:tcPr/>
                </a:tc>
                <a:tc>
                  <a:txBody>
                    <a:bodyPr/>
                    <a:lstStyle/>
                    <a:p>
                      <a:pPr algn="ctr"/>
                      <a:r>
                        <a:rPr lang="vi-VN" sz="1700" b="1" dirty="0">
                          <a:latin typeface="+mj-lt"/>
                        </a:rPr>
                        <a:t>VAI TRÒ CỦA ĐV</a:t>
                      </a:r>
                      <a:endParaRPr lang="en-US" sz="1700" b="1" dirty="0">
                        <a:latin typeface="+mj-lt"/>
                      </a:endParaRPr>
                    </a:p>
                  </a:txBody>
                  <a:tcPr/>
                </a:tc>
                <a:tc>
                  <a:txBody>
                    <a:bodyPr/>
                    <a:lstStyle/>
                    <a:p>
                      <a:pPr algn="ctr"/>
                      <a:r>
                        <a:rPr lang="vi-VN" sz="1700" b="1" dirty="0">
                          <a:latin typeface="+mj-lt"/>
                        </a:rPr>
                        <a:t>GHI CHÚ</a:t>
                      </a:r>
                      <a:endParaRPr lang="en-US" sz="1700" b="1" dirty="0">
                        <a:latin typeface="+mj-lt"/>
                      </a:endParaRPr>
                    </a:p>
                  </a:txBody>
                  <a:tcPr/>
                </a:tc>
                <a:extLst>
                  <a:ext uri="{0D108BD9-81ED-4DB2-BD59-A6C34878D82A}">
                    <a16:rowId xmlns:a16="http://schemas.microsoft.com/office/drawing/2014/main" xmlns="" val="2183082296"/>
                  </a:ext>
                </a:extLst>
              </a:tr>
              <a:tr h="1349410">
                <a:tc>
                  <a:txBody>
                    <a:bodyPr/>
                    <a:lstStyle/>
                    <a:p>
                      <a:pPr algn="ctr"/>
                      <a:endParaRPr lang="vi-VN" sz="1700" dirty="0">
                        <a:latin typeface="+mj-lt"/>
                      </a:endParaRPr>
                    </a:p>
                    <a:p>
                      <a:pPr algn="ctr"/>
                      <a:r>
                        <a:rPr lang="vi-VN" sz="1700" dirty="0">
                          <a:latin typeface="+mj-lt"/>
                        </a:rPr>
                        <a:t>1</a:t>
                      </a: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2715277224"/>
                  </a:ext>
                </a:extLst>
              </a:tr>
              <a:tr h="370840">
                <a:tc>
                  <a:txBody>
                    <a:bodyPr/>
                    <a:lstStyle/>
                    <a:p>
                      <a:pPr algn="ctr"/>
                      <a:r>
                        <a:rPr lang="vi-VN" sz="1700" dirty="0">
                          <a:latin typeface="+mj-lt"/>
                        </a:rPr>
                        <a:t>2</a:t>
                      </a: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374097889"/>
                  </a:ext>
                </a:extLst>
              </a:tr>
              <a:tr h="370840">
                <a:tc>
                  <a:txBody>
                    <a:bodyPr/>
                    <a:lstStyle/>
                    <a:p>
                      <a:pPr algn="ctr"/>
                      <a:r>
                        <a:rPr lang="vi-VN" sz="1700" dirty="0">
                          <a:latin typeface="+mj-lt"/>
                        </a:rPr>
                        <a:t>3</a:t>
                      </a:r>
                      <a:endParaRPr lang="en-US" sz="1700" dirty="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tc>
                  <a:txBody>
                    <a:bodyPr/>
                    <a:lstStyle/>
                    <a:p>
                      <a:pPr algn="ctr"/>
                      <a:endParaRPr lang="en-US" sz="1700">
                        <a:latin typeface="+mj-lt"/>
                      </a:endParaRPr>
                    </a:p>
                  </a:txBody>
                  <a:tcPr/>
                </a:tc>
                <a:extLst>
                  <a:ext uri="{0D108BD9-81ED-4DB2-BD59-A6C34878D82A}">
                    <a16:rowId xmlns:a16="http://schemas.microsoft.com/office/drawing/2014/main" xmlns="" val="246573286"/>
                  </a:ext>
                </a:extLst>
              </a:tr>
              <a:tr h="370840">
                <a:tc>
                  <a:txBody>
                    <a:bodyPr/>
                    <a:lstStyle/>
                    <a:p>
                      <a:pPr algn="ctr"/>
                      <a:r>
                        <a:rPr lang="vi-VN" sz="1700" dirty="0">
                          <a:latin typeface="+mj-lt"/>
                        </a:rPr>
                        <a:t>4</a:t>
                      </a:r>
                      <a:endParaRPr lang="en-US" sz="1700" dirty="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a:latin typeface="+mj-lt"/>
                      </a:endParaRPr>
                    </a:p>
                  </a:txBody>
                  <a:tcPr/>
                </a:tc>
                <a:tc>
                  <a:txBody>
                    <a:bodyPr/>
                    <a:lstStyle/>
                    <a:p>
                      <a:pPr algn="ctr"/>
                      <a:endParaRPr lang="en-US" sz="1700" dirty="0">
                        <a:latin typeface="+mj-lt"/>
                      </a:endParaRPr>
                    </a:p>
                  </a:txBody>
                  <a:tcPr/>
                </a:tc>
                <a:tc>
                  <a:txBody>
                    <a:bodyPr/>
                    <a:lstStyle/>
                    <a:p>
                      <a:pPr algn="ctr"/>
                      <a:endParaRPr lang="en-US" sz="1700" dirty="0">
                        <a:latin typeface="+mj-lt"/>
                      </a:endParaRPr>
                    </a:p>
                  </a:txBody>
                  <a:tcPr/>
                </a:tc>
                <a:extLst>
                  <a:ext uri="{0D108BD9-81ED-4DB2-BD59-A6C34878D82A}">
                    <a16:rowId xmlns:a16="http://schemas.microsoft.com/office/drawing/2014/main" xmlns="" val="3503402430"/>
                  </a:ext>
                </a:extLst>
              </a:tr>
            </a:tbl>
          </a:graphicData>
        </a:graphic>
      </p:graphicFrame>
      <p:sp>
        <p:nvSpPr>
          <p:cNvPr id="5" name="TextBox 4">
            <a:extLst>
              <a:ext uri="{FF2B5EF4-FFF2-40B4-BE49-F238E27FC236}">
                <a16:creationId xmlns:a16="http://schemas.microsoft.com/office/drawing/2014/main" xmlns="" id="{BDD84A2F-78BA-416A-B092-974DC4C28E88}"/>
              </a:ext>
            </a:extLst>
          </p:cNvPr>
          <p:cNvSpPr txBox="1"/>
          <p:nvPr/>
        </p:nvSpPr>
        <p:spPr>
          <a:xfrm>
            <a:off x="1832881" y="2346259"/>
            <a:ext cx="898071" cy="353943"/>
          </a:xfrm>
          <a:prstGeom prst="rect">
            <a:avLst/>
          </a:prstGeom>
          <a:noFill/>
        </p:spPr>
        <p:txBody>
          <a:bodyPr wrap="square" rtlCol="0">
            <a:spAutoFit/>
          </a:bodyPr>
          <a:lstStyle/>
          <a:p>
            <a:r>
              <a:rPr lang="vi-VN" sz="1700" dirty="0">
                <a:latin typeface="+mj-lt"/>
              </a:rPr>
              <a:t>Ong</a:t>
            </a:r>
            <a:endParaRPr lang="en-US" sz="1700" dirty="0">
              <a:latin typeface="+mj-lt"/>
            </a:endParaRPr>
          </a:p>
        </p:txBody>
      </p:sp>
      <p:sp>
        <p:nvSpPr>
          <p:cNvPr id="6" name="TextBox 5">
            <a:extLst>
              <a:ext uri="{FF2B5EF4-FFF2-40B4-BE49-F238E27FC236}">
                <a16:creationId xmlns:a16="http://schemas.microsoft.com/office/drawing/2014/main" xmlns="" id="{5A795ADB-C413-4DBF-A6C2-4365D5CA7C6E}"/>
              </a:ext>
            </a:extLst>
          </p:cNvPr>
          <p:cNvSpPr txBox="1"/>
          <p:nvPr/>
        </p:nvSpPr>
        <p:spPr>
          <a:xfrm>
            <a:off x="2822799" y="2249638"/>
            <a:ext cx="1122590" cy="615553"/>
          </a:xfrm>
          <a:prstGeom prst="rect">
            <a:avLst/>
          </a:prstGeom>
          <a:noFill/>
        </p:spPr>
        <p:txBody>
          <a:bodyPr wrap="square" rtlCol="0">
            <a:spAutoFit/>
          </a:bodyPr>
          <a:lstStyle/>
          <a:p>
            <a:r>
              <a:rPr lang="vi-VN" sz="1700" dirty="0">
                <a:latin typeface="+mj-lt"/>
              </a:rPr>
              <a:t>Trên bông hoa</a:t>
            </a:r>
            <a:endParaRPr lang="en-US" sz="1700" dirty="0">
              <a:latin typeface="+mj-lt"/>
            </a:endParaRPr>
          </a:p>
        </p:txBody>
      </p:sp>
      <p:sp>
        <p:nvSpPr>
          <p:cNvPr id="7" name="TextBox 6">
            <a:extLst>
              <a:ext uri="{FF2B5EF4-FFF2-40B4-BE49-F238E27FC236}">
                <a16:creationId xmlns:a16="http://schemas.microsoft.com/office/drawing/2014/main" xmlns="" id="{11D6A39C-A9D3-4598-845D-D972D2563CC4}"/>
              </a:ext>
            </a:extLst>
          </p:cNvPr>
          <p:cNvSpPr txBox="1"/>
          <p:nvPr/>
        </p:nvSpPr>
        <p:spPr>
          <a:xfrm>
            <a:off x="4008663" y="2260448"/>
            <a:ext cx="1175657" cy="353943"/>
          </a:xfrm>
          <a:prstGeom prst="rect">
            <a:avLst/>
          </a:prstGeom>
          <a:noFill/>
        </p:spPr>
        <p:txBody>
          <a:bodyPr wrap="square" rtlCol="0">
            <a:spAutoFit/>
          </a:bodyPr>
          <a:lstStyle/>
          <a:p>
            <a:r>
              <a:rPr lang="vi-VN" sz="1700">
                <a:latin typeface="Times New Roman" panose="02020603050405020304" pitchFamily="18" charset="0"/>
                <a:cs typeface="Times New Roman" panose="02020603050405020304" pitchFamily="18" charset="0"/>
              </a:rPr>
              <a:t>Trên cạn</a:t>
            </a:r>
            <a:endParaRPr lang="en-US" sz="1700" dirty="0">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AE5F34DC-AA7E-48AE-B058-3F0F589BEA46}"/>
              </a:ext>
            </a:extLst>
          </p:cNvPr>
          <p:cNvSpPr txBox="1"/>
          <p:nvPr/>
        </p:nvSpPr>
        <p:spPr>
          <a:xfrm>
            <a:off x="5091546" y="2001825"/>
            <a:ext cx="1472538" cy="877163"/>
          </a:xfrm>
          <a:prstGeom prst="rect">
            <a:avLst/>
          </a:prstGeom>
          <a:noFill/>
        </p:spPr>
        <p:txBody>
          <a:bodyPr wrap="square" rtlCol="0">
            <a:spAutoFit/>
          </a:bodyPr>
          <a:lstStyle/>
          <a:p>
            <a:r>
              <a:rPr lang="en-US" sz="1700" dirty="0"/>
              <a:t> </a:t>
            </a:r>
            <a:r>
              <a:rPr lang="en-US" sz="1700" dirty="0" smtClean="0"/>
              <a:t>ĐVKXS– </a:t>
            </a:r>
            <a:r>
              <a:rPr lang="en-US" sz="1700" dirty="0" err="1" smtClean="0"/>
              <a:t>ngành</a:t>
            </a:r>
            <a:r>
              <a:rPr lang="en-US" sz="1700" dirty="0" smtClean="0"/>
              <a:t> </a:t>
            </a:r>
            <a:r>
              <a:rPr lang="en-US" sz="1700" dirty="0" err="1" smtClean="0"/>
              <a:t>chân</a:t>
            </a:r>
            <a:r>
              <a:rPr lang="en-US" sz="1700" dirty="0" smtClean="0"/>
              <a:t> </a:t>
            </a:r>
            <a:r>
              <a:rPr lang="en-US" sz="1700" dirty="0" err="1" smtClean="0"/>
              <a:t>khớp</a:t>
            </a:r>
            <a:endParaRPr lang="en-US" sz="1700" dirty="0"/>
          </a:p>
        </p:txBody>
      </p:sp>
      <p:sp>
        <p:nvSpPr>
          <p:cNvPr id="9" name="TextBox 8">
            <a:extLst>
              <a:ext uri="{FF2B5EF4-FFF2-40B4-BE49-F238E27FC236}">
                <a16:creationId xmlns:a16="http://schemas.microsoft.com/office/drawing/2014/main" xmlns="" id="{D86E266B-9136-40F0-9B33-D731E184309B}"/>
              </a:ext>
            </a:extLst>
          </p:cNvPr>
          <p:cNvSpPr txBox="1"/>
          <p:nvPr/>
        </p:nvSpPr>
        <p:spPr>
          <a:xfrm>
            <a:off x="6564084" y="2006533"/>
            <a:ext cx="1306285" cy="1138773"/>
          </a:xfrm>
          <a:prstGeom prst="rect">
            <a:avLst/>
          </a:prstGeom>
          <a:noFill/>
        </p:spPr>
        <p:txBody>
          <a:bodyPr wrap="square" rtlCol="0">
            <a:spAutoFit/>
          </a:bodyPr>
          <a:lstStyle/>
          <a:p>
            <a:r>
              <a:rPr lang="vi-VN" sz="1700" dirty="0"/>
              <a:t>Thụ phấn cây trồng, cung cấp mật ong,..</a:t>
            </a:r>
            <a:endParaRPr lang="en-US" sz="1700" dirty="0"/>
          </a:p>
        </p:txBody>
      </p:sp>
      <p:sp>
        <p:nvSpPr>
          <p:cNvPr id="10" name="TextBox 9">
            <a:extLst>
              <a:ext uri="{FF2B5EF4-FFF2-40B4-BE49-F238E27FC236}">
                <a16:creationId xmlns:a16="http://schemas.microsoft.com/office/drawing/2014/main" xmlns="" id="{01BDC3B9-5507-44EC-88E7-7CEAF65B3963}"/>
              </a:ext>
            </a:extLst>
          </p:cNvPr>
          <p:cNvSpPr txBox="1"/>
          <p:nvPr/>
        </p:nvSpPr>
        <p:spPr>
          <a:xfrm>
            <a:off x="7766275" y="1988027"/>
            <a:ext cx="1306285" cy="1400383"/>
          </a:xfrm>
          <a:prstGeom prst="rect">
            <a:avLst/>
          </a:prstGeom>
          <a:noFill/>
        </p:spPr>
        <p:txBody>
          <a:bodyPr wrap="square" rtlCol="0">
            <a:spAutoFit/>
          </a:bodyPr>
          <a:lstStyle/>
          <a:p>
            <a:r>
              <a:rPr lang="vi-VN" sz="1700" dirty="0"/>
              <a:t>Ong có thể đốt, gây nguy hiểm cho con người</a:t>
            </a:r>
            <a:endParaRPr lang="en-US" sz="1700" dirty="0"/>
          </a:p>
        </p:txBody>
      </p:sp>
    </p:spTree>
    <p:extLst>
      <p:ext uri="{BB962C8B-B14F-4D97-AF65-F5344CB8AC3E}">
        <p14:creationId xmlns:p14="http://schemas.microsoft.com/office/powerpoint/2010/main" val="2140350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25;p37">
            <a:extLst>
              <a:ext uri="{FF2B5EF4-FFF2-40B4-BE49-F238E27FC236}">
                <a16:creationId xmlns:a16="http://schemas.microsoft.com/office/drawing/2014/main" xmlns="" id="{4EC9FE98-C449-4660-8E38-7E7B24E98F87}"/>
              </a:ext>
            </a:extLst>
          </p:cNvPr>
          <p:cNvSpPr txBox="1">
            <a:spLocks/>
          </p:cNvSpPr>
          <p:nvPr/>
        </p:nvSpPr>
        <p:spPr>
          <a:xfrm>
            <a:off x="852502" y="189517"/>
            <a:ext cx="7438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III. THU HOẠCH</a:t>
            </a:r>
          </a:p>
        </p:txBody>
      </p:sp>
      <p:grpSp>
        <p:nvGrpSpPr>
          <p:cNvPr id="10" name="Group 27">
            <a:extLst>
              <a:ext uri="{FF2B5EF4-FFF2-40B4-BE49-F238E27FC236}">
                <a16:creationId xmlns:a16="http://schemas.microsoft.com/office/drawing/2014/main" xmlns="" id="{0BD4FDEC-3BC4-457E-9F44-B198BA4042CE}"/>
              </a:ext>
            </a:extLst>
          </p:cNvPr>
          <p:cNvGrpSpPr/>
          <p:nvPr/>
        </p:nvGrpSpPr>
        <p:grpSpPr>
          <a:xfrm>
            <a:off x="1332089" y="762217"/>
            <a:ext cx="6315346" cy="4191765"/>
            <a:chOff x="-29331158" y="-4959522"/>
            <a:chExt cx="9877539" cy="7932796"/>
          </a:xfrm>
        </p:grpSpPr>
        <p:sp>
          <p:nvSpPr>
            <p:cNvPr id="11" name="Freeform 28">
              <a:extLst>
                <a:ext uri="{FF2B5EF4-FFF2-40B4-BE49-F238E27FC236}">
                  <a16:creationId xmlns:a16="http://schemas.microsoft.com/office/drawing/2014/main" xmlns="" id="{DA92332F-1982-4B3B-880F-E1E1CFBD8E14}"/>
                </a:ext>
              </a:extLst>
            </p:cNvPr>
            <p:cNvSpPr/>
            <p:nvPr/>
          </p:nvSpPr>
          <p:spPr>
            <a:xfrm>
              <a:off x="-29331158" y="-4605248"/>
              <a:ext cx="9877539" cy="7578522"/>
            </a:xfrm>
            <a:custGeom>
              <a:avLst/>
              <a:gdLst/>
              <a:ahLst/>
              <a:cxnLst/>
              <a:rect l="l" t="t" r="r" b="b"/>
              <a:pathLst>
                <a:path w="3423283" h="3536740">
                  <a:moveTo>
                    <a:pt x="3420744" y="645160"/>
                  </a:moveTo>
                  <a:cubicBezTo>
                    <a:pt x="3423283" y="488950"/>
                    <a:pt x="3401694" y="30480"/>
                    <a:pt x="3401694" y="30480"/>
                  </a:cubicBezTo>
                  <a:cubicBezTo>
                    <a:pt x="3401694" y="30480"/>
                    <a:pt x="3016884" y="40640"/>
                    <a:pt x="2670197" y="40640"/>
                  </a:cubicBezTo>
                  <a:cubicBezTo>
                    <a:pt x="2640436" y="40640"/>
                    <a:pt x="2401570" y="40640"/>
                    <a:pt x="2341880" y="40640"/>
                  </a:cubicBezTo>
                  <a:cubicBezTo>
                    <a:pt x="1906270" y="40640"/>
                    <a:pt x="1042670" y="38100"/>
                    <a:pt x="795020" y="33020"/>
                  </a:cubicBezTo>
                  <a:cubicBezTo>
                    <a:pt x="482600" y="20320"/>
                    <a:pt x="11430" y="0"/>
                    <a:pt x="10160" y="29210"/>
                  </a:cubicBezTo>
                  <a:cubicBezTo>
                    <a:pt x="8890" y="58420"/>
                    <a:pt x="21590" y="440690"/>
                    <a:pt x="21590" y="440690"/>
                  </a:cubicBezTo>
                  <a:cubicBezTo>
                    <a:pt x="21590" y="440690"/>
                    <a:pt x="21590" y="2688380"/>
                    <a:pt x="21590" y="2880150"/>
                  </a:cubicBezTo>
                  <a:cubicBezTo>
                    <a:pt x="6350" y="3125260"/>
                    <a:pt x="0" y="3498640"/>
                    <a:pt x="0" y="3498640"/>
                  </a:cubicBezTo>
                  <a:cubicBezTo>
                    <a:pt x="204470" y="3529120"/>
                    <a:pt x="450850" y="3536740"/>
                    <a:pt x="657860" y="3534200"/>
                  </a:cubicBezTo>
                  <a:cubicBezTo>
                    <a:pt x="891540" y="3534200"/>
                    <a:pt x="2605913" y="3534200"/>
                    <a:pt x="2605913" y="3534200"/>
                  </a:cubicBezTo>
                  <a:lnTo>
                    <a:pt x="3381374" y="3520230"/>
                  </a:lnTo>
                  <a:cubicBezTo>
                    <a:pt x="3381374" y="3520230"/>
                    <a:pt x="3420744" y="2817920"/>
                    <a:pt x="3420744" y="2692190"/>
                  </a:cubicBezTo>
                  <a:cubicBezTo>
                    <a:pt x="3420744" y="2518200"/>
                    <a:pt x="3418204" y="803910"/>
                    <a:pt x="3420744" y="645160"/>
                  </a:cubicBezTo>
                  <a:close/>
                </a:path>
              </a:pathLst>
            </a:custGeom>
            <a:solidFill>
              <a:srgbClr val="FFF6BB"/>
            </a:solidFill>
          </p:spPr>
        </p:sp>
        <p:sp>
          <p:nvSpPr>
            <p:cNvPr id="12" name="Freeform 29">
              <a:extLst>
                <a:ext uri="{FF2B5EF4-FFF2-40B4-BE49-F238E27FC236}">
                  <a16:creationId xmlns:a16="http://schemas.microsoft.com/office/drawing/2014/main" xmlns="" id="{80C85D90-373C-4D3F-97FA-58EE7359A815}"/>
                </a:ext>
              </a:extLst>
            </p:cNvPr>
            <p:cNvSpPr/>
            <p:nvPr/>
          </p:nvSpPr>
          <p:spPr>
            <a:xfrm>
              <a:off x="-28920452" y="-4959522"/>
              <a:ext cx="4569578" cy="1189235"/>
            </a:xfrm>
            <a:custGeom>
              <a:avLst/>
              <a:gdLst/>
              <a:ahLst/>
              <a:cxnLst/>
              <a:rect l="l" t="t" r="r" b="b"/>
              <a:pathLst>
                <a:path w="1583690" h="554990">
                  <a:moveTo>
                    <a:pt x="27940" y="0"/>
                  </a:moveTo>
                  <a:cubicBezTo>
                    <a:pt x="27940" y="0"/>
                    <a:pt x="990600" y="95250"/>
                    <a:pt x="1109980" y="97790"/>
                  </a:cubicBezTo>
                  <a:lnTo>
                    <a:pt x="1558290" y="106680"/>
                  </a:lnTo>
                  <a:lnTo>
                    <a:pt x="1557020" y="199390"/>
                  </a:lnTo>
                  <a:cubicBezTo>
                    <a:pt x="1557020" y="199390"/>
                    <a:pt x="1583690" y="342900"/>
                    <a:pt x="1582420" y="402590"/>
                  </a:cubicBezTo>
                  <a:lnTo>
                    <a:pt x="1579880" y="554990"/>
                  </a:lnTo>
                  <a:cubicBezTo>
                    <a:pt x="1579880" y="554990"/>
                    <a:pt x="975360" y="504190"/>
                    <a:pt x="825500" y="497840"/>
                  </a:cubicBezTo>
                  <a:cubicBezTo>
                    <a:pt x="511810" y="482600"/>
                    <a:pt x="11430" y="414020"/>
                    <a:pt x="11430" y="414020"/>
                  </a:cubicBezTo>
                  <a:lnTo>
                    <a:pt x="0" y="261620"/>
                  </a:lnTo>
                  <a:lnTo>
                    <a:pt x="48260" y="135890"/>
                  </a:lnTo>
                  <a:lnTo>
                    <a:pt x="27940" y="0"/>
                  </a:lnTo>
                  <a:close/>
                </a:path>
              </a:pathLst>
            </a:custGeom>
            <a:solidFill>
              <a:srgbClr val="FFDC5D"/>
            </a:solidFill>
          </p:spPr>
        </p:sp>
      </p:grpSp>
      <p:sp>
        <p:nvSpPr>
          <p:cNvPr id="2" name="TextBox 1">
            <a:extLst>
              <a:ext uri="{FF2B5EF4-FFF2-40B4-BE49-F238E27FC236}">
                <a16:creationId xmlns:a16="http://schemas.microsoft.com/office/drawing/2014/main" xmlns="" id="{97AFBB73-EEC0-4FF7-94F9-A6CB2E4BEDAB}"/>
              </a:ext>
            </a:extLst>
          </p:cNvPr>
          <p:cNvSpPr txBox="1"/>
          <p:nvPr/>
        </p:nvSpPr>
        <p:spPr>
          <a:xfrm>
            <a:off x="1594680" y="1276318"/>
            <a:ext cx="5790164" cy="3584379"/>
          </a:xfrm>
          <a:prstGeom prst="rect">
            <a:avLst/>
          </a:prstGeom>
          <a:noFill/>
        </p:spPr>
        <p:txBody>
          <a:bodyPr wrap="square" rtlCol="0">
            <a:spAutoFit/>
          </a:bodyPr>
          <a:lstStyle/>
          <a:p>
            <a:pPr algn="just">
              <a:lnSpc>
                <a:spcPct val="150000"/>
              </a:lnSpc>
            </a:pPr>
            <a:r>
              <a:rPr lang="en-US" sz="2200" dirty="0" err="1">
                <a:solidFill>
                  <a:schemeClr val="tx1">
                    <a:lumMod val="75000"/>
                    <a:lumOff val="25000"/>
                  </a:schemeClr>
                </a:solidFill>
              </a:rPr>
              <a:t>Viết</a:t>
            </a:r>
            <a:r>
              <a:rPr lang="en-US" sz="2200" dirty="0">
                <a:solidFill>
                  <a:schemeClr val="tx1">
                    <a:lumMod val="75000"/>
                    <a:lumOff val="25000"/>
                  </a:schemeClr>
                </a:solidFill>
              </a:rPr>
              <a:t> </a:t>
            </a:r>
            <a:r>
              <a:rPr lang="en-US" sz="2200" dirty="0" err="1">
                <a:solidFill>
                  <a:schemeClr val="tx1">
                    <a:lumMod val="75000"/>
                    <a:lumOff val="25000"/>
                  </a:schemeClr>
                </a:solidFill>
              </a:rPr>
              <a:t>báo</a:t>
            </a:r>
            <a:r>
              <a:rPr lang="en-US" sz="2200" dirty="0">
                <a:solidFill>
                  <a:schemeClr val="tx1">
                    <a:lumMod val="75000"/>
                    <a:lumOff val="25000"/>
                  </a:schemeClr>
                </a:solidFill>
              </a:rPr>
              <a:t> </a:t>
            </a:r>
            <a:r>
              <a:rPr lang="en-US" sz="2200" dirty="0" err="1">
                <a:solidFill>
                  <a:schemeClr val="tx1">
                    <a:lumMod val="75000"/>
                    <a:lumOff val="25000"/>
                  </a:schemeClr>
                </a:solidFill>
              </a:rPr>
              <a:t>cáo</a:t>
            </a:r>
            <a:r>
              <a:rPr lang="en-US" sz="2200" dirty="0">
                <a:solidFill>
                  <a:schemeClr val="tx1">
                    <a:lumMod val="75000"/>
                    <a:lumOff val="25000"/>
                  </a:schemeClr>
                </a:solidFill>
              </a:rPr>
              <a:t> </a:t>
            </a:r>
            <a:r>
              <a:rPr lang="en-US" sz="2200" dirty="0" err="1">
                <a:solidFill>
                  <a:schemeClr val="tx1">
                    <a:lumMod val="75000"/>
                    <a:lumOff val="25000"/>
                  </a:schemeClr>
                </a:solidFill>
              </a:rPr>
              <a:t>kết</a:t>
            </a:r>
            <a:r>
              <a:rPr lang="en-US" sz="2200" dirty="0">
                <a:solidFill>
                  <a:schemeClr val="tx1">
                    <a:lumMod val="75000"/>
                    <a:lumOff val="25000"/>
                  </a:schemeClr>
                </a:solidFill>
              </a:rPr>
              <a:t> </a:t>
            </a:r>
            <a:r>
              <a:rPr lang="en-US" sz="2200" dirty="0" err="1">
                <a:solidFill>
                  <a:schemeClr val="tx1">
                    <a:lumMod val="75000"/>
                    <a:lumOff val="25000"/>
                  </a:schemeClr>
                </a:solidFill>
              </a:rPr>
              <a:t>quả</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ngoài</a:t>
            </a:r>
            <a:r>
              <a:rPr lang="en-US" sz="2200" dirty="0">
                <a:solidFill>
                  <a:schemeClr val="tx1">
                    <a:lumMod val="75000"/>
                    <a:lumOff val="25000"/>
                  </a:schemeClr>
                </a:solidFill>
              </a:rPr>
              <a:t> </a:t>
            </a:r>
            <a:r>
              <a:rPr lang="en-US" sz="2200" dirty="0" err="1">
                <a:solidFill>
                  <a:schemeClr val="tx1">
                    <a:lumMod val="75000"/>
                    <a:lumOff val="25000"/>
                  </a:schemeClr>
                </a:solidFill>
              </a:rPr>
              <a:t>thiên</a:t>
            </a:r>
            <a:r>
              <a:rPr lang="en-US" sz="2200" dirty="0">
                <a:solidFill>
                  <a:schemeClr val="tx1">
                    <a:lumMod val="75000"/>
                    <a:lumOff val="25000"/>
                  </a:schemeClr>
                </a:solidFill>
              </a:rPr>
              <a:t> </a:t>
            </a:r>
            <a:r>
              <a:rPr lang="en-US" sz="2200" dirty="0" err="1">
                <a:solidFill>
                  <a:schemeClr val="tx1">
                    <a:lumMod val="75000"/>
                    <a:lumOff val="25000"/>
                  </a:schemeClr>
                </a:solidFill>
              </a:rPr>
              <a:t>nhiên</a:t>
            </a:r>
            <a:r>
              <a:rPr lang="en-US" sz="2200" dirty="0">
                <a:solidFill>
                  <a:schemeClr val="tx1">
                    <a:lumMod val="75000"/>
                    <a:lumOff val="25000"/>
                  </a:schemeClr>
                </a:solidFill>
              </a:rPr>
              <a:t> </a:t>
            </a:r>
            <a:r>
              <a:rPr lang="en-US" sz="2200" dirty="0" err="1">
                <a:solidFill>
                  <a:schemeClr val="tx1">
                    <a:lumMod val="75000"/>
                    <a:lumOff val="25000"/>
                  </a:schemeClr>
                </a:solidFill>
              </a:rPr>
              <a:t>theo</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sau</a:t>
            </a:r>
            <a:r>
              <a:rPr lang="en-US" sz="2200" dirty="0">
                <a:solidFill>
                  <a:schemeClr val="tx1">
                    <a:lumMod val="75000"/>
                    <a:lumOff val="25000"/>
                  </a:schemeClr>
                </a:solidFill>
              </a:rPr>
              <a:t>:</a:t>
            </a:r>
          </a:p>
          <a:p>
            <a:pPr marL="342900" indent="-342900" algn="just">
              <a:lnSpc>
                <a:spcPct val="150000"/>
              </a:lnSpc>
              <a:buFont typeface="Wingdings" panose="05000000000000000000" pitchFamily="2" charset="2"/>
              <a:buChar char="ü"/>
            </a:pPr>
            <a:r>
              <a:rPr lang="en-US" sz="2200" dirty="0" err="1">
                <a:solidFill>
                  <a:schemeClr val="tx1">
                    <a:lumMod val="75000"/>
                    <a:lumOff val="25000"/>
                  </a:schemeClr>
                </a:solidFill>
              </a:rPr>
              <a:t>Họ</a:t>
            </a:r>
            <a:r>
              <a:rPr lang="en-US" sz="2200" dirty="0">
                <a:solidFill>
                  <a:schemeClr val="tx1">
                    <a:lumMod val="75000"/>
                    <a:lumOff val="25000"/>
                  </a:schemeClr>
                </a:solidFill>
              </a:rPr>
              <a:t> </a:t>
            </a:r>
            <a:r>
              <a:rPr lang="en-US" sz="2200" dirty="0" err="1">
                <a:solidFill>
                  <a:schemeClr val="tx1">
                    <a:lumMod val="75000"/>
                    <a:lumOff val="25000"/>
                  </a:schemeClr>
                </a:solidFill>
              </a:rPr>
              <a:t>tên</a:t>
            </a:r>
            <a:endParaRPr lang="en-US" sz="2200" dirty="0">
              <a:solidFill>
                <a:schemeClr val="tx1">
                  <a:lumMod val="75000"/>
                  <a:lumOff val="25000"/>
                </a:schemeClr>
              </a:solidFill>
            </a:endParaRPr>
          </a:p>
          <a:p>
            <a:pPr marL="342900" indent="-342900" algn="just">
              <a:lnSpc>
                <a:spcPct val="150000"/>
              </a:lnSpc>
              <a:buFont typeface="Wingdings" panose="05000000000000000000" pitchFamily="2" charset="2"/>
              <a:buChar char="ü"/>
            </a:pPr>
            <a:r>
              <a:rPr lang="en-US" sz="2200" dirty="0" err="1">
                <a:solidFill>
                  <a:schemeClr val="tx1">
                    <a:lumMod val="75000"/>
                    <a:lumOff val="25000"/>
                  </a:schemeClr>
                </a:solidFill>
              </a:rPr>
              <a:t>Lớp</a:t>
            </a:r>
            <a:endParaRPr lang="en-US" sz="2200" dirty="0">
              <a:solidFill>
                <a:schemeClr val="tx1">
                  <a:lumMod val="75000"/>
                  <a:lumOff val="25000"/>
                </a:schemeClr>
              </a:solidFill>
            </a:endParaRPr>
          </a:p>
          <a:p>
            <a:pPr marL="342900" indent="-342900" algn="just">
              <a:lnSpc>
                <a:spcPct val="150000"/>
              </a:lnSpc>
              <a:buFont typeface="Wingdings" panose="05000000000000000000" pitchFamily="2" charset="2"/>
              <a:buChar char="ü"/>
            </a:pPr>
            <a:r>
              <a:rPr lang="en-US" sz="2200" dirty="0" err="1">
                <a:solidFill>
                  <a:schemeClr val="tx1">
                    <a:lumMod val="75000"/>
                    <a:lumOff val="25000"/>
                  </a:schemeClr>
                </a:solidFill>
              </a:rPr>
              <a:t>Địa</a:t>
            </a:r>
            <a:r>
              <a:rPr lang="en-US" sz="2200" dirty="0">
                <a:solidFill>
                  <a:schemeClr val="tx1">
                    <a:lumMod val="75000"/>
                    <a:lumOff val="25000"/>
                  </a:schemeClr>
                </a:solidFill>
              </a:rPr>
              <a:t> </a:t>
            </a:r>
            <a:r>
              <a:rPr lang="en-US" sz="2200" dirty="0" err="1">
                <a:solidFill>
                  <a:schemeClr val="tx1">
                    <a:lumMod val="75000"/>
                    <a:lumOff val="25000"/>
                  </a:schemeClr>
                </a:solidFill>
              </a:rPr>
              <a:t>điểm</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a:p>
            <a:pPr marL="342900" indent="-342900" algn="just">
              <a:lnSpc>
                <a:spcPct val="150000"/>
              </a:lnSpc>
              <a:buFont typeface="Wingdings" panose="05000000000000000000" pitchFamily="2" charset="2"/>
              <a:buChar char="ü"/>
            </a:pPr>
            <a:r>
              <a:rPr lang="en-US" sz="2200" dirty="0" err="1">
                <a:solidFill>
                  <a:schemeClr val="tx1">
                    <a:lumMod val="75000"/>
                    <a:lumOff val="25000"/>
                  </a:schemeClr>
                </a:solidFill>
              </a:rPr>
              <a:t>Nội</a:t>
            </a:r>
            <a:r>
              <a:rPr lang="en-US" sz="2200" dirty="0">
                <a:solidFill>
                  <a:schemeClr val="tx1">
                    <a:lumMod val="75000"/>
                    <a:lumOff val="25000"/>
                  </a:schemeClr>
                </a:solidFill>
              </a:rPr>
              <a:t> dung </a:t>
            </a:r>
            <a:r>
              <a:rPr lang="en-US" sz="2200" dirty="0" err="1">
                <a:solidFill>
                  <a:schemeClr val="tx1">
                    <a:lumMod val="75000"/>
                    <a:lumOff val="25000"/>
                  </a:schemeClr>
                </a:solidFill>
              </a:rPr>
              <a:t>và</a:t>
            </a:r>
            <a:r>
              <a:rPr lang="en-US" sz="2200" dirty="0">
                <a:solidFill>
                  <a:schemeClr val="tx1">
                    <a:lumMod val="75000"/>
                    <a:lumOff val="25000"/>
                  </a:schemeClr>
                </a:solidFill>
              </a:rPr>
              <a:t> </a:t>
            </a:r>
            <a:r>
              <a:rPr lang="en-US" sz="2200" dirty="0" err="1">
                <a:solidFill>
                  <a:schemeClr val="tx1">
                    <a:lumMod val="75000"/>
                    <a:lumOff val="25000"/>
                  </a:schemeClr>
                </a:solidFill>
              </a:rPr>
              <a:t>kết</a:t>
            </a:r>
            <a:r>
              <a:rPr lang="en-US" sz="2200" dirty="0">
                <a:solidFill>
                  <a:schemeClr val="tx1">
                    <a:lumMod val="75000"/>
                    <a:lumOff val="25000"/>
                  </a:schemeClr>
                </a:solidFill>
              </a:rPr>
              <a:t> </a:t>
            </a:r>
            <a:r>
              <a:rPr lang="en-US" sz="2200" dirty="0" err="1">
                <a:solidFill>
                  <a:schemeClr val="tx1">
                    <a:lumMod val="75000"/>
                    <a:lumOff val="25000"/>
                  </a:schemeClr>
                </a:solidFill>
              </a:rPr>
              <a:t>quả</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endParaRPr lang="en-US" sz="2200" dirty="0">
              <a:solidFill>
                <a:schemeClr val="tx1">
                  <a:lumMod val="75000"/>
                  <a:lumOff val="25000"/>
                </a:schemeClr>
              </a:solidFill>
            </a:endParaRPr>
          </a:p>
          <a:p>
            <a:pPr marL="342900" indent="-342900" algn="just">
              <a:lnSpc>
                <a:spcPct val="150000"/>
              </a:lnSpc>
              <a:buFont typeface="Wingdings" panose="05000000000000000000" pitchFamily="2" charset="2"/>
              <a:buChar char="ü"/>
            </a:pPr>
            <a:r>
              <a:rPr lang="en-US" sz="2200" dirty="0" err="1">
                <a:solidFill>
                  <a:schemeClr val="tx1">
                    <a:lumMod val="75000"/>
                    <a:lumOff val="25000"/>
                  </a:schemeClr>
                </a:solidFill>
              </a:rPr>
              <a:t>Kết</a:t>
            </a:r>
            <a:r>
              <a:rPr lang="en-US" sz="2200" dirty="0">
                <a:solidFill>
                  <a:schemeClr val="tx1">
                    <a:lumMod val="75000"/>
                    <a:lumOff val="25000"/>
                  </a:schemeClr>
                </a:solidFill>
              </a:rPr>
              <a:t> </a:t>
            </a:r>
            <a:r>
              <a:rPr lang="en-US" sz="2200" dirty="0" err="1">
                <a:solidFill>
                  <a:schemeClr val="tx1">
                    <a:lumMod val="75000"/>
                    <a:lumOff val="25000"/>
                  </a:schemeClr>
                </a:solidFill>
              </a:rPr>
              <a:t>luận</a:t>
            </a:r>
            <a:endParaRPr lang="en-US" sz="2200" dirty="0">
              <a:solidFill>
                <a:schemeClr val="tx1">
                  <a:lumMod val="75000"/>
                  <a:lumOff val="25000"/>
                </a:schemeClr>
              </a:solidFill>
            </a:endParaRPr>
          </a:p>
        </p:txBody>
      </p:sp>
      <p:pic>
        <p:nvPicPr>
          <p:cNvPr id="13" name="Picture 9">
            <a:extLst>
              <a:ext uri="{FF2B5EF4-FFF2-40B4-BE49-F238E27FC236}">
                <a16:creationId xmlns:a16="http://schemas.microsoft.com/office/drawing/2014/main" xmlns="" id="{7852A16F-FCB6-4DBB-BCE7-D2F01ABB549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363692" y="2207178"/>
            <a:ext cx="2042304" cy="2700161"/>
          </a:xfrm>
          <a:prstGeom prst="rect">
            <a:avLst/>
          </a:prstGeom>
        </p:spPr>
      </p:pic>
    </p:spTree>
    <p:extLst>
      <p:ext uri="{BB962C8B-B14F-4D97-AF65-F5344CB8AC3E}">
        <p14:creationId xmlns:p14="http://schemas.microsoft.com/office/powerpoint/2010/main" val="1972491625"/>
      </p:ext>
    </p:extLst>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 fill="hold"/>
                                        <p:tgtEl>
                                          <p:spTgt spid="10"/>
                                        </p:tgtEl>
                                        <p:attrNameLst>
                                          <p:attrName>ppt_x</p:attrName>
                                        </p:attrNameLst>
                                      </p:cBhvr>
                                      <p:tavLst>
                                        <p:tav tm="0">
                                          <p:val>
                                            <p:strVal val="#ppt_x"/>
                                          </p:val>
                                        </p:tav>
                                        <p:tav tm="100000">
                                          <p:val>
                                            <p:strVal val="#ppt_x"/>
                                          </p:val>
                                        </p:tav>
                                      </p:tavLst>
                                    </p:anim>
                                    <p:anim calcmode="lin" valueType="num">
                                      <p:cBhvr additive="base">
                                        <p:cTn id="12" dur="3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300" fill="hold"/>
                                        <p:tgtEl>
                                          <p:spTgt spid="13"/>
                                        </p:tgtEl>
                                        <p:attrNameLst>
                                          <p:attrName>ppt_x</p:attrName>
                                        </p:attrNameLst>
                                      </p:cBhvr>
                                      <p:tavLst>
                                        <p:tav tm="0">
                                          <p:val>
                                            <p:strVal val="#ppt_x"/>
                                          </p:val>
                                        </p:tav>
                                        <p:tav tm="100000">
                                          <p:val>
                                            <p:strVal val="#ppt_x"/>
                                          </p:val>
                                        </p:tav>
                                      </p:tavLst>
                                    </p:anim>
                                    <p:anim calcmode="lin" valueType="num">
                                      <p:cBhvr additive="base">
                                        <p:cTn id="16" dur="3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3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wipe(down)">
                                      <p:cBhvr>
                                        <p:cTn id="26" dur="3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wipe(down)">
                                      <p:cBhvr>
                                        <p:cTn id="31" dur="300"/>
                                        <p:tgtEl>
                                          <p:spTgt spid="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Effect transition="in" filter="wipe(down)">
                                      <p:cBhvr>
                                        <p:cTn id="36" dur="300"/>
                                        <p:tgtEl>
                                          <p:spTgt spid="2">
                                            <p:txEl>
                                              <p:pRg st="3" end="3"/>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Effect transition="in" filter="wipe(down)">
                                      <p:cBhvr>
                                        <p:cTn id="41" dur="300"/>
                                        <p:tgtEl>
                                          <p:spTgt spid="2">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
                                            <p:txEl>
                                              <p:pRg st="5" end="5"/>
                                            </p:txEl>
                                          </p:spTgt>
                                        </p:tgtEl>
                                        <p:attrNameLst>
                                          <p:attrName>style.visibility</p:attrName>
                                        </p:attrNameLst>
                                      </p:cBhvr>
                                      <p:to>
                                        <p:strVal val="visible"/>
                                      </p:to>
                                    </p:set>
                                    <p:animEffect transition="in" filter="wipe(down)">
                                      <p:cBhvr>
                                        <p:cTn id="46" dur="3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CBED5F-1D81-4FC7-BC09-A86737DF59FD}"/>
              </a:ext>
            </a:extLst>
          </p:cNvPr>
          <p:cNvSpPr>
            <a:spLocks noGrp="1"/>
          </p:cNvSpPr>
          <p:nvPr>
            <p:ph type="title"/>
          </p:nvPr>
        </p:nvSpPr>
        <p:spPr/>
        <p:txBody>
          <a:bodyPr/>
          <a:lstStyle/>
          <a:p>
            <a:endParaRPr lang="en-US"/>
          </a:p>
        </p:txBody>
      </p:sp>
      <p:sp>
        <p:nvSpPr>
          <p:cNvPr id="4" name="Rectangle 1">
            <a:extLst>
              <a:ext uri="{FF2B5EF4-FFF2-40B4-BE49-F238E27FC236}">
                <a16:creationId xmlns:a16="http://schemas.microsoft.com/office/drawing/2014/main" xmlns="" id="{52714715-A362-4720-9203-B1040DCC7F9E}"/>
              </a:ext>
            </a:extLst>
          </p:cNvPr>
          <p:cNvSpPr>
            <a:spLocks noChangeArrowheads="1"/>
          </p:cNvSpPr>
          <p:nvPr/>
        </p:nvSpPr>
        <p:spPr bwMode="auto">
          <a:xfrm>
            <a:off x="821675" y="412598"/>
            <a:ext cx="7930439"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Mẫu</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báo</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cáo</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thực</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hành</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Họ</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và</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tên</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Nguyễn</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Văn</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X</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Lớp</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6A1</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Địa</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điểm</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tìm</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hiểu</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sinh</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vật</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TT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giống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cây</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trồng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Nội</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dung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tìm</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hiểu</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Sự</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đa</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dạng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các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loài</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thực</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vật</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có</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trong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TT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giống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cây</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trồng</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Kết</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quả</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tìm</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0"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hiểu</a:t>
            </a: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1"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Phiếu</a:t>
            </a:r>
            <a:r>
              <a:rPr kumimoji="0" lang="en-US" altLang="en-US" sz="22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1"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quan</a:t>
            </a:r>
            <a:r>
              <a:rPr kumimoji="0" lang="en-US" altLang="en-US" sz="22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1"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sát</a:t>
            </a:r>
            <a:r>
              <a:rPr kumimoji="0" lang="en-US" altLang="en-US" sz="22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1"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thực</a:t>
            </a:r>
            <a:r>
              <a:rPr kumimoji="0" lang="en-US" altLang="en-US" sz="2200" b="1"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r>
              <a:rPr kumimoji="0" lang="en-US" altLang="en-US" sz="2200" b="1" i="0" u="none" strike="noStrike" cap="none" normalizeH="0" baseline="0" dirty="0" err="1">
                <a:ln>
                  <a:noFill/>
                </a:ln>
                <a:solidFill>
                  <a:srgbClr val="000000"/>
                </a:solidFill>
                <a:effectLst/>
                <a:latin typeface="Open Sans" panose="020B0606030504020204" pitchFamily="34" charset="0"/>
                <a:cs typeface="Open Sans" panose="020B0606030504020204" pitchFamily="34" charset="0"/>
              </a:rPr>
              <a:t>vật</a:t>
            </a:r>
            <a:endParaRPr kumimoji="0" lang="en-US" altLang="en-US" sz="22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200" b="0" i="0" u="none" strike="noStrike" cap="none" normalizeH="0" baseline="0" dirty="0">
                <a:ln>
                  <a:noFill/>
                </a:ln>
                <a:solidFill>
                  <a:srgbClr val="000000"/>
                </a:solidFill>
                <a:effectLst/>
                <a:latin typeface="Open Sans" panose="020B0606030504020204" pitchFamily="34" charset="0"/>
                <a:cs typeface="Open Sans" panose="020B0606030504020204" pitchFamily="34" charset="0"/>
              </a:rPr>
              <a:t> </a:t>
            </a:r>
            <a:endParaRPr kumimoji="0" lang="en-US" altLang="en-US" sz="2200" b="0" i="0" u="none" strike="noStrike" cap="none" normalizeH="0" baseline="0" dirty="0">
              <a:ln>
                <a:noFill/>
              </a:ln>
              <a:solidFill>
                <a:schemeClr val="tx1"/>
              </a:solidFill>
              <a:effectLst/>
            </a:endParaRPr>
          </a:p>
        </p:txBody>
      </p:sp>
    </p:spTree>
    <p:extLst>
      <p:ext uri="{BB962C8B-B14F-4D97-AF65-F5344CB8AC3E}">
        <p14:creationId xmlns:p14="http://schemas.microsoft.com/office/powerpoint/2010/main" val="28978172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8E94F7-ECC5-439D-9236-2D242CBFD8D5}"/>
              </a:ext>
            </a:extLst>
          </p:cNvPr>
          <p:cNvSpPr>
            <a:spLocks noGrp="1"/>
          </p:cNvSpPr>
          <p:nvPr>
            <p:ph type="title"/>
          </p:nvPr>
        </p:nvSpPr>
        <p:spPr/>
        <p:txBody>
          <a:bodyPr/>
          <a:lstStyle/>
          <a:p>
            <a:endParaRPr lang="en-US"/>
          </a:p>
        </p:txBody>
      </p:sp>
      <p:graphicFrame>
        <p:nvGraphicFramePr>
          <p:cNvPr id="3" name="Table 2">
            <a:extLst>
              <a:ext uri="{FF2B5EF4-FFF2-40B4-BE49-F238E27FC236}">
                <a16:creationId xmlns:a16="http://schemas.microsoft.com/office/drawing/2014/main" xmlns="" id="{A61CBBF1-2875-4B89-B71A-FDE0F2C3A51D}"/>
              </a:ext>
            </a:extLst>
          </p:cNvPr>
          <p:cNvGraphicFramePr>
            <a:graphicFrameLocks noGrp="1"/>
          </p:cNvGraphicFramePr>
          <p:nvPr>
            <p:extLst>
              <p:ext uri="{D42A27DB-BD31-4B8C-83A1-F6EECF244321}">
                <p14:modId xmlns:p14="http://schemas.microsoft.com/office/powerpoint/2010/main" val="2489839560"/>
              </p:ext>
            </p:extLst>
          </p:nvPr>
        </p:nvGraphicFramePr>
        <p:xfrm>
          <a:off x="383721" y="138793"/>
          <a:ext cx="8433707" cy="4929567"/>
        </p:xfrm>
        <a:graphic>
          <a:graphicData uri="http://schemas.openxmlformats.org/drawingml/2006/table">
            <a:tbl>
              <a:tblPr/>
              <a:tblGrid>
                <a:gridCol w="552831">
                  <a:extLst>
                    <a:ext uri="{9D8B030D-6E8A-4147-A177-3AD203B41FA5}">
                      <a16:colId xmlns:a16="http://schemas.microsoft.com/office/drawing/2014/main" xmlns="" val="706242208"/>
                    </a:ext>
                  </a:extLst>
                </a:gridCol>
                <a:gridCol w="1537826">
                  <a:extLst>
                    <a:ext uri="{9D8B030D-6E8A-4147-A177-3AD203B41FA5}">
                      <a16:colId xmlns:a16="http://schemas.microsoft.com/office/drawing/2014/main" xmlns="" val="2469199977"/>
                    </a:ext>
                  </a:extLst>
                </a:gridCol>
                <a:gridCol w="1256264">
                  <a:extLst>
                    <a:ext uri="{9D8B030D-6E8A-4147-A177-3AD203B41FA5}">
                      <a16:colId xmlns:a16="http://schemas.microsoft.com/office/drawing/2014/main" xmlns="" val="739770201"/>
                    </a:ext>
                  </a:extLst>
                </a:gridCol>
                <a:gridCol w="941962">
                  <a:extLst>
                    <a:ext uri="{9D8B030D-6E8A-4147-A177-3AD203B41FA5}">
                      <a16:colId xmlns:a16="http://schemas.microsoft.com/office/drawing/2014/main" xmlns="" val="1116849288"/>
                    </a:ext>
                  </a:extLst>
                </a:gridCol>
                <a:gridCol w="955058">
                  <a:extLst>
                    <a:ext uri="{9D8B030D-6E8A-4147-A177-3AD203B41FA5}">
                      <a16:colId xmlns:a16="http://schemas.microsoft.com/office/drawing/2014/main" xmlns="" val="2500987968"/>
                    </a:ext>
                  </a:extLst>
                </a:gridCol>
                <a:gridCol w="2331990">
                  <a:extLst>
                    <a:ext uri="{9D8B030D-6E8A-4147-A177-3AD203B41FA5}">
                      <a16:colId xmlns:a16="http://schemas.microsoft.com/office/drawing/2014/main" xmlns="" val="4196483987"/>
                    </a:ext>
                  </a:extLst>
                </a:gridCol>
                <a:gridCol w="857776">
                  <a:extLst>
                    <a:ext uri="{9D8B030D-6E8A-4147-A177-3AD203B41FA5}">
                      <a16:colId xmlns:a16="http://schemas.microsoft.com/office/drawing/2014/main" xmlns="" val="418760080"/>
                    </a:ext>
                  </a:extLst>
                </a:gridCol>
              </a:tblGrid>
              <a:tr h="1739848">
                <a:tc>
                  <a:txBody>
                    <a:bodyPr/>
                    <a:lstStyle/>
                    <a:p>
                      <a:pPr algn="ctr"/>
                      <a:r>
                        <a:rPr lang="en-US" sz="2200" b="1" dirty="0">
                          <a:solidFill>
                            <a:srgbClr val="000000"/>
                          </a:solidFill>
                          <a:effectLst/>
                        </a:rPr>
                        <a:t>TT</a:t>
                      </a:r>
                      <a:endParaRPr lang="en-US" sz="2200" dirty="0">
                        <a:solidFill>
                          <a:srgbClr val="000000"/>
                        </a:solidFill>
                        <a:effectLst/>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b="1" dirty="0" err="1">
                          <a:solidFill>
                            <a:srgbClr val="000000"/>
                          </a:solidFill>
                          <a:effectLst/>
                        </a:rPr>
                        <a:t>Tên</a:t>
                      </a:r>
                      <a:r>
                        <a:rPr lang="en-US" sz="2200" b="1" dirty="0">
                          <a:solidFill>
                            <a:srgbClr val="000000"/>
                          </a:solidFill>
                          <a:effectLst/>
                        </a:rPr>
                        <a:t> </a:t>
                      </a:r>
                      <a:r>
                        <a:rPr lang="en-US" sz="2200" b="1" dirty="0" err="1">
                          <a:solidFill>
                            <a:srgbClr val="000000"/>
                          </a:solidFill>
                          <a:effectLst/>
                        </a:rPr>
                        <a:t>cây</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200" b="1" dirty="0">
                          <a:solidFill>
                            <a:srgbClr val="000000"/>
                          </a:solidFill>
                          <a:effectLst/>
                        </a:rPr>
                        <a:t>Nơi quan sát được</a:t>
                      </a:r>
                      <a:endParaRPr lang="vi-VN"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200" b="1" dirty="0">
                          <a:solidFill>
                            <a:srgbClr val="000000"/>
                          </a:solidFill>
                          <a:effectLst/>
                        </a:rPr>
                        <a:t>Môi trường sống</a:t>
                      </a:r>
                      <a:endParaRPr lang="vi-VN"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b="1" dirty="0" err="1">
                          <a:solidFill>
                            <a:srgbClr val="000000"/>
                          </a:solidFill>
                          <a:effectLst/>
                        </a:rPr>
                        <a:t>Nhóm</a:t>
                      </a:r>
                      <a:r>
                        <a:rPr lang="en-US" sz="2200" b="1" dirty="0">
                          <a:solidFill>
                            <a:srgbClr val="000000"/>
                          </a:solidFill>
                          <a:effectLst/>
                        </a:rPr>
                        <a:t> </a:t>
                      </a:r>
                      <a:r>
                        <a:rPr lang="en-US" sz="2200" b="1" dirty="0" err="1">
                          <a:solidFill>
                            <a:srgbClr val="000000"/>
                          </a:solidFill>
                          <a:effectLst/>
                        </a:rPr>
                        <a:t>thực</a:t>
                      </a:r>
                      <a:r>
                        <a:rPr lang="en-US" sz="2200" b="1" dirty="0">
                          <a:solidFill>
                            <a:srgbClr val="000000"/>
                          </a:solidFill>
                          <a:effectLst/>
                        </a:rPr>
                        <a:t> </a:t>
                      </a:r>
                      <a:r>
                        <a:rPr lang="en-US" sz="2200" b="1" dirty="0" err="1">
                          <a:solidFill>
                            <a:srgbClr val="000000"/>
                          </a:solidFill>
                          <a:effectLst/>
                        </a:rPr>
                        <a:t>vật</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b="1" dirty="0" err="1">
                          <a:solidFill>
                            <a:srgbClr val="000000"/>
                          </a:solidFill>
                          <a:effectLst/>
                        </a:rPr>
                        <a:t>Vai</a:t>
                      </a:r>
                      <a:r>
                        <a:rPr lang="en-US" sz="2200" b="1" dirty="0">
                          <a:solidFill>
                            <a:srgbClr val="000000"/>
                          </a:solidFill>
                          <a:effectLst/>
                        </a:rPr>
                        <a:t> </a:t>
                      </a:r>
                      <a:r>
                        <a:rPr lang="en-US" sz="2200" b="1" dirty="0" err="1">
                          <a:solidFill>
                            <a:srgbClr val="000000"/>
                          </a:solidFill>
                          <a:effectLst/>
                        </a:rPr>
                        <a:t>trò</a:t>
                      </a:r>
                      <a:r>
                        <a:rPr lang="en-US" sz="2200" b="1" dirty="0">
                          <a:solidFill>
                            <a:srgbClr val="000000"/>
                          </a:solidFill>
                          <a:effectLst/>
                        </a:rPr>
                        <a:t> </a:t>
                      </a:r>
                      <a:r>
                        <a:rPr lang="en-US" sz="2200" b="1" dirty="0" err="1">
                          <a:solidFill>
                            <a:srgbClr val="000000"/>
                          </a:solidFill>
                          <a:effectLst/>
                        </a:rPr>
                        <a:t>của</a:t>
                      </a:r>
                      <a:r>
                        <a:rPr lang="en-US" sz="2200" b="1" dirty="0">
                          <a:solidFill>
                            <a:srgbClr val="000000"/>
                          </a:solidFill>
                          <a:effectLst/>
                        </a:rPr>
                        <a:t> </a:t>
                      </a:r>
                      <a:r>
                        <a:rPr lang="en-US" sz="2200" b="1" dirty="0" err="1">
                          <a:solidFill>
                            <a:srgbClr val="000000"/>
                          </a:solidFill>
                          <a:effectLst/>
                        </a:rPr>
                        <a:t>cây</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b="1">
                          <a:solidFill>
                            <a:srgbClr val="000000"/>
                          </a:solidFill>
                          <a:effectLst/>
                        </a:rPr>
                        <a:t>Ghi chú</a:t>
                      </a:r>
                      <a:endParaRPr lang="en-US" sz="220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080048181"/>
                  </a:ext>
                </a:extLst>
              </a:tr>
              <a:tr h="869923">
                <a:tc>
                  <a:txBody>
                    <a:bodyPr/>
                    <a:lstStyle/>
                    <a:p>
                      <a:pPr algn="ctr"/>
                      <a:r>
                        <a:rPr lang="en-US" sz="2200">
                          <a:solidFill>
                            <a:srgbClr val="000000"/>
                          </a:solidFill>
                          <a:effectLst/>
                        </a:rPr>
                        <a:t>1</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err="1">
                          <a:solidFill>
                            <a:srgbClr val="000000"/>
                          </a:solidFill>
                          <a:effectLst/>
                        </a:rPr>
                        <a:t>Cây</a:t>
                      </a:r>
                      <a:r>
                        <a:rPr lang="en-US" sz="2200" dirty="0">
                          <a:solidFill>
                            <a:srgbClr val="000000"/>
                          </a:solidFill>
                          <a:effectLst/>
                        </a:rPr>
                        <a:t> </a:t>
                      </a:r>
                      <a:r>
                        <a:rPr lang="en-US" sz="2200" dirty="0" err="1" smtClean="0">
                          <a:solidFill>
                            <a:srgbClr val="000000"/>
                          </a:solidFill>
                          <a:effectLst/>
                        </a:rPr>
                        <a:t>bàng</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r>
                        <a:rPr lang="en-US" sz="2200" dirty="0" err="1" smtClean="0">
                          <a:solidFill>
                            <a:srgbClr val="000000"/>
                          </a:solidFill>
                          <a:effectLst/>
                        </a:rPr>
                        <a:t>Sân</a:t>
                      </a:r>
                      <a:r>
                        <a:rPr lang="en-US" sz="2200" baseline="0" dirty="0" smtClean="0">
                          <a:solidFill>
                            <a:srgbClr val="000000"/>
                          </a:solidFill>
                          <a:effectLst/>
                        </a:rPr>
                        <a:t> </a:t>
                      </a:r>
                      <a:r>
                        <a:rPr lang="en-US" sz="2200" baseline="0" dirty="0" err="1" smtClean="0">
                          <a:solidFill>
                            <a:srgbClr val="000000"/>
                          </a:solidFill>
                          <a:effectLst/>
                        </a:rPr>
                        <a:t>trường</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a:solidFill>
                            <a:srgbClr val="000000"/>
                          </a:solidFill>
                          <a:effectLst/>
                        </a:rPr>
                        <a:t>Trên cạn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a:solidFill>
                            <a:srgbClr val="000000"/>
                          </a:solidFill>
                          <a:effectLst/>
                        </a:rPr>
                        <a:t>Hạt kín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just"/>
                      <a:r>
                        <a:rPr lang="vi-VN" sz="2200" dirty="0">
                          <a:solidFill>
                            <a:srgbClr val="000000"/>
                          </a:solidFill>
                          <a:effectLst/>
                        </a:rPr>
                        <a:t>- Cho bóng mát</a:t>
                      </a:r>
                    </a:p>
                    <a:p>
                      <a:pPr algn="just"/>
                      <a:r>
                        <a:rPr lang="vi-VN" sz="2200" dirty="0">
                          <a:solidFill>
                            <a:srgbClr val="000000"/>
                          </a:solidFill>
                          <a:effectLst/>
                        </a:rPr>
                        <a:t>- Là nơi cư trú của nhiều sinh vật</a:t>
                      </a:r>
                    </a:p>
                    <a:p>
                      <a:pPr algn="just"/>
                      <a:r>
                        <a:rPr lang="vi-VN" sz="2200" dirty="0">
                          <a:solidFill>
                            <a:srgbClr val="000000"/>
                          </a:solidFill>
                          <a:effectLst/>
                        </a:rPr>
                        <a:t>- Lọc bớt CO</a:t>
                      </a:r>
                      <a:r>
                        <a:rPr lang="vi-VN" sz="2200" baseline="-25000" dirty="0">
                          <a:solidFill>
                            <a:srgbClr val="000000"/>
                          </a:solidFill>
                          <a:effectLst/>
                        </a:rPr>
                        <a:t>2</a:t>
                      </a:r>
                      <a:r>
                        <a:rPr lang="vi-VN" sz="2200" dirty="0">
                          <a:solidFill>
                            <a:srgbClr val="000000"/>
                          </a:solidFill>
                          <a:effectLst/>
                        </a:rPr>
                        <a:t> và bụi trong không khí</a:t>
                      </a:r>
                    </a:p>
                    <a:p>
                      <a:pPr algn="just"/>
                      <a:r>
                        <a:rPr lang="vi-VN" sz="2200" dirty="0">
                          <a:solidFill>
                            <a:srgbClr val="000000"/>
                          </a:solidFill>
                          <a:effectLst/>
                        </a:rPr>
                        <a:t/>
                      </a:r>
                      <a:br>
                        <a:rPr lang="vi-VN" sz="2200" dirty="0">
                          <a:solidFill>
                            <a:srgbClr val="000000"/>
                          </a:solidFill>
                          <a:effectLst/>
                        </a:rPr>
                      </a:br>
                      <a:endParaRPr lang="vi-VN"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a:solidFill>
                            <a:srgbClr val="000000"/>
                          </a:solidFill>
                          <a:effectLst/>
                        </a:rPr>
                        <a:t/>
                      </a:r>
                      <a:br>
                        <a:rPr lang="en-US" sz="2200" dirty="0">
                          <a:solidFill>
                            <a:srgbClr val="000000"/>
                          </a:solidFill>
                          <a:effectLst/>
                        </a:rPr>
                      </a:b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27290593"/>
                  </a:ext>
                </a:extLst>
              </a:tr>
              <a:tr h="869923">
                <a:tc>
                  <a:txBody>
                    <a:bodyPr/>
                    <a:lstStyle/>
                    <a:p>
                      <a:pPr algn="ctr"/>
                      <a:r>
                        <a:rPr lang="en-US" sz="2200">
                          <a:solidFill>
                            <a:srgbClr val="000000"/>
                          </a:solidFill>
                          <a:effectLst/>
                        </a:rPr>
                        <a:t>2</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vi-VN" sz="2200">
                          <a:solidFill>
                            <a:srgbClr val="000000"/>
                          </a:solidFill>
                          <a:effectLst/>
                        </a:rPr>
                        <a:t>Cây phượng</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r>
                        <a:rPr lang="en-US" sz="2200">
                          <a:solidFill>
                            <a:srgbClr val="000000"/>
                          </a:solidFill>
                          <a:effectLst/>
                        </a:rPr>
                        <a:t>Trên cạn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a:solidFill>
                            <a:srgbClr val="000000"/>
                          </a:solidFill>
                          <a:effectLst/>
                        </a:rPr>
                        <a:t>Hạt kín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r>
                        <a:rPr lang="en-US" sz="2200" dirty="0">
                          <a:solidFill>
                            <a:srgbClr val="000000"/>
                          </a:solidFill>
                          <a:effectLst/>
                        </a:rPr>
                        <a:t/>
                      </a:r>
                      <a:br>
                        <a:rPr lang="en-US" sz="2200" dirty="0">
                          <a:solidFill>
                            <a:srgbClr val="000000"/>
                          </a:solidFill>
                          <a:effectLst/>
                        </a:rPr>
                      </a:b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750698208"/>
                  </a:ext>
                </a:extLst>
              </a:tr>
              <a:tr h="1449873">
                <a:tc>
                  <a:txBody>
                    <a:bodyPr/>
                    <a:lstStyle/>
                    <a:p>
                      <a:pPr algn="ctr"/>
                      <a:r>
                        <a:rPr lang="en-US" sz="2200">
                          <a:solidFill>
                            <a:srgbClr val="000000"/>
                          </a:solidFill>
                          <a:effectLst/>
                        </a:rPr>
                        <a:t>3</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dirty="0" err="1">
                          <a:solidFill>
                            <a:srgbClr val="000000"/>
                          </a:solidFill>
                          <a:effectLst/>
                        </a:rPr>
                        <a:t>Cây</a:t>
                      </a:r>
                      <a:r>
                        <a:rPr lang="en-US" sz="2200" dirty="0">
                          <a:solidFill>
                            <a:srgbClr val="000000"/>
                          </a:solidFill>
                          <a:effectLst/>
                        </a:rPr>
                        <a:t> </a:t>
                      </a:r>
                      <a:r>
                        <a:rPr lang="en-US" sz="2200" dirty="0" smtClean="0">
                          <a:solidFill>
                            <a:srgbClr val="000000"/>
                          </a:solidFill>
                          <a:effectLst/>
                        </a:rPr>
                        <a:t>me</a:t>
                      </a:r>
                      <a:r>
                        <a:rPr lang="en-US" sz="2200" baseline="0" dirty="0" smtClean="0">
                          <a:solidFill>
                            <a:srgbClr val="000000"/>
                          </a:solidFill>
                          <a:effectLst/>
                        </a:rPr>
                        <a:t> </a:t>
                      </a:r>
                      <a:r>
                        <a:rPr lang="en-US" sz="2200" baseline="0" dirty="0" err="1" smtClean="0">
                          <a:solidFill>
                            <a:srgbClr val="000000"/>
                          </a:solidFill>
                          <a:effectLst/>
                        </a:rPr>
                        <a:t>tây</a:t>
                      </a: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r>
                        <a:rPr lang="en-US" sz="2200">
                          <a:solidFill>
                            <a:srgbClr val="000000"/>
                          </a:solidFill>
                          <a:effectLst/>
                        </a:rPr>
                        <a:t>Trên cạn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2200">
                          <a:solidFill>
                            <a:srgbClr val="000000"/>
                          </a:solidFill>
                          <a:effectLst/>
                        </a:rPr>
                        <a:t>Hạt kín</a:t>
                      </a: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a:r>
                        <a:rPr lang="en-US" sz="2200" dirty="0">
                          <a:solidFill>
                            <a:srgbClr val="000000"/>
                          </a:solidFill>
                          <a:effectLst/>
                        </a:rPr>
                        <a:t/>
                      </a:r>
                      <a:br>
                        <a:rPr lang="en-US" sz="2200" dirty="0">
                          <a:solidFill>
                            <a:srgbClr val="000000"/>
                          </a:solidFill>
                          <a:effectLst/>
                        </a:rPr>
                      </a:br>
                      <a:endParaRPr lang="en-US" sz="2200" dirty="0">
                        <a:solidFill>
                          <a:srgbClr val="000000"/>
                        </a:solidFill>
                        <a:effectLst/>
                      </a:endParaRPr>
                    </a:p>
                  </a:txBody>
                  <a:tcPr marL="64594" marR="6459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832897949"/>
                  </a:ext>
                </a:extLst>
              </a:tr>
            </a:tbl>
          </a:graphicData>
        </a:graphic>
      </p:graphicFrame>
    </p:spTree>
    <p:extLst>
      <p:ext uri="{BB962C8B-B14F-4D97-AF65-F5344CB8AC3E}">
        <p14:creationId xmlns:p14="http://schemas.microsoft.com/office/powerpoint/2010/main" val="31352512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oogle Shape;943;p39">
            <a:extLst>
              <a:ext uri="{FF2B5EF4-FFF2-40B4-BE49-F238E27FC236}">
                <a16:creationId xmlns:a16="http://schemas.microsoft.com/office/drawing/2014/main" xmlns="" id="{CF84B376-C83F-42A8-B3CC-B44AF0B52053}"/>
              </a:ext>
            </a:extLst>
          </p:cNvPr>
          <p:cNvGrpSpPr/>
          <p:nvPr/>
        </p:nvGrpSpPr>
        <p:grpSpPr>
          <a:xfrm>
            <a:off x="1196477" y="332355"/>
            <a:ext cx="6751038" cy="938596"/>
            <a:chOff x="7728915" y="2370420"/>
            <a:chExt cx="1034472" cy="222546"/>
          </a:xfrm>
        </p:grpSpPr>
        <p:sp>
          <p:nvSpPr>
            <p:cNvPr id="32" name="Google Shape;944;p39">
              <a:extLst>
                <a:ext uri="{FF2B5EF4-FFF2-40B4-BE49-F238E27FC236}">
                  <a16:creationId xmlns:a16="http://schemas.microsoft.com/office/drawing/2014/main" xmlns="" id="{4CF9CD91-3B53-4994-8CAF-D859C9C86CCA}"/>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45;p39">
              <a:extLst>
                <a:ext uri="{FF2B5EF4-FFF2-40B4-BE49-F238E27FC236}">
                  <a16:creationId xmlns:a16="http://schemas.microsoft.com/office/drawing/2014/main" xmlns="" id="{803468F4-8ABC-44CC-9101-A0428835E8F6}"/>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46;p39">
              <a:extLst>
                <a:ext uri="{FF2B5EF4-FFF2-40B4-BE49-F238E27FC236}">
                  <a16:creationId xmlns:a16="http://schemas.microsoft.com/office/drawing/2014/main" xmlns="" id="{B929515B-23AE-4B9B-AFFC-B19ECEC4A498}"/>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947;p39">
              <a:extLst>
                <a:ext uri="{FF2B5EF4-FFF2-40B4-BE49-F238E27FC236}">
                  <a16:creationId xmlns:a16="http://schemas.microsoft.com/office/drawing/2014/main" xmlns="" id="{95B08F2D-B72D-4FE0-BB17-74FC69E822AD}"/>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48;p39">
              <a:extLst>
                <a:ext uri="{FF2B5EF4-FFF2-40B4-BE49-F238E27FC236}">
                  <a16:creationId xmlns:a16="http://schemas.microsoft.com/office/drawing/2014/main" xmlns="" id="{8EA5A39C-8996-4B31-997D-31DF3958559F}"/>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949;p39">
              <a:extLst>
                <a:ext uri="{FF2B5EF4-FFF2-40B4-BE49-F238E27FC236}">
                  <a16:creationId xmlns:a16="http://schemas.microsoft.com/office/drawing/2014/main" xmlns="" id="{7F86D4E9-2811-4974-A4CE-ED8EECCC2D5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950;p39">
              <a:extLst>
                <a:ext uri="{FF2B5EF4-FFF2-40B4-BE49-F238E27FC236}">
                  <a16:creationId xmlns:a16="http://schemas.microsoft.com/office/drawing/2014/main" xmlns="" id="{8A73CD9A-B3A8-4CE9-B292-A2E18644A514}"/>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925;p37">
            <a:extLst>
              <a:ext uri="{FF2B5EF4-FFF2-40B4-BE49-F238E27FC236}">
                <a16:creationId xmlns:a16="http://schemas.microsoft.com/office/drawing/2014/main" xmlns="" id="{F9252394-C53A-4B14-A1BC-8F176DFDF1A2}"/>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
        <p:nvSpPr>
          <p:cNvPr id="25" name="TextBox 24">
            <a:extLst>
              <a:ext uri="{FF2B5EF4-FFF2-40B4-BE49-F238E27FC236}">
                <a16:creationId xmlns:a16="http://schemas.microsoft.com/office/drawing/2014/main" xmlns="" id="{4228BC64-F8C3-40BE-8465-D741E771617D}"/>
              </a:ext>
            </a:extLst>
          </p:cNvPr>
          <p:cNvSpPr txBox="1"/>
          <p:nvPr/>
        </p:nvSpPr>
        <p:spPr>
          <a:xfrm flipH="1">
            <a:off x="604967" y="1338808"/>
            <a:ext cx="7934065" cy="1421928"/>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err="1">
                <a:solidFill>
                  <a:schemeClr val="tx1">
                    <a:lumMod val="75000"/>
                    <a:lumOff val="25000"/>
                  </a:schemeClr>
                </a:solidFill>
                <a:effectLst/>
                <a:latin typeface="+mn-lt"/>
                <a:ea typeface="Times New Roman" panose="02020603050405020304" pitchFamily="18" charset="0"/>
              </a:rPr>
              <a:t>Câu</a:t>
            </a:r>
            <a:r>
              <a:rPr lang="en-US" sz="2200" dirty="0">
                <a:solidFill>
                  <a:schemeClr val="tx1">
                    <a:lumMod val="75000"/>
                    <a:lumOff val="25000"/>
                  </a:schemeClr>
                </a:solidFill>
                <a:effectLst/>
                <a:latin typeface="+mn-lt"/>
                <a:ea typeface="Times New Roman" panose="02020603050405020304" pitchFamily="18" charset="0"/>
              </a:rPr>
              <a:t> 1: </a:t>
            </a:r>
            <a:r>
              <a:rPr lang="vi-VN" sz="2200" dirty="0">
                <a:solidFill>
                  <a:schemeClr val="tx1">
                    <a:lumMod val="75000"/>
                    <a:lumOff val="25000"/>
                  </a:schemeClr>
                </a:solidFill>
              </a:rPr>
              <a:t>Khi đi tham quan tìm hiểu sinh vật ngoài thiên nhiên em thường sử dụng loại kính nào sau đây?</a:t>
            </a:r>
            <a:endParaRPr lang="en-US" sz="2200" dirty="0">
              <a:solidFill>
                <a:schemeClr val="tx1">
                  <a:lumMod val="75000"/>
                  <a:lumOff val="25000"/>
                </a:schemeClr>
              </a:solidFill>
              <a:effectLst/>
              <a:latin typeface="+mn-lt"/>
              <a:ea typeface="Times New Roman" panose="02020603050405020304" pitchFamily="18" charset="0"/>
            </a:endParaRPr>
          </a:p>
          <a:p>
            <a:r>
              <a:rPr lang="en-US" sz="2200" dirty="0">
                <a:solidFill>
                  <a:srgbClr val="08535A"/>
                </a:solidFill>
              </a:rPr>
              <a:t> </a:t>
            </a:r>
          </a:p>
        </p:txBody>
      </p:sp>
      <p:sp>
        <p:nvSpPr>
          <p:cNvPr id="26" name="Rectangle: Rounded Corners 25">
            <a:extLst>
              <a:ext uri="{FF2B5EF4-FFF2-40B4-BE49-F238E27FC236}">
                <a16:creationId xmlns:a16="http://schemas.microsoft.com/office/drawing/2014/main" xmlns="" id="{EFC0DE63-8C2E-4E41-AB17-96E26C7E619B}"/>
              </a:ext>
            </a:extLst>
          </p:cNvPr>
          <p:cNvSpPr/>
          <p:nvPr/>
        </p:nvSpPr>
        <p:spPr>
          <a:xfrm>
            <a:off x="1929040" y="2421729"/>
            <a:ext cx="1775637" cy="978196"/>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hiển</a:t>
            </a:r>
            <a:r>
              <a:rPr lang="en-US" sz="2200" dirty="0">
                <a:solidFill>
                  <a:schemeClr val="tx1">
                    <a:lumMod val="75000"/>
                    <a:lumOff val="25000"/>
                  </a:schemeClr>
                </a:solidFill>
              </a:rPr>
              <a:t> vi</a:t>
            </a:r>
          </a:p>
        </p:txBody>
      </p:sp>
      <p:sp>
        <p:nvSpPr>
          <p:cNvPr id="27" name="Rectangle: Rounded Corners 26">
            <a:extLst>
              <a:ext uri="{FF2B5EF4-FFF2-40B4-BE49-F238E27FC236}">
                <a16:creationId xmlns:a16="http://schemas.microsoft.com/office/drawing/2014/main" xmlns="" id="{8C7EE04E-C950-4A61-85C5-2D0F50684D79}"/>
              </a:ext>
            </a:extLst>
          </p:cNvPr>
          <p:cNvSpPr/>
          <p:nvPr/>
        </p:nvSpPr>
        <p:spPr>
          <a:xfrm>
            <a:off x="5309166" y="2421729"/>
            <a:ext cx="1775637" cy="978196"/>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lúp</a:t>
            </a:r>
            <a:endParaRPr lang="en-US" sz="2200" dirty="0">
              <a:solidFill>
                <a:schemeClr val="tx1">
                  <a:lumMod val="75000"/>
                  <a:lumOff val="25000"/>
                </a:schemeClr>
              </a:solidFill>
            </a:endParaRPr>
          </a:p>
        </p:txBody>
      </p:sp>
      <p:sp>
        <p:nvSpPr>
          <p:cNvPr id="28" name="Rectangle: Rounded Corners 27">
            <a:extLst>
              <a:ext uri="{FF2B5EF4-FFF2-40B4-BE49-F238E27FC236}">
                <a16:creationId xmlns:a16="http://schemas.microsoft.com/office/drawing/2014/main" xmlns="" id="{47480A07-F4FB-4771-A530-14505A3EBA0F}"/>
              </a:ext>
            </a:extLst>
          </p:cNvPr>
          <p:cNvSpPr/>
          <p:nvPr/>
        </p:nvSpPr>
        <p:spPr>
          <a:xfrm>
            <a:off x="1929041" y="3840593"/>
            <a:ext cx="1775637" cy="978196"/>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thiên</a:t>
            </a:r>
            <a:r>
              <a:rPr lang="en-US" sz="2200" dirty="0">
                <a:solidFill>
                  <a:schemeClr val="tx1">
                    <a:lumMod val="75000"/>
                    <a:lumOff val="25000"/>
                  </a:schemeClr>
                </a:solidFill>
              </a:rPr>
              <a:t> </a:t>
            </a:r>
            <a:r>
              <a:rPr lang="en-US" sz="2200" dirty="0" err="1">
                <a:solidFill>
                  <a:schemeClr val="tx1">
                    <a:lumMod val="75000"/>
                    <a:lumOff val="25000"/>
                  </a:schemeClr>
                </a:solidFill>
              </a:rPr>
              <a:t>văn</a:t>
            </a:r>
            <a:endParaRPr lang="en-US" sz="2200" dirty="0">
              <a:solidFill>
                <a:schemeClr val="tx1">
                  <a:lumMod val="75000"/>
                  <a:lumOff val="25000"/>
                </a:schemeClr>
              </a:solidFill>
            </a:endParaRPr>
          </a:p>
        </p:txBody>
      </p:sp>
      <p:sp>
        <p:nvSpPr>
          <p:cNvPr id="29" name="Rectangle: Rounded Corners 28">
            <a:extLst>
              <a:ext uri="{FF2B5EF4-FFF2-40B4-BE49-F238E27FC236}">
                <a16:creationId xmlns:a16="http://schemas.microsoft.com/office/drawing/2014/main" xmlns="" id="{91BE154D-4A65-4F67-AA60-DAE8CE3719E1}"/>
              </a:ext>
            </a:extLst>
          </p:cNvPr>
          <p:cNvSpPr/>
          <p:nvPr/>
        </p:nvSpPr>
        <p:spPr>
          <a:xfrm>
            <a:off x="5309167" y="3840593"/>
            <a:ext cx="1775637" cy="978196"/>
          </a:xfrm>
          <a:prstGeom prst="roundRect">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hồng</a:t>
            </a:r>
            <a:r>
              <a:rPr lang="en-US" sz="2200" dirty="0">
                <a:solidFill>
                  <a:schemeClr val="tx1">
                    <a:lumMod val="75000"/>
                    <a:lumOff val="25000"/>
                  </a:schemeClr>
                </a:solidFill>
              </a:rPr>
              <a:t> </a:t>
            </a:r>
            <a:r>
              <a:rPr lang="en-US" sz="2200" dirty="0" err="1">
                <a:solidFill>
                  <a:schemeClr val="tx1">
                    <a:lumMod val="75000"/>
                    <a:lumOff val="25000"/>
                  </a:schemeClr>
                </a:solidFill>
              </a:rPr>
              <a:t>ngoại</a:t>
            </a:r>
            <a:endParaRPr lang="en-US" sz="2200" dirty="0">
              <a:solidFill>
                <a:schemeClr val="tx1">
                  <a:lumMod val="75000"/>
                  <a:lumOff val="25000"/>
                </a:schemeClr>
              </a:solidFill>
            </a:endParaRPr>
          </a:p>
        </p:txBody>
      </p:sp>
      <p:sp>
        <p:nvSpPr>
          <p:cNvPr id="30" name="Rectangle: Rounded Corners 29">
            <a:extLst>
              <a:ext uri="{FF2B5EF4-FFF2-40B4-BE49-F238E27FC236}">
                <a16:creationId xmlns:a16="http://schemas.microsoft.com/office/drawing/2014/main" xmlns="" id="{9ABF04C3-BFF9-4264-9EB5-18F1228C4277}"/>
              </a:ext>
            </a:extLst>
          </p:cNvPr>
          <p:cNvSpPr/>
          <p:nvPr/>
        </p:nvSpPr>
        <p:spPr>
          <a:xfrm>
            <a:off x="5309166" y="2421729"/>
            <a:ext cx="1775637" cy="978196"/>
          </a:xfrm>
          <a:prstGeom prst="roundRect">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solidFill>
                  <a:schemeClr val="bg1"/>
                </a:solidFill>
              </a:rPr>
              <a:t>Kính</a:t>
            </a:r>
            <a:r>
              <a:rPr lang="en-US" sz="2200" dirty="0">
                <a:solidFill>
                  <a:schemeClr val="bg1"/>
                </a:solidFill>
              </a:rPr>
              <a:t> </a:t>
            </a:r>
            <a:r>
              <a:rPr lang="en-US" sz="2200" dirty="0" err="1">
                <a:solidFill>
                  <a:schemeClr val="bg1"/>
                </a:solidFill>
              </a:rPr>
              <a:t>lúp</a:t>
            </a:r>
            <a:endParaRPr lang="en-US" sz="2200" dirty="0">
              <a:solidFill>
                <a:schemeClr val="bg1"/>
              </a:solidFill>
            </a:endParaRPr>
          </a:p>
        </p:txBody>
      </p:sp>
    </p:spTree>
    <p:extLst>
      <p:ext uri="{BB962C8B-B14F-4D97-AF65-F5344CB8AC3E}">
        <p14:creationId xmlns:p14="http://schemas.microsoft.com/office/powerpoint/2010/main" val="2863126908"/>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3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3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3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barn(inVertical)">
                                      <p:cBhvr>
                                        <p:cTn id="28" dur="3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barn(inVertical)">
                                      <p:cBhvr>
                                        <p:cTn id="33" dur="300"/>
                                        <p:tgtEl>
                                          <p:spTgt spid="2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animBg="1"/>
      <p:bldP spid="27" grpId="0" animBg="1"/>
      <p:bldP spid="28" grpId="0" animBg="1"/>
      <p:bldP spid="29"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43;p39">
            <a:extLst>
              <a:ext uri="{FF2B5EF4-FFF2-40B4-BE49-F238E27FC236}">
                <a16:creationId xmlns:a16="http://schemas.microsoft.com/office/drawing/2014/main" xmlns="" id="{E373FD91-1FA5-4D73-BF2D-5D18357B11C8}"/>
              </a:ext>
            </a:extLst>
          </p:cNvPr>
          <p:cNvGrpSpPr/>
          <p:nvPr/>
        </p:nvGrpSpPr>
        <p:grpSpPr>
          <a:xfrm>
            <a:off x="1196477" y="332355"/>
            <a:ext cx="6751038" cy="938596"/>
            <a:chOff x="7728915" y="2370420"/>
            <a:chExt cx="1034472" cy="222546"/>
          </a:xfrm>
        </p:grpSpPr>
        <p:sp>
          <p:nvSpPr>
            <p:cNvPr id="27" name="Google Shape;944;p39">
              <a:extLst>
                <a:ext uri="{FF2B5EF4-FFF2-40B4-BE49-F238E27FC236}">
                  <a16:creationId xmlns:a16="http://schemas.microsoft.com/office/drawing/2014/main" xmlns="" id="{1121CE60-CE59-45F1-8CB8-6C8906B3E328}"/>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5;p39">
              <a:extLst>
                <a:ext uri="{FF2B5EF4-FFF2-40B4-BE49-F238E27FC236}">
                  <a16:creationId xmlns:a16="http://schemas.microsoft.com/office/drawing/2014/main" xmlns="" id="{CFA6665B-85F7-4F1F-9E39-02E40D2F11DA}"/>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6;p39">
              <a:extLst>
                <a:ext uri="{FF2B5EF4-FFF2-40B4-BE49-F238E27FC236}">
                  <a16:creationId xmlns:a16="http://schemas.microsoft.com/office/drawing/2014/main" xmlns="" id="{702539A9-4419-4852-9457-1AA111737DC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47;p39">
              <a:extLst>
                <a:ext uri="{FF2B5EF4-FFF2-40B4-BE49-F238E27FC236}">
                  <a16:creationId xmlns:a16="http://schemas.microsoft.com/office/drawing/2014/main" xmlns="" id="{0BFA0BD3-E99C-48AE-A95C-AE37104CA869}"/>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48;p39">
              <a:extLst>
                <a:ext uri="{FF2B5EF4-FFF2-40B4-BE49-F238E27FC236}">
                  <a16:creationId xmlns:a16="http://schemas.microsoft.com/office/drawing/2014/main" xmlns="" id="{64E7FCDA-88A4-40B4-B61A-889034EE5F61}"/>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49;p39">
              <a:extLst>
                <a:ext uri="{FF2B5EF4-FFF2-40B4-BE49-F238E27FC236}">
                  <a16:creationId xmlns:a16="http://schemas.microsoft.com/office/drawing/2014/main" xmlns="" id="{9A1F4B7D-6D80-4CEF-B7CC-3DB11486D9DF}"/>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0;p39">
              <a:extLst>
                <a:ext uri="{FF2B5EF4-FFF2-40B4-BE49-F238E27FC236}">
                  <a16:creationId xmlns:a16="http://schemas.microsoft.com/office/drawing/2014/main" xmlns="" id="{BBBBF318-8303-445E-9572-4EE9771B9C58}"/>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925;p37">
            <a:extLst>
              <a:ext uri="{FF2B5EF4-FFF2-40B4-BE49-F238E27FC236}">
                <a16:creationId xmlns:a16="http://schemas.microsoft.com/office/drawing/2014/main" xmlns="" id="{F9252394-C53A-4B14-A1BC-8F176DFDF1A2}"/>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
        <p:nvSpPr>
          <p:cNvPr id="25" name="TextBox 24">
            <a:extLst>
              <a:ext uri="{FF2B5EF4-FFF2-40B4-BE49-F238E27FC236}">
                <a16:creationId xmlns:a16="http://schemas.microsoft.com/office/drawing/2014/main" xmlns="" id="{4228BC64-F8C3-40BE-8465-D741E771617D}"/>
              </a:ext>
            </a:extLst>
          </p:cNvPr>
          <p:cNvSpPr txBox="1"/>
          <p:nvPr/>
        </p:nvSpPr>
        <p:spPr>
          <a:xfrm flipH="1">
            <a:off x="604967" y="1338808"/>
            <a:ext cx="7934065" cy="956352"/>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err="1">
                <a:solidFill>
                  <a:schemeClr val="tx1">
                    <a:lumMod val="75000"/>
                    <a:lumOff val="25000"/>
                  </a:schemeClr>
                </a:solidFill>
                <a:effectLst/>
                <a:latin typeface="+mn-lt"/>
                <a:ea typeface="Times New Roman" panose="02020603050405020304" pitchFamily="18" charset="0"/>
              </a:rPr>
              <a:t>Câu</a:t>
            </a:r>
            <a:r>
              <a:rPr lang="en-US" sz="2200" dirty="0">
                <a:solidFill>
                  <a:schemeClr val="tx1">
                    <a:lumMod val="75000"/>
                    <a:lumOff val="25000"/>
                  </a:schemeClr>
                </a:solidFill>
                <a:effectLst/>
                <a:latin typeface="+mn-lt"/>
                <a:ea typeface="Times New Roman" panose="02020603050405020304" pitchFamily="18" charset="0"/>
              </a:rPr>
              <a:t> 2: </a:t>
            </a:r>
            <a:r>
              <a:rPr lang="en-US" sz="2200" dirty="0" err="1">
                <a:solidFill>
                  <a:schemeClr val="tx1">
                    <a:lumMod val="75000"/>
                    <a:lumOff val="25000"/>
                  </a:schemeClr>
                </a:solidFill>
                <a:ea typeface="Times New Roman" panose="02020603050405020304" pitchFamily="18" charset="0"/>
              </a:rPr>
              <a:t>D</a:t>
            </a:r>
            <a:r>
              <a:rPr lang="en-US" sz="2200" dirty="0" err="1">
                <a:solidFill>
                  <a:schemeClr val="tx1">
                    <a:lumMod val="75000"/>
                    <a:lumOff val="25000"/>
                  </a:schemeClr>
                </a:solidFill>
              </a:rPr>
              <a:t>ụng</a:t>
            </a:r>
            <a:r>
              <a:rPr lang="en-US" sz="2200" dirty="0">
                <a:solidFill>
                  <a:schemeClr val="tx1">
                    <a:lumMod val="75000"/>
                    <a:lumOff val="25000"/>
                  </a:schemeClr>
                </a:solidFill>
              </a:rPr>
              <a:t> </a:t>
            </a:r>
            <a:r>
              <a:rPr lang="en-US" sz="2200" dirty="0" err="1">
                <a:solidFill>
                  <a:schemeClr val="tx1">
                    <a:lumMod val="75000"/>
                    <a:lumOff val="25000"/>
                  </a:schemeClr>
                </a:solidFill>
              </a:rPr>
              <a:t>cụ</a:t>
            </a:r>
            <a:r>
              <a:rPr lang="en-US" sz="2200" dirty="0">
                <a:solidFill>
                  <a:schemeClr val="tx1">
                    <a:lumMod val="75000"/>
                    <a:lumOff val="25000"/>
                  </a:schemeClr>
                </a:solidFill>
              </a:rPr>
              <a:t> </a:t>
            </a:r>
            <a:r>
              <a:rPr lang="en-US" sz="2200" dirty="0" err="1">
                <a:solidFill>
                  <a:schemeClr val="tx1">
                    <a:lumMod val="75000"/>
                    <a:lumOff val="25000"/>
                  </a:schemeClr>
                </a:solidFill>
              </a:rPr>
              <a:t>nào</a:t>
            </a:r>
            <a:r>
              <a:rPr lang="en-US" sz="2200" dirty="0">
                <a:solidFill>
                  <a:schemeClr val="tx1">
                    <a:lumMod val="75000"/>
                    <a:lumOff val="25000"/>
                  </a:schemeClr>
                </a:solidFill>
              </a:rPr>
              <a:t> </a:t>
            </a:r>
            <a:r>
              <a:rPr lang="en-US" sz="2200" dirty="0" err="1">
                <a:solidFill>
                  <a:schemeClr val="tx1">
                    <a:lumMod val="75000"/>
                    <a:lumOff val="25000"/>
                  </a:schemeClr>
                </a:solidFill>
              </a:rPr>
              <a:t>sau</a:t>
            </a:r>
            <a:r>
              <a:rPr lang="en-US" sz="2200" dirty="0">
                <a:solidFill>
                  <a:schemeClr val="tx1">
                    <a:lumMod val="75000"/>
                    <a:lumOff val="25000"/>
                  </a:schemeClr>
                </a:solidFill>
              </a:rPr>
              <a:t> </a:t>
            </a:r>
            <a:r>
              <a:rPr lang="en-US" sz="2200" dirty="0" err="1">
                <a:solidFill>
                  <a:schemeClr val="tx1">
                    <a:lumMod val="75000"/>
                    <a:lumOff val="25000"/>
                  </a:schemeClr>
                </a:solidFill>
              </a:rPr>
              <a:t>đây</a:t>
            </a:r>
            <a:r>
              <a:rPr lang="en-US" sz="2200" dirty="0">
                <a:solidFill>
                  <a:schemeClr val="tx1">
                    <a:lumMod val="75000"/>
                    <a:lumOff val="25000"/>
                  </a:schemeClr>
                </a:solidFill>
              </a:rPr>
              <a:t> </a:t>
            </a:r>
            <a:r>
              <a:rPr lang="en-US" sz="2200" dirty="0" err="1">
                <a:solidFill>
                  <a:schemeClr val="tx1">
                    <a:lumMod val="75000"/>
                    <a:lumOff val="25000"/>
                  </a:schemeClr>
                </a:solidFill>
              </a:rPr>
              <a:t>không</a:t>
            </a:r>
            <a:r>
              <a:rPr lang="en-US" sz="2200" dirty="0">
                <a:solidFill>
                  <a:schemeClr val="tx1">
                    <a:lumMod val="75000"/>
                    <a:lumOff val="25000"/>
                  </a:schemeClr>
                </a:solidFill>
              </a:rPr>
              <a:t> </a:t>
            </a:r>
            <a:r>
              <a:rPr lang="en-US" sz="2200" dirty="0" err="1">
                <a:solidFill>
                  <a:schemeClr val="tx1">
                    <a:lumMod val="75000"/>
                    <a:lumOff val="25000"/>
                  </a:schemeClr>
                </a:solidFill>
              </a:rPr>
              <a:t>cần</a:t>
            </a:r>
            <a:r>
              <a:rPr lang="en-US" sz="2200" dirty="0">
                <a:solidFill>
                  <a:schemeClr val="tx1">
                    <a:lumMod val="75000"/>
                    <a:lumOff val="25000"/>
                  </a:schemeClr>
                </a:solidFill>
              </a:rPr>
              <a:t> </a:t>
            </a:r>
            <a:r>
              <a:rPr lang="en-US" sz="2200" dirty="0" err="1">
                <a:solidFill>
                  <a:schemeClr val="tx1">
                    <a:lumMod val="75000"/>
                    <a:lumOff val="25000"/>
                  </a:schemeClr>
                </a:solidFill>
              </a:rPr>
              <a:t>sử</a:t>
            </a:r>
            <a:r>
              <a:rPr lang="en-US" sz="2200" dirty="0">
                <a:solidFill>
                  <a:schemeClr val="tx1">
                    <a:lumMod val="75000"/>
                    <a:lumOff val="25000"/>
                  </a:schemeClr>
                </a:solidFill>
              </a:rPr>
              <a:t> </a:t>
            </a:r>
            <a:r>
              <a:rPr lang="en-US" sz="2200" dirty="0" err="1">
                <a:solidFill>
                  <a:schemeClr val="tx1">
                    <a:lumMod val="75000"/>
                    <a:lumOff val="25000"/>
                  </a:schemeClr>
                </a:solidFill>
              </a:rPr>
              <a:t>dụng</a:t>
            </a:r>
            <a:r>
              <a:rPr lang="en-US" sz="2200" dirty="0">
                <a:solidFill>
                  <a:schemeClr val="tx1">
                    <a:lumMod val="75000"/>
                    <a:lumOff val="25000"/>
                  </a:schemeClr>
                </a:solidFill>
              </a:rPr>
              <a:t> </a:t>
            </a:r>
            <a:r>
              <a:rPr lang="en-US" sz="2200" dirty="0" err="1">
                <a:solidFill>
                  <a:schemeClr val="tx1">
                    <a:lumMod val="75000"/>
                    <a:lumOff val="25000"/>
                  </a:schemeClr>
                </a:solidFill>
              </a:rPr>
              <a:t>khi</a:t>
            </a:r>
            <a:r>
              <a:rPr lang="en-US" sz="2200" dirty="0">
                <a:solidFill>
                  <a:schemeClr val="tx1">
                    <a:lumMod val="75000"/>
                    <a:lumOff val="25000"/>
                  </a:schemeClr>
                </a:solidFill>
              </a:rPr>
              <a:t> </a:t>
            </a:r>
            <a:r>
              <a:rPr lang="en-US" sz="2200" dirty="0" err="1">
                <a:solidFill>
                  <a:schemeClr val="tx1">
                    <a:lumMod val="75000"/>
                    <a:lumOff val="25000"/>
                  </a:schemeClr>
                </a:solidFill>
              </a:rPr>
              <a:t>tìm</a:t>
            </a:r>
            <a:r>
              <a:rPr lang="en-US" sz="2200" dirty="0">
                <a:solidFill>
                  <a:schemeClr val="tx1">
                    <a:lumMod val="75000"/>
                    <a:lumOff val="25000"/>
                  </a:schemeClr>
                </a:solidFill>
              </a:rPr>
              <a:t> </a:t>
            </a:r>
            <a:r>
              <a:rPr lang="en-US" sz="2200" dirty="0" err="1">
                <a:solidFill>
                  <a:schemeClr val="tx1">
                    <a:lumMod val="75000"/>
                    <a:lumOff val="25000"/>
                  </a:schemeClr>
                </a:solidFill>
              </a:rPr>
              <a:t>hiểu</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ngoài</a:t>
            </a:r>
            <a:r>
              <a:rPr lang="en-US" sz="2200" dirty="0">
                <a:solidFill>
                  <a:schemeClr val="tx1">
                    <a:lumMod val="75000"/>
                    <a:lumOff val="25000"/>
                  </a:schemeClr>
                </a:solidFill>
              </a:rPr>
              <a:t> </a:t>
            </a:r>
            <a:r>
              <a:rPr lang="en-US" sz="2200" dirty="0" err="1">
                <a:solidFill>
                  <a:schemeClr val="tx1">
                    <a:lumMod val="75000"/>
                    <a:lumOff val="25000"/>
                  </a:schemeClr>
                </a:solidFill>
              </a:rPr>
              <a:t>thiên</a:t>
            </a:r>
            <a:r>
              <a:rPr lang="en-US" sz="2200" dirty="0">
                <a:solidFill>
                  <a:schemeClr val="tx1">
                    <a:lumMod val="75000"/>
                    <a:lumOff val="25000"/>
                  </a:schemeClr>
                </a:solidFill>
              </a:rPr>
              <a:t> </a:t>
            </a:r>
            <a:r>
              <a:rPr lang="en-US" sz="2200" dirty="0" err="1">
                <a:solidFill>
                  <a:schemeClr val="tx1">
                    <a:lumMod val="75000"/>
                    <a:lumOff val="25000"/>
                  </a:schemeClr>
                </a:solidFill>
              </a:rPr>
              <a:t>nhiên</a:t>
            </a:r>
            <a:r>
              <a:rPr lang="en-US" sz="2200" dirty="0">
                <a:solidFill>
                  <a:schemeClr val="tx1">
                    <a:lumMod val="75000"/>
                    <a:lumOff val="25000"/>
                  </a:schemeClr>
                </a:solidFill>
              </a:rPr>
              <a:t>? </a:t>
            </a:r>
          </a:p>
        </p:txBody>
      </p:sp>
      <p:sp>
        <p:nvSpPr>
          <p:cNvPr id="41" name="Google Shape;528;p38">
            <a:extLst>
              <a:ext uri="{FF2B5EF4-FFF2-40B4-BE49-F238E27FC236}">
                <a16:creationId xmlns:a16="http://schemas.microsoft.com/office/drawing/2014/main" xmlns="" id="{9552EDE4-7859-4303-8348-58ABADA951ED}"/>
              </a:ext>
            </a:extLst>
          </p:cNvPr>
          <p:cNvSpPr/>
          <p:nvPr/>
        </p:nvSpPr>
        <p:spPr>
          <a:xfrm>
            <a:off x="606667" y="2572749"/>
            <a:ext cx="1715634" cy="1638743"/>
          </a:xfrm>
          <a:prstGeom prst="ellipse">
            <a:avLst/>
          </a:prstGeom>
          <a:solidFill>
            <a:srgbClr val="82B6B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528;p38">
            <a:extLst>
              <a:ext uri="{FF2B5EF4-FFF2-40B4-BE49-F238E27FC236}">
                <a16:creationId xmlns:a16="http://schemas.microsoft.com/office/drawing/2014/main" xmlns="" id="{7E1391C5-243C-4BEA-8372-2D59814F690D}"/>
              </a:ext>
            </a:extLst>
          </p:cNvPr>
          <p:cNvSpPr/>
          <p:nvPr/>
        </p:nvSpPr>
        <p:spPr>
          <a:xfrm>
            <a:off x="2571539" y="2572748"/>
            <a:ext cx="1715634" cy="1638743"/>
          </a:xfrm>
          <a:prstGeom prst="ellipse">
            <a:avLst/>
          </a:prstGeom>
          <a:solidFill>
            <a:srgbClr val="82B6B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528;p38">
            <a:extLst>
              <a:ext uri="{FF2B5EF4-FFF2-40B4-BE49-F238E27FC236}">
                <a16:creationId xmlns:a16="http://schemas.microsoft.com/office/drawing/2014/main" xmlns="" id="{A59FE13B-79E1-4CC0-9D08-C118317A0979}"/>
              </a:ext>
            </a:extLst>
          </p:cNvPr>
          <p:cNvSpPr/>
          <p:nvPr/>
        </p:nvSpPr>
        <p:spPr>
          <a:xfrm>
            <a:off x="4629870" y="2572747"/>
            <a:ext cx="1715634" cy="1638743"/>
          </a:xfrm>
          <a:prstGeom prst="ellipse">
            <a:avLst/>
          </a:prstGeom>
          <a:solidFill>
            <a:srgbClr val="82B6B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528;p38">
            <a:extLst>
              <a:ext uri="{FF2B5EF4-FFF2-40B4-BE49-F238E27FC236}">
                <a16:creationId xmlns:a16="http://schemas.microsoft.com/office/drawing/2014/main" xmlns="" id="{3864ACA5-7F2F-49FF-AD52-86C3854A8817}"/>
              </a:ext>
            </a:extLst>
          </p:cNvPr>
          <p:cNvSpPr/>
          <p:nvPr/>
        </p:nvSpPr>
        <p:spPr>
          <a:xfrm>
            <a:off x="6688201" y="2572747"/>
            <a:ext cx="1715634" cy="1638743"/>
          </a:xfrm>
          <a:prstGeom prst="ellipse">
            <a:avLst/>
          </a:prstGeom>
          <a:solidFill>
            <a:srgbClr val="82B6B0"/>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TextBox 44">
            <a:extLst>
              <a:ext uri="{FF2B5EF4-FFF2-40B4-BE49-F238E27FC236}">
                <a16:creationId xmlns:a16="http://schemas.microsoft.com/office/drawing/2014/main" xmlns="" id="{5C9088C4-C119-4B7D-A57D-B61983F07270}"/>
              </a:ext>
            </a:extLst>
          </p:cNvPr>
          <p:cNvSpPr txBox="1"/>
          <p:nvPr/>
        </p:nvSpPr>
        <p:spPr>
          <a:xfrm>
            <a:off x="869060" y="3141848"/>
            <a:ext cx="1190847" cy="430887"/>
          </a:xfrm>
          <a:prstGeom prst="rect">
            <a:avLst/>
          </a:prstGeom>
          <a:noFill/>
        </p:spPr>
        <p:txBody>
          <a:bodyPr wrap="square" rtlCol="0">
            <a:spAutoFit/>
          </a:bodyPr>
          <a:lstStyle/>
          <a:p>
            <a:pPr algn="ctr"/>
            <a:r>
              <a:rPr lang="en-US" sz="2200" dirty="0">
                <a:solidFill>
                  <a:schemeClr val="tx1">
                    <a:lumMod val="75000"/>
                    <a:lumOff val="25000"/>
                  </a:schemeClr>
                </a:solidFill>
              </a:rPr>
              <a:t>Dao</a:t>
            </a:r>
          </a:p>
        </p:txBody>
      </p:sp>
      <p:sp>
        <p:nvSpPr>
          <p:cNvPr id="46" name="TextBox 45">
            <a:extLst>
              <a:ext uri="{FF2B5EF4-FFF2-40B4-BE49-F238E27FC236}">
                <a16:creationId xmlns:a16="http://schemas.microsoft.com/office/drawing/2014/main" xmlns="" id="{63ED0F13-24E1-4F42-AA80-B8BDE6F8B69F}"/>
              </a:ext>
            </a:extLst>
          </p:cNvPr>
          <p:cNvSpPr txBox="1"/>
          <p:nvPr/>
        </p:nvSpPr>
        <p:spPr>
          <a:xfrm>
            <a:off x="2728398" y="3174206"/>
            <a:ext cx="1393429" cy="430887"/>
          </a:xfrm>
          <a:prstGeom prst="rect">
            <a:avLst/>
          </a:prstGeom>
          <a:noFill/>
        </p:spPr>
        <p:txBody>
          <a:bodyPr wrap="square" rtlCol="0">
            <a:spAutoFit/>
          </a:bodyP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lúp</a:t>
            </a:r>
            <a:endParaRPr lang="en-US" sz="2200" dirty="0">
              <a:solidFill>
                <a:schemeClr val="tx1">
                  <a:lumMod val="75000"/>
                  <a:lumOff val="25000"/>
                </a:schemeClr>
              </a:solidFill>
            </a:endParaRPr>
          </a:p>
        </p:txBody>
      </p:sp>
      <p:sp>
        <p:nvSpPr>
          <p:cNvPr id="47" name="TextBox 46">
            <a:extLst>
              <a:ext uri="{FF2B5EF4-FFF2-40B4-BE49-F238E27FC236}">
                <a16:creationId xmlns:a16="http://schemas.microsoft.com/office/drawing/2014/main" xmlns="" id="{246E7168-E773-477C-8354-0A195D094D80}"/>
              </a:ext>
            </a:extLst>
          </p:cNvPr>
          <p:cNvSpPr txBox="1"/>
          <p:nvPr/>
        </p:nvSpPr>
        <p:spPr>
          <a:xfrm>
            <a:off x="4892263" y="3034787"/>
            <a:ext cx="1190847" cy="769441"/>
          </a:xfrm>
          <a:prstGeom prst="rect">
            <a:avLst/>
          </a:prstGeom>
          <a:noFill/>
        </p:spPr>
        <p:txBody>
          <a:bodyPr wrap="square" rtlCol="0">
            <a:spAutoFit/>
          </a:bodyPr>
          <a:lstStyle/>
          <a:p>
            <a:pPr algn="ctr"/>
            <a:r>
              <a:rPr lang="en-US" sz="2200" dirty="0" err="1">
                <a:solidFill>
                  <a:schemeClr val="tx1">
                    <a:lumMod val="75000"/>
                    <a:lumOff val="25000"/>
                  </a:schemeClr>
                </a:solidFill>
              </a:rPr>
              <a:t>Sổ</a:t>
            </a:r>
            <a:r>
              <a:rPr lang="en-US" sz="2200" dirty="0">
                <a:solidFill>
                  <a:schemeClr val="tx1">
                    <a:lumMod val="75000"/>
                    <a:lumOff val="25000"/>
                  </a:schemeClr>
                </a:solidFill>
              </a:rPr>
              <a:t>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endParaRPr lang="en-US" sz="2200" dirty="0">
              <a:solidFill>
                <a:schemeClr val="tx1">
                  <a:lumMod val="75000"/>
                  <a:lumOff val="25000"/>
                </a:schemeClr>
              </a:solidFill>
            </a:endParaRPr>
          </a:p>
        </p:txBody>
      </p:sp>
      <p:sp>
        <p:nvSpPr>
          <p:cNvPr id="48" name="TextBox 47">
            <a:extLst>
              <a:ext uri="{FF2B5EF4-FFF2-40B4-BE49-F238E27FC236}">
                <a16:creationId xmlns:a16="http://schemas.microsoft.com/office/drawing/2014/main" xmlns="" id="{4B02071C-91E6-48F5-8C04-4462849F1F4E}"/>
              </a:ext>
            </a:extLst>
          </p:cNvPr>
          <p:cNvSpPr txBox="1"/>
          <p:nvPr/>
        </p:nvSpPr>
        <p:spPr>
          <a:xfrm>
            <a:off x="6867156" y="3141847"/>
            <a:ext cx="1357723" cy="430887"/>
          </a:xfrm>
          <a:prstGeom prst="rect">
            <a:avLst/>
          </a:prstGeom>
          <a:noFill/>
        </p:spPr>
        <p:txBody>
          <a:bodyPr wrap="square" rtlCol="0">
            <a:spAutoFit/>
          </a:bodyPr>
          <a:lstStyle/>
          <a:p>
            <a:pPr algn="ctr"/>
            <a:r>
              <a:rPr lang="en-US" sz="2200" dirty="0" err="1">
                <a:solidFill>
                  <a:schemeClr val="tx1">
                    <a:lumMod val="75000"/>
                    <a:lumOff val="25000"/>
                  </a:schemeClr>
                </a:solidFill>
              </a:rPr>
              <a:t>Máy</a:t>
            </a:r>
            <a:r>
              <a:rPr lang="en-US" sz="2200" dirty="0">
                <a:solidFill>
                  <a:schemeClr val="tx1">
                    <a:lumMod val="75000"/>
                    <a:lumOff val="25000"/>
                  </a:schemeClr>
                </a:solidFill>
              </a:rPr>
              <a:t> </a:t>
            </a:r>
            <a:r>
              <a:rPr lang="en-US" sz="2200" dirty="0" err="1">
                <a:solidFill>
                  <a:schemeClr val="tx1">
                    <a:lumMod val="75000"/>
                    <a:lumOff val="25000"/>
                  </a:schemeClr>
                </a:solidFill>
              </a:rPr>
              <a:t>ảnh</a:t>
            </a:r>
            <a:endParaRPr lang="en-US" sz="2200" dirty="0">
              <a:solidFill>
                <a:schemeClr val="tx1">
                  <a:lumMod val="75000"/>
                  <a:lumOff val="25000"/>
                </a:schemeClr>
              </a:solidFill>
            </a:endParaRPr>
          </a:p>
        </p:txBody>
      </p:sp>
      <p:sp>
        <p:nvSpPr>
          <p:cNvPr id="49" name="Google Shape;528;p38">
            <a:extLst>
              <a:ext uri="{FF2B5EF4-FFF2-40B4-BE49-F238E27FC236}">
                <a16:creationId xmlns:a16="http://schemas.microsoft.com/office/drawing/2014/main" xmlns="" id="{73C6AA79-F4C7-4F45-A0A4-C0875C491E3B}"/>
              </a:ext>
            </a:extLst>
          </p:cNvPr>
          <p:cNvSpPr/>
          <p:nvPr/>
        </p:nvSpPr>
        <p:spPr>
          <a:xfrm>
            <a:off x="593511" y="2570277"/>
            <a:ext cx="1715634" cy="1638743"/>
          </a:xfrm>
          <a:prstGeom prst="ellipse">
            <a:avLst/>
          </a:prstGeom>
          <a:solidFill>
            <a:srgbClr val="08535A"/>
          </a:solidFill>
          <a:ln w="762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extBox 49">
            <a:extLst>
              <a:ext uri="{FF2B5EF4-FFF2-40B4-BE49-F238E27FC236}">
                <a16:creationId xmlns:a16="http://schemas.microsoft.com/office/drawing/2014/main" xmlns="" id="{566706D9-11EF-43CD-BAFE-CDBB82217F9E}"/>
              </a:ext>
            </a:extLst>
          </p:cNvPr>
          <p:cNvSpPr txBox="1"/>
          <p:nvPr/>
        </p:nvSpPr>
        <p:spPr>
          <a:xfrm>
            <a:off x="852650" y="3139376"/>
            <a:ext cx="1190847" cy="430887"/>
          </a:xfrm>
          <a:prstGeom prst="rect">
            <a:avLst/>
          </a:prstGeom>
          <a:noFill/>
        </p:spPr>
        <p:txBody>
          <a:bodyPr wrap="square" rtlCol="0">
            <a:spAutoFit/>
          </a:bodyPr>
          <a:lstStyle/>
          <a:p>
            <a:pPr algn="ctr"/>
            <a:r>
              <a:rPr lang="en-US" sz="2200" dirty="0">
                <a:solidFill>
                  <a:schemeClr val="bg1"/>
                </a:solidFill>
              </a:rPr>
              <a:t>Dao</a:t>
            </a:r>
          </a:p>
        </p:txBody>
      </p:sp>
    </p:spTree>
    <p:extLst>
      <p:ext uri="{BB962C8B-B14F-4D97-AF65-F5344CB8AC3E}">
        <p14:creationId xmlns:p14="http://schemas.microsoft.com/office/powerpoint/2010/main" val="39102242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arn(inVertical)">
                                      <p:cBhvr>
                                        <p:cTn id="12" dur="300"/>
                                        <p:tgtEl>
                                          <p:spTgt spid="4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barn(inVertical)">
                                      <p:cBhvr>
                                        <p:cTn id="15" dur="300"/>
                                        <p:tgtEl>
                                          <p:spTgt spid="4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barn(inVertical)">
                                      <p:cBhvr>
                                        <p:cTn id="20" dur="300"/>
                                        <p:tgtEl>
                                          <p:spTgt spid="4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barn(inVertical)">
                                      <p:cBhvr>
                                        <p:cTn id="23" dur="3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barn(inVertical)">
                                      <p:cBhvr>
                                        <p:cTn id="28" dur="300"/>
                                        <p:tgtEl>
                                          <p:spTgt spid="4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barn(inVertical)">
                                      <p:cBhvr>
                                        <p:cTn id="31" dur="300"/>
                                        <p:tgtEl>
                                          <p:spTgt spid="4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44"/>
                                        </p:tgtEl>
                                        <p:attrNameLst>
                                          <p:attrName>style.visibility</p:attrName>
                                        </p:attrNameLst>
                                      </p:cBhvr>
                                      <p:to>
                                        <p:strVal val="visible"/>
                                      </p:to>
                                    </p:set>
                                    <p:animEffect transition="in" filter="barn(inVertical)">
                                      <p:cBhvr>
                                        <p:cTn id="36" dur="300"/>
                                        <p:tgtEl>
                                          <p:spTgt spid="44"/>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barn(inVertical)">
                                      <p:cBhvr>
                                        <p:cTn id="39" dur="3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9"/>
                                        </p:tgtEl>
                                        <p:attrNameLst>
                                          <p:attrName>style.visibility</p:attrName>
                                        </p:attrNameLst>
                                      </p:cBhvr>
                                      <p:to>
                                        <p:strVal val="visible"/>
                                      </p:to>
                                    </p:set>
                                    <p:animEffect transition="in" filter="fade">
                                      <p:cBhvr>
                                        <p:cTn id="44" dur="300"/>
                                        <p:tgtEl>
                                          <p:spTgt spid="49"/>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animEffect transition="in" filter="fade">
                                      <p:cBhvr>
                                        <p:cTn id="47" dur="3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1" grpId="0" animBg="1"/>
      <p:bldP spid="42" grpId="0" animBg="1"/>
      <p:bldP spid="43" grpId="0" animBg="1"/>
      <p:bldP spid="44" grpId="0" animBg="1"/>
      <p:bldP spid="45" grpId="0"/>
      <p:bldP spid="46" grpId="0"/>
      <p:bldP spid="47" grpId="0"/>
      <p:bldP spid="48" grpId="0"/>
      <p:bldP spid="49" grpId="0" animBg="1"/>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943;p39">
            <a:extLst>
              <a:ext uri="{FF2B5EF4-FFF2-40B4-BE49-F238E27FC236}">
                <a16:creationId xmlns:a16="http://schemas.microsoft.com/office/drawing/2014/main" xmlns="" id="{E373FD91-1FA5-4D73-BF2D-5D18357B11C8}"/>
              </a:ext>
            </a:extLst>
          </p:cNvPr>
          <p:cNvGrpSpPr/>
          <p:nvPr/>
        </p:nvGrpSpPr>
        <p:grpSpPr>
          <a:xfrm>
            <a:off x="1196477" y="332355"/>
            <a:ext cx="6751038" cy="938596"/>
            <a:chOff x="7728915" y="2370420"/>
            <a:chExt cx="1034472" cy="222546"/>
          </a:xfrm>
        </p:grpSpPr>
        <p:sp>
          <p:nvSpPr>
            <p:cNvPr id="27" name="Google Shape;944;p39">
              <a:extLst>
                <a:ext uri="{FF2B5EF4-FFF2-40B4-BE49-F238E27FC236}">
                  <a16:creationId xmlns:a16="http://schemas.microsoft.com/office/drawing/2014/main" xmlns="" id="{1121CE60-CE59-45F1-8CB8-6C8906B3E328}"/>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45;p39">
              <a:extLst>
                <a:ext uri="{FF2B5EF4-FFF2-40B4-BE49-F238E27FC236}">
                  <a16:creationId xmlns:a16="http://schemas.microsoft.com/office/drawing/2014/main" xmlns="" id="{CFA6665B-85F7-4F1F-9E39-02E40D2F11DA}"/>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46;p39">
              <a:extLst>
                <a:ext uri="{FF2B5EF4-FFF2-40B4-BE49-F238E27FC236}">
                  <a16:creationId xmlns:a16="http://schemas.microsoft.com/office/drawing/2014/main" xmlns="" id="{702539A9-4419-4852-9457-1AA111737DC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947;p39">
              <a:extLst>
                <a:ext uri="{FF2B5EF4-FFF2-40B4-BE49-F238E27FC236}">
                  <a16:creationId xmlns:a16="http://schemas.microsoft.com/office/drawing/2014/main" xmlns="" id="{0BFA0BD3-E99C-48AE-A95C-AE37104CA869}"/>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48;p39">
              <a:extLst>
                <a:ext uri="{FF2B5EF4-FFF2-40B4-BE49-F238E27FC236}">
                  <a16:creationId xmlns:a16="http://schemas.microsoft.com/office/drawing/2014/main" xmlns="" id="{64E7FCDA-88A4-40B4-B61A-889034EE5F61}"/>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49;p39">
              <a:extLst>
                <a:ext uri="{FF2B5EF4-FFF2-40B4-BE49-F238E27FC236}">
                  <a16:creationId xmlns:a16="http://schemas.microsoft.com/office/drawing/2014/main" xmlns="" id="{9A1F4B7D-6D80-4CEF-B7CC-3DB11486D9DF}"/>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50;p39">
              <a:extLst>
                <a:ext uri="{FF2B5EF4-FFF2-40B4-BE49-F238E27FC236}">
                  <a16:creationId xmlns:a16="http://schemas.microsoft.com/office/drawing/2014/main" xmlns="" id="{BBBBF318-8303-445E-9572-4EE9771B9C58}"/>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925;p37">
            <a:extLst>
              <a:ext uri="{FF2B5EF4-FFF2-40B4-BE49-F238E27FC236}">
                <a16:creationId xmlns:a16="http://schemas.microsoft.com/office/drawing/2014/main" xmlns="" id="{F9252394-C53A-4B14-A1BC-8F176DFDF1A2}"/>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
        <p:nvSpPr>
          <p:cNvPr id="25" name="TextBox 24">
            <a:extLst>
              <a:ext uri="{FF2B5EF4-FFF2-40B4-BE49-F238E27FC236}">
                <a16:creationId xmlns:a16="http://schemas.microsoft.com/office/drawing/2014/main" xmlns="" id="{4228BC64-F8C3-40BE-8465-D741E771617D}"/>
              </a:ext>
            </a:extLst>
          </p:cNvPr>
          <p:cNvSpPr txBox="1"/>
          <p:nvPr/>
        </p:nvSpPr>
        <p:spPr>
          <a:xfrm flipH="1">
            <a:off x="349771" y="1473814"/>
            <a:ext cx="8621646" cy="499304"/>
          </a:xfrm>
          <a:prstGeom prst="rect">
            <a:avLst/>
          </a:prstGeom>
          <a:noFill/>
        </p:spPr>
        <p:txBody>
          <a:bodyPr wrap="square" rtlCol="0">
            <a:spAutoFit/>
          </a:bodyPr>
          <a:lstStyle/>
          <a:p>
            <a:pPr marL="30480" marR="30480" algn="just">
              <a:lnSpc>
                <a:spcPct val="135000"/>
              </a:lnSpc>
              <a:spcBef>
                <a:spcPts val="600"/>
              </a:spcBef>
              <a:spcAft>
                <a:spcPts val="600"/>
              </a:spcAft>
            </a:pPr>
            <a:r>
              <a:rPr lang="en-US" sz="2200" dirty="0" err="1">
                <a:solidFill>
                  <a:schemeClr val="tx1">
                    <a:lumMod val="75000"/>
                    <a:lumOff val="25000"/>
                  </a:schemeClr>
                </a:solidFill>
                <a:effectLst/>
                <a:latin typeface="+mn-lt"/>
                <a:ea typeface="Times New Roman" panose="02020603050405020304" pitchFamily="18" charset="0"/>
              </a:rPr>
              <a:t>Câu</a:t>
            </a:r>
            <a:r>
              <a:rPr lang="en-US" sz="2200" dirty="0">
                <a:solidFill>
                  <a:schemeClr val="tx1">
                    <a:lumMod val="75000"/>
                    <a:lumOff val="25000"/>
                  </a:schemeClr>
                </a:solidFill>
                <a:effectLst/>
                <a:latin typeface="+mn-lt"/>
                <a:ea typeface="Times New Roman" panose="02020603050405020304" pitchFamily="18" charset="0"/>
              </a:rPr>
              <a:t> 3: </a:t>
            </a:r>
            <a:r>
              <a:rPr lang="vi-VN" sz="2200" dirty="0">
                <a:solidFill>
                  <a:schemeClr val="tx1">
                    <a:lumMod val="75000"/>
                    <a:lumOff val="25000"/>
                  </a:schemeClr>
                </a:solidFill>
              </a:rPr>
              <a:t>Vợt bắt </a:t>
            </a:r>
            <a:r>
              <a:rPr lang="en-US" sz="2200" dirty="0" err="1">
                <a:solidFill>
                  <a:schemeClr val="tx1">
                    <a:lumMod val="75000"/>
                    <a:lumOff val="25000"/>
                  </a:schemeClr>
                </a:solidFill>
              </a:rPr>
              <a:t>côn</a:t>
            </a:r>
            <a:r>
              <a:rPr lang="en-US" sz="2200" dirty="0">
                <a:solidFill>
                  <a:schemeClr val="tx1">
                    <a:lumMod val="75000"/>
                    <a:lumOff val="25000"/>
                  </a:schemeClr>
                </a:solidFill>
              </a:rPr>
              <a:t> </a:t>
            </a:r>
            <a:r>
              <a:rPr lang="en-US" sz="2200" dirty="0" err="1">
                <a:solidFill>
                  <a:schemeClr val="tx1">
                    <a:lumMod val="75000"/>
                    <a:lumOff val="25000"/>
                  </a:schemeClr>
                </a:solidFill>
              </a:rPr>
              <a:t>trùng</a:t>
            </a:r>
            <a:r>
              <a:rPr lang="vi-VN" sz="2200" dirty="0">
                <a:solidFill>
                  <a:schemeClr val="tx1">
                    <a:lumMod val="75000"/>
                    <a:lumOff val="25000"/>
                  </a:schemeClr>
                </a:solidFill>
              </a:rPr>
              <a:t> được dùng để bắt các loài động vật nào?</a:t>
            </a:r>
            <a:endParaRPr lang="en-US" sz="2200" dirty="0">
              <a:solidFill>
                <a:schemeClr val="tx1">
                  <a:lumMod val="75000"/>
                  <a:lumOff val="25000"/>
                </a:schemeClr>
              </a:solidFill>
            </a:endParaRPr>
          </a:p>
        </p:txBody>
      </p:sp>
      <p:sp>
        <p:nvSpPr>
          <p:cNvPr id="22" name="Rectangle 21">
            <a:extLst>
              <a:ext uri="{FF2B5EF4-FFF2-40B4-BE49-F238E27FC236}">
                <a16:creationId xmlns:a16="http://schemas.microsoft.com/office/drawing/2014/main" xmlns="" id="{79B3AE4C-5C30-471B-AF90-A88249DD53ED}"/>
              </a:ext>
            </a:extLst>
          </p:cNvPr>
          <p:cNvSpPr/>
          <p:nvPr/>
        </p:nvSpPr>
        <p:spPr>
          <a:xfrm>
            <a:off x="1914678" y="2237438"/>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A</a:t>
            </a:r>
          </a:p>
        </p:txBody>
      </p:sp>
      <p:sp>
        <p:nvSpPr>
          <p:cNvPr id="23" name="Rectangle 22">
            <a:extLst>
              <a:ext uri="{FF2B5EF4-FFF2-40B4-BE49-F238E27FC236}">
                <a16:creationId xmlns:a16="http://schemas.microsoft.com/office/drawing/2014/main" xmlns="" id="{39D3946C-FA34-4AB7-A478-4DB072D55DA8}"/>
              </a:ext>
            </a:extLst>
          </p:cNvPr>
          <p:cNvSpPr/>
          <p:nvPr/>
        </p:nvSpPr>
        <p:spPr>
          <a:xfrm>
            <a:off x="1914678" y="2917750"/>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B</a:t>
            </a:r>
          </a:p>
        </p:txBody>
      </p:sp>
      <p:sp>
        <p:nvSpPr>
          <p:cNvPr id="34" name="Rectangle 33">
            <a:extLst>
              <a:ext uri="{FF2B5EF4-FFF2-40B4-BE49-F238E27FC236}">
                <a16:creationId xmlns:a16="http://schemas.microsoft.com/office/drawing/2014/main" xmlns="" id="{89A405A8-A507-44EB-AD62-E75B6C08A5E7}"/>
              </a:ext>
            </a:extLst>
          </p:cNvPr>
          <p:cNvSpPr/>
          <p:nvPr/>
        </p:nvSpPr>
        <p:spPr>
          <a:xfrm>
            <a:off x="1914678" y="3598062"/>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C</a:t>
            </a:r>
          </a:p>
        </p:txBody>
      </p:sp>
      <p:sp>
        <p:nvSpPr>
          <p:cNvPr id="35" name="Rectangle 34">
            <a:extLst>
              <a:ext uri="{FF2B5EF4-FFF2-40B4-BE49-F238E27FC236}">
                <a16:creationId xmlns:a16="http://schemas.microsoft.com/office/drawing/2014/main" xmlns="" id="{91F2D038-84D4-4642-BA6F-752629ADC7B0}"/>
              </a:ext>
            </a:extLst>
          </p:cNvPr>
          <p:cNvSpPr/>
          <p:nvPr/>
        </p:nvSpPr>
        <p:spPr>
          <a:xfrm>
            <a:off x="1914678" y="4278374"/>
            <a:ext cx="595424" cy="512426"/>
          </a:xfrm>
          <a:prstGeom prst="rect">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t>D</a:t>
            </a:r>
          </a:p>
        </p:txBody>
      </p:sp>
      <p:sp>
        <p:nvSpPr>
          <p:cNvPr id="36" name="Arrow: Pentagon 35">
            <a:extLst>
              <a:ext uri="{FF2B5EF4-FFF2-40B4-BE49-F238E27FC236}">
                <a16:creationId xmlns:a16="http://schemas.microsoft.com/office/drawing/2014/main" xmlns="" id="{C6FB061F-C146-4D4C-9C00-071ED89932E4}"/>
              </a:ext>
            </a:extLst>
          </p:cNvPr>
          <p:cNvSpPr/>
          <p:nvPr/>
        </p:nvSpPr>
        <p:spPr>
          <a:xfrm>
            <a:off x="2754257" y="2911932"/>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Kiến</a:t>
            </a:r>
            <a:r>
              <a:rPr lang="en-US" sz="2200" dirty="0"/>
              <a:t>, </a:t>
            </a:r>
            <a:r>
              <a:rPr lang="en-US" sz="2200" dirty="0" err="1"/>
              <a:t>cào</a:t>
            </a:r>
            <a:r>
              <a:rPr lang="en-US" sz="2200" dirty="0"/>
              <a:t> </a:t>
            </a:r>
            <a:r>
              <a:rPr lang="en-US" sz="2200" dirty="0" err="1"/>
              <a:t>cào</a:t>
            </a:r>
            <a:r>
              <a:rPr lang="en-US" sz="2200" dirty="0"/>
              <a:t>, </a:t>
            </a:r>
            <a:r>
              <a:rPr lang="en-US" sz="2200" dirty="0" err="1"/>
              <a:t>chuồn</a:t>
            </a:r>
            <a:r>
              <a:rPr lang="en-US" sz="2200" dirty="0"/>
              <a:t> </a:t>
            </a:r>
            <a:r>
              <a:rPr lang="en-US" sz="2200" dirty="0" err="1"/>
              <a:t>chuồn</a:t>
            </a:r>
            <a:endParaRPr lang="en-US" sz="2200" dirty="0">
              <a:solidFill>
                <a:schemeClr val="bg1"/>
              </a:solidFill>
            </a:endParaRPr>
          </a:p>
        </p:txBody>
      </p:sp>
      <p:sp>
        <p:nvSpPr>
          <p:cNvPr id="37" name="Arrow: Pentagon 36">
            <a:extLst>
              <a:ext uri="{FF2B5EF4-FFF2-40B4-BE49-F238E27FC236}">
                <a16:creationId xmlns:a16="http://schemas.microsoft.com/office/drawing/2014/main" xmlns="" id="{A7809510-423C-41A8-B195-6C45844D2962}"/>
              </a:ext>
            </a:extLst>
          </p:cNvPr>
          <p:cNvSpPr/>
          <p:nvPr/>
        </p:nvSpPr>
        <p:spPr>
          <a:xfrm>
            <a:off x="2754257" y="2239616"/>
            <a:ext cx="4536922"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Bướm, ong, giun đất</a:t>
            </a:r>
            <a:endParaRPr lang="en-US" sz="2200" dirty="0">
              <a:solidFill>
                <a:schemeClr val="bg1"/>
              </a:solidFill>
            </a:endParaRPr>
          </a:p>
        </p:txBody>
      </p:sp>
      <p:sp>
        <p:nvSpPr>
          <p:cNvPr id="38" name="Arrow: Pentagon 37">
            <a:extLst>
              <a:ext uri="{FF2B5EF4-FFF2-40B4-BE49-F238E27FC236}">
                <a16:creationId xmlns:a16="http://schemas.microsoft.com/office/drawing/2014/main" xmlns="" id="{E7E6B6AB-0A0B-4E6A-B7B1-4486D3015EF6}"/>
              </a:ext>
            </a:extLst>
          </p:cNvPr>
          <p:cNvSpPr/>
          <p:nvPr/>
        </p:nvSpPr>
        <p:spPr>
          <a:xfrm>
            <a:off x="2754255" y="3598062"/>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dirty="0"/>
              <a:t>Bướm, cào cào, châu chấu</a:t>
            </a:r>
            <a:endParaRPr lang="en-US" sz="2200" dirty="0">
              <a:solidFill>
                <a:schemeClr val="bg1"/>
              </a:solidFill>
            </a:endParaRPr>
          </a:p>
        </p:txBody>
      </p:sp>
      <p:sp>
        <p:nvSpPr>
          <p:cNvPr id="39" name="Arrow: Pentagon 38">
            <a:extLst>
              <a:ext uri="{FF2B5EF4-FFF2-40B4-BE49-F238E27FC236}">
                <a16:creationId xmlns:a16="http://schemas.microsoft.com/office/drawing/2014/main" xmlns="" id="{E028E1D1-7516-4C29-8B23-FAE73ABD9F3D}"/>
              </a:ext>
            </a:extLst>
          </p:cNvPr>
          <p:cNvSpPr/>
          <p:nvPr/>
        </p:nvSpPr>
        <p:spPr>
          <a:xfrm>
            <a:off x="2754255" y="4278374"/>
            <a:ext cx="4536923" cy="512426"/>
          </a:xfrm>
          <a:prstGeom prst="homePlate">
            <a:avLst/>
          </a:prstGeom>
          <a:solidFill>
            <a:srgbClr val="08535A"/>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Châu</a:t>
            </a:r>
            <a:r>
              <a:rPr lang="en-US" sz="2200" dirty="0"/>
              <a:t> </a:t>
            </a:r>
            <a:r>
              <a:rPr lang="en-US" sz="2200" dirty="0" err="1"/>
              <a:t>chấu</a:t>
            </a:r>
            <a:r>
              <a:rPr lang="en-US" sz="2200" dirty="0"/>
              <a:t>, </a:t>
            </a:r>
            <a:r>
              <a:rPr lang="en-US" sz="2200" dirty="0" err="1"/>
              <a:t>tôm</a:t>
            </a:r>
            <a:r>
              <a:rPr lang="en-US" sz="2200" dirty="0"/>
              <a:t> </a:t>
            </a:r>
            <a:r>
              <a:rPr lang="en-US" sz="2200" dirty="0" err="1"/>
              <a:t>đồng</a:t>
            </a:r>
            <a:r>
              <a:rPr lang="en-US" sz="2200" dirty="0"/>
              <a:t>, </a:t>
            </a:r>
            <a:r>
              <a:rPr lang="en-US" sz="2200" dirty="0" err="1"/>
              <a:t>chim</a:t>
            </a:r>
            <a:r>
              <a:rPr lang="en-US" sz="2200" dirty="0"/>
              <a:t> </a:t>
            </a:r>
            <a:r>
              <a:rPr lang="en-US" sz="2200" dirty="0" err="1"/>
              <a:t>sâu</a:t>
            </a:r>
            <a:endParaRPr lang="en-US" sz="2200" dirty="0">
              <a:solidFill>
                <a:schemeClr val="bg1"/>
              </a:solidFill>
            </a:endParaRPr>
          </a:p>
        </p:txBody>
      </p:sp>
      <p:sp>
        <p:nvSpPr>
          <p:cNvPr id="40" name="Rectangle 39">
            <a:extLst>
              <a:ext uri="{FF2B5EF4-FFF2-40B4-BE49-F238E27FC236}">
                <a16:creationId xmlns:a16="http://schemas.microsoft.com/office/drawing/2014/main" xmlns="" id="{0D30EDF2-B514-4975-B199-69523E3DFB85}"/>
              </a:ext>
            </a:extLst>
          </p:cNvPr>
          <p:cNvSpPr/>
          <p:nvPr/>
        </p:nvSpPr>
        <p:spPr>
          <a:xfrm>
            <a:off x="1906966" y="3598062"/>
            <a:ext cx="603136" cy="512426"/>
          </a:xfrm>
          <a:prstGeom prst="rect">
            <a:avLst/>
          </a:prstGeom>
          <a:solidFill>
            <a:schemeClr val="bg1"/>
          </a:solidFill>
          <a:ln w="28575">
            <a:solidFill>
              <a:schemeClr val="accent3">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rgbClr val="08535A"/>
                </a:solidFill>
              </a:rPr>
              <a:t>C</a:t>
            </a:r>
          </a:p>
        </p:txBody>
      </p:sp>
    </p:spTree>
    <p:extLst>
      <p:ext uri="{BB962C8B-B14F-4D97-AF65-F5344CB8AC3E}">
        <p14:creationId xmlns:p14="http://schemas.microsoft.com/office/powerpoint/2010/main" val="148953870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300"/>
                                        <p:tgtEl>
                                          <p:spTgt spid="2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3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left)">
                                      <p:cBhvr>
                                        <p:cTn id="20" dur="300"/>
                                        <p:tgtEl>
                                          <p:spTgt spid="23"/>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Effect transition="in" filter="wipe(left)">
                                      <p:cBhvr>
                                        <p:cTn id="23" dur="300"/>
                                        <p:tgtEl>
                                          <p:spTgt spid="3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wipe(left)">
                                      <p:cBhvr>
                                        <p:cTn id="28" dur="300"/>
                                        <p:tgtEl>
                                          <p:spTgt spid="34"/>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left)">
                                      <p:cBhvr>
                                        <p:cTn id="31" dur="3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ipe(left)">
                                      <p:cBhvr>
                                        <p:cTn id="36" dur="300"/>
                                        <p:tgtEl>
                                          <p:spTgt spid="35"/>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3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0"/>
                                        </p:tgtEl>
                                        <p:attrNameLst>
                                          <p:attrName>style.visibility</p:attrName>
                                        </p:attrNameLst>
                                      </p:cBhvr>
                                      <p:to>
                                        <p:strVal val="visible"/>
                                      </p:to>
                                    </p:set>
                                    <p:animEffect transition="in" filter="fade">
                                      <p:cBhvr>
                                        <p:cTn id="44" dur="3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2" grpId="0" animBg="1"/>
      <p:bldP spid="23" grpId="0" animBg="1"/>
      <p:bldP spid="34" grpId="0" animBg="1"/>
      <p:bldP spid="35" grpId="0" animBg="1"/>
      <p:bldP spid="36" grpId="0" animBg="1"/>
      <p:bldP spid="37" grpId="0" animBg="1"/>
      <p:bldP spid="38" grpId="0" animBg="1"/>
      <p:bldP spid="39" grpId="0" animBg="1"/>
      <p:bldP spid="4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4">
            <a:extLst>
              <a:ext uri="{FF2B5EF4-FFF2-40B4-BE49-F238E27FC236}">
                <a16:creationId xmlns:a16="http://schemas.microsoft.com/office/drawing/2014/main" xmlns="" id="{B631F436-717C-4829-A9CA-E1146E82EB27}"/>
              </a:ext>
            </a:extLst>
          </p:cNvPr>
          <p:cNvGraphicFramePr>
            <a:graphicFrameLocks noGrp="1"/>
          </p:cNvGraphicFramePr>
          <p:nvPr>
            <p:extLst>
              <p:ext uri="{D42A27DB-BD31-4B8C-83A1-F6EECF244321}">
                <p14:modId xmlns:p14="http://schemas.microsoft.com/office/powerpoint/2010/main" val="1914389242"/>
              </p:ext>
            </p:extLst>
          </p:nvPr>
        </p:nvGraphicFramePr>
        <p:xfrm>
          <a:off x="333726" y="1477953"/>
          <a:ext cx="8528755" cy="2817620"/>
        </p:xfrm>
        <a:graphic>
          <a:graphicData uri="http://schemas.openxmlformats.org/drawingml/2006/table">
            <a:tbl>
              <a:tblPr firstRow="1" bandRow="1">
                <a:tableStyleId>{798A2AAB-B7F0-4733-8D74-AA4F2597F492}</a:tableStyleId>
              </a:tblPr>
              <a:tblGrid>
                <a:gridCol w="767700">
                  <a:extLst>
                    <a:ext uri="{9D8B030D-6E8A-4147-A177-3AD203B41FA5}">
                      <a16:colId xmlns:a16="http://schemas.microsoft.com/office/drawing/2014/main" xmlns="" val="2305171205"/>
                    </a:ext>
                  </a:extLst>
                </a:gridCol>
                <a:gridCol w="1199181">
                  <a:extLst>
                    <a:ext uri="{9D8B030D-6E8A-4147-A177-3AD203B41FA5}">
                      <a16:colId xmlns:a16="http://schemas.microsoft.com/office/drawing/2014/main" xmlns="" val="950615486"/>
                    </a:ext>
                  </a:extLst>
                </a:gridCol>
                <a:gridCol w="935809">
                  <a:extLst>
                    <a:ext uri="{9D8B030D-6E8A-4147-A177-3AD203B41FA5}">
                      <a16:colId xmlns:a16="http://schemas.microsoft.com/office/drawing/2014/main" xmlns="" val="1939204882"/>
                    </a:ext>
                  </a:extLst>
                </a:gridCol>
                <a:gridCol w="862962">
                  <a:extLst>
                    <a:ext uri="{9D8B030D-6E8A-4147-A177-3AD203B41FA5}">
                      <a16:colId xmlns:a16="http://schemas.microsoft.com/office/drawing/2014/main" xmlns="" val="3609586117"/>
                    </a:ext>
                  </a:extLst>
                </a:gridCol>
                <a:gridCol w="1616327">
                  <a:extLst>
                    <a:ext uri="{9D8B030D-6E8A-4147-A177-3AD203B41FA5}">
                      <a16:colId xmlns:a16="http://schemas.microsoft.com/office/drawing/2014/main" xmlns="" val="142224550"/>
                    </a:ext>
                  </a:extLst>
                </a:gridCol>
                <a:gridCol w="1712241">
                  <a:extLst>
                    <a:ext uri="{9D8B030D-6E8A-4147-A177-3AD203B41FA5}">
                      <a16:colId xmlns:a16="http://schemas.microsoft.com/office/drawing/2014/main" xmlns="" val="1598815425"/>
                    </a:ext>
                  </a:extLst>
                </a:gridCol>
                <a:gridCol w="1434535">
                  <a:extLst>
                    <a:ext uri="{9D8B030D-6E8A-4147-A177-3AD203B41FA5}">
                      <a16:colId xmlns:a16="http://schemas.microsoft.com/office/drawing/2014/main" xmlns="" val="688568280"/>
                    </a:ext>
                  </a:extLst>
                </a:gridCol>
              </a:tblGrid>
              <a:tr h="535865">
                <a:tc rowSpan="2">
                  <a:txBody>
                    <a:bodyPr/>
                    <a:lstStyle/>
                    <a:p>
                      <a:pPr algn="ctr"/>
                      <a:r>
                        <a:rPr lang="en-US" sz="2200" dirty="0" err="1">
                          <a:solidFill>
                            <a:schemeClr val="bg1"/>
                          </a:solidFill>
                        </a:rPr>
                        <a:t>Tên</a:t>
                      </a:r>
                      <a:r>
                        <a:rPr lang="en-US" sz="2200" dirty="0">
                          <a:solidFill>
                            <a:schemeClr val="bg1"/>
                          </a:solidFill>
                        </a:rPr>
                        <a:t> </a:t>
                      </a:r>
                      <a:r>
                        <a:rPr lang="en-US" sz="2200" dirty="0" err="1">
                          <a:solidFill>
                            <a:schemeClr val="bg1"/>
                          </a:solidFill>
                        </a:rPr>
                        <a:t>cây</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rowSpan="2">
                  <a:txBody>
                    <a:bodyPr/>
                    <a:lstStyle/>
                    <a:p>
                      <a:pPr algn="ctr"/>
                      <a:r>
                        <a:rPr lang="en-US" sz="2200" dirty="0" err="1">
                          <a:solidFill>
                            <a:schemeClr val="bg1"/>
                          </a:solidFill>
                        </a:rPr>
                        <a:t>Môi</a:t>
                      </a:r>
                      <a:r>
                        <a:rPr lang="en-US" sz="2200" dirty="0">
                          <a:solidFill>
                            <a:schemeClr val="bg1"/>
                          </a:solidFill>
                        </a:rPr>
                        <a:t> </a:t>
                      </a:r>
                      <a:r>
                        <a:rPr lang="en-US" sz="2200" dirty="0" err="1">
                          <a:solidFill>
                            <a:schemeClr val="bg1"/>
                          </a:solidFill>
                        </a:rPr>
                        <a:t>trường</a:t>
                      </a:r>
                      <a:r>
                        <a:rPr lang="en-US" sz="2200" dirty="0">
                          <a:solidFill>
                            <a:schemeClr val="bg1"/>
                          </a:solidFill>
                        </a:rPr>
                        <a:t> </a:t>
                      </a:r>
                      <a:r>
                        <a:rPr lang="en-US" sz="2200" dirty="0" err="1">
                          <a:solidFill>
                            <a:schemeClr val="bg1"/>
                          </a:solidFill>
                        </a:rPr>
                        <a:t>sống</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gridSpan="3">
                  <a:txBody>
                    <a:bodyPr/>
                    <a:lstStyle/>
                    <a:p>
                      <a:pPr algn="ctr"/>
                      <a:r>
                        <a:rPr lang="en-US" sz="2200" dirty="0" err="1">
                          <a:solidFill>
                            <a:schemeClr val="bg1"/>
                          </a:solidFill>
                        </a:rPr>
                        <a:t>Đặc</a:t>
                      </a:r>
                      <a:r>
                        <a:rPr lang="en-US" sz="2200" dirty="0">
                          <a:solidFill>
                            <a:schemeClr val="bg1"/>
                          </a:solidFill>
                        </a:rPr>
                        <a:t> </a:t>
                      </a:r>
                      <a:r>
                        <a:rPr lang="en-US" sz="2200" dirty="0" err="1">
                          <a:solidFill>
                            <a:schemeClr val="bg1"/>
                          </a:solidFill>
                        </a:rPr>
                        <a:t>điểm</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sz="2200" dirty="0" err="1">
                          <a:solidFill>
                            <a:schemeClr val="bg1"/>
                          </a:solidFill>
                        </a:rPr>
                        <a:t>Phân</a:t>
                      </a:r>
                      <a:r>
                        <a:rPr lang="en-US" sz="2200" dirty="0">
                          <a:solidFill>
                            <a:schemeClr val="bg1"/>
                          </a:solidFill>
                        </a:rPr>
                        <a:t> </a:t>
                      </a:r>
                      <a:r>
                        <a:rPr lang="en-US" sz="2200" dirty="0" err="1">
                          <a:solidFill>
                            <a:schemeClr val="bg1"/>
                          </a:solidFill>
                        </a:rPr>
                        <a:t>loại</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rowSpan="2">
                  <a:txBody>
                    <a:bodyPr/>
                    <a:lstStyle/>
                    <a:p>
                      <a:pPr algn="ctr"/>
                      <a:r>
                        <a:rPr lang="en-US" sz="2200" dirty="0" err="1">
                          <a:solidFill>
                            <a:schemeClr val="bg1"/>
                          </a:solidFill>
                        </a:rPr>
                        <a:t>Vai</a:t>
                      </a:r>
                      <a:r>
                        <a:rPr lang="en-US" sz="2200" dirty="0">
                          <a:solidFill>
                            <a:schemeClr val="bg1"/>
                          </a:solidFill>
                        </a:rPr>
                        <a:t> </a:t>
                      </a:r>
                      <a:r>
                        <a:rPr lang="en-US" sz="2200" dirty="0" err="1">
                          <a:solidFill>
                            <a:schemeClr val="bg1"/>
                          </a:solidFill>
                        </a:rPr>
                        <a:t>trò</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extLst>
                  <a:ext uri="{0D108BD9-81ED-4DB2-BD59-A6C34878D82A}">
                    <a16:rowId xmlns:a16="http://schemas.microsoft.com/office/drawing/2014/main" xmlns="" val="1309258520"/>
                  </a:ext>
                </a:extLst>
              </a:tr>
              <a:tr h="716006">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bg1"/>
                          </a:solidFill>
                        </a:rPr>
                        <a:t>Rễ</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a:txBody>
                    <a:bodyPr/>
                    <a:lstStyle/>
                    <a:p>
                      <a:pPr algn="ctr"/>
                      <a:r>
                        <a:rPr lang="en-US" sz="2200" dirty="0" err="1">
                          <a:solidFill>
                            <a:schemeClr val="bg1"/>
                          </a:solidFill>
                        </a:rPr>
                        <a:t>Thân</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a:txBody>
                    <a:bodyPr/>
                    <a:lstStyle/>
                    <a:p>
                      <a:pPr algn="ctr"/>
                      <a:r>
                        <a:rPr lang="en-US" sz="2200" dirty="0" err="1">
                          <a:solidFill>
                            <a:schemeClr val="bg1"/>
                          </a:solidFill>
                        </a:rPr>
                        <a:t>Cơ</a:t>
                      </a:r>
                      <a:r>
                        <a:rPr lang="en-US" sz="2200" dirty="0">
                          <a:solidFill>
                            <a:schemeClr val="bg1"/>
                          </a:solidFill>
                        </a:rPr>
                        <a:t> </a:t>
                      </a:r>
                      <a:r>
                        <a:rPr lang="en-US" sz="2200" dirty="0" err="1">
                          <a:solidFill>
                            <a:schemeClr val="bg1"/>
                          </a:solidFill>
                        </a:rPr>
                        <a:t>quan</a:t>
                      </a:r>
                      <a:r>
                        <a:rPr lang="en-US" sz="2200" dirty="0">
                          <a:solidFill>
                            <a:schemeClr val="bg1"/>
                          </a:solidFill>
                        </a:rPr>
                        <a:t> </a:t>
                      </a:r>
                      <a:r>
                        <a:rPr lang="en-US" sz="2200" dirty="0" err="1">
                          <a:solidFill>
                            <a:schemeClr val="bg1"/>
                          </a:solidFill>
                        </a:rPr>
                        <a:t>sinh</a:t>
                      </a:r>
                      <a:r>
                        <a:rPr lang="en-US" sz="2200" dirty="0">
                          <a:solidFill>
                            <a:schemeClr val="bg1"/>
                          </a:solidFill>
                        </a:rPr>
                        <a:t> </a:t>
                      </a:r>
                      <a:r>
                        <a:rPr lang="en-US" sz="2200" dirty="0" err="1">
                          <a:solidFill>
                            <a:schemeClr val="bg1"/>
                          </a:solidFill>
                        </a:rPr>
                        <a:t>sản</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41848178"/>
                  </a:ext>
                </a:extLst>
              </a:tr>
              <a:tr h="746379">
                <a:tc>
                  <a:txBody>
                    <a:bodyPr/>
                    <a:lstStyle/>
                    <a:p>
                      <a:pPr algn="ctr"/>
                      <a:r>
                        <a:rPr lang="en-US" sz="2000" dirty="0" err="1">
                          <a:solidFill>
                            <a:schemeClr val="tx1">
                              <a:lumMod val="75000"/>
                              <a:lumOff val="25000"/>
                            </a:schemeClr>
                          </a:solidFill>
                        </a:rPr>
                        <a:t>Rêu</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lumMod val="75000"/>
                              <a:lumOff val="25000"/>
                            </a:schemeClr>
                          </a:solidFill>
                        </a:rPr>
                        <a:t>Nơi</a:t>
                      </a:r>
                      <a:r>
                        <a:rPr lang="en-US" sz="2000" dirty="0">
                          <a:solidFill>
                            <a:schemeClr val="tx1">
                              <a:lumMod val="75000"/>
                              <a:lumOff val="25000"/>
                            </a:schemeClr>
                          </a:solidFill>
                        </a:rPr>
                        <a:t> </a:t>
                      </a:r>
                      <a:r>
                        <a:rPr lang="en-US" sz="2000" dirty="0" err="1">
                          <a:solidFill>
                            <a:schemeClr val="tx1">
                              <a:lumMod val="75000"/>
                              <a:lumOff val="25000"/>
                            </a:schemeClr>
                          </a:solidFill>
                        </a:rPr>
                        <a:t>ẩm</a:t>
                      </a:r>
                      <a:r>
                        <a:rPr lang="en-US" sz="2000" dirty="0">
                          <a:solidFill>
                            <a:schemeClr val="tx1">
                              <a:lumMod val="75000"/>
                              <a:lumOff val="25000"/>
                            </a:schemeClr>
                          </a:solidFill>
                        </a:rPr>
                        <a:t> </a:t>
                      </a:r>
                      <a:r>
                        <a:rPr lang="en-US" sz="2000" dirty="0" err="1">
                          <a:solidFill>
                            <a:schemeClr val="tx1">
                              <a:lumMod val="75000"/>
                              <a:lumOff val="25000"/>
                            </a:schemeClr>
                          </a:solidFill>
                        </a:rPr>
                        <a:t>ướt</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lumMod val="75000"/>
                              <a:lumOff val="25000"/>
                            </a:schemeClr>
                          </a:solidFill>
                        </a:rPr>
                        <a:t>Rễ</a:t>
                      </a:r>
                      <a:r>
                        <a:rPr lang="en-US" sz="2000" dirty="0">
                          <a:solidFill>
                            <a:schemeClr val="tx1">
                              <a:lumMod val="75000"/>
                              <a:lumOff val="25000"/>
                            </a:schemeClr>
                          </a:solidFill>
                        </a:rPr>
                        <a:t> </a:t>
                      </a:r>
                      <a:r>
                        <a:rPr lang="en-US" sz="2000" dirty="0" err="1">
                          <a:solidFill>
                            <a:schemeClr val="tx1">
                              <a:lumMod val="75000"/>
                              <a:lumOff val="25000"/>
                            </a:schemeClr>
                          </a:solidFill>
                        </a:rPr>
                        <a:t>giả</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lumMod val="75000"/>
                              <a:lumOff val="25000"/>
                            </a:schemeClr>
                          </a:solidFill>
                        </a:rPr>
                        <a:t>Túi</a:t>
                      </a:r>
                      <a:r>
                        <a:rPr lang="en-US" sz="2000" dirty="0">
                          <a:solidFill>
                            <a:schemeClr val="tx1">
                              <a:lumMod val="75000"/>
                              <a:lumOff val="25000"/>
                            </a:schemeClr>
                          </a:solidFill>
                        </a:rPr>
                        <a:t> </a:t>
                      </a:r>
                      <a:r>
                        <a:rPr lang="en-US" sz="2000" dirty="0" err="1">
                          <a:solidFill>
                            <a:schemeClr val="tx1">
                              <a:lumMod val="75000"/>
                              <a:lumOff val="25000"/>
                            </a:schemeClr>
                          </a:solidFill>
                        </a:rPr>
                        <a:t>bào</a:t>
                      </a:r>
                      <a:r>
                        <a:rPr lang="en-US" sz="2000" dirty="0">
                          <a:solidFill>
                            <a:schemeClr val="tx1">
                              <a:lumMod val="75000"/>
                              <a:lumOff val="25000"/>
                            </a:schemeClr>
                          </a:solidFill>
                        </a:rPr>
                        <a:t> </a:t>
                      </a:r>
                      <a:r>
                        <a:rPr lang="en-US" sz="2000" dirty="0" err="1">
                          <a:solidFill>
                            <a:schemeClr val="tx1">
                              <a:lumMod val="75000"/>
                              <a:lumOff val="25000"/>
                            </a:schemeClr>
                          </a:solidFill>
                        </a:rPr>
                        <a:t>tử</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a:solidFill>
                            <a:schemeClr val="tx1">
                              <a:lumMod val="75000"/>
                              <a:lumOff val="25000"/>
                            </a:schemeClr>
                          </a:solidFill>
                        </a:rPr>
                        <a:t>TV </a:t>
                      </a:r>
                      <a:r>
                        <a:rPr lang="en-US" sz="2000" dirty="0" err="1">
                          <a:solidFill>
                            <a:schemeClr val="tx1">
                              <a:lumMod val="75000"/>
                              <a:lumOff val="25000"/>
                            </a:schemeClr>
                          </a:solidFill>
                        </a:rPr>
                        <a:t>không</a:t>
                      </a:r>
                      <a:r>
                        <a:rPr lang="en-US" sz="2000" dirty="0">
                          <a:solidFill>
                            <a:schemeClr val="tx1">
                              <a:lumMod val="75000"/>
                              <a:lumOff val="25000"/>
                            </a:schemeClr>
                          </a:solidFill>
                        </a:rPr>
                        <a:t> </a:t>
                      </a:r>
                      <a:r>
                        <a:rPr lang="en-US" sz="2000" dirty="0" err="1">
                          <a:solidFill>
                            <a:schemeClr val="tx1">
                              <a:lumMod val="75000"/>
                              <a:lumOff val="25000"/>
                            </a:schemeClr>
                          </a:solidFill>
                        </a:rPr>
                        <a:t>có</a:t>
                      </a:r>
                      <a:r>
                        <a:rPr lang="en-US" sz="2000" dirty="0">
                          <a:solidFill>
                            <a:schemeClr val="tx1">
                              <a:lumMod val="75000"/>
                              <a:lumOff val="25000"/>
                            </a:schemeClr>
                          </a:solidFill>
                        </a:rPr>
                        <a:t> </a:t>
                      </a:r>
                      <a:r>
                        <a:rPr lang="en-US" sz="2000" dirty="0" err="1">
                          <a:solidFill>
                            <a:schemeClr val="tx1">
                              <a:lumMod val="75000"/>
                              <a:lumOff val="25000"/>
                            </a:schemeClr>
                          </a:solidFill>
                        </a:rPr>
                        <a:t>mạch</a:t>
                      </a:r>
                      <a:r>
                        <a:rPr lang="en-US" sz="2000" dirty="0">
                          <a:solidFill>
                            <a:schemeClr val="tx1">
                              <a:lumMod val="75000"/>
                              <a:lumOff val="25000"/>
                            </a:schemeClr>
                          </a:solidFill>
                        </a:rPr>
                        <a:t> </a:t>
                      </a:r>
                      <a:r>
                        <a:rPr lang="en-US" sz="2000" dirty="0" err="1">
                          <a:solidFill>
                            <a:schemeClr val="tx1">
                              <a:lumMod val="75000"/>
                              <a:lumOff val="25000"/>
                            </a:schemeClr>
                          </a:solidFill>
                        </a:rPr>
                        <a:t>dẫn</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dirty="0" err="1">
                          <a:solidFill>
                            <a:schemeClr val="tx1">
                              <a:lumMod val="75000"/>
                              <a:lumOff val="25000"/>
                            </a:schemeClr>
                          </a:solidFill>
                        </a:rPr>
                        <a:t>Giúp</a:t>
                      </a:r>
                      <a:r>
                        <a:rPr lang="en-US" sz="2000" dirty="0">
                          <a:solidFill>
                            <a:schemeClr val="tx1">
                              <a:lumMod val="75000"/>
                              <a:lumOff val="25000"/>
                            </a:schemeClr>
                          </a:solidFill>
                        </a:rPr>
                        <a:t> </a:t>
                      </a:r>
                      <a:r>
                        <a:rPr lang="en-US" sz="2000" dirty="0" err="1">
                          <a:solidFill>
                            <a:schemeClr val="tx1">
                              <a:lumMod val="75000"/>
                              <a:lumOff val="25000"/>
                            </a:schemeClr>
                          </a:solidFill>
                        </a:rPr>
                        <a:t>đất</a:t>
                      </a:r>
                      <a:r>
                        <a:rPr lang="en-US" sz="2000" dirty="0">
                          <a:solidFill>
                            <a:schemeClr val="tx1">
                              <a:lumMod val="75000"/>
                              <a:lumOff val="25000"/>
                            </a:schemeClr>
                          </a:solidFill>
                        </a:rPr>
                        <a:t> </a:t>
                      </a:r>
                      <a:r>
                        <a:rPr lang="en-US" sz="2000" dirty="0" err="1">
                          <a:solidFill>
                            <a:schemeClr val="tx1">
                              <a:lumMod val="75000"/>
                              <a:lumOff val="25000"/>
                            </a:schemeClr>
                          </a:solidFill>
                        </a:rPr>
                        <a:t>tơi</a:t>
                      </a:r>
                      <a:r>
                        <a:rPr lang="en-US" sz="2000" dirty="0">
                          <a:solidFill>
                            <a:schemeClr val="tx1">
                              <a:lumMod val="75000"/>
                              <a:lumOff val="25000"/>
                            </a:schemeClr>
                          </a:solidFill>
                        </a:rPr>
                        <a:t> </a:t>
                      </a:r>
                      <a:r>
                        <a:rPr lang="en-US" sz="2000" dirty="0" err="1">
                          <a:solidFill>
                            <a:schemeClr val="tx1">
                              <a:lumMod val="75000"/>
                              <a:lumOff val="25000"/>
                            </a:schemeClr>
                          </a:solidFill>
                        </a:rPr>
                        <a:t>xốp</a:t>
                      </a:r>
                      <a:endParaRPr lang="en-US" sz="20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861407950"/>
                  </a:ext>
                </a:extLst>
              </a:tr>
              <a:tr h="773376">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279758021"/>
                  </a:ext>
                </a:extLst>
              </a:tr>
            </a:tbl>
          </a:graphicData>
        </a:graphic>
      </p:graphicFrame>
      <p:sp>
        <p:nvSpPr>
          <p:cNvPr id="21" name="TextBox 20">
            <a:extLst>
              <a:ext uri="{FF2B5EF4-FFF2-40B4-BE49-F238E27FC236}">
                <a16:creationId xmlns:a16="http://schemas.microsoft.com/office/drawing/2014/main" xmlns="" id="{C78AC8B5-809D-4D48-801E-D0C36775E1AA}"/>
              </a:ext>
            </a:extLst>
          </p:cNvPr>
          <p:cNvSpPr txBox="1"/>
          <p:nvPr/>
        </p:nvSpPr>
        <p:spPr>
          <a:xfrm>
            <a:off x="595423" y="4442550"/>
            <a:ext cx="7953153" cy="430887"/>
          </a:xfrm>
          <a:prstGeom prst="rect">
            <a:avLst/>
          </a:prstGeom>
          <a:noFill/>
        </p:spPr>
        <p:txBody>
          <a:bodyPr wrap="square" rtlCol="0">
            <a:spAutoFit/>
          </a:bodyPr>
          <a:lstStyle/>
          <a:p>
            <a:pPr marL="285750" indent="-285750" algn="ctr">
              <a:buFont typeface="Wingdings" panose="05000000000000000000" pitchFamily="2" charset="2"/>
              <a:buChar char="Ø"/>
            </a:pPr>
            <a:r>
              <a:rPr lang="en-US" sz="2200" dirty="0" err="1">
                <a:solidFill>
                  <a:schemeClr val="tx1">
                    <a:lumMod val="75000"/>
                    <a:lumOff val="25000"/>
                  </a:schemeClr>
                </a:solidFill>
              </a:rPr>
              <a:t>Hoàn</a:t>
            </a:r>
            <a:r>
              <a:rPr lang="en-US" sz="2200" dirty="0">
                <a:solidFill>
                  <a:schemeClr val="tx1">
                    <a:lumMod val="75000"/>
                    <a:lumOff val="25000"/>
                  </a:schemeClr>
                </a:solidFill>
              </a:rPr>
              <a:t> </a:t>
            </a:r>
            <a:r>
              <a:rPr lang="en-US" sz="2200" dirty="0" err="1">
                <a:solidFill>
                  <a:schemeClr val="tx1">
                    <a:lumMod val="75000"/>
                    <a:lumOff val="25000"/>
                  </a:schemeClr>
                </a:solidFill>
              </a:rPr>
              <a:t>thành</a:t>
            </a:r>
            <a:r>
              <a:rPr lang="en-US" sz="2200" dirty="0">
                <a:solidFill>
                  <a:schemeClr val="tx1">
                    <a:lumMod val="75000"/>
                    <a:lumOff val="25000"/>
                  </a:schemeClr>
                </a:solidFill>
              </a:rPr>
              <a:t> </a:t>
            </a:r>
            <a:r>
              <a:rPr lang="en-US" sz="2200" dirty="0" err="1">
                <a:solidFill>
                  <a:schemeClr val="tx1">
                    <a:lumMod val="75000"/>
                    <a:lumOff val="25000"/>
                  </a:schemeClr>
                </a:solidFill>
              </a:rPr>
              <a:t>bảng</a:t>
            </a:r>
            <a:r>
              <a:rPr lang="en-US" sz="2200" dirty="0">
                <a:solidFill>
                  <a:schemeClr val="tx1">
                    <a:lumMod val="75000"/>
                    <a:lumOff val="25000"/>
                  </a:schemeClr>
                </a:solidFill>
              </a:rPr>
              <a:t> </a:t>
            </a:r>
            <a:r>
              <a:rPr lang="en-US" sz="2200" dirty="0" err="1">
                <a:solidFill>
                  <a:schemeClr val="tx1">
                    <a:lumMod val="75000"/>
                    <a:lumOff val="25000"/>
                  </a:schemeClr>
                </a:solidFill>
              </a:rPr>
              <a:t>trên</a:t>
            </a:r>
            <a:r>
              <a:rPr lang="en-US" sz="2200" dirty="0">
                <a:solidFill>
                  <a:schemeClr val="tx1">
                    <a:lumMod val="75000"/>
                    <a:lumOff val="25000"/>
                  </a:schemeClr>
                </a:solidFill>
              </a:rPr>
              <a:t> </a:t>
            </a:r>
            <a:r>
              <a:rPr lang="en-US" sz="2200" dirty="0" err="1">
                <a:solidFill>
                  <a:schemeClr val="tx1">
                    <a:lumMod val="75000"/>
                    <a:lumOff val="25000"/>
                  </a:schemeClr>
                </a:solidFill>
              </a:rPr>
              <a:t>dựa</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những</a:t>
            </a:r>
            <a:r>
              <a:rPr lang="en-US" sz="2200" dirty="0">
                <a:solidFill>
                  <a:schemeClr val="tx1">
                    <a:lumMod val="75000"/>
                    <a:lumOff val="25000"/>
                  </a:schemeClr>
                </a:solidFill>
              </a:rPr>
              <a:t> </a:t>
            </a:r>
            <a:r>
              <a:rPr lang="en-US" sz="2200" dirty="0" err="1">
                <a:solidFill>
                  <a:schemeClr val="tx1">
                    <a:lumMod val="75000"/>
                    <a:lumOff val="25000"/>
                  </a:schemeClr>
                </a:solidFill>
              </a:rPr>
              <a:t>gì</a:t>
            </a:r>
            <a:r>
              <a:rPr lang="en-US" sz="2200" dirty="0">
                <a:solidFill>
                  <a:schemeClr val="tx1">
                    <a:lumMod val="75000"/>
                    <a:lumOff val="25000"/>
                  </a:schemeClr>
                </a:solidFill>
              </a:rPr>
              <a:t> </a:t>
            </a:r>
            <a:r>
              <a:rPr lang="en-US" sz="2200" dirty="0" err="1">
                <a:solidFill>
                  <a:schemeClr val="tx1">
                    <a:lumMod val="75000"/>
                    <a:lumOff val="25000"/>
                  </a:schemeClr>
                </a:solidFill>
              </a:rPr>
              <a:t>em</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được</a:t>
            </a:r>
            <a:endParaRPr lang="en-US" sz="2200" dirty="0">
              <a:solidFill>
                <a:schemeClr val="tx1">
                  <a:lumMod val="75000"/>
                  <a:lumOff val="25000"/>
                </a:schemeClr>
              </a:solidFill>
            </a:endParaRPr>
          </a:p>
        </p:txBody>
      </p:sp>
      <p:grpSp>
        <p:nvGrpSpPr>
          <p:cNvPr id="5" name="Google Shape;943;p39">
            <a:extLst>
              <a:ext uri="{FF2B5EF4-FFF2-40B4-BE49-F238E27FC236}">
                <a16:creationId xmlns:a16="http://schemas.microsoft.com/office/drawing/2014/main" xmlns="" id="{551F8F77-EC83-4B84-BC69-114415F1CA81}"/>
              </a:ext>
            </a:extLst>
          </p:cNvPr>
          <p:cNvGrpSpPr/>
          <p:nvPr/>
        </p:nvGrpSpPr>
        <p:grpSpPr>
          <a:xfrm>
            <a:off x="1196477" y="332355"/>
            <a:ext cx="6751038" cy="938596"/>
            <a:chOff x="7728915" y="2370420"/>
            <a:chExt cx="1034472" cy="222546"/>
          </a:xfrm>
        </p:grpSpPr>
        <p:sp>
          <p:nvSpPr>
            <p:cNvPr id="6" name="Google Shape;944;p39">
              <a:extLst>
                <a:ext uri="{FF2B5EF4-FFF2-40B4-BE49-F238E27FC236}">
                  <a16:creationId xmlns:a16="http://schemas.microsoft.com/office/drawing/2014/main" xmlns="" id="{A2D815FD-8FCA-4E90-BD60-302AEE1A3275}"/>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5;p39">
              <a:extLst>
                <a:ext uri="{FF2B5EF4-FFF2-40B4-BE49-F238E27FC236}">
                  <a16:creationId xmlns:a16="http://schemas.microsoft.com/office/drawing/2014/main" xmlns="" id="{CFEF2361-CCA3-4EEE-8EB1-BEA79CEC01B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6;p39">
              <a:extLst>
                <a:ext uri="{FF2B5EF4-FFF2-40B4-BE49-F238E27FC236}">
                  <a16:creationId xmlns:a16="http://schemas.microsoft.com/office/drawing/2014/main" xmlns="" id="{B8D88E5F-637F-445F-B18A-87290D3B1200}"/>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47;p39">
              <a:extLst>
                <a:ext uri="{FF2B5EF4-FFF2-40B4-BE49-F238E27FC236}">
                  <a16:creationId xmlns:a16="http://schemas.microsoft.com/office/drawing/2014/main" xmlns="" id="{5B67842C-B45F-447A-8FD9-AD7E5577B0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39">
              <a:extLst>
                <a:ext uri="{FF2B5EF4-FFF2-40B4-BE49-F238E27FC236}">
                  <a16:creationId xmlns:a16="http://schemas.microsoft.com/office/drawing/2014/main" xmlns="" id="{557606F9-7311-43A7-AB7B-C3C9098BC9D2}"/>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39">
              <a:extLst>
                <a:ext uri="{FF2B5EF4-FFF2-40B4-BE49-F238E27FC236}">
                  <a16:creationId xmlns:a16="http://schemas.microsoft.com/office/drawing/2014/main" xmlns="" id="{5FFA2EE9-98FD-4752-BAEB-C4FA58B726B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39">
              <a:extLst>
                <a:ext uri="{FF2B5EF4-FFF2-40B4-BE49-F238E27FC236}">
                  <a16:creationId xmlns:a16="http://schemas.microsoft.com/office/drawing/2014/main" xmlns="" id="{4AF06C76-D068-428E-A9CF-19C08714BE18}"/>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Google Shape;925;p37">
            <a:extLst>
              <a:ext uri="{FF2B5EF4-FFF2-40B4-BE49-F238E27FC236}">
                <a16:creationId xmlns:a16="http://schemas.microsoft.com/office/drawing/2014/main" xmlns="" id="{83A7CD1D-2852-4065-8335-5BADADA53781}"/>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Tree>
    <p:extLst>
      <p:ext uri="{BB962C8B-B14F-4D97-AF65-F5344CB8AC3E}">
        <p14:creationId xmlns:p14="http://schemas.microsoft.com/office/powerpoint/2010/main" val="4274696456"/>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3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3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943;p39">
            <a:extLst>
              <a:ext uri="{FF2B5EF4-FFF2-40B4-BE49-F238E27FC236}">
                <a16:creationId xmlns:a16="http://schemas.microsoft.com/office/drawing/2014/main" xmlns="" id="{CBC8DA80-AF4F-4DED-9FC5-C10C49E19512}"/>
              </a:ext>
            </a:extLst>
          </p:cNvPr>
          <p:cNvGrpSpPr/>
          <p:nvPr/>
        </p:nvGrpSpPr>
        <p:grpSpPr>
          <a:xfrm>
            <a:off x="1196477" y="332355"/>
            <a:ext cx="6751038" cy="938596"/>
            <a:chOff x="7728915" y="2370420"/>
            <a:chExt cx="1034472" cy="222546"/>
          </a:xfrm>
        </p:grpSpPr>
        <p:sp>
          <p:nvSpPr>
            <p:cNvPr id="6" name="Google Shape;944;p39">
              <a:extLst>
                <a:ext uri="{FF2B5EF4-FFF2-40B4-BE49-F238E27FC236}">
                  <a16:creationId xmlns:a16="http://schemas.microsoft.com/office/drawing/2014/main" xmlns="" id="{A0991D35-9601-4CE5-B2F0-2E9C21CEAE4F}"/>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45;p39">
              <a:extLst>
                <a:ext uri="{FF2B5EF4-FFF2-40B4-BE49-F238E27FC236}">
                  <a16:creationId xmlns:a16="http://schemas.microsoft.com/office/drawing/2014/main" xmlns="" id="{815F3592-A986-44FC-BD0A-3DEEA2EB21A6}"/>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46;p39">
              <a:extLst>
                <a:ext uri="{FF2B5EF4-FFF2-40B4-BE49-F238E27FC236}">
                  <a16:creationId xmlns:a16="http://schemas.microsoft.com/office/drawing/2014/main" xmlns="" id="{1E4BCC8A-E13C-4E0A-AEF7-4AFC4763D6B1}"/>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 name="Google Shape;947;p39">
              <a:extLst>
                <a:ext uri="{FF2B5EF4-FFF2-40B4-BE49-F238E27FC236}">
                  <a16:creationId xmlns:a16="http://schemas.microsoft.com/office/drawing/2014/main" xmlns="" id="{7770E87B-3148-4605-B0BD-DD101644A5F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48;p39">
              <a:extLst>
                <a:ext uri="{FF2B5EF4-FFF2-40B4-BE49-F238E27FC236}">
                  <a16:creationId xmlns:a16="http://schemas.microsoft.com/office/drawing/2014/main" xmlns="" id="{02009057-8D14-4489-831B-631938CC11D1}"/>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49;p39">
              <a:extLst>
                <a:ext uri="{FF2B5EF4-FFF2-40B4-BE49-F238E27FC236}">
                  <a16:creationId xmlns:a16="http://schemas.microsoft.com/office/drawing/2014/main" xmlns="" id="{72BD57B6-80AF-4987-9488-36107DDC8652}"/>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50;p39">
              <a:extLst>
                <a:ext uri="{FF2B5EF4-FFF2-40B4-BE49-F238E27FC236}">
                  <a16:creationId xmlns:a16="http://schemas.microsoft.com/office/drawing/2014/main" xmlns="" id="{74CA158F-F6C6-4ED3-9320-6DD4193BD4FA}"/>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4">
            <a:extLst>
              <a:ext uri="{FF2B5EF4-FFF2-40B4-BE49-F238E27FC236}">
                <a16:creationId xmlns:a16="http://schemas.microsoft.com/office/drawing/2014/main" xmlns="" id="{B417B12B-725D-4230-B573-B7D092E18C15}"/>
              </a:ext>
            </a:extLst>
          </p:cNvPr>
          <p:cNvGraphicFramePr>
            <a:graphicFrameLocks noGrp="1"/>
          </p:cNvGraphicFramePr>
          <p:nvPr>
            <p:extLst>
              <p:ext uri="{D42A27DB-BD31-4B8C-83A1-F6EECF244321}">
                <p14:modId xmlns:p14="http://schemas.microsoft.com/office/powerpoint/2010/main" val="1709635952"/>
              </p:ext>
            </p:extLst>
          </p:nvPr>
        </p:nvGraphicFramePr>
        <p:xfrm>
          <a:off x="376460" y="1471609"/>
          <a:ext cx="8568267" cy="2795930"/>
        </p:xfrm>
        <a:graphic>
          <a:graphicData uri="http://schemas.openxmlformats.org/drawingml/2006/table">
            <a:tbl>
              <a:tblPr firstRow="1" bandRow="1">
                <a:tableStyleId>{798A2AAB-B7F0-4733-8D74-AA4F2597F492}</a:tableStyleId>
              </a:tblPr>
              <a:tblGrid>
                <a:gridCol w="1365957">
                  <a:extLst>
                    <a:ext uri="{9D8B030D-6E8A-4147-A177-3AD203B41FA5}">
                      <a16:colId xmlns:a16="http://schemas.microsoft.com/office/drawing/2014/main" xmlns="" val="4204823065"/>
                    </a:ext>
                  </a:extLst>
                </a:gridCol>
                <a:gridCol w="1603022">
                  <a:extLst>
                    <a:ext uri="{9D8B030D-6E8A-4147-A177-3AD203B41FA5}">
                      <a16:colId xmlns:a16="http://schemas.microsoft.com/office/drawing/2014/main" xmlns="" val="2311324251"/>
                    </a:ext>
                  </a:extLst>
                </a:gridCol>
                <a:gridCol w="3014133">
                  <a:extLst>
                    <a:ext uri="{9D8B030D-6E8A-4147-A177-3AD203B41FA5}">
                      <a16:colId xmlns:a16="http://schemas.microsoft.com/office/drawing/2014/main" xmlns="" val="1326101011"/>
                    </a:ext>
                  </a:extLst>
                </a:gridCol>
                <a:gridCol w="1020393">
                  <a:extLst>
                    <a:ext uri="{9D8B030D-6E8A-4147-A177-3AD203B41FA5}">
                      <a16:colId xmlns:a16="http://schemas.microsoft.com/office/drawing/2014/main" xmlns="" val="466453065"/>
                    </a:ext>
                  </a:extLst>
                </a:gridCol>
                <a:gridCol w="1564762">
                  <a:extLst>
                    <a:ext uri="{9D8B030D-6E8A-4147-A177-3AD203B41FA5}">
                      <a16:colId xmlns:a16="http://schemas.microsoft.com/office/drawing/2014/main" xmlns="" val="3911016378"/>
                    </a:ext>
                  </a:extLst>
                </a:gridCol>
              </a:tblGrid>
              <a:tr h="635965">
                <a:tc>
                  <a:txBody>
                    <a:bodyPr/>
                    <a:lstStyle/>
                    <a:p>
                      <a:pPr algn="ctr"/>
                      <a:r>
                        <a:rPr lang="en-US" sz="2200" dirty="0" err="1">
                          <a:solidFill>
                            <a:schemeClr val="bg1"/>
                          </a:solidFill>
                        </a:rPr>
                        <a:t>Tên</a:t>
                      </a:r>
                      <a:r>
                        <a:rPr lang="en-US" sz="2200" dirty="0">
                          <a:solidFill>
                            <a:schemeClr val="bg1"/>
                          </a:solidFill>
                        </a:rPr>
                        <a:t> </a:t>
                      </a:r>
                      <a:r>
                        <a:rPr lang="en-US" sz="2200" dirty="0" err="1">
                          <a:solidFill>
                            <a:schemeClr val="bg1"/>
                          </a:solidFill>
                        </a:rPr>
                        <a:t>động</a:t>
                      </a:r>
                      <a:r>
                        <a:rPr lang="en-US" sz="2200" dirty="0">
                          <a:solidFill>
                            <a:schemeClr val="bg1"/>
                          </a:solidFill>
                        </a:rPr>
                        <a:t> </a:t>
                      </a:r>
                      <a:r>
                        <a:rPr lang="en-US" sz="2200" dirty="0" err="1">
                          <a:solidFill>
                            <a:schemeClr val="bg1"/>
                          </a:solidFill>
                        </a:rPr>
                        <a:t>vật</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8173"/>
                    </a:solidFill>
                  </a:tcPr>
                </a:tc>
                <a:tc>
                  <a:txBody>
                    <a:bodyPr/>
                    <a:lstStyle/>
                    <a:p>
                      <a:pPr algn="ctr"/>
                      <a:r>
                        <a:rPr lang="en-US" sz="2200" dirty="0" err="1">
                          <a:solidFill>
                            <a:schemeClr val="bg1"/>
                          </a:solidFill>
                        </a:rPr>
                        <a:t>Môi</a:t>
                      </a:r>
                      <a:r>
                        <a:rPr lang="en-US" sz="2200" dirty="0">
                          <a:solidFill>
                            <a:schemeClr val="bg1"/>
                          </a:solidFill>
                        </a:rPr>
                        <a:t> </a:t>
                      </a:r>
                      <a:r>
                        <a:rPr lang="en-US" sz="2200" dirty="0" err="1">
                          <a:solidFill>
                            <a:schemeClr val="bg1"/>
                          </a:solidFill>
                        </a:rPr>
                        <a:t>trường</a:t>
                      </a:r>
                      <a:r>
                        <a:rPr lang="en-US" sz="2200" dirty="0">
                          <a:solidFill>
                            <a:schemeClr val="bg1"/>
                          </a:solidFill>
                        </a:rPr>
                        <a:t> </a:t>
                      </a:r>
                      <a:r>
                        <a:rPr lang="en-US" sz="2200" dirty="0" err="1">
                          <a:solidFill>
                            <a:schemeClr val="bg1"/>
                          </a:solidFill>
                        </a:rPr>
                        <a:t>sống</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8173"/>
                    </a:solidFill>
                  </a:tcPr>
                </a:tc>
                <a:tc>
                  <a:txBody>
                    <a:bodyPr/>
                    <a:lstStyle/>
                    <a:p>
                      <a:pPr algn="ctr"/>
                      <a:r>
                        <a:rPr lang="en-US" sz="2200" dirty="0" err="1">
                          <a:solidFill>
                            <a:schemeClr val="bg1"/>
                          </a:solidFill>
                        </a:rPr>
                        <a:t>Đặc</a:t>
                      </a:r>
                      <a:r>
                        <a:rPr lang="en-US" sz="2200" dirty="0">
                          <a:solidFill>
                            <a:schemeClr val="bg1"/>
                          </a:solidFill>
                        </a:rPr>
                        <a:t> </a:t>
                      </a:r>
                      <a:r>
                        <a:rPr lang="en-US" sz="2200" dirty="0" err="1">
                          <a:solidFill>
                            <a:schemeClr val="bg1"/>
                          </a:solidFill>
                        </a:rPr>
                        <a:t>điểm</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8173"/>
                    </a:solidFill>
                  </a:tcPr>
                </a:tc>
                <a:tc>
                  <a:txBody>
                    <a:bodyPr/>
                    <a:lstStyle/>
                    <a:p>
                      <a:pPr algn="ctr"/>
                      <a:r>
                        <a:rPr lang="en-US" sz="2200" dirty="0" err="1">
                          <a:solidFill>
                            <a:schemeClr val="bg1"/>
                          </a:solidFill>
                        </a:rPr>
                        <a:t>Phân</a:t>
                      </a:r>
                      <a:r>
                        <a:rPr lang="en-US" sz="2200" dirty="0">
                          <a:solidFill>
                            <a:schemeClr val="bg1"/>
                          </a:solidFill>
                        </a:rPr>
                        <a:t> </a:t>
                      </a:r>
                      <a:r>
                        <a:rPr lang="en-US" sz="2200" dirty="0" err="1">
                          <a:solidFill>
                            <a:schemeClr val="bg1"/>
                          </a:solidFill>
                        </a:rPr>
                        <a:t>loại</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8173"/>
                    </a:solidFill>
                  </a:tcPr>
                </a:tc>
                <a:tc>
                  <a:txBody>
                    <a:bodyPr/>
                    <a:lstStyle/>
                    <a:p>
                      <a:pPr algn="ctr"/>
                      <a:r>
                        <a:rPr lang="en-US" sz="2200" dirty="0" err="1">
                          <a:solidFill>
                            <a:schemeClr val="bg1"/>
                          </a:solidFill>
                        </a:rPr>
                        <a:t>Vai</a:t>
                      </a:r>
                      <a:r>
                        <a:rPr lang="en-US" sz="2200" dirty="0">
                          <a:solidFill>
                            <a:schemeClr val="bg1"/>
                          </a:solidFill>
                        </a:rPr>
                        <a:t> </a:t>
                      </a:r>
                      <a:r>
                        <a:rPr lang="en-US" sz="2200" dirty="0" err="1">
                          <a:solidFill>
                            <a:schemeClr val="bg1"/>
                          </a:solidFill>
                        </a:rPr>
                        <a:t>trò</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D8173"/>
                    </a:solidFill>
                  </a:tcPr>
                </a:tc>
                <a:extLst>
                  <a:ext uri="{0D108BD9-81ED-4DB2-BD59-A6C34878D82A}">
                    <a16:rowId xmlns:a16="http://schemas.microsoft.com/office/drawing/2014/main" xmlns="" val="1316805756"/>
                  </a:ext>
                </a:extLst>
              </a:tr>
              <a:tr h="635965">
                <a:tc>
                  <a:txBody>
                    <a:bodyPr/>
                    <a:lstStyle/>
                    <a:p>
                      <a:pPr algn="ctr"/>
                      <a:r>
                        <a:rPr lang="en-US" sz="2200" dirty="0" err="1">
                          <a:solidFill>
                            <a:schemeClr val="tx1">
                              <a:lumMod val="75000"/>
                              <a:lumOff val="25000"/>
                            </a:schemeClr>
                          </a:solidFill>
                        </a:rPr>
                        <a:t>Giun</a:t>
                      </a:r>
                      <a:r>
                        <a:rPr lang="en-US" sz="2200" dirty="0">
                          <a:solidFill>
                            <a:schemeClr val="tx1">
                              <a:lumMod val="75000"/>
                              <a:lumOff val="25000"/>
                            </a:schemeClr>
                          </a:solidFill>
                        </a:rPr>
                        <a:t> </a:t>
                      </a:r>
                      <a:r>
                        <a:rPr lang="en-US" sz="2200" dirty="0" err="1">
                          <a:solidFill>
                            <a:schemeClr val="tx1">
                              <a:lumMod val="75000"/>
                              <a:lumOff val="25000"/>
                            </a:schemeClr>
                          </a:solidFill>
                        </a:rPr>
                        <a:t>đất</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tx1">
                              <a:lumMod val="75000"/>
                              <a:lumOff val="25000"/>
                            </a:schemeClr>
                          </a:solidFill>
                        </a:rPr>
                        <a:t>Trong</a:t>
                      </a:r>
                      <a:r>
                        <a:rPr lang="en-US" sz="2200" dirty="0">
                          <a:solidFill>
                            <a:schemeClr val="tx1">
                              <a:lumMod val="75000"/>
                              <a:lumOff val="25000"/>
                            </a:schemeClr>
                          </a:solidFill>
                        </a:rPr>
                        <a:t> </a:t>
                      </a:r>
                      <a:r>
                        <a:rPr lang="en-US" sz="2200" dirty="0" err="1">
                          <a:solidFill>
                            <a:schemeClr val="tx1">
                              <a:lumMod val="75000"/>
                              <a:lumOff val="25000"/>
                            </a:schemeClr>
                          </a:solidFill>
                        </a:rPr>
                        <a:t>đất</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2200" dirty="0">
                          <a:solidFill>
                            <a:schemeClr val="tx1">
                              <a:lumMod val="75000"/>
                              <a:lumOff val="25000"/>
                            </a:schemeClr>
                          </a:solidFill>
                        </a:rPr>
                        <a:t>- </a:t>
                      </a:r>
                      <a:r>
                        <a:rPr lang="en-US" sz="2200" dirty="0" err="1">
                          <a:solidFill>
                            <a:schemeClr val="tx1">
                              <a:lumMod val="75000"/>
                              <a:lumOff val="25000"/>
                            </a:schemeClr>
                          </a:solidFill>
                        </a:rPr>
                        <a:t>Cơ</a:t>
                      </a:r>
                      <a:r>
                        <a:rPr lang="en-US" sz="2200" dirty="0">
                          <a:solidFill>
                            <a:schemeClr val="tx1">
                              <a:lumMod val="75000"/>
                              <a:lumOff val="25000"/>
                            </a:schemeClr>
                          </a:solidFill>
                        </a:rPr>
                        <a:t> </a:t>
                      </a:r>
                      <a:r>
                        <a:rPr lang="en-US" sz="2200" dirty="0" err="1">
                          <a:solidFill>
                            <a:schemeClr val="tx1">
                              <a:lumMod val="75000"/>
                              <a:lumOff val="25000"/>
                            </a:schemeClr>
                          </a:solidFill>
                        </a:rPr>
                        <a:t>thể</a:t>
                      </a:r>
                      <a:r>
                        <a:rPr lang="en-US" sz="2200" dirty="0">
                          <a:solidFill>
                            <a:schemeClr val="tx1">
                              <a:lumMod val="75000"/>
                              <a:lumOff val="25000"/>
                            </a:schemeClr>
                          </a:solidFill>
                        </a:rPr>
                        <a:t> </a:t>
                      </a:r>
                      <a:r>
                        <a:rPr lang="en-US" sz="2200" dirty="0" err="1">
                          <a:solidFill>
                            <a:schemeClr val="tx1">
                              <a:lumMod val="75000"/>
                              <a:lumOff val="25000"/>
                            </a:schemeClr>
                          </a:solidFill>
                        </a:rPr>
                        <a:t>dài</a:t>
                      </a:r>
                      <a:r>
                        <a:rPr lang="en-US" sz="2200" dirty="0">
                          <a:solidFill>
                            <a:schemeClr val="tx1">
                              <a:lumMod val="75000"/>
                              <a:lumOff val="25000"/>
                            </a:schemeClr>
                          </a:solidFill>
                        </a:rPr>
                        <a:t>, </a:t>
                      </a:r>
                      <a:r>
                        <a:rPr lang="en-US" sz="2200" dirty="0" err="1">
                          <a:solidFill>
                            <a:schemeClr val="tx1">
                              <a:lumMod val="75000"/>
                              <a:lumOff val="25000"/>
                            </a:schemeClr>
                          </a:solidFill>
                        </a:rPr>
                        <a:t>phân</a:t>
                      </a:r>
                      <a:r>
                        <a:rPr lang="en-US" sz="2200" dirty="0">
                          <a:solidFill>
                            <a:schemeClr val="tx1">
                              <a:lumMod val="75000"/>
                              <a:lumOff val="25000"/>
                            </a:schemeClr>
                          </a:solidFill>
                        </a:rPr>
                        <a:t> </a:t>
                      </a:r>
                      <a:r>
                        <a:rPr lang="en-US" sz="2200" dirty="0" err="1">
                          <a:solidFill>
                            <a:schemeClr val="tx1">
                              <a:lumMod val="75000"/>
                              <a:lumOff val="25000"/>
                            </a:schemeClr>
                          </a:solidFill>
                        </a:rPr>
                        <a:t>đốt</a:t>
                      </a:r>
                      <a:r>
                        <a:rPr lang="en-US" sz="2200" dirty="0">
                          <a:solidFill>
                            <a:schemeClr val="tx1">
                              <a:lumMod val="75000"/>
                              <a:lumOff val="25000"/>
                            </a:schemeClr>
                          </a:solidFill>
                        </a:rPr>
                        <a:t>.</a:t>
                      </a:r>
                    </a:p>
                    <a:p>
                      <a:pPr algn="just"/>
                      <a:r>
                        <a:rPr lang="en-US" sz="2200" dirty="0">
                          <a:solidFill>
                            <a:schemeClr val="tx1">
                              <a:lumMod val="75000"/>
                              <a:lumOff val="25000"/>
                            </a:schemeClr>
                          </a:solidFill>
                        </a:rPr>
                        <a:t>- </a:t>
                      </a:r>
                      <a:r>
                        <a:rPr lang="en-US" sz="2200" dirty="0" err="1">
                          <a:solidFill>
                            <a:schemeClr val="tx1">
                              <a:lumMod val="75000"/>
                              <a:lumOff val="25000"/>
                            </a:schemeClr>
                          </a:solidFill>
                        </a:rPr>
                        <a:t>Có</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đôi</a:t>
                      </a:r>
                      <a:r>
                        <a:rPr lang="en-US" sz="2200" dirty="0">
                          <a:solidFill>
                            <a:schemeClr val="tx1">
                              <a:lumMod val="75000"/>
                              <a:lumOff val="25000"/>
                            </a:schemeClr>
                          </a:solidFill>
                        </a:rPr>
                        <a:t> chi </a:t>
                      </a:r>
                      <a:r>
                        <a:rPr lang="en-US" sz="2200" dirty="0" err="1">
                          <a:solidFill>
                            <a:schemeClr val="tx1">
                              <a:lumMod val="75000"/>
                              <a:lumOff val="25000"/>
                            </a:schemeClr>
                          </a:solidFill>
                        </a:rPr>
                        <a:t>bên</a:t>
                      </a: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tx1">
                              <a:lumMod val="75000"/>
                              <a:lumOff val="25000"/>
                            </a:schemeClr>
                          </a:solidFill>
                        </a:rPr>
                        <a:t>Ngành</a:t>
                      </a:r>
                      <a:r>
                        <a:rPr lang="en-US" sz="2200" dirty="0">
                          <a:solidFill>
                            <a:schemeClr val="tx1">
                              <a:lumMod val="75000"/>
                              <a:lumOff val="25000"/>
                            </a:schemeClr>
                          </a:solidFill>
                        </a:rPr>
                        <a:t> </a:t>
                      </a:r>
                      <a:r>
                        <a:rPr lang="en-US" sz="2200" dirty="0" err="1">
                          <a:solidFill>
                            <a:schemeClr val="tx1">
                              <a:lumMod val="75000"/>
                              <a:lumOff val="25000"/>
                            </a:schemeClr>
                          </a:solidFill>
                        </a:rPr>
                        <a:t>Giun</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err="1">
                          <a:solidFill>
                            <a:schemeClr val="tx1">
                              <a:lumMod val="75000"/>
                              <a:lumOff val="25000"/>
                            </a:schemeClr>
                          </a:solidFill>
                        </a:rPr>
                        <a:t>Giúp</a:t>
                      </a:r>
                      <a:r>
                        <a:rPr lang="en-US" sz="2200" dirty="0">
                          <a:solidFill>
                            <a:schemeClr val="tx1">
                              <a:lumMod val="75000"/>
                              <a:lumOff val="25000"/>
                            </a:schemeClr>
                          </a:solidFill>
                        </a:rPr>
                        <a:t> </a:t>
                      </a:r>
                      <a:r>
                        <a:rPr lang="en-US" sz="2200" dirty="0" err="1">
                          <a:solidFill>
                            <a:schemeClr val="tx1">
                              <a:lumMod val="75000"/>
                              <a:lumOff val="25000"/>
                            </a:schemeClr>
                          </a:solidFill>
                        </a:rPr>
                        <a:t>đất</a:t>
                      </a:r>
                      <a:r>
                        <a:rPr lang="en-US" sz="2200" dirty="0">
                          <a:solidFill>
                            <a:schemeClr val="tx1">
                              <a:lumMod val="75000"/>
                              <a:lumOff val="25000"/>
                            </a:schemeClr>
                          </a:solidFill>
                        </a:rPr>
                        <a:t> </a:t>
                      </a:r>
                      <a:r>
                        <a:rPr lang="en-US" sz="2200" dirty="0" err="1">
                          <a:solidFill>
                            <a:schemeClr val="tx1">
                              <a:lumMod val="75000"/>
                              <a:lumOff val="25000"/>
                            </a:schemeClr>
                          </a:solidFill>
                        </a:rPr>
                        <a:t>tơi</a:t>
                      </a:r>
                      <a:r>
                        <a:rPr lang="en-US" sz="2200" dirty="0">
                          <a:solidFill>
                            <a:schemeClr val="tx1">
                              <a:lumMod val="75000"/>
                              <a:lumOff val="25000"/>
                            </a:schemeClr>
                          </a:solidFill>
                        </a:rPr>
                        <a:t> </a:t>
                      </a:r>
                      <a:r>
                        <a:rPr lang="en-US" sz="2200" dirty="0" err="1">
                          <a:solidFill>
                            <a:schemeClr val="tx1">
                              <a:lumMod val="75000"/>
                              <a:lumOff val="25000"/>
                            </a:schemeClr>
                          </a:solidFill>
                        </a:rPr>
                        <a:t>xốp</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375755466"/>
                  </a:ext>
                </a:extLst>
              </a:tr>
              <a:tr h="635965">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615023452"/>
                  </a:ext>
                </a:extLst>
              </a:tr>
              <a:tr h="635965">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200" dirty="0">
                          <a:solidFill>
                            <a:schemeClr val="tx1">
                              <a:lumMod val="75000"/>
                              <a:lumOff val="25000"/>
                            </a:schemeClr>
                          </a:solidFill>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5463275"/>
                  </a:ext>
                </a:extLst>
              </a:tr>
            </a:tbl>
          </a:graphicData>
        </a:graphic>
      </p:graphicFrame>
      <p:sp>
        <p:nvSpPr>
          <p:cNvPr id="4" name="Google Shape;925;p37">
            <a:extLst>
              <a:ext uri="{FF2B5EF4-FFF2-40B4-BE49-F238E27FC236}">
                <a16:creationId xmlns:a16="http://schemas.microsoft.com/office/drawing/2014/main" xmlns="" id="{73FEC9EB-2FDE-4569-84B6-178ACE86D347}"/>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LUYỆN TẬP</a:t>
            </a:r>
          </a:p>
        </p:txBody>
      </p:sp>
      <p:sp>
        <p:nvSpPr>
          <p:cNvPr id="13" name="TextBox 12">
            <a:extLst>
              <a:ext uri="{FF2B5EF4-FFF2-40B4-BE49-F238E27FC236}">
                <a16:creationId xmlns:a16="http://schemas.microsoft.com/office/drawing/2014/main" xmlns="" id="{9B4FC1A4-879F-46F0-B956-75A903BE56F4}"/>
              </a:ext>
            </a:extLst>
          </p:cNvPr>
          <p:cNvSpPr txBox="1"/>
          <p:nvPr/>
        </p:nvSpPr>
        <p:spPr>
          <a:xfrm>
            <a:off x="595423" y="4434213"/>
            <a:ext cx="7953153" cy="430887"/>
          </a:xfrm>
          <a:prstGeom prst="rect">
            <a:avLst/>
          </a:prstGeom>
          <a:noFill/>
        </p:spPr>
        <p:txBody>
          <a:bodyPr wrap="square" rtlCol="0">
            <a:spAutoFit/>
          </a:bodyPr>
          <a:lstStyle/>
          <a:p>
            <a:pPr marL="285750" indent="-285750" algn="ctr">
              <a:buFont typeface="Wingdings" panose="05000000000000000000" pitchFamily="2" charset="2"/>
              <a:buChar char="Ø"/>
            </a:pPr>
            <a:r>
              <a:rPr lang="en-US" sz="2200" dirty="0" err="1">
                <a:solidFill>
                  <a:schemeClr val="tx1">
                    <a:lumMod val="75000"/>
                    <a:lumOff val="25000"/>
                  </a:schemeClr>
                </a:solidFill>
              </a:rPr>
              <a:t>Hoàn</a:t>
            </a:r>
            <a:r>
              <a:rPr lang="en-US" sz="2200" dirty="0">
                <a:solidFill>
                  <a:schemeClr val="tx1">
                    <a:lumMod val="75000"/>
                    <a:lumOff val="25000"/>
                  </a:schemeClr>
                </a:solidFill>
              </a:rPr>
              <a:t> </a:t>
            </a:r>
            <a:r>
              <a:rPr lang="en-US" sz="2200" dirty="0" err="1">
                <a:solidFill>
                  <a:schemeClr val="tx1">
                    <a:lumMod val="75000"/>
                    <a:lumOff val="25000"/>
                  </a:schemeClr>
                </a:solidFill>
              </a:rPr>
              <a:t>thành</a:t>
            </a:r>
            <a:r>
              <a:rPr lang="en-US" sz="2200" dirty="0">
                <a:solidFill>
                  <a:schemeClr val="tx1">
                    <a:lumMod val="75000"/>
                    <a:lumOff val="25000"/>
                  </a:schemeClr>
                </a:solidFill>
              </a:rPr>
              <a:t> </a:t>
            </a:r>
            <a:r>
              <a:rPr lang="en-US" sz="2200" dirty="0" err="1">
                <a:solidFill>
                  <a:schemeClr val="tx1">
                    <a:lumMod val="75000"/>
                    <a:lumOff val="25000"/>
                  </a:schemeClr>
                </a:solidFill>
              </a:rPr>
              <a:t>bảng</a:t>
            </a:r>
            <a:r>
              <a:rPr lang="en-US" sz="2200" dirty="0">
                <a:solidFill>
                  <a:schemeClr val="tx1">
                    <a:lumMod val="75000"/>
                    <a:lumOff val="25000"/>
                  </a:schemeClr>
                </a:solidFill>
              </a:rPr>
              <a:t> </a:t>
            </a:r>
            <a:r>
              <a:rPr lang="en-US" sz="2200" dirty="0" err="1">
                <a:solidFill>
                  <a:schemeClr val="tx1">
                    <a:lumMod val="75000"/>
                    <a:lumOff val="25000"/>
                  </a:schemeClr>
                </a:solidFill>
              </a:rPr>
              <a:t>trên</a:t>
            </a:r>
            <a:r>
              <a:rPr lang="en-US" sz="2200" dirty="0">
                <a:solidFill>
                  <a:schemeClr val="tx1">
                    <a:lumMod val="75000"/>
                    <a:lumOff val="25000"/>
                  </a:schemeClr>
                </a:solidFill>
              </a:rPr>
              <a:t> </a:t>
            </a:r>
            <a:r>
              <a:rPr lang="en-US" sz="2200" dirty="0" err="1">
                <a:solidFill>
                  <a:schemeClr val="tx1">
                    <a:lumMod val="75000"/>
                    <a:lumOff val="25000"/>
                  </a:schemeClr>
                </a:solidFill>
              </a:rPr>
              <a:t>dựa</a:t>
            </a:r>
            <a:r>
              <a:rPr lang="en-US" sz="2200" dirty="0">
                <a:solidFill>
                  <a:schemeClr val="tx1">
                    <a:lumMod val="75000"/>
                    <a:lumOff val="25000"/>
                  </a:schemeClr>
                </a:solidFill>
              </a:rPr>
              <a:t> </a:t>
            </a:r>
            <a:r>
              <a:rPr lang="en-US" sz="2200" dirty="0" err="1">
                <a:solidFill>
                  <a:schemeClr val="tx1">
                    <a:lumMod val="75000"/>
                    <a:lumOff val="25000"/>
                  </a:schemeClr>
                </a:solidFill>
              </a:rPr>
              <a:t>vào</a:t>
            </a:r>
            <a:r>
              <a:rPr lang="en-US" sz="2200" dirty="0">
                <a:solidFill>
                  <a:schemeClr val="tx1">
                    <a:lumMod val="75000"/>
                    <a:lumOff val="25000"/>
                  </a:schemeClr>
                </a:solidFill>
              </a:rPr>
              <a:t> </a:t>
            </a:r>
            <a:r>
              <a:rPr lang="en-US" sz="2200" dirty="0" err="1">
                <a:solidFill>
                  <a:schemeClr val="tx1">
                    <a:lumMod val="75000"/>
                    <a:lumOff val="25000"/>
                  </a:schemeClr>
                </a:solidFill>
              </a:rPr>
              <a:t>những</a:t>
            </a:r>
            <a:r>
              <a:rPr lang="en-US" sz="2200" dirty="0">
                <a:solidFill>
                  <a:schemeClr val="tx1">
                    <a:lumMod val="75000"/>
                    <a:lumOff val="25000"/>
                  </a:schemeClr>
                </a:solidFill>
              </a:rPr>
              <a:t> </a:t>
            </a:r>
            <a:r>
              <a:rPr lang="en-US" sz="2200" dirty="0" err="1">
                <a:solidFill>
                  <a:schemeClr val="tx1">
                    <a:lumMod val="75000"/>
                    <a:lumOff val="25000"/>
                  </a:schemeClr>
                </a:solidFill>
              </a:rPr>
              <a:t>gì</a:t>
            </a:r>
            <a:r>
              <a:rPr lang="en-US" sz="2200" dirty="0">
                <a:solidFill>
                  <a:schemeClr val="tx1">
                    <a:lumMod val="75000"/>
                    <a:lumOff val="25000"/>
                  </a:schemeClr>
                </a:solidFill>
              </a:rPr>
              <a:t> </a:t>
            </a:r>
            <a:r>
              <a:rPr lang="en-US" sz="2200" dirty="0" err="1">
                <a:solidFill>
                  <a:schemeClr val="tx1">
                    <a:lumMod val="75000"/>
                    <a:lumOff val="25000"/>
                  </a:schemeClr>
                </a:solidFill>
              </a:rPr>
              <a:t>em</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được</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65235712"/>
      </p:ext>
    </p:extLst>
  </p:cSld>
  <p:clrMapOvr>
    <a:masterClrMapping/>
  </p:clrMapOvr>
  <mc:AlternateContent xmlns:mc="http://schemas.openxmlformats.org/markup-compatibility/2006" xmlns:p14="http://schemas.microsoft.com/office/powerpoint/2010/main">
    <mc:Choice Requires="p14">
      <p:transition p14:dur="300">
        <p:push dir="u"/>
      </p:transition>
    </mc:Choice>
    <mc:Fallback xmlns="">
      <p:transition>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anim calcmode="lin" valueType="num">
                                      <p:cBhvr>
                                        <p:cTn id="8" dur="300" fill="hold"/>
                                        <p:tgtEl>
                                          <p:spTgt spid="2"/>
                                        </p:tgtEl>
                                        <p:attrNameLst>
                                          <p:attrName>ppt_x</p:attrName>
                                        </p:attrNameLst>
                                      </p:cBhvr>
                                      <p:tavLst>
                                        <p:tav tm="0">
                                          <p:val>
                                            <p:strVal val="#ppt_x"/>
                                          </p:val>
                                        </p:tav>
                                        <p:tav tm="100000">
                                          <p:val>
                                            <p:strVal val="#ppt_x"/>
                                          </p:val>
                                        </p:tav>
                                      </p:tavLst>
                                    </p:anim>
                                    <p:anim calcmode="lin" valueType="num">
                                      <p:cBhvr>
                                        <p:cTn id="9" dur="3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left)">
                                      <p:cBhvr>
                                        <p:cTn id="14"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A01D55-A618-4C40-870A-D137CB5CB1C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06E5E5C2-A312-46B9-AB45-BFA4B2FDFFB4}"/>
              </a:ext>
            </a:extLst>
          </p:cNvPr>
          <p:cNvSpPr>
            <a:spLocks noGrp="1"/>
          </p:cNvSpPr>
          <p:nvPr>
            <p:ph type="body" idx="1"/>
          </p:nvPr>
        </p:nvSpPr>
        <p:spPr>
          <a:xfrm>
            <a:off x="387779" y="240846"/>
            <a:ext cx="8368392" cy="4661807"/>
          </a:xfrm>
        </p:spPr>
        <p:txBody>
          <a:bodyPr/>
          <a:lstStyle/>
          <a:p>
            <a:pPr algn="l"/>
            <a:r>
              <a:rPr lang="vi-VN" sz="2200" b="0" i="0" dirty="0">
                <a:solidFill>
                  <a:srgbClr val="000000"/>
                </a:solidFill>
                <a:effectLst/>
                <a:latin typeface="Open Sans" panose="020B0606030504020204" pitchFamily="34" charset="0"/>
              </a:rPr>
              <a:t> Vai trò của đa dạng sinh học: </a:t>
            </a:r>
          </a:p>
          <a:p>
            <a:pPr marL="139700" indent="0" algn="l">
              <a:buNone/>
            </a:pPr>
            <a:r>
              <a:rPr lang="en-US" sz="2200" b="0" i="0" dirty="0">
                <a:solidFill>
                  <a:srgbClr val="000000"/>
                </a:solidFill>
                <a:effectLst/>
                <a:latin typeface="Open Sans" panose="020B0606030504020204" pitchFamily="34" charset="0"/>
              </a:rPr>
              <a:t>- </a:t>
            </a:r>
            <a:r>
              <a:rPr lang="vi-VN" sz="2200" b="0" i="0" dirty="0">
                <a:solidFill>
                  <a:srgbClr val="000000"/>
                </a:solidFill>
                <a:effectLst/>
                <a:latin typeface="Open Sans" panose="020B0606030504020204" pitchFamily="34" charset="0"/>
              </a:rPr>
              <a:t>Trong tự nhiên, đa dạng sinh học góp phần bảo vệ đất, bảo vệ nguồn nước, chắn gió, chắn sóng, điều hòa khí hậu (rừng ngập mặn,...), </a:t>
            </a:r>
            <a:r>
              <a:rPr lang="en-US" sz="2200" b="0" i="0" dirty="0">
                <a:solidFill>
                  <a:srgbClr val="000000"/>
                </a:solidFill>
                <a:effectLst/>
                <a:latin typeface="Open Sans" panose="020B0606030504020204" pitchFamily="34" charset="0"/>
              </a:rPr>
              <a:t> </a:t>
            </a:r>
            <a:endParaRPr lang="vi-VN" sz="2200" b="0" i="0" dirty="0">
              <a:solidFill>
                <a:srgbClr val="000000"/>
              </a:solidFill>
              <a:effectLst/>
              <a:latin typeface="Open Sans" panose="020B0606030504020204" pitchFamily="34" charset="0"/>
            </a:endParaRPr>
          </a:p>
          <a:p>
            <a:pPr algn="l">
              <a:buFontTx/>
              <a:buChar char="-"/>
            </a:pPr>
            <a:r>
              <a:rPr lang="vi-VN" sz="2200" b="0" i="0" dirty="0">
                <a:solidFill>
                  <a:srgbClr val="000000"/>
                </a:solidFill>
                <a:effectLst/>
                <a:latin typeface="Open Sans" panose="020B0606030504020204" pitchFamily="34" charset="0"/>
              </a:rPr>
              <a:t>Đa dạng sinh học cung cấp lương thực, thực phẩm, dược liệu,... </a:t>
            </a:r>
            <a:r>
              <a:rPr lang="en-US" sz="2200" b="0" i="0" dirty="0">
                <a:solidFill>
                  <a:srgbClr val="000000"/>
                </a:solidFill>
                <a:effectLst/>
                <a:latin typeface="Open Sans" panose="020B0606030504020204" pitchFamily="34" charset="0"/>
              </a:rPr>
              <a:t> </a:t>
            </a:r>
          </a:p>
          <a:p>
            <a:pPr algn="l">
              <a:buFontTx/>
              <a:buChar char="-"/>
            </a:pPr>
            <a:r>
              <a:rPr lang="en-US" sz="2200" b="0" i="0" dirty="0">
                <a:solidFill>
                  <a:srgbClr val="000000"/>
                </a:solidFill>
                <a:effectLst/>
                <a:latin typeface="Open Sans" panose="020B0606030504020204" pitchFamily="34" charset="0"/>
              </a:rPr>
              <a:t>Đ</a:t>
            </a:r>
            <a:r>
              <a:rPr lang="vi-VN" sz="2200" b="0" i="0" dirty="0">
                <a:solidFill>
                  <a:srgbClr val="000000"/>
                </a:solidFill>
                <a:effectLst/>
                <a:latin typeface="Open Sans" panose="020B0606030504020204" pitchFamily="34" charset="0"/>
              </a:rPr>
              <a:t>a dạng sinh học cũng cung cấp nguyên liệu để sản xuất các đồ dùng, vật dụng cho cuộc sống của con người. </a:t>
            </a:r>
            <a:endParaRPr lang="en-US" sz="2200" b="0" i="0" dirty="0">
              <a:solidFill>
                <a:srgbClr val="000000"/>
              </a:solidFill>
              <a:effectLst/>
              <a:latin typeface="Open Sans" panose="020B0606030504020204" pitchFamily="34" charset="0"/>
            </a:endParaRPr>
          </a:p>
          <a:p>
            <a:pPr algn="l">
              <a:buFontTx/>
              <a:buChar char="-"/>
            </a:pPr>
            <a:r>
              <a:rPr lang="en-US" sz="2200" b="0" i="0" dirty="0">
                <a:solidFill>
                  <a:srgbClr val="000000"/>
                </a:solidFill>
                <a:effectLst/>
                <a:latin typeface="Open Sans" panose="020B0606030504020204" pitchFamily="34" charset="0"/>
              </a:rPr>
              <a:t>Đ</a:t>
            </a:r>
            <a:r>
              <a:rPr lang="vi-VN" sz="2200" b="0" i="0" dirty="0">
                <a:solidFill>
                  <a:srgbClr val="000000"/>
                </a:solidFill>
                <a:effectLst/>
                <a:latin typeface="Open Sans" panose="020B0606030504020204" pitchFamily="34" charset="0"/>
              </a:rPr>
              <a:t>a dạng sinh học có giá trị vô cùng to lớn trong bảo tồn, phát triển du lịch và nghiên cứu</a:t>
            </a:r>
            <a:r>
              <a:rPr lang="en-US" sz="2200" b="0" i="0" dirty="0">
                <a:solidFill>
                  <a:srgbClr val="000000"/>
                </a:solidFill>
                <a:effectLst/>
                <a:latin typeface="Open Sans" panose="020B0606030504020204" pitchFamily="34" charset="0"/>
              </a:rPr>
              <a:t>.</a:t>
            </a:r>
            <a:endParaRPr lang="vi-VN" sz="2200" b="0" i="0" dirty="0">
              <a:solidFill>
                <a:srgbClr val="000000"/>
              </a:solidFill>
              <a:effectLst/>
              <a:latin typeface="Open Sans" panose="020B0606030504020204" pitchFamily="34" charset="0"/>
            </a:endParaRPr>
          </a:p>
          <a:p>
            <a:pPr marL="139700" indent="0">
              <a:buNone/>
            </a:pPr>
            <a:endParaRPr lang="en-US" sz="2200" dirty="0"/>
          </a:p>
        </p:txBody>
      </p:sp>
    </p:spTree>
    <p:extLst>
      <p:ext uri="{BB962C8B-B14F-4D97-AF65-F5344CB8AC3E}">
        <p14:creationId xmlns:p14="http://schemas.microsoft.com/office/powerpoint/2010/main" val="211521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925;p37">
            <a:extLst>
              <a:ext uri="{FF2B5EF4-FFF2-40B4-BE49-F238E27FC236}">
                <a16:creationId xmlns:a16="http://schemas.microsoft.com/office/drawing/2014/main" xmlns="" id="{7036B050-90D2-4870-8EF8-64782C0B05C6}"/>
              </a:ext>
            </a:extLst>
          </p:cNvPr>
          <p:cNvSpPr txBox="1">
            <a:spLocks/>
          </p:cNvSpPr>
          <p:nvPr/>
        </p:nvSpPr>
        <p:spPr>
          <a:xfrm>
            <a:off x="742374" y="1247174"/>
            <a:ext cx="7659252"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2200" dirty="0" err="1">
                <a:solidFill>
                  <a:schemeClr val="tx1">
                    <a:lumMod val="75000"/>
                    <a:lumOff val="25000"/>
                  </a:schemeClr>
                </a:solidFill>
                <a:latin typeface="+mn-lt"/>
              </a:rPr>
              <a:t>Làm</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bộ</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sưu</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tập</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ảnh</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các</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nhóm</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sinh</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vật</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ngoài</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thiên</a:t>
            </a:r>
            <a:r>
              <a:rPr lang="en-US" sz="2200" dirty="0">
                <a:solidFill>
                  <a:schemeClr val="tx1">
                    <a:lumMod val="75000"/>
                    <a:lumOff val="25000"/>
                  </a:schemeClr>
                </a:solidFill>
                <a:latin typeface="+mn-lt"/>
              </a:rPr>
              <a:t> </a:t>
            </a:r>
            <a:r>
              <a:rPr lang="en-US" sz="2200" dirty="0" err="1">
                <a:solidFill>
                  <a:schemeClr val="tx1">
                    <a:lumMod val="75000"/>
                    <a:lumOff val="25000"/>
                  </a:schemeClr>
                </a:solidFill>
                <a:latin typeface="+mn-lt"/>
              </a:rPr>
              <a:t>nhiên</a:t>
            </a:r>
            <a:endParaRPr lang="en-US" sz="2200" dirty="0">
              <a:solidFill>
                <a:schemeClr val="tx1">
                  <a:lumMod val="75000"/>
                  <a:lumOff val="25000"/>
                </a:schemeClr>
              </a:solidFill>
              <a:latin typeface="+mn-lt"/>
            </a:endParaRPr>
          </a:p>
        </p:txBody>
      </p:sp>
      <p:graphicFrame>
        <p:nvGraphicFramePr>
          <p:cNvPr id="4" name="Diagram 3">
            <a:extLst>
              <a:ext uri="{FF2B5EF4-FFF2-40B4-BE49-F238E27FC236}">
                <a16:creationId xmlns:a16="http://schemas.microsoft.com/office/drawing/2014/main" xmlns="" id="{E4675CBB-5B7E-46CB-84B5-A1443C5EF9BA}"/>
              </a:ext>
            </a:extLst>
          </p:cNvPr>
          <p:cNvGraphicFramePr/>
          <p:nvPr>
            <p:extLst>
              <p:ext uri="{D42A27DB-BD31-4B8C-83A1-F6EECF244321}">
                <p14:modId xmlns:p14="http://schemas.microsoft.com/office/powerpoint/2010/main" val="2249836674"/>
              </p:ext>
            </p:extLst>
          </p:nvPr>
        </p:nvGraphicFramePr>
        <p:xfrm>
          <a:off x="1175092" y="1862622"/>
          <a:ext cx="6793816" cy="3189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TextBox 10">
            <a:extLst>
              <a:ext uri="{FF2B5EF4-FFF2-40B4-BE49-F238E27FC236}">
                <a16:creationId xmlns:a16="http://schemas.microsoft.com/office/drawing/2014/main" xmlns="" id="{4A2B1F34-E44E-4051-BA04-68AEF39D922D}"/>
              </a:ext>
            </a:extLst>
          </p:cNvPr>
          <p:cNvSpPr txBox="1"/>
          <p:nvPr/>
        </p:nvSpPr>
        <p:spPr>
          <a:xfrm>
            <a:off x="6675598" y="2360506"/>
            <a:ext cx="1175213" cy="429658"/>
          </a:xfrm>
          <a:prstGeom prst="rect">
            <a:avLst/>
          </a:prstGeom>
          <a:noFill/>
        </p:spPr>
        <p:txBody>
          <a:bodyPr wrap="square" rtlCol="0">
            <a:spAutoFit/>
          </a:bodyPr>
          <a:lstStyle/>
          <a:p>
            <a:pPr algn="ctr"/>
            <a:r>
              <a:rPr lang="en-US" sz="2200" dirty="0" err="1">
                <a:solidFill>
                  <a:schemeClr val="tx1">
                    <a:lumMod val="75000"/>
                    <a:lumOff val="25000"/>
                  </a:schemeClr>
                </a:solidFill>
              </a:rPr>
              <a:t>Bước</a:t>
            </a:r>
            <a:r>
              <a:rPr lang="en-US" sz="2200" dirty="0">
                <a:solidFill>
                  <a:schemeClr val="tx1">
                    <a:lumMod val="75000"/>
                    <a:lumOff val="25000"/>
                  </a:schemeClr>
                </a:solidFill>
              </a:rPr>
              <a:t> 1</a:t>
            </a:r>
          </a:p>
        </p:txBody>
      </p:sp>
      <p:sp>
        <p:nvSpPr>
          <p:cNvPr id="12" name="TextBox 11">
            <a:extLst>
              <a:ext uri="{FF2B5EF4-FFF2-40B4-BE49-F238E27FC236}">
                <a16:creationId xmlns:a16="http://schemas.microsoft.com/office/drawing/2014/main" xmlns="" id="{CBCAF0D6-1A81-45FC-8B5C-BE90760D657F}"/>
              </a:ext>
            </a:extLst>
          </p:cNvPr>
          <p:cNvSpPr txBox="1"/>
          <p:nvPr/>
        </p:nvSpPr>
        <p:spPr>
          <a:xfrm>
            <a:off x="6670715" y="3423391"/>
            <a:ext cx="1175213" cy="429658"/>
          </a:xfrm>
          <a:prstGeom prst="rect">
            <a:avLst/>
          </a:prstGeom>
          <a:noFill/>
        </p:spPr>
        <p:txBody>
          <a:bodyPr wrap="square" rtlCol="0">
            <a:spAutoFit/>
          </a:bodyPr>
          <a:lstStyle/>
          <a:p>
            <a:pPr algn="ctr"/>
            <a:r>
              <a:rPr lang="en-US" sz="2200" dirty="0" err="1">
                <a:solidFill>
                  <a:schemeClr val="tx1">
                    <a:lumMod val="75000"/>
                    <a:lumOff val="25000"/>
                  </a:schemeClr>
                </a:solidFill>
              </a:rPr>
              <a:t>Bước</a:t>
            </a:r>
            <a:r>
              <a:rPr lang="en-US" sz="2200" dirty="0">
                <a:solidFill>
                  <a:schemeClr val="tx1">
                    <a:lumMod val="75000"/>
                    <a:lumOff val="25000"/>
                  </a:schemeClr>
                </a:solidFill>
              </a:rPr>
              <a:t> 2</a:t>
            </a:r>
          </a:p>
        </p:txBody>
      </p:sp>
      <p:sp>
        <p:nvSpPr>
          <p:cNvPr id="13" name="TextBox 12">
            <a:extLst>
              <a:ext uri="{FF2B5EF4-FFF2-40B4-BE49-F238E27FC236}">
                <a16:creationId xmlns:a16="http://schemas.microsoft.com/office/drawing/2014/main" xmlns="" id="{74607143-3A48-4C9A-B187-17CBCD709AD5}"/>
              </a:ext>
            </a:extLst>
          </p:cNvPr>
          <p:cNvSpPr txBox="1"/>
          <p:nvPr/>
        </p:nvSpPr>
        <p:spPr>
          <a:xfrm>
            <a:off x="6670715" y="4535278"/>
            <a:ext cx="1175213" cy="429658"/>
          </a:xfrm>
          <a:prstGeom prst="rect">
            <a:avLst/>
          </a:prstGeom>
          <a:noFill/>
        </p:spPr>
        <p:txBody>
          <a:bodyPr wrap="square" rtlCol="0">
            <a:spAutoFit/>
          </a:bodyPr>
          <a:lstStyle/>
          <a:p>
            <a:pPr algn="ctr"/>
            <a:r>
              <a:rPr lang="en-US" sz="2200" dirty="0" err="1">
                <a:solidFill>
                  <a:schemeClr val="tx1">
                    <a:lumMod val="75000"/>
                    <a:lumOff val="25000"/>
                  </a:schemeClr>
                </a:solidFill>
              </a:rPr>
              <a:t>Bước</a:t>
            </a:r>
            <a:r>
              <a:rPr lang="en-US" sz="2200" dirty="0">
                <a:solidFill>
                  <a:schemeClr val="tx1">
                    <a:lumMod val="75000"/>
                    <a:lumOff val="25000"/>
                  </a:schemeClr>
                </a:solidFill>
              </a:rPr>
              <a:t> 3</a:t>
            </a:r>
          </a:p>
        </p:txBody>
      </p:sp>
      <p:sp>
        <p:nvSpPr>
          <p:cNvPr id="14" name="TextBox 13">
            <a:extLst>
              <a:ext uri="{FF2B5EF4-FFF2-40B4-BE49-F238E27FC236}">
                <a16:creationId xmlns:a16="http://schemas.microsoft.com/office/drawing/2014/main" xmlns="" id="{F2C123FA-6294-47A8-BDAA-059383348FDA}"/>
              </a:ext>
            </a:extLst>
          </p:cNvPr>
          <p:cNvSpPr txBox="1"/>
          <p:nvPr/>
        </p:nvSpPr>
        <p:spPr>
          <a:xfrm>
            <a:off x="1696536" y="1836979"/>
            <a:ext cx="4715279" cy="984885"/>
          </a:xfrm>
          <a:prstGeom prst="rect">
            <a:avLst/>
          </a:prstGeom>
          <a:noFill/>
        </p:spPr>
        <p:txBody>
          <a:bodyPr wrap="square" rtlCol="0">
            <a:spAutoFit/>
          </a:bodyPr>
          <a:lstStyle/>
          <a:p>
            <a:pPr algn="ctr"/>
            <a:r>
              <a:rPr lang="en-US" sz="2200" dirty="0" err="1">
                <a:solidFill>
                  <a:schemeClr val="bg1"/>
                </a:solidFill>
                <a:effectLst/>
                <a:latin typeface="+mj-lt"/>
                <a:ea typeface="Calibri" panose="020F0502020204030204" pitchFamily="34" charset="0"/>
              </a:rPr>
              <a:t>Phân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loại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ảnh</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theo</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chủ</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đề</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môi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trường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sống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vai</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trò</a:t>
            </a:r>
            <a:r>
              <a:rPr lang="en-US" sz="2200" dirty="0">
                <a:solidFill>
                  <a:schemeClr val="bg1"/>
                </a:solidFill>
                <a:effectLst/>
                <a:latin typeface="+mj-lt"/>
                <a:ea typeface="Calibri" panose="020F0502020204030204" pitchFamily="34" charset="0"/>
              </a:rPr>
              <a:t>,…</a:t>
            </a:r>
          </a:p>
          <a:p>
            <a:endParaRPr lang="en-US" dirty="0"/>
          </a:p>
        </p:txBody>
      </p:sp>
      <p:sp>
        <p:nvSpPr>
          <p:cNvPr id="15" name="TextBox 14">
            <a:extLst>
              <a:ext uri="{FF2B5EF4-FFF2-40B4-BE49-F238E27FC236}">
                <a16:creationId xmlns:a16="http://schemas.microsoft.com/office/drawing/2014/main" xmlns="" id="{9D5A2F1C-D744-499C-9BE2-2CCAE70C53BC}"/>
              </a:ext>
            </a:extLst>
          </p:cNvPr>
          <p:cNvSpPr txBox="1"/>
          <p:nvPr/>
        </p:nvSpPr>
        <p:spPr>
          <a:xfrm>
            <a:off x="1696536" y="3125319"/>
            <a:ext cx="4986670" cy="430887"/>
          </a:xfrm>
          <a:prstGeom prst="rect">
            <a:avLst/>
          </a:prstGeom>
          <a:noFill/>
        </p:spPr>
        <p:txBody>
          <a:bodyPr wrap="square" rtlCol="0">
            <a:spAutoFit/>
          </a:bodyPr>
          <a:lstStyle/>
          <a:p>
            <a:pPr algn="just"/>
            <a:r>
              <a:rPr lang="en-US" sz="2200" dirty="0" err="1">
                <a:solidFill>
                  <a:schemeClr val="bg1"/>
                </a:solidFill>
              </a:rPr>
              <a:t>Xác</a:t>
            </a:r>
            <a:r>
              <a:rPr lang="en-US" sz="2200" dirty="0">
                <a:solidFill>
                  <a:schemeClr val="bg1"/>
                </a:solidFill>
              </a:rPr>
              <a:t> </a:t>
            </a:r>
            <a:r>
              <a:rPr lang="en-US" sz="2200" dirty="0" err="1">
                <a:solidFill>
                  <a:schemeClr val="bg1"/>
                </a:solidFill>
              </a:rPr>
              <a:t>định</a:t>
            </a:r>
            <a:r>
              <a:rPr lang="en-US" sz="2200" dirty="0">
                <a:solidFill>
                  <a:schemeClr val="bg1"/>
                </a:solidFill>
              </a:rPr>
              <a:t> </a:t>
            </a:r>
            <a:r>
              <a:rPr lang="en-US" sz="2200" dirty="0" err="1">
                <a:solidFill>
                  <a:schemeClr val="bg1"/>
                </a:solidFill>
              </a:rPr>
              <a:t>tên</a:t>
            </a:r>
            <a:r>
              <a:rPr lang="en-US" sz="2200" dirty="0">
                <a:solidFill>
                  <a:schemeClr val="bg1"/>
                </a:solidFill>
              </a:rPr>
              <a:t> </a:t>
            </a:r>
            <a:r>
              <a:rPr lang="en-US" sz="2200" dirty="0" err="1">
                <a:solidFill>
                  <a:schemeClr val="bg1"/>
                </a:solidFill>
              </a:rPr>
              <a:t>đại</a:t>
            </a:r>
            <a:r>
              <a:rPr lang="en-US" sz="2200" dirty="0">
                <a:solidFill>
                  <a:schemeClr val="bg1"/>
                </a:solidFill>
              </a:rPr>
              <a:t> </a:t>
            </a:r>
            <a:r>
              <a:rPr lang="en-US" sz="2200" dirty="0" err="1">
                <a:solidFill>
                  <a:schemeClr val="bg1"/>
                </a:solidFill>
              </a:rPr>
              <a:t>diện</a:t>
            </a:r>
            <a:r>
              <a:rPr lang="en-US" sz="2200" dirty="0">
                <a:solidFill>
                  <a:schemeClr val="bg1"/>
                </a:solidFill>
              </a:rPr>
              <a:t> </a:t>
            </a:r>
            <a:r>
              <a:rPr lang="en-US" sz="2200" dirty="0" err="1">
                <a:solidFill>
                  <a:schemeClr val="bg1"/>
                </a:solidFill>
              </a:rPr>
              <a:t>nhóm</a:t>
            </a:r>
            <a:r>
              <a:rPr lang="en-US" sz="2200" dirty="0">
                <a:solidFill>
                  <a:schemeClr val="bg1"/>
                </a:solidFill>
              </a:rPr>
              <a:t> </a:t>
            </a:r>
            <a:r>
              <a:rPr lang="en-US" sz="2200" dirty="0" err="1">
                <a:solidFill>
                  <a:schemeClr val="bg1"/>
                </a:solidFill>
              </a:rPr>
              <a:t>sinh</a:t>
            </a:r>
            <a:r>
              <a:rPr lang="en-US" sz="2200" dirty="0">
                <a:solidFill>
                  <a:schemeClr val="bg1"/>
                </a:solidFill>
              </a:rPr>
              <a:t> </a:t>
            </a:r>
            <a:r>
              <a:rPr lang="en-US" sz="2200" dirty="0" err="1">
                <a:solidFill>
                  <a:schemeClr val="bg1"/>
                </a:solidFill>
              </a:rPr>
              <a:t>vật</a:t>
            </a:r>
            <a:endParaRPr lang="en-US" sz="2200" dirty="0">
              <a:solidFill>
                <a:schemeClr val="bg1"/>
              </a:solidFill>
            </a:endParaRPr>
          </a:p>
        </p:txBody>
      </p:sp>
      <p:sp>
        <p:nvSpPr>
          <p:cNvPr id="16" name="TextBox 15">
            <a:extLst>
              <a:ext uri="{FF2B5EF4-FFF2-40B4-BE49-F238E27FC236}">
                <a16:creationId xmlns:a16="http://schemas.microsoft.com/office/drawing/2014/main" xmlns="" id="{2174E71F-B0F8-4B72-8CC2-8971F57A3CE7}"/>
              </a:ext>
            </a:extLst>
          </p:cNvPr>
          <p:cNvSpPr txBox="1"/>
          <p:nvPr/>
        </p:nvSpPr>
        <p:spPr>
          <a:xfrm>
            <a:off x="1561065" y="4203149"/>
            <a:ext cx="4986670" cy="430887"/>
          </a:xfrm>
          <a:prstGeom prst="rect">
            <a:avLst/>
          </a:prstGeom>
          <a:noFill/>
        </p:spPr>
        <p:txBody>
          <a:bodyPr wrap="square" rtlCol="0">
            <a:spAutoFit/>
          </a:bodyPr>
          <a:lstStyle/>
          <a:p>
            <a:pPr lvl="0" algn="ctr"/>
            <a:r>
              <a:rPr lang="en-US" sz="2200" dirty="0" err="1">
                <a:solidFill>
                  <a:schemeClr val="bg1"/>
                </a:solidFill>
              </a:rPr>
              <a:t>Dán</a:t>
            </a:r>
            <a:r>
              <a:rPr lang="en-US" sz="2200" dirty="0">
                <a:solidFill>
                  <a:schemeClr val="bg1"/>
                </a:solidFill>
              </a:rPr>
              <a:t> </a:t>
            </a:r>
            <a:r>
              <a:rPr lang="en-US" sz="2200" dirty="0" err="1">
                <a:solidFill>
                  <a:schemeClr val="bg1"/>
                </a:solidFill>
              </a:rPr>
              <a:t>ảnh</a:t>
            </a:r>
            <a:r>
              <a:rPr lang="en-US" sz="2200" dirty="0">
                <a:solidFill>
                  <a:schemeClr val="bg1"/>
                </a:solidFill>
              </a:rPr>
              <a:t> </a:t>
            </a:r>
            <a:r>
              <a:rPr lang="en-US" sz="2200" dirty="0" err="1">
                <a:solidFill>
                  <a:schemeClr val="bg1"/>
                </a:solidFill>
              </a:rPr>
              <a:t>và</a:t>
            </a:r>
            <a:r>
              <a:rPr lang="en-US" sz="2200" dirty="0">
                <a:solidFill>
                  <a:schemeClr val="bg1"/>
                </a:solidFill>
              </a:rPr>
              <a:t> </a:t>
            </a:r>
            <a:r>
              <a:rPr lang="en-US" sz="2200" dirty="0" err="1">
                <a:solidFill>
                  <a:schemeClr val="bg1"/>
                </a:solidFill>
              </a:rPr>
              <a:t>trang</a:t>
            </a:r>
            <a:r>
              <a:rPr lang="en-US" sz="2200" dirty="0">
                <a:solidFill>
                  <a:schemeClr val="bg1"/>
                </a:solidFill>
              </a:rPr>
              <a:t> </a:t>
            </a:r>
            <a:r>
              <a:rPr lang="en-US" sz="2200" dirty="0" err="1">
                <a:solidFill>
                  <a:schemeClr val="bg1"/>
                </a:solidFill>
              </a:rPr>
              <a:t>trí</a:t>
            </a:r>
            <a:r>
              <a:rPr lang="en-US" sz="2200" dirty="0">
                <a:solidFill>
                  <a:schemeClr val="bg1"/>
                </a:solidFill>
              </a:rPr>
              <a:t> </a:t>
            </a:r>
            <a:r>
              <a:rPr lang="en-US" sz="2200" dirty="0" err="1">
                <a:solidFill>
                  <a:schemeClr val="bg1"/>
                </a:solidFill>
              </a:rPr>
              <a:t>tập</a:t>
            </a:r>
            <a:r>
              <a:rPr lang="en-US" sz="2200" dirty="0">
                <a:solidFill>
                  <a:schemeClr val="bg1"/>
                </a:solidFill>
              </a:rPr>
              <a:t> </a:t>
            </a:r>
            <a:r>
              <a:rPr lang="en-US" sz="2200" dirty="0" err="1">
                <a:solidFill>
                  <a:schemeClr val="bg1"/>
                </a:solidFill>
              </a:rPr>
              <a:t>san</a:t>
            </a:r>
            <a:endParaRPr lang="en-US" sz="2200" dirty="0">
              <a:solidFill>
                <a:schemeClr val="bg1"/>
              </a:solidFill>
            </a:endParaRPr>
          </a:p>
        </p:txBody>
      </p:sp>
      <p:grpSp>
        <p:nvGrpSpPr>
          <p:cNvPr id="26" name="Google Shape;917;p37">
            <a:extLst>
              <a:ext uri="{FF2B5EF4-FFF2-40B4-BE49-F238E27FC236}">
                <a16:creationId xmlns:a16="http://schemas.microsoft.com/office/drawing/2014/main" xmlns="" id="{A322B8D1-5032-4C6A-8225-8A32764E8D5A}"/>
              </a:ext>
            </a:extLst>
          </p:cNvPr>
          <p:cNvGrpSpPr/>
          <p:nvPr/>
        </p:nvGrpSpPr>
        <p:grpSpPr>
          <a:xfrm>
            <a:off x="992755" y="324711"/>
            <a:ext cx="7158440" cy="921454"/>
            <a:chOff x="7728915" y="2370420"/>
            <a:chExt cx="1034472" cy="222546"/>
          </a:xfrm>
        </p:grpSpPr>
        <p:sp>
          <p:nvSpPr>
            <p:cNvPr id="27" name="Google Shape;918;p37">
              <a:extLst>
                <a:ext uri="{FF2B5EF4-FFF2-40B4-BE49-F238E27FC236}">
                  <a16:creationId xmlns:a16="http://schemas.microsoft.com/office/drawing/2014/main" xmlns="" id="{34618A0E-9611-45FE-924A-0F1E9F9BD97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19;p37">
              <a:extLst>
                <a:ext uri="{FF2B5EF4-FFF2-40B4-BE49-F238E27FC236}">
                  <a16:creationId xmlns:a16="http://schemas.microsoft.com/office/drawing/2014/main" xmlns="" id="{FB6286AC-F9D3-44ED-8B86-723CDF71714F}"/>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20;p37">
              <a:extLst>
                <a:ext uri="{FF2B5EF4-FFF2-40B4-BE49-F238E27FC236}">
                  <a16:creationId xmlns:a16="http://schemas.microsoft.com/office/drawing/2014/main" xmlns="" id="{78B5A412-D77C-4932-B585-23DA066E769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21;p37">
              <a:extLst>
                <a:ext uri="{FF2B5EF4-FFF2-40B4-BE49-F238E27FC236}">
                  <a16:creationId xmlns:a16="http://schemas.microsoft.com/office/drawing/2014/main" xmlns="" id="{99C1FAED-BF3A-4012-BD2D-0A8B14B52E1E}"/>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22;p37">
              <a:extLst>
                <a:ext uri="{FF2B5EF4-FFF2-40B4-BE49-F238E27FC236}">
                  <a16:creationId xmlns:a16="http://schemas.microsoft.com/office/drawing/2014/main" xmlns="" id="{820C9395-5995-45F7-98FB-48511C31F4E7}"/>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23;p37">
              <a:extLst>
                <a:ext uri="{FF2B5EF4-FFF2-40B4-BE49-F238E27FC236}">
                  <a16:creationId xmlns:a16="http://schemas.microsoft.com/office/drawing/2014/main" xmlns="" id="{DC781E6E-58D4-4D84-8AAC-A11791A0FA46}"/>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24;p37">
              <a:extLst>
                <a:ext uri="{FF2B5EF4-FFF2-40B4-BE49-F238E27FC236}">
                  <a16:creationId xmlns:a16="http://schemas.microsoft.com/office/drawing/2014/main" xmlns="" id="{E59B7E28-B7E0-4E0A-9B67-57CACC384116}"/>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925;p37">
            <a:extLst>
              <a:ext uri="{FF2B5EF4-FFF2-40B4-BE49-F238E27FC236}">
                <a16:creationId xmlns:a16="http://schemas.microsoft.com/office/drawing/2014/main" xmlns="" id="{E17EE14F-5E02-4C08-8F21-430D2ECFBF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Tree>
    <p:extLst>
      <p:ext uri="{BB962C8B-B14F-4D97-AF65-F5344CB8AC3E}">
        <p14:creationId xmlns:p14="http://schemas.microsoft.com/office/powerpoint/2010/main" val="373352185"/>
      </p:ext>
    </p:extLst>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arn(inVertical)">
                                      <p:cBhvr>
                                        <p:cTn id="13" dur="3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up)">
                                      <p:cBhvr>
                                        <p:cTn id="18" dur="3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xEl>
                                              <p:pRg st="0" end="0"/>
                                            </p:txEl>
                                          </p:spTgt>
                                        </p:tgtEl>
                                        <p:attrNameLst>
                                          <p:attrName>style.visibility</p:attrName>
                                        </p:attrNameLst>
                                      </p:cBhvr>
                                      <p:to>
                                        <p:strVal val="visible"/>
                                      </p:to>
                                    </p:set>
                                    <p:animEffect transition="in" filter="fade">
                                      <p:cBhvr>
                                        <p:cTn id="23" dur="300"/>
                                        <p:tgtEl>
                                          <p:spTgt spid="11">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randombar(horizontal)">
                                      <p:cBhvr>
                                        <p:cTn id="28" dur="300"/>
                                        <p:tgtEl>
                                          <p:spTgt spid="1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2">
                                            <p:txEl>
                                              <p:pRg st="0" end="0"/>
                                            </p:txEl>
                                          </p:spTgt>
                                        </p:tgtEl>
                                        <p:attrNameLst>
                                          <p:attrName>style.visibility</p:attrName>
                                        </p:attrNameLst>
                                      </p:cBhvr>
                                      <p:to>
                                        <p:strVal val="visible"/>
                                      </p:to>
                                    </p:set>
                                    <p:animEffect transition="in" filter="fade">
                                      <p:cBhvr>
                                        <p:cTn id="33" dur="300"/>
                                        <p:tgtEl>
                                          <p:spTgt spid="1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randombar(horizontal)">
                                      <p:cBhvr>
                                        <p:cTn id="38" dur="3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Effect transition="in" filter="fade">
                                      <p:cBhvr>
                                        <p:cTn id="43" dur="300"/>
                                        <p:tgtEl>
                                          <p:spTgt spid="13">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randombar(horizontal)">
                                      <p:cBhvr>
                                        <p:cTn id="48"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5" grpId="0"/>
      <p:bldP spid="16" grpId="0"/>
      <p:bldP spid="3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C6574A0-8A9E-4DFB-AD93-9EFECE96C546}"/>
              </a:ext>
            </a:extLst>
          </p:cNvPr>
          <p:cNvPicPr>
            <a:picLocks noChangeAspect="1"/>
          </p:cNvPicPr>
          <p:nvPr/>
        </p:nvPicPr>
        <p:blipFill>
          <a:blip r:embed="rId2"/>
          <a:stretch>
            <a:fillRect/>
          </a:stretch>
        </p:blipFill>
        <p:spPr>
          <a:xfrm>
            <a:off x="882095" y="204409"/>
            <a:ext cx="3289360" cy="4221127"/>
          </a:xfrm>
          <a:prstGeom prst="rect">
            <a:avLst/>
          </a:prstGeom>
        </p:spPr>
      </p:pic>
      <p:pic>
        <p:nvPicPr>
          <p:cNvPr id="6" name="Picture 5">
            <a:extLst>
              <a:ext uri="{FF2B5EF4-FFF2-40B4-BE49-F238E27FC236}">
                <a16:creationId xmlns:a16="http://schemas.microsoft.com/office/drawing/2014/main" xmlns="" id="{3AE90FF9-53B3-4622-90D7-66E624296754}"/>
              </a:ext>
            </a:extLst>
          </p:cNvPr>
          <p:cNvPicPr>
            <a:picLocks noChangeAspect="1"/>
          </p:cNvPicPr>
          <p:nvPr/>
        </p:nvPicPr>
        <p:blipFill>
          <a:blip r:embed="rId3"/>
          <a:stretch>
            <a:fillRect/>
          </a:stretch>
        </p:blipFill>
        <p:spPr>
          <a:xfrm>
            <a:off x="4572000" y="204409"/>
            <a:ext cx="3689905" cy="2020187"/>
          </a:xfrm>
          <a:prstGeom prst="rect">
            <a:avLst/>
          </a:prstGeom>
        </p:spPr>
      </p:pic>
      <p:pic>
        <p:nvPicPr>
          <p:cNvPr id="8" name="Picture 7">
            <a:extLst>
              <a:ext uri="{FF2B5EF4-FFF2-40B4-BE49-F238E27FC236}">
                <a16:creationId xmlns:a16="http://schemas.microsoft.com/office/drawing/2014/main" xmlns="" id="{0827CCD2-5EF1-49B6-A976-3955473840A0}"/>
              </a:ext>
            </a:extLst>
          </p:cNvPr>
          <p:cNvPicPr>
            <a:picLocks noChangeAspect="1"/>
          </p:cNvPicPr>
          <p:nvPr/>
        </p:nvPicPr>
        <p:blipFill>
          <a:blip r:embed="rId4"/>
          <a:stretch>
            <a:fillRect/>
          </a:stretch>
        </p:blipFill>
        <p:spPr>
          <a:xfrm>
            <a:off x="4572000" y="2330921"/>
            <a:ext cx="3689905" cy="2094615"/>
          </a:xfrm>
          <a:prstGeom prst="rect">
            <a:avLst/>
          </a:prstGeom>
        </p:spPr>
      </p:pic>
      <p:sp>
        <p:nvSpPr>
          <p:cNvPr id="9" name="TextBox 8">
            <a:extLst>
              <a:ext uri="{FF2B5EF4-FFF2-40B4-BE49-F238E27FC236}">
                <a16:creationId xmlns:a16="http://schemas.microsoft.com/office/drawing/2014/main" xmlns="" id="{5D77DA56-F5D2-4F97-96F0-0E29767A47BA}"/>
              </a:ext>
            </a:extLst>
          </p:cNvPr>
          <p:cNvSpPr txBox="1"/>
          <p:nvPr/>
        </p:nvSpPr>
        <p:spPr>
          <a:xfrm>
            <a:off x="595423" y="4508204"/>
            <a:ext cx="7953153" cy="430887"/>
          </a:xfrm>
          <a:prstGeom prst="rect">
            <a:avLst/>
          </a:prstGeom>
          <a:noFill/>
        </p:spPr>
        <p:txBody>
          <a:bodyPr wrap="square" rtlCol="0">
            <a:spAutoFit/>
          </a:bodyPr>
          <a:lstStyle/>
          <a:p>
            <a:pPr marL="285750" indent="-285750" algn="ctr">
              <a:buFont typeface="Wingdings" panose="05000000000000000000" pitchFamily="2" charset="2"/>
              <a:buChar char="Ø"/>
            </a:pPr>
            <a:r>
              <a:rPr lang="en-US" sz="2200" dirty="0" err="1">
                <a:solidFill>
                  <a:schemeClr val="tx1">
                    <a:lumMod val="75000"/>
                    <a:lumOff val="25000"/>
                  </a:schemeClr>
                </a:solidFill>
              </a:rPr>
              <a:t>Một</a:t>
            </a:r>
            <a:r>
              <a:rPr lang="en-US" sz="2200" dirty="0">
                <a:solidFill>
                  <a:schemeClr val="tx1">
                    <a:lumMod val="75000"/>
                    <a:lumOff val="25000"/>
                  </a:schemeClr>
                </a:solidFill>
              </a:rPr>
              <a:t> </a:t>
            </a:r>
            <a:r>
              <a:rPr lang="en-US" sz="2200" dirty="0" err="1">
                <a:solidFill>
                  <a:schemeClr val="tx1">
                    <a:lumMod val="75000"/>
                    <a:lumOff val="25000"/>
                  </a:schemeClr>
                </a:solidFill>
              </a:rPr>
              <a:t>số</a:t>
            </a:r>
            <a:r>
              <a:rPr lang="en-US" sz="2200" dirty="0">
                <a:solidFill>
                  <a:schemeClr val="tx1">
                    <a:lumMod val="75000"/>
                    <a:lumOff val="25000"/>
                  </a:schemeClr>
                </a:solidFill>
              </a:rPr>
              <a:t> </a:t>
            </a:r>
            <a:r>
              <a:rPr lang="en-US" sz="2200" dirty="0" err="1">
                <a:solidFill>
                  <a:schemeClr val="tx1">
                    <a:lumMod val="75000"/>
                    <a:lumOff val="25000"/>
                  </a:schemeClr>
                </a:solidFill>
              </a:rPr>
              <a:t>loài</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dễ</a:t>
            </a:r>
            <a:r>
              <a:rPr lang="en-US" sz="2200" dirty="0">
                <a:solidFill>
                  <a:schemeClr val="tx1">
                    <a:lumMod val="75000"/>
                    <a:lumOff val="25000"/>
                  </a:schemeClr>
                </a:solidFill>
              </a:rPr>
              <a:t> </a:t>
            </a:r>
            <a:r>
              <a:rPr lang="en-US" sz="2200" dirty="0" err="1">
                <a:solidFill>
                  <a:schemeClr val="tx1">
                    <a:lumMod val="75000"/>
                    <a:lumOff val="25000"/>
                  </a:schemeClr>
                </a:solidFill>
              </a:rPr>
              <a:t>dàng</a:t>
            </a:r>
            <a:r>
              <a:rPr lang="en-US" sz="2200" dirty="0">
                <a:solidFill>
                  <a:schemeClr val="tx1">
                    <a:lumMod val="75000"/>
                    <a:lumOff val="25000"/>
                  </a:schemeClr>
                </a:solidFill>
              </a:rPr>
              <a:t> </a:t>
            </a:r>
            <a:r>
              <a:rPr lang="en-US" sz="2200" dirty="0" err="1">
                <a:solidFill>
                  <a:schemeClr val="tx1">
                    <a:lumMod val="75000"/>
                    <a:lumOff val="25000"/>
                  </a:schemeClr>
                </a:solidFill>
              </a:rPr>
              <a:t>bắt</a:t>
            </a:r>
            <a:r>
              <a:rPr lang="en-US" sz="2200" dirty="0">
                <a:solidFill>
                  <a:schemeClr val="tx1">
                    <a:lumMod val="75000"/>
                    <a:lumOff val="25000"/>
                  </a:schemeClr>
                </a:solidFill>
              </a:rPr>
              <a:t> </a:t>
            </a:r>
            <a:r>
              <a:rPr lang="en-US" sz="2200" dirty="0" err="1">
                <a:solidFill>
                  <a:schemeClr val="tx1">
                    <a:lumMod val="75000"/>
                    <a:lumOff val="25000"/>
                  </a:schemeClr>
                </a:solidFill>
              </a:rPr>
              <a:t>gặp</a:t>
            </a:r>
            <a:r>
              <a:rPr lang="en-US" sz="2200" dirty="0">
                <a:solidFill>
                  <a:schemeClr val="tx1">
                    <a:lumMod val="75000"/>
                    <a:lumOff val="25000"/>
                  </a:schemeClr>
                </a:solidFill>
              </a:rPr>
              <a:t> </a:t>
            </a:r>
            <a:r>
              <a:rPr lang="en-US" sz="2200" dirty="0" err="1">
                <a:solidFill>
                  <a:schemeClr val="tx1">
                    <a:lumMod val="75000"/>
                    <a:lumOff val="25000"/>
                  </a:schemeClr>
                </a:solidFill>
              </a:rPr>
              <a:t>ngoài</a:t>
            </a:r>
            <a:r>
              <a:rPr lang="en-US" sz="2200" dirty="0">
                <a:solidFill>
                  <a:schemeClr val="tx1">
                    <a:lumMod val="75000"/>
                    <a:lumOff val="25000"/>
                  </a:schemeClr>
                </a:solidFill>
              </a:rPr>
              <a:t> </a:t>
            </a:r>
            <a:r>
              <a:rPr lang="en-US" sz="2200" dirty="0" err="1">
                <a:solidFill>
                  <a:schemeClr val="tx1">
                    <a:lumMod val="75000"/>
                    <a:lumOff val="25000"/>
                  </a:schemeClr>
                </a:solidFill>
              </a:rPr>
              <a:t>tự</a:t>
            </a:r>
            <a:r>
              <a:rPr lang="en-US" sz="2200" dirty="0">
                <a:solidFill>
                  <a:schemeClr val="tx1">
                    <a:lumMod val="75000"/>
                    <a:lumOff val="25000"/>
                  </a:schemeClr>
                </a:solidFill>
              </a:rPr>
              <a:t> </a:t>
            </a:r>
            <a:r>
              <a:rPr lang="en-US" sz="2200" dirty="0" err="1">
                <a:solidFill>
                  <a:schemeClr val="tx1">
                    <a:lumMod val="75000"/>
                    <a:lumOff val="25000"/>
                  </a:schemeClr>
                </a:solidFill>
              </a:rPr>
              <a:t>nhiên</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954290236"/>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3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3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0243CC85-55E4-4B38-AB41-E73DE0BC072C}"/>
              </a:ext>
            </a:extLst>
          </p:cNvPr>
          <p:cNvPicPr>
            <a:picLocks noChangeAspect="1"/>
          </p:cNvPicPr>
          <p:nvPr/>
        </p:nvPicPr>
        <p:blipFill>
          <a:blip r:embed="rId2"/>
          <a:stretch>
            <a:fillRect/>
          </a:stretch>
        </p:blipFill>
        <p:spPr>
          <a:xfrm>
            <a:off x="758455" y="250640"/>
            <a:ext cx="3590261" cy="2321110"/>
          </a:xfrm>
          <a:prstGeom prst="rect">
            <a:avLst/>
          </a:prstGeom>
        </p:spPr>
      </p:pic>
      <p:pic>
        <p:nvPicPr>
          <p:cNvPr id="7" name="Picture 6">
            <a:extLst>
              <a:ext uri="{FF2B5EF4-FFF2-40B4-BE49-F238E27FC236}">
                <a16:creationId xmlns:a16="http://schemas.microsoft.com/office/drawing/2014/main" xmlns="" id="{4B187963-AB08-4B62-9FC7-B3FE1F041086}"/>
              </a:ext>
            </a:extLst>
          </p:cNvPr>
          <p:cNvPicPr>
            <a:picLocks noChangeAspect="1"/>
          </p:cNvPicPr>
          <p:nvPr/>
        </p:nvPicPr>
        <p:blipFill>
          <a:blip r:embed="rId3"/>
          <a:stretch>
            <a:fillRect/>
          </a:stretch>
        </p:blipFill>
        <p:spPr>
          <a:xfrm>
            <a:off x="4674780" y="250640"/>
            <a:ext cx="3710765" cy="2321110"/>
          </a:xfrm>
          <a:prstGeom prst="rect">
            <a:avLst/>
          </a:prstGeom>
        </p:spPr>
      </p:pic>
      <p:pic>
        <p:nvPicPr>
          <p:cNvPr id="15" name="Picture 14">
            <a:extLst>
              <a:ext uri="{FF2B5EF4-FFF2-40B4-BE49-F238E27FC236}">
                <a16:creationId xmlns:a16="http://schemas.microsoft.com/office/drawing/2014/main" xmlns="" id="{D55E0BC0-71D8-4FC0-A8A5-8CC6732350DE}"/>
              </a:ext>
            </a:extLst>
          </p:cNvPr>
          <p:cNvPicPr>
            <a:picLocks noChangeAspect="1"/>
          </p:cNvPicPr>
          <p:nvPr/>
        </p:nvPicPr>
        <p:blipFill>
          <a:blip r:embed="rId4"/>
          <a:stretch>
            <a:fillRect/>
          </a:stretch>
        </p:blipFill>
        <p:spPr>
          <a:xfrm>
            <a:off x="758454" y="2647506"/>
            <a:ext cx="3590261" cy="2245353"/>
          </a:xfrm>
          <a:prstGeom prst="rect">
            <a:avLst/>
          </a:prstGeom>
        </p:spPr>
      </p:pic>
      <p:pic>
        <p:nvPicPr>
          <p:cNvPr id="17" name="Picture 16">
            <a:extLst>
              <a:ext uri="{FF2B5EF4-FFF2-40B4-BE49-F238E27FC236}">
                <a16:creationId xmlns:a16="http://schemas.microsoft.com/office/drawing/2014/main" xmlns="" id="{4EA8E95D-B880-431D-8003-69EFBEE994B1}"/>
              </a:ext>
            </a:extLst>
          </p:cNvPr>
          <p:cNvPicPr>
            <a:picLocks noChangeAspect="1"/>
          </p:cNvPicPr>
          <p:nvPr/>
        </p:nvPicPr>
        <p:blipFill>
          <a:blip r:embed="rId5"/>
          <a:stretch>
            <a:fillRect/>
          </a:stretch>
        </p:blipFill>
        <p:spPr>
          <a:xfrm>
            <a:off x="4674782" y="2647506"/>
            <a:ext cx="3710764" cy="2245353"/>
          </a:xfrm>
          <a:prstGeom prst="rect">
            <a:avLst/>
          </a:prstGeom>
        </p:spPr>
      </p:pic>
    </p:spTree>
    <p:extLst>
      <p:ext uri="{BB962C8B-B14F-4D97-AF65-F5344CB8AC3E}">
        <p14:creationId xmlns:p14="http://schemas.microsoft.com/office/powerpoint/2010/main" val="3828786893"/>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anim calcmode="lin" valueType="num">
                                      <p:cBhvr>
                                        <p:cTn id="8" dur="300" fill="hold"/>
                                        <p:tgtEl>
                                          <p:spTgt spid="3"/>
                                        </p:tgtEl>
                                        <p:attrNameLst>
                                          <p:attrName>ppt_x</p:attrName>
                                        </p:attrNameLst>
                                      </p:cBhvr>
                                      <p:tavLst>
                                        <p:tav tm="0">
                                          <p:val>
                                            <p:strVal val="#ppt_x"/>
                                          </p:val>
                                        </p:tav>
                                        <p:tav tm="100000">
                                          <p:val>
                                            <p:strVal val="#ppt_x"/>
                                          </p:val>
                                        </p:tav>
                                      </p:tavLst>
                                    </p:anim>
                                    <p:anim calcmode="lin" valueType="num">
                                      <p:cBhvr>
                                        <p:cTn id="9" dur="3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ircle(in)">
                                      <p:cBhvr>
                                        <p:cTn id="14" dur="3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3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3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oogle Shape;917;p37">
            <a:extLst>
              <a:ext uri="{FF2B5EF4-FFF2-40B4-BE49-F238E27FC236}">
                <a16:creationId xmlns:a16="http://schemas.microsoft.com/office/drawing/2014/main" xmlns="" id="{FA2E4D36-E09C-4A8F-B7B4-B812EDC9DDE6}"/>
              </a:ext>
            </a:extLst>
          </p:cNvPr>
          <p:cNvGrpSpPr/>
          <p:nvPr/>
        </p:nvGrpSpPr>
        <p:grpSpPr>
          <a:xfrm>
            <a:off x="992755" y="324711"/>
            <a:ext cx="7158440" cy="921454"/>
            <a:chOff x="7728915" y="2370420"/>
            <a:chExt cx="1034472" cy="222546"/>
          </a:xfrm>
        </p:grpSpPr>
        <p:sp>
          <p:nvSpPr>
            <p:cNvPr id="14" name="Google Shape;918;p37">
              <a:extLst>
                <a:ext uri="{FF2B5EF4-FFF2-40B4-BE49-F238E27FC236}">
                  <a16:creationId xmlns:a16="http://schemas.microsoft.com/office/drawing/2014/main" xmlns="" id="{E2576308-1CB1-4941-8CD9-1C8FC924E3D4}"/>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19;p37">
              <a:extLst>
                <a:ext uri="{FF2B5EF4-FFF2-40B4-BE49-F238E27FC236}">
                  <a16:creationId xmlns:a16="http://schemas.microsoft.com/office/drawing/2014/main" xmlns="" id="{818A5BF1-8815-42CB-89DC-522E2C3700DA}"/>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20;p37">
              <a:extLst>
                <a:ext uri="{FF2B5EF4-FFF2-40B4-BE49-F238E27FC236}">
                  <a16:creationId xmlns:a16="http://schemas.microsoft.com/office/drawing/2014/main" xmlns="" id="{9EA0D783-2CB8-41C8-A19C-E38BFC4AE353}"/>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21;p37">
              <a:extLst>
                <a:ext uri="{FF2B5EF4-FFF2-40B4-BE49-F238E27FC236}">
                  <a16:creationId xmlns:a16="http://schemas.microsoft.com/office/drawing/2014/main" xmlns="" id="{840AAA95-D0F3-4169-8945-542187871A3A}"/>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22;p37">
              <a:extLst>
                <a:ext uri="{FF2B5EF4-FFF2-40B4-BE49-F238E27FC236}">
                  <a16:creationId xmlns:a16="http://schemas.microsoft.com/office/drawing/2014/main" xmlns="" id="{D3393B3A-1741-4EC2-9EEA-8F1D5D3D8AD5}"/>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23;p37">
              <a:extLst>
                <a:ext uri="{FF2B5EF4-FFF2-40B4-BE49-F238E27FC236}">
                  <a16:creationId xmlns:a16="http://schemas.microsoft.com/office/drawing/2014/main" xmlns="" id="{FE3864D5-57B5-4C3B-939A-3BEC580445C0}"/>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24;p37">
              <a:extLst>
                <a:ext uri="{FF2B5EF4-FFF2-40B4-BE49-F238E27FC236}">
                  <a16:creationId xmlns:a16="http://schemas.microsoft.com/office/drawing/2014/main" xmlns="" id="{E95C4C8E-EFC8-4188-A035-2DDC9267E233}"/>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25;p37">
            <a:extLst>
              <a:ext uri="{FF2B5EF4-FFF2-40B4-BE49-F238E27FC236}">
                <a16:creationId xmlns:a16="http://schemas.microsoft.com/office/drawing/2014/main" xmlns="" id="{B094C268-415F-47F4-AA90-2F8E0888C914}"/>
              </a:ext>
            </a:extLst>
          </p:cNvPr>
          <p:cNvSpPr txBox="1">
            <a:spLocks/>
          </p:cNvSpPr>
          <p:nvPr/>
        </p:nvSpPr>
        <p:spPr>
          <a:xfrm>
            <a:off x="2111404" y="381106"/>
            <a:ext cx="4973400" cy="5727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200" b="1" dirty="0">
                <a:solidFill>
                  <a:schemeClr val="tx1">
                    <a:lumMod val="75000"/>
                    <a:lumOff val="25000"/>
                  </a:schemeClr>
                </a:solidFill>
                <a:latin typeface="+mj-lt"/>
              </a:rPr>
              <a:t>VẬN DỤNG</a:t>
            </a:r>
          </a:p>
        </p:txBody>
      </p:sp>
      <p:sp>
        <p:nvSpPr>
          <p:cNvPr id="11" name="TextBox 10">
            <a:extLst>
              <a:ext uri="{FF2B5EF4-FFF2-40B4-BE49-F238E27FC236}">
                <a16:creationId xmlns:a16="http://schemas.microsoft.com/office/drawing/2014/main" xmlns="" id="{ECBF2FA9-C0FD-432E-98F2-5A7CBC628519}"/>
              </a:ext>
            </a:extLst>
          </p:cNvPr>
          <p:cNvSpPr txBox="1"/>
          <p:nvPr/>
        </p:nvSpPr>
        <p:spPr>
          <a:xfrm>
            <a:off x="664535" y="1386765"/>
            <a:ext cx="7814930" cy="2568717"/>
          </a:xfrm>
          <a:prstGeom prst="rect">
            <a:avLst/>
          </a:prstGeom>
          <a:noFill/>
        </p:spPr>
        <p:txBody>
          <a:bodyPr wrap="square" rtlCol="0">
            <a:spAutoFit/>
          </a:bodyPr>
          <a:lstStyle/>
          <a:p>
            <a:pPr marL="342900" indent="-342900" algn="just">
              <a:lnSpc>
                <a:spcPct val="150000"/>
              </a:lnSpc>
              <a:buFont typeface="Wingdings" panose="05000000000000000000" pitchFamily="2" charset="2"/>
              <a:buChar char="Ø"/>
            </a:pPr>
            <a:r>
              <a:rPr lang="en-US" sz="2200" dirty="0" err="1">
                <a:solidFill>
                  <a:schemeClr val="tx1">
                    <a:lumMod val="75000"/>
                    <a:lumOff val="25000"/>
                  </a:schemeClr>
                </a:solidFill>
                <a:latin typeface="+mj-lt"/>
                <a:ea typeface="Calibri" panose="020F0502020204030204" pitchFamily="34" charset="0"/>
              </a:rPr>
              <a:t>H</a:t>
            </a:r>
            <a:r>
              <a:rPr lang="en-US" sz="2200" dirty="0" err="1">
                <a:solidFill>
                  <a:schemeClr val="tx1">
                    <a:lumMod val="75000"/>
                    <a:lumOff val="25000"/>
                  </a:schemeClr>
                </a:solidFill>
                <a:effectLst/>
                <a:latin typeface="+mj-lt"/>
                <a:ea typeface="Calibri" panose="020F0502020204030204" pitchFamily="34" charset="0"/>
              </a:rPr>
              <a:t>ãy</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đưa</a:t>
            </a:r>
            <a:r>
              <a:rPr lang="en-US" sz="2200" dirty="0">
                <a:solidFill>
                  <a:schemeClr val="tx1">
                    <a:lumMod val="75000"/>
                    <a:lumOff val="25000"/>
                  </a:schemeClr>
                </a:solidFill>
                <a:effectLst/>
                <a:latin typeface="+mj-lt"/>
                <a:ea typeface="Calibri" panose="020F0502020204030204" pitchFamily="34" charset="0"/>
              </a:rPr>
              <a:t> ra </a:t>
            </a:r>
            <a:r>
              <a:rPr lang="en-US" sz="2200" dirty="0" err="1">
                <a:solidFill>
                  <a:schemeClr val="tx1">
                    <a:lumMod val="75000"/>
                    <a:lumOff val="25000"/>
                  </a:schemeClr>
                </a:solidFill>
                <a:effectLst/>
                <a:latin typeface="+mj-lt"/>
                <a:ea typeface="Calibri" panose="020F0502020204030204" pitchFamily="34" charset="0"/>
              </a:rPr>
              <a:t>một</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thông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điệp</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để</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tuyên</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truyền</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bảo</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vệ</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các</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loài</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động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vật</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thực</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vật</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và</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bảo</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vệ</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môi</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trường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sống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của</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chúng</a:t>
            </a:r>
            <a:r>
              <a:rPr lang="en-US" sz="2200" dirty="0">
                <a:solidFill>
                  <a:schemeClr val="tx1">
                    <a:lumMod val="75000"/>
                    <a:lumOff val="25000"/>
                  </a:schemeClr>
                </a:solidFill>
                <a:effectLst/>
                <a:latin typeface="+mj-lt"/>
                <a:ea typeface="Calibri" panose="020F0502020204030204" pitchFamily="34" charset="0"/>
              </a:rPr>
              <a:t>.</a:t>
            </a:r>
          </a:p>
          <a:p>
            <a:pPr marL="342900" indent="-342900" algn="just">
              <a:lnSpc>
                <a:spcPct val="150000"/>
              </a:lnSpc>
              <a:buFont typeface="Wingdings" panose="05000000000000000000" pitchFamily="2" charset="2"/>
              <a:buChar char="Ø"/>
            </a:pPr>
            <a:r>
              <a:rPr lang="en-US" sz="2200" dirty="0" err="1">
                <a:solidFill>
                  <a:schemeClr val="tx1">
                    <a:lumMod val="75000"/>
                    <a:lumOff val="25000"/>
                  </a:schemeClr>
                </a:solidFill>
                <a:effectLst/>
                <a:latin typeface="+mj-lt"/>
                <a:ea typeface="Calibri" panose="020F0502020204030204" pitchFamily="34" charset="0"/>
              </a:rPr>
              <a:t>Có</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thể</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đưa</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thông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điệp</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bằng</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áp</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phích</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hoặc</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câu</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khẩu</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hiệu</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hoặc</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một</a:t>
            </a:r>
            <a:r>
              <a:rPr lang="en-US" sz="2200" dirty="0">
                <a:solidFill>
                  <a:schemeClr val="tx1">
                    <a:lumMod val="75000"/>
                    <a:lumOff val="25000"/>
                  </a:schemeClr>
                </a:solidFill>
                <a:effectLst/>
                <a:latin typeface="+mj-lt"/>
                <a:ea typeface="Calibri" panose="020F0502020204030204" pitchFamily="34" charset="0"/>
              </a:rPr>
              <a:t> </a:t>
            </a:r>
            <a:r>
              <a:rPr lang="en-US" sz="2200" dirty="0" err="1">
                <a:solidFill>
                  <a:schemeClr val="tx1">
                    <a:lumMod val="75000"/>
                    <a:lumOff val="25000"/>
                  </a:schemeClr>
                </a:solidFill>
                <a:effectLst/>
                <a:latin typeface="+mj-lt"/>
                <a:ea typeface="Calibri" panose="020F0502020204030204" pitchFamily="34" charset="0"/>
              </a:rPr>
              <a:t>đoạn</a:t>
            </a:r>
            <a:r>
              <a:rPr lang="en-US" sz="2200" dirty="0">
                <a:solidFill>
                  <a:schemeClr val="tx1">
                    <a:lumMod val="75000"/>
                    <a:lumOff val="25000"/>
                  </a:schemeClr>
                </a:solidFill>
                <a:effectLst/>
                <a:latin typeface="+mj-lt"/>
                <a:ea typeface="Calibri" panose="020F0502020204030204" pitchFamily="34" charset="0"/>
              </a:rPr>
              <a:t> video </a:t>
            </a:r>
            <a:r>
              <a:rPr lang="en-US" sz="2200" dirty="0" err="1">
                <a:solidFill>
                  <a:schemeClr val="tx1">
                    <a:lumMod val="75000"/>
                    <a:lumOff val="25000"/>
                  </a:schemeClr>
                </a:solidFill>
                <a:effectLst/>
                <a:latin typeface="+mj-lt"/>
                <a:ea typeface="Calibri" panose="020F0502020204030204" pitchFamily="34" charset="0"/>
              </a:rPr>
              <a:t>ngắn</a:t>
            </a:r>
            <a:r>
              <a:rPr lang="en-US" sz="2200" dirty="0">
                <a:solidFill>
                  <a:schemeClr val="tx1">
                    <a:lumMod val="75000"/>
                    <a:lumOff val="25000"/>
                  </a:schemeClr>
                </a:solidFill>
                <a:effectLst/>
                <a:latin typeface="+mj-lt"/>
                <a:ea typeface="Calibri" panose="020F0502020204030204" pitchFamily="34" charset="0"/>
              </a:rPr>
              <a:t>.</a:t>
            </a:r>
          </a:p>
          <a:p>
            <a:pPr algn="just">
              <a:lnSpc>
                <a:spcPct val="150000"/>
              </a:lnSpc>
            </a:pPr>
            <a:endParaRPr lang="en-US" sz="2200" b="1" dirty="0">
              <a:solidFill>
                <a:schemeClr val="tx1">
                  <a:lumMod val="75000"/>
                  <a:lumOff val="25000"/>
                </a:schemeClr>
              </a:solidFill>
            </a:endParaRPr>
          </a:p>
        </p:txBody>
      </p:sp>
      <p:pic>
        <p:nvPicPr>
          <p:cNvPr id="12" name="Picture 8">
            <a:extLst>
              <a:ext uri="{FF2B5EF4-FFF2-40B4-BE49-F238E27FC236}">
                <a16:creationId xmlns:a16="http://schemas.microsoft.com/office/drawing/2014/main" xmlns="" id="{BE21ECC4-C025-4879-ADDA-CA5B6D6F17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75363" y="2948024"/>
            <a:ext cx="2872152" cy="2199198"/>
          </a:xfrm>
          <a:prstGeom prst="rect">
            <a:avLst/>
          </a:prstGeom>
        </p:spPr>
      </p:pic>
    </p:spTree>
    <p:extLst>
      <p:ext uri="{BB962C8B-B14F-4D97-AF65-F5344CB8AC3E}">
        <p14:creationId xmlns:p14="http://schemas.microsoft.com/office/powerpoint/2010/main" val="37970598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300"/>
                                        <p:tgtEl>
                                          <p:spTgt spid="11">
                                            <p:txEl>
                                              <p:pRg st="0" end="0"/>
                                            </p:txEl>
                                          </p:spTgt>
                                        </p:tgtEl>
                                      </p:cBhvr>
                                    </p:animEffect>
                                    <p:anim calcmode="lin" valueType="num">
                                      <p:cBhvr>
                                        <p:cTn id="8" dur="3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3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300"/>
                                        <p:tgtEl>
                                          <p:spTgt spid="11">
                                            <p:txEl>
                                              <p:pRg st="1" end="1"/>
                                            </p:txEl>
                                          </p:spTgt>
                                        </p:tgtEl>
                                      </p:cBhvr>
                                    </p:animEffect>
                                    <p:anim calcmode="lin" valueType="num">
                                      <p:cBhvr>
                                        <p:cTn id="15" dur="3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3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2771C47-3106-4A01-AEB4-9FF399AAEE8C}"/>
              </a:ext>
            </a:extLst>
          </p:cNvPr>
          <p:cNvPicPr>
            <a:picLocks noChangeAspect="1"/>
          </p:cNvPicPr>
          <p:nvPr/>
        </p:nvPicPr>
        <p:blipFill>
          <a:blip r:embed="rId2"/>
          <a:stretch>
            <a:fillRect/>
          </a:stretch>
        </p:blipFill>
        <p:spPr>
          <a:xfrm>
            <a:off x="330661" y="946296"/>
            <a:ext cx="4241339" cy="2913321"/>
          </a:xfrm>
          <a:prstGeom prst="rect">
            <a:avLst/>
          </a:prstGeom>
        </p:spPr>
      </p:pic>
      <p:pic>
        <p:nvPicPr>
          <p:cNvPr id="6" name="Picture 5">
            <a:extLst>
              <a:ext uri="{FF2B5EF4-FFF2-40B4-BE49-F238E27FC236}">
                <a16:creationId xmlns:a16="http://schemas.microsoft.com/office/drawing/2014/main" xmlns="" id="{F987D56C-1B04-49E4-AC28-335244FC9B06}"/>
              </a:ext>
            </a:extLst>
          </p:cNvPr>
          <p:cNvPicPr>
            <a:picLocks noChangeAspect="1"/>
          </p:cNvPicPr>
          <p:nvPr/>
        </p:nvPicPr>
        <p:blipFill>
          <a:blip r:embed="rId3"/>
          <a:stretch>
            <a:fillRect/>
          </a:stretch>
        </p:blipFill>
        <p:spPr>
          <a:xfrm>
            <a:off x="4687907" y="946296"/>
            <a:ext cx="4125432" cy="2913321"/>
          </a:xfrm>
          <a:prstGeom prst="rect">
            <a:avLst/>
          </a:prstGeom>
        </p:spPr>
      </p:pic>
      <p:sp>
        <p:nvSpPr>
          <p:cNvPr id="7" name="TextBox 6">
            <a:extLst>
              <a:ext uri="{FF2B5EF4-FFF2-40B4-BE49-F238E27FC236}">
                <a16:creationId xmlns:a16="http://schemas.microsoft.com/office/drawing/2014/main" xmlns="" id="{D9E2C3EB-8FE5-4638-99FF-DAE32356FC45}"/>
              </a:ext>
            </a:extLst>
          </p:cNvPr>
          <p:cNvSpPr txBox="1"/>
          <p:nvPr/>
        </p:nvSpPr>
        <p:spPr>
          <a:xfrm>
            <a:off x="1084521" y="4178595"/>
            <a:ext cx="6974958"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lumMod val="75000"/>
                    <a:lumOff val="25000"/>
                  </a:schemeClr>
                </a:solidFill>
              </a:rPr>
              <a:t>Một</a:t>
            </a:r>
            <a:r>
              <a:rPr lang="en-US" sz="2200" dirty="0">
                <a:solidFill>
                  <a:schemeClr val="tx1">
                    <a:lumMod val="75000"/>
                    <a:lumOff val="25000"/>
                  </a:schemeClr>
                </a:solidFill>
              </a:rPr>
              <a:t> </a:t>
            </a:r>
            <a:r>
              <a:rPr lang="en-US" sz="2200" dirty="0" err="1">
                <a:solidFill>
                  <a:schemeClr val="tx1">
                    <a:lumMod val="75000"/>
                    <a:lumOff val="25000"/>
                  </a:schemeClr>
                </a:solidFill>
              </a:rPr>
              <a:t>số</a:t>
            </a:r>
            <a:r>
              <a:rPr lang="en-US" sz="2200" dirty="0">
                <a:solidFill>
                  <a:schemeClr val="tx1">
                    <a:lumMod val="75000"/>
                    <a:lumOff val="25000"/>
                  </a:schemeClr>
                </a:solidFill>
              </a:rPr>
              <a:t> </a:t>
            </a:r>
            <a:r>
              <a:rPr lang="en-US" sz="2200" dirty="0" err="1">
                <a:solidFill>
                  <a:schemeClr val="tx1">
                    <a:lumMod val="75000"/>
                    <a:lumOff val="25000"/>
                  </a:schemeClr>
                </a:solidFill>
              </a:rPr>
              <a:t>bức</a:t>
            </a:r>
            <a:r>
              <a:rPr lang="en-US" sz="2200" dirty="0">
                <a:solidFill>
                  <a:schemeClr val="tx1">
                    <a:lumMod val="75000"/>
                    <a:lumOff val="25000"/>
                  </a:schemeClr>
                </a:solidFill>
              </a:rPr>
              <a:t> </a:t>
            </a:r>
            <a:r>
              <a:rPr lang="en-US" sz="2200" dirty="0" err="1">
                <a:solidFill>
                  <a:schemeClr val="tx1">
                    <a:lumMod val="75000"/>
                    <a:lumOff val="25000"/>
                  </a:schemeClr>
                </a:solidFill>
              </a:rPr>
              <a:t>tranh</a:t>
            </a:r>
            <a:r>
              <a:rPr lang="en-US" sz="2200" dirty="0">
                <a:solidFill>
                  <a:schemeClr val="tx1">
                    <a:lumMod val="75000"/>
                    <a:lumOff val="25000"/>
                  </a:schemeClr>
                </a:solidFill>
              </a:rPr>
              <a:t> </a:t>
            </a:r>
            <a:r>
              <a:rPr lang="en-US" sz="2200" dirty="0" err="1">
                <a:solidFill>
                  <a:schemeClr val="tx1">
                    <a:lumMod val="75000"/>
                    <a:lumOff val="25000"/>
                  </a:schemeClr>
                </a:solidFill>
              </a:rPr>
              <a:t>tuyên</a:t>
            </a:r>
            <a:r>
              <a:rPr lang="en-US" sz="2200" dirty="0">
                <a:solidFill>
                  <a:schemeClr val="tx1">
                    <a:lumMod val="75000"/>
                    <a:lumOff val="25000"/>
                  </a:schemeClr>
                </a:solidFill>
              </a:rPr>
              <a:t> </a:t>
            </a:r>
            <a:r>
              <a:rPr lang="en-US" sz="2200" dirty="0" err="1">
                <a:solidFill>
                  <a:schemeClr val="tx1">
                    <a:lumMod val="75000"/>
                    <a:lumOff val="25000"/>
                  </a:schemeClr>
                </a:solidFill>
              </a:rPr>
              <a:t>truyền</a:t>
            </a:r>
            <a:r>
              <a:rPr lang="en-US" sz="2200" dirty="0">
                <a:solidFill>
                  <a:schemeClr val="tx1">
                    <a:lumMod val="75000"/>
                    <a:lumOff val="25000"/>
                  </a:schemeClr>
                </a:solidFill>
              </a:rPr>
              <a:t> </a:t>
            </a:r>
            <a:r>
              <a:rPr lang="en-US" sz="2200" dirty="0" err="1">
                <a:solidFill>
                  <a:schemeClr val="tx1">
                    <a:lumMod val="75000"/>
                    <a:lumOff val="25000"/>
                  </a:schemeClr>
                </a:solidFill>
              </a:rPr>
              <a:t>bảo</a:t>
            </a:r>
            <a:r>
              <a:rPr lang="en-US" sz="2200" dirty="0">
                <a:solidFill>
                  <a:schemeClr val="tx1">
                    <a:lumMod val="75000"/>
                    <a:lumOff val="25000"/>
                  </a:schemeClr>
                </a:solidFill>
              </a:rPr>
              <a:t> </a:t>
            </a:r>
            <a:r>
              <a:rPr lang="en-US" sz="2200" dirty="0" err="1">
                <a:solidFill>
                  <a:schemeClr val="tx1">
                    <a:lumMod val="75000"/>
                    <a:lumOff val="25000"/>
                  </a:schemeClr>
                </a:solidFill>
              </a:rPr>
              <a:t>vệ</a:t>
            </a:r>
            <a:r>
              <a:rPr lang="en-US" sz="2200" dirty="0">
                <a:solidFill>
                  <a:schemeClr val="tx1">
                    <a:lumMod val="75000"/>
                    <a:lumOff val="25000"/>
                  </a:schemeClr>
                </a:solidFill>
              </a:rPr>
              <a:t> </a:t>
            </a:r>
            <a:r>
              <a:rPr lang="en-US" sz="2200" dirty="0" err="1">
                <a:solidFill>
                  <a:schemeClr val="tx1">
                    <a:lumMod val="75000"/>
                    <a:lumOff val="25000"/>
                  </a:schemeClr>
                </a:solidFill>
              </a:rPr>
              <a:t>môi</a:t>
            </a:r>
            <a:r>
              <a:rPr lang="en-US" sz="2200" dirty="0">
                <a:solidFill>
                  <a:schemeClr val="tx1">
                    <a:lumMod val="75000"/>
                    <a:lumOff val="25000"/>
                  </a:schemeClr>
                </a:solidFill>
              </a:rPr>
              <a:t> </a:t>
            </a:r>
            <a:r>
              <a:rPr lang="en-US" sz="2200" dirty="0" err="1">
                <a:solidFill>
                  <a:schemeClr val="tx1">
                    <a:lumMod val="75000"/>
                    <a:lumOff val="25000"/>
                  </a:schemeClr>
                </a:solidFill>
              </a:rPr>
              <a:t>trường</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2654685402"/>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grpSp>
        <p:nvGrpSpPr>
          <p:cNvPr id="13" name="Google Shape;943;p39">
            <a:extLst>
              <a:ext uri="{FF2B5EF4-FFF2-40B4-BE49-F238E27FC236}">
                <a16:creationId xmlns:a16="http://schemas.microsoft.com/office/drawing/2014/main" xmlns="" id="{92091CB4-8CB8-4053-9282-D6AA2D8A061E}"/>
              </a:ext>
            </a:extLst>
          </p:cNvPr>
          <p:cNvGrpSpPr/>
          <p:nvPr/>
        </p:nvGrpSpPr>
        <p:grpSpPr>
          <a:xfrm>
            <a:off x="1196477" y="332355"/>
            <a:ext cx="6751038" cy="938596"/>
            <a:chOff x="7728915" y="2370420"/>
            <a:chExt cx="1034472" cy="222546"/>
          </a:xfrm>
        </p:grpSpPr>
        <p:sp>
          <p:nvSpPr>
            <p:cNvPr id="14" name="Google Shape;944;p39">
              <a:extLst>
                <a:ext uri="{FF2B5EF4-FFF2-40B4-BE49-F238E27FC236}">
                  <a16:creationId xmlns:a16="http://schemas.microsoft.com/office/drawing/2014/main" xmlns="" id="{AFE811EE-C8E2-4AAA-B0DE-925968071E2A}"/>
                </a:ext>
              </a:extLst>
            </p:cNvPr>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45;p39">
              <a:extLst>
                <a:ext uri="{FF2B5EF4-FFF2-40B4-BE49-F238E27FC236}">
                  <a16:creationId xmlns:a16="http://schemas.microsoft.com/office/drawing/2014/main" xmlns="" id="{2C6D0E58-7B82-4756-B687-F2E99F98B7F2}"/>
                </a:ext>
              </a:extLst>
            </p:cNvPr>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46;p39">
              <a:extLst>
                <a:ext uri="{FF2B5EF4-FFF2-40B4-BE49-F238E27FC236}">
                  <a16:creationId xmlns:a16="http://schemas.microsoft.com/office/drawing/2014/main" xmlns="" id="{2D4BEC00-5B31-40BE-9DB1-612149EA077A}"/>
                </a:ext>
              </a:extLst>
            </p:cNvPr>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947;p39">
              <a:extLst>
                <a:ext uri="{FF2B5EF4-FFF2-40B4-BE49-F238E27FC236}">
                  <a16:creationId xmlns:a16="http://schemas.microsoft.com/office/drawing/2014/main" xmlns="" id="{C460F45F-9511-4184-8730-D9FCD9D3CA69}"/>
                </a:ext>
              </a:extLst>
            </p:cNvPr>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48;p39">
              <a:extLst>
                <a:ext uri="{FF2B5EF4-FFF2-40B4-BE49-F238E27FC236}">
                  <a16:creationId xmlns:a16="http://schemas.microsoft.com/office/drawing/2014/main" xmlns="" id="{30B828C0-4028-4636-B139-140B70EFCD1F}"/>
                </a:ext>
              </a:extLst>
            </p:cNvPr>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49;p39">
              <a:extLst>
                <a:ext uri="{FF2B5EF4-FFF2-40B4-BE49-F238E27FC236}">
                  <a16:creationId xmlns:a16="http://schemas.microsoft.com/office/drawing/2014/main" xmlns="" id="{32D897A2-9B54-4671-ACC1-7CCEA1555615}"/>
                </a:ext>
              </a:extLst>
            </p:cNvPr>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50;p39">
              <a:extLst>
                <a:ext uri="{FF2B5EF4-FFF2-40B4-BE49-F238E27FC236}">
                  <a16:creationId xmlns:a16="http://schemas.microsoft.com/office/drawing/2014/main" xmlns="" id="{FDD8BBC5-5ED5-4BCF-B582-A707518BE209}"/>
                </a:ext>
              </a:extLst>
            </p:cNvPr>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 name="Google Shape;1530;p55">
            <a:extLst>
              <a:ext uri="{FF2B5EF4-FFF2-40B4-BE49-F238E27FC236}">
                <a16:creationId xmlns:a16="http://schemas.microsoft.com/office/drawing/2014/main" xmlns="" id="{88ACB93C-36DE-40D3-80E2-CFB785502C16}"/>
              </a:ext>
            </a:extLst>
          </p:cNvPr>
          <p:cNvSpPr txBox="1">
            <a:spLocks/>
          </p:cNvSpPr>
          <p:nvPr/>
        </p:nvSpPr>
        <p:spPr>
          <a:xfrm>
            <a:off x="906959" y="1282586"/>
            <a:ext cx="7308850" cy="145891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1pPr>
            <a:lvl2pPr marL="914400" marR="0" lvl="1"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2pPr>
            <a:lvl3pPr marL="1371600" marR="0" lvl="2"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3pPr>
            <a:lvl4pPr marL="1828800" marR="0" lvl="3"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4pPr>
            <a:lvl5pPr marL="2286000" marR="0" lvl="4"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5pPr>
            <a:lvl6pPr marL="2743200" marR="0" lvl="5"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6pPr>
            <a:lvl7pPr marL="3200400" marR="0" lvl="6"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7pPr>
            <a:lvl8pPr marL="3657600" marR="0" lvl="7"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8pPr>
            <a:lvl9pPr marL="4114800" marR="0" lvl="8" indent="-304800" algn="l" rtl="0">
              <a:lnSpc>
                <a:spcPct val="100000"/>
              </a:lnSpc>
              <a:spcBef>
                <a:spcPts val="0"/>
              </a:spcBef>
              <a:spcAft>
                <a:spcPts val="0"/>
              </a:spcAft>
              <a:buClr>
                <a:schemeClr val="dk1"/>
              </a:buClr>
              <a:buSzPts val="1200"/>
              <a:buFont typeface="Raleway Thin"/>
              <a:buChar char="■"/>
              <a:defRPr sz="1200" b="0" i="0" u="none" strike="noStrike" cap="none">
                <a:solidFill>
                  <a:schemeClr val="dk1"/>
                </a:solidFill>
                <a:latin typeface="Raleway Thin"/>
                <a:ea typeface="Raleway Thin"/>
                <a:cs typeface="Raleway Thin"/>
                <a:sym typeface="Raleway Thin"/>
              </a:defRPr>
            </a:lvl9pPr>
          </a:lstStyle>
          <a:p>
            <a:pPr marL="152400" indent="0" algn="just">
              <a:lnSpc>
                <a:spcPct val="150000"/>
              </a:lnSpc>
              <a:spcBef>
                <a:spcPts val="600"/>
              </a:spcBef>
              <a:spcAft>
                <a:spcPts val="600"/>
              </a:spcAft>
              <a:buFont typeface="Raleway Thin"/>
              <a:buNone/>
            </a:pP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Hoàn</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thành</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báo</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cáo</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thực</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hành</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và</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nộp</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vào</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giờ</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sau</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p>
          <a:p>
            <a:pPr marL="152400" indent="0" algn="just">
              <a:lnSpc>
                <a:spcPct val="150000"/>
              </a:lnSpc>
              <a:spcBef>
                <a:spcPts val="600"/>
              </a:spcBef>
              <a:spcAft>
                <a:spcPts val="600"/>
              </a:spcAft>
              <a:buFont typeface="Raleway Thin"/>
              <a:buNone/>
            </a:pPr>
            <a:r>
              <a:rPr lang="vi-VN"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Đọc</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và</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chuẩn</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bị</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trước</a:t>
            </a:r>
            <a:r>
              <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rPr>
              <a:t> </a:t>
            </a:r>
            <a:r>
              <a:rPr lang="en-US" sz="2200" dirty="0" err="1">
                <a:solidFill>
                  <a:schemeClr val="tx1">
                    <a:lumMod val="75000"/>
                    <a:lumOff val="25000"/>
                  </a:schemeClr>
                </a:solidFill>
                <a:latin typeface="+mn-lt"/>
                <a:ea typeface="Calibri" panose="020F0502020204030204" pitchFamily="34" charset="0"/>
                <a:cs typeface="Times New Roman" panose="02020603050405020304" pitchFamily="18" charset="0"/>
              </a:rPr>
              <a:t>bài</a:t>
            </a:r>
            <a:r>
              <a:rPr lang="en-US" sz="2200">
                <a:solidFill>
                  <a:schemeClr val="tx1">
                    <a:lumMod val="75000"/>
                    <a:lumOff val="25000"/>
                  </a:schemeClr>
                </a:solidFill>
                <a:latin typeface="+mn-lt"/>
                <a:ea typeface="Calibri" panose="020F0502020204030204" pitchFamily="34" charset="0"/>
                <a:cs typeface="Times New Roman" panose="02020603050405020304" pitchFamily="18" charset="0"/>
              </a:rPr>
              <a:t> 26.</a:t>
            </a:r>
            <a:endParaRPr lang="en-US" sz="2200" dirty="0">
              <a:solidFill>
                <a:schemeClr val="tx1">
                  <a:lumMod val="75000"/>
                  <a:lumOff val="25000"/>
                </a:schemeClr>
              </a:solidFill>
              <a:latin typeface="+mn-lt"/>
              <a:ea typeface="Calibri" panose="020F0502020204030204" pitchFamily="34" charset="0"/>
              <a:cs typeface="Times New Roman" panose="02020603050405020304" pitchFamily="18" charset="0"/>
            </a:endParaRPr>
          </a:p>
        </p:txBody>
      </p:sp>
      <p:pic>
        <p:nvPicPr>
          <p:cNvPr id="84" name="Picture 3">
            <a:extLst>
              <a:ext uri="{FF2B5EF4-FFF2-40B4-BE49-F238E27FC236}">
                <a16:creationId xmlns:a16="http://schemas.microsoft.com/office/drawing/2014/main" xmlns="" id="{19350A0F-39E3-43FA-89A4-9C94D88CB07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003206" y="2571750"/>
            <a:ext cx="4099459" cy="2474582"/>
          </a:xfrm>
          <a:prstGeom prst="rect">
            <a:avLst/>
          </a:prstGeom>
        </p:spPr>
      </p:pic>
      <p:sp>
        <p:nvSpPr>
          <p:cNvPr id="93" name="Google Shape;925;p37">
            <a:extLst>
              <a:ext uri="{FF2B5EF4-FFF2-40B4-BE49-F238E27FC236}">
                <a16:creationId xmlns:a16="http://schemas.microsoft.com/office/drawing/2014/main" xmlns="" id="{C317FA3B-48C0-405C-93CE-9E3EEB8AE900}"/>
              </a:ext>
            </a:extLst>
          </p:cNvPr>
          <p:cNvSpPr txBox="1">
            <a:spLocks/>
          </p:cNvSpPr>
          <p:nvPr/>
        </p:nvSpPr>
        <p:spPr>
          <a:xfrm>
            <a:off x="2111404" y="381106"/>
            <a:ext cx="49734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b="1" dirty="0">
                <a:solidFill>
                  <a:schemeClr val="tx1">
                    <a:lumMod val="75000"/>
                    <a:lumOff val="25000"/>
                  </a:schemeClr>
                </a:solidFill>
                <a:latin typeface="+mj-lt"/>
              </a:rPr>
              <a:t>HƯỚNG DẪN VỀ NHÀ</a:t>
            </a:r>
          </a:p>
        </p:txBody>
      </p:sp>
    </p:spTree>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299"/>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299"/>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83">
                                            <p:txEl>
                                              <p:pRg st="0" end="0"/>
                                            </p:txEl>
                                          </p:spTgt>
                                        </p:tgtEl>
                                        <p:attrNameLst>
                                          <p:attrName>style.visibility</p:attrName>
                                        </p:attrNameLst>
                                      </p:cBhvr>
                                      <p:to>
                                        <p:strVal val="visible"/>
                                      </p:to>
                                    </p:set>
                                    <p:animEffect transition="in" filter="wipe(down)">
                                      <p:cBhvr>
                                        <p:cTn id="15" dur="300"/>
                                        <p:tgtEl>
                                          <p:spTgt spid="8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3">
                                            <p:txEl>
                                              <p:pRg st="1" end="1"/>
                                            </p:txEl>
                                          </p:spTgt>
                                        </p:tgtEl>
                                        <p:attrNameLst>
                                          <p:attrName>style.visibility</p:attrName>
                                        </p:attrNameLst>
                                      </p:cBhvr>
                                      <p:to>
                                        <p:strVal val="visible"/>
                                      </p:to>
                                    </p:set>
                                    <p:animEffect transition="in" filter="wipe(down)">
                                      <p:cBhvr>
                                        <p:cTn id="20" dur="300"/>
                                        <p:tgtEl>
                                          <p:spTgt spid="8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97"/>
        <p:cNvGrpSpPr/>
        <p:nvPr/>
      </p:nvGrpSpPr>
      <p:grpSpPr>
        <a:xfrm>
          <a:off x="0" y="0"/>
          <a:ext cx="0" cy="0"/>
          <a:chOff x="0" y="0"/>
          <a:chExt cx="0" cy="0"/>
        </a:xfrm>
      </p:grpSpPr>
      <p:sp>
        <p:nvSpPr>
          <p:cNvPr id="8" name="TextBox 5">
            <a:extLst>
              <a:ext uri="{FF2B5EF4-FFF2-40B4-BE49-F238E27FC236}">
                <a16:creationId xmlns:a16="http://schemas.microsoft.com/office/drawing/2014/main" xmlns="" id="{2045E89E-6481-4B79-821B-F28DCEFAC5B7}"/>
              </a:ext>
            </a:extLst>
          </p:cNvPr>
          <p:cNvSpPr txBox="1"/>
          <p:nvPr/>
        </p:nvSpPr>
        <p:spPr>
          <a:xfrm>
            <a:off x="808128" y="1586296"/>
            <a:ext cx="7527743" cy="1354217"/>
          </a:xfrm>
          <a:prstGeom prst="rect">
            <a:avLst/>
          </a:prstGeom>
        </p:spPr>
        <p:txBody>
          <a:bodyPr wrap="square" lIns="0" tIns="0" rIns="0" bIns="0" rtlCol="0" anchor="t">
            <a:spAutoFit/>
          </a:bodyPr>
          <a:lstStyle/>
          <a:p>
            <a:pPr algn="ctr"/>
            <a:r>
              <a:rPr lang="en-US" sz="4400" b="1" dirty="0">
                <a:solidFill>
                  <a:schemeClr val="tx1">
                    <a:lumMod val="75000"/>
                    <a:lumOff val="25000"/>
                  </a:schemeClr>
                </a:solidFill>
                <a:latin typeface="Arial" panose="020B0604020202020204" pitchFamily="34" charset="0"/>
                <a:cs typeface="Arial" panose="020B0604020202020204" pitchFamily="34" charset="0"/>
              </a:rPr>
              <a:t>CẢM ƠN CÁC EM ĐÃ LẮNG NGHE BÀI GIẢNG!</a:t>
            </a:r>
          </a:p>
        </p:txBody>
      </p:sp>
      <p:pic>
        <p:nvPicPr>
          <p:cNvPr id="9" name="Picture 2">
            <a:extLst>
              <a:ext uri="{FF2B5EF4-FFF2-40B4-BE49-F238E27FC236}">
                <a16:creationId xmlns:a16="http://schemas.microsoft.com/office/drawing/2014/main" xmlns="" id="{32901303-039C-4528-8AAD-FFFF13A786E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6249286" y="2940513"/>
            <a:ext cx="2352454" cy="2118877"/>
          </a:xfrm>
          <a:prstGeom prst="rect">
            <a:avLst/>
          </a:prstGeom>
        </p:spPr>
      </p:pic>
      <p:pic>
        <p:nvPicPr>
          <p:cNvPr id="10" name="Picture 9">
            <a:extLst>
              <a:ext uri="{FF2B5EF4-FFF2-40B4-BE49-F238E27FC236}">
                <a16:creationId xmlns:a16="http://schemas.microsoft.com/office/drawing/2014/main" xmlns="" id="{0CD06773-C52D-4A4A-9244-0E8440FEA8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31654" y="3453070"/>
            <a:ext cx="552948" cy="1263881"/>
          </a:xfrm>
          <a:prstGeom prst="rect">
            <a:avLst/>
          </a:prstGeom>
        </p:spPr>
      </p:pic>
      <p:pic>
        <p:nvPicPr>
          <p:cNvPr id="11" name="Picture 10">
            <a:extLst>
              <a:ext uri="{FF2B5EF4-FFF2-40B4-BE49-F238E27FC236}">
                <a16:creationId xmlns:a16="http://schemas.microsoft.com/office/drawing/2014/main" xmlns="" id="{7B3A4EEA-1EC2-47D6-9432-6F72C267ED1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03848" y="3845258"/>
            <a:ext cx="1539439" cy="102757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anim calcmode="lin" valueType="num">
                                      <p:cBhvr>
                                        <p:cTn id="8" dur="300" fill="hold"/>
                                        <p:tgtEl>
                                          <p:spTgt spid="8"/>
                                        </p:tgtEl>
                                        <p:attrNameLst>
                                          <p:attrName>ppt_x</p:attrName>
                                        </p:attrNameLst>
                                      </p:cBhvr>
                                      <p:tavLst>
                                        <p:tav tm="0">
                                          <p:val>
                                            <p:strVal val="#ppt_x"/>
                                          </p:val>
                                        </p:tav>
                                        <p:tav tm="100000">
                                          <p:val>
                                            <p:strVal val="#ppt_x"/>
                                          </p:val>
                                        </p:tav>
                                      </p:tavLst>
                                    </p:anim>
                                    <p:anim calcmode="lin" valueType="num">
                                      <p:cBhvr>
                                        <p:cTn id="9" dur="3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BCC795-FB4B-4EC0-BD85-F3CC943F315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xmlns="" id="{3F8F34E2-01F8-47C1-A46D-7A7E3FA1F9D2}"/>
              </a:ext>
            </a:extLst>
          </p:cNvPr>
          <p:cNvSpPr>
            <a:spLocks noGrp="1"/>
          </p:cNvSpPr>
          <p:nvPr>
            <p:ph type="body" idx="1"/>
          </p:nvPr>
        </p:nvSpPr>
        <p:spPr>
          <a:xfrm>
            <a:off x="631582" y="959815"/>
            <a:ext cx="7717500" cy="3043500"/>
          </a:xfrm>
        </p:spPr>
        <p:txBody>
          <a:bodyPr/>
          <a:lstStyle/>
          <a:p>
            <a:pPr marL="139700" indent="0">
              <a:buNone/>
            </a:pPr>
            <a:r>
              <a:rPr lang="vi-VN" sz="2200" b="0" i="0" dirty="0">
                <a:solidFill>
                  <a:srgbClr val="000000"/>
                </a:solidFill>
                <a:effectLst/>
                <a:latin typeface="Open Sans" panose="020B0606030504020204" pitchFamily="34" charset="0"/>
              </a:rPr>
              <a:t>Ví dụ: có rất nhiều loại lương thực, thực phẩm hằng ngày như lúa,, thịt lợn, thịt bò, thịt gà, cá, thịt chim, thịt trâu, rau xanh, các loại củ, các loại hoa quả,... </a:t>
            </a:r>
            <a:endParaRPr lang="en-US" sz="2200" b="0" i="0" dirty="0">
              <a:solidFill>
                <a:srgbClr val="000000"/>
              </a:solidFill>
              <a:effectLst/>
              <a:latin typeface="Open Sans" panose="020B0606030504020204" pitchFamily="34" charset="0"/>
            </a:endParaRPr>
          </a:p>
          <a:p>
            <a:pPr marL="139700" indent="0">
              <a:buNone/>
            </a:pPr>
            <a:r>
              <a:rPr lang="en-US" sz="2200" dirty="0">
                <a:solidFill>
                  <a:srgbClr val="000000"/>
                </a:solidFill>
                <a:latin typeface="Open Sans" panose="020B0606030504020204" pitchFamily="34" charset="0"/>
              </a:rPr>
              <a:t>- V</a:t>
            </a:r>
            <a:r>
              <a:rPr lang="vi-VN" sz="2200" b="0" i="0" dirty="0">
                <a:solidFill>
                  <a:srgbClr val="000000"/>
                </a:solidFill>
                <a:effectLst/>
                <a:latin typeface="Open Sans" panose="020B0606030504020204" pitchFamily="34" charset="0"/>
              </a:rPr>
              <a:t>ai trò của chúng đó là cung cấp đa dạng và phong phú cho các bữa ăn hằng ngày của con người với nhiều các loại dinh dưỡng khác nhau.</a:t>
            </a:r>
          </a:p>
          <a:p>
            <a:pPr marL="139700" indent="0">
              <a:buNone/>
            </a:pPr>
            <a:endParaRPr lang="en-US" sz="2200" dirty="0"/>
          </a:p>
        </p:txBody>
      </p:sp>
    </p:spTree>
    <p:extLst>
      <p:ext uri="{BB962C8B-B14F-4D97-AF65-F5344CB8AC3E}">
        <p14:creationId xmlns:p14="http://schemas.microsoft.com/office/powerpoint/2010/main" val="4154366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a:extLst>
              <a:ext uri="{FF2B5EF4-FFF2-40B4-BE49-F238E27FC236}">
                <a16:creationId xmlns:a16="http://schemas.microsoft.com/office/drawing/2014/main" xmlns="" id="{A8CC96CF-5B13-4E81-AB24-9586906500D2}"/>
              </a:ext>
            </a:extLst>
          </p:cNvPr>
          <p:cNvSpPr/>
          <p:nvPr/>
        </p:nvSpPr>
        <p:spPr>
          <a:xfrm>
            <a:off x="888999" y="799393"/>
            <a:ext cx="7366000" cy="2573867"/>
          </a:xfrm>
          <a:prstGeom prst="horizontalScroll">
            <a:avLst/>
          </a:prstGeom>
          <a:solidFill>
            <a:srgbClr val="0D8173"/>
          </a:solidFill>
          <a:ln>
            <a:solidFill>
              <a:schemeClr val="accent1">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solidFill>
                  <a:schemeClr val="bg1"/>
                </a:solidFill>
              </a:rPr>
              <a:t>BÀI </a:t>
            </a:r>
            <a:r>
              <a:rPr lang="en-US" sz="3600" b="1" dirty="0">
                <a:solidFill>
                  <a:schemeClr val="bg1"/>
                </a:solidFill>
              </a:rPr>
              <a:t>25:</a:t>
            </a:r>
          </a:p>
          <a:p>
            <a:pPr algn="ctr"/>
            <a:r>
              <a:rPr lang="en-US" sz="3600" b="1" dirty="0">
                <a:solidFill>
                  <a:schemeClr val="bg1"/>
                </a:solidFill>
              </a:rPr>
              <a:t>TÌM HIỂU SINH VẬT NGOÀI THIÊN NHIÊN</a:t>
            </a:r>
          </a:p>
        </p:txBody>
      </p:sp>
      <p:pic>
        <p:nvPicPr>
          <p:cNvPr id="4" name="Picture 6">
            <a:extLst>
              <a:ext uri="{FF2B5EF4-FFF2-40B4-BE49-F238E27FC236}">
                <a16:creationId xmlns:a16="http://schemas.microsoft.com/office/drawing/2014/main" xmlns="" id="{97AC02F0-8E67-484F-808D-897C16F9C1C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3248014" y="2924579"/>
            <a:ext cx="2647971" cy="2218921"/>
          </a:xfrm>
          <a:prstGeom prst="rect">
            <a:avLst/>
          </a:prstGeom>
        </p:spPr>
      </p:pic>
    </p:spTree>
    <p:extLst>
      <p:ext uri="{BB962C8B-B14F-4D97-AF65-F5344CB8AC3E}">
        <p14:creationId xmlns:p14="http://schemas.microsoft.com/office/powerpoint/2010/main" val="15367627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3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36"/>
        <p:cNvGrpSpPr/>
        <p:nvPr/>
      </p:nvGrpSpPr>
      <p:grpSpPr>
        <a:xfrm>
          <a:off x="0" y="0"/>
          <a:ext cx="0" cy="0"/>
          <a:chOff x="0" y="0"/>
          <a:chExt cx="0" cy="0"/>
        </a:xfrm>
      </p:grpSpPr>
      <p:sp>
        <p:nvSpPr>
          <p:cNvPr id="18" name="Google Shape;940;p39">
            <a:extLst>
              <a:ext uri="{FF2B5EF4-FFF2-40B4-BE49-F238E27FC236}">
                <a16:creationId xmlns:a16="http://schemas.microsoft.com/office/drawing/2014/main" xmlns="" id="{791D943C-9443-4C31-8A8F-175A6C7BDC4D}"/>
              </a:ext>
            </a:extLst>
          </p:cNvPr>
          <p:cNvSpPr/>
          <p:nvPr/>
        </p:nvSpPr>
        <p:spPr>
          <a:xfrm rot="10709925" flipH="1">
            <a:off x="2005445" y="2791999"/>
            <a:ext cx="5113128" cy="99800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sp>
      <p:sp>
        <p:nvSpPr>
          <p:cNvPr id="940" name="Google Shape;940;p39"/>
          <p:cNvSpPr/>
          <p:nvPr/>
        </p:nvSpPr>
        <p:spPr>
          <a:xfrm rot="10709925" flipH="1">
            <a:off x="2031880" y="1576100"/>
            <a:ext cx="5113128" cy="99800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sp>
      <p:grpSp>
        <p:nvGrpSpPr>
          <p:cNvPr id="943" name="Google Shape;943;p39"/>
          <p:cNvGrpSpPr/>
          <p:nvPr/>
        </p:nvGrpSpPr>
        <p:grpSpPr>
          <a:xfrm>
            <a:off x="1196477" y="332355"/>
            <a:ext cx="6751038" cy="938596"/>
            <a:chOff x="7728915" y="2370420"/>
            <a:chExt cx="1034472" cy="222546"/>
          </a:xfrm>
        </p:grpSpPr>
        <p:sp>
          <p:nvSpPr>
            <p:cNvPr id="944" name="Google Shape;944;p39"/>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9"/>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9"/>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7" name="Google Shape;947;p39"/>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9"/>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9"/>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9"/>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0" name="Google Shape;960;p39">
            <a:hlinkClick r:id="rId3" action="ppaction://hlinksldjump"/>
          </p:cNvPr>
          <p:cNvSpPr txBox="1">
            <a:spLocks noGrp="1"/>
          </p:cNvSpPr>
          <p:nvPr>
            <p:ph type="title" idx="9"/>
          </p:nvPr>
        </p:nvSpPr>
        <p:spPr>
          <a:xfrm>
            <a:off x="2003576" y="3027150"/>
            <a:ext cx="5137519" cy="527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US" sz="2500" b="1" dirty="0">
                <a:solidFill>
                  <a:schemeClr val="tx1">
                    <a:lumMod val="75000"/>
                    <a:lumOff val="25000"/>
                  </a:schemeClr>
                </a:solidFill>
                <a:latin typeface="+mj-lt"/>
              </a:rPr>
              <a:t>II. THỰC HÀNH TÌM HIỂU SINH VẬT NGOÀI THIÊN NHIÊN</a:t>
            </a:r>
            <a:endParaRPr sz="2500" b="1" dirty="0">
              <a:solidFill>
                <a:schemeClr val="tx1">
                  <a:lumMod val="75000"/>
                  <a:lumOff val="25000"/>
                </a:schemeClr>
              </a:solidFill>
              <a:latin typeface="+mj-lt"/>
            </a:endParaRPr>
          </a:p>
        </p:txBody>
      </p:sp>
      <p:sp>
        <p:nvSpPr>
          <p:cNvPr id="37" name="Google Shape;925;p37">
            <a:extLst>
              <a:ext uri="{FF2B5EF4-FFF2-40B4-BE49-F238E27FC236}">
                <a16:creationId xmlns:a16="http://schemas.microsoft.com/office/drawing/2014/main" xmlns="" id="{DB96521A-2A5F-426D-8283-86AFBC0FF35C}"/>
              </a:ext>
            </a:extLst>
          </p:cNvPr>
          <p:cNvSpPr txBox="1">
            <a:spLocks noGrp="1"/>
          </p:cNvSpPr>
          <p:nvPr>
            <p:ph type="title"/>
          </p:nvPr>
        </p:nvSpPr>
        <p:spPr>
          <a:xfrm>
            <a:off x="2111404" y="381106"/>
            <a:ext cx="49734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solidFill>
                  <a:schemeClr val="tx1">
                    <a:lumMod val="75000"/>
                    <a:lumOff val="25000"/>
                  </a:schemeClr>
                </a:solidFill>
                <a:latin typeface="+mj-lt"/>
              </a:rPr>
              <a:t>NỘI DUNG BÀI HỌC</a:t>
            </a:r>
            <a:endParaRPr sz="3200" b="1" dirty="0">
              <a:solidFill>
                <a:schemeClr val="tx1">
                  <a:lumMod val="75000"/>
                  <a:lumOff val="25000"/>
                </a:schemeClr>
              </a:solidFill>
              <a:latin typeface="+mj-lt"/>
            </a:endParaRPr>
          </a:p>
        </p:txBody>
      </p:sp>
      <p:sp>
        <p:nvSpPr>
          <p:cNvPr id="23" name="Title 22">
            <a:extLst>
              <a:ext uri="{FF2B5EF4-FFF2-40B4-BE49-F238E27FC236}">
                <a16:creationId xmlns:a16="http://schemas.microsoft.com/office/drawing/2014/main" xmlns="" id="{569D7EFF-A686-4051-8EC5-0ED9E6FCD0DF}"/>
              </a:ext>
            </a:extLst>
          </p:cNvPr>
          <p:cNvSpPr>
            <a:spLocks noGrp="1"/>
          </p:cNvSpPr>
          <p:nvPr>
            <p:ph type="title" idx="3"/>
          </p:nvPr>
        </p:nvSpPr>
        <p:spPr>
          <a:xfrm>
            <a:off x="1901276" y="1811250"/>
            <a:ext cx="5321463" cy="527700"/>
          </a:xfrm>
        </p:spPr>
        <p:txBody>
          <a:bodyPr/>
          <a:lstStyle/>
          <a:p>
            <a:r>
              <a:rPr lang="en-US" sz="2500" b="1" dirty="0">
                <a:solidFill>
                  <a:schemeClr val="tx1">
                    <a:lumMod val="75000"/>
                    <a:lumOff val="25000"/>
                  </a:schemeClr>
                </a:solidFill>
                <a:latin typeface="+mj-lt"/>
              </a:rPr>
              <a:t>I. CHUẨN BỊ ĐI TÌM HIỂU SINH VẬT NGOÀI THIÊN NHIÊN</a:t>
            </a:r>
          </a:p>
        </p:txBody>
      </p:sp>
      <p:pic>
        <p:nvPicPr>
          <p:cNvPr id="64" name="Picture 7">
            <a:extLst>
              <a:ext uri="{FF2B5EF4-FFF2-40B4-BE49-F238E27FC236}">
                <a16:creationId xmlns:a16="http://schemas.microsoft.com/office/drawing/2014/main" xmlns="" id="{A768E7E3-5857-4FB7-9FD2-CBC998A9BC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17096" y="1428129"/>
            <a:ext cx="1688512" cy="3465229"/>
          </a:xfrm>
          <a:prstGeom prst="rect">
            <a:avLst/>
          </a:prstGeom>
        </p:spPr>
      </p:pic>
      <p:sp>
        <p:nvSpPr>
          <p:cNvPr id="16" name="Google Shape;940;p39">
            <a:extLst>
              <a:ext uri="{FF2B5EF4-FFF2-40B4-BE49-F238E27FC236}">
                <a16:creationId xmlns:a16="http://schemas.microsoft.com/office/drawing/2014/main" xmlns="" id="{6150B665-F7DE-4677-84C8-BB8BE17A0D59}"/>
              </a:ext>
            </a:extLst>
          </p:cNvPr>
          <p:cNvSpPr/>
          <p:nvPr/>
        </p:nvSpPr>
        <p:spPr>
          <a:xfrm rot="10709925" flipH="1">
            <a:off x="2027776" y="3966211"/>
            <a:ext cx="5104562" cy="735361"/>
          </a:xfrm>
          <a:custGeom>
            <a:avLst/>
            <a:gdLst/>
            <a:ahLst/>
            <a:cxnLst/>
            <a:rect l="l" t="t" r="r" b="b"/>
            <a:pathLst>
              <a:path w="98833" h="24747" extrusionOk="0">
                <a:moveTo>
                  <a:pt x="0" y="1867"/>
                </a:moveTo>
                <a:lnTo>
                  <a:pt x="2335" y="24747"/>
                </a:lnTo>
                <a:lnTo>
                  <a:pt x="98833" y="22879"/>
                </a:lnTo>
                <a:lnTo>
                  <a:pt x="97121" y="0"/>
                </a:lnTo>
                <a:close/>
              </a:path>
            </a:pathLst>
          </a:custGeom>
          <a:solidFill>
            <a:schemeClr val="lt2"/>
          </a:solidFill>
          <a:ln w="19050" cap="flat" cmpd="sng">
            <a:solidFill>
              <a:schemeClr val="dk1"/>
            </a:solidFill>
            <a:prstDash val="solid"/>
            <a:round/>
            <a:headEnd type="none" w="med" len="med"/>
            <a:tailEnd type="none" w="med" len="med"/>
          </a:ln>
        </p:spPr>
        <p:txBody>
          <a:bodyPr/>
          <a:lstStyle/>
          <a:p>
            <a:endParaRPr lang="en-US" dirty="0"/>
          </a:p>
        </p:txBody>
      </p:sp>
      <p:sp>
        <p:nvSpPr>
          <p:cNvPr id="17" name="Google Shape;960;p39">
            <a:hlinkClick r:id="rId3" action="ppaction://hlinksldjump"/>
            <a:extLst>
              <a:ext uri="{FF2B5EF4-FFF2-40B4-BE49-F238E27FC236}">
                <a16:creationId xmlns:a16="http://schemas.microsoft.com/office/drawing/2014/main" xmlns="" id="{5531F471-8B0D-49FE-AE7F-9790F8440511}"/>
              </a:ext>
            </a:extLst>
          </p:cNvPr>
          <p:cNvSpPr txBox="1">
            <a:spLocks/>
          </p:cNvSpPr>
          <p:nvPr/>
        </p:nvSpPr>
        <p:spPr>
          <a:xfrm>
            <a:off x="2571955" y="4070041"/>
            <a:ext cx="3980103" cy="527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Gloria Hallelujah"/>
              <a:buNone/>
              <a:defRPr sz="18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2500"/>
              <a:buFont typeface="Fira Sans Extra Condensed"/>
              <a:buNone/>
              <a:defRPr sz="2500" b="0" i="0" u="none" strike="noStrike" cap="none">
                <a:solidFill>
                  <a:schemeClr val="dk1"/>
                </a:solidFill>
                <a:latin typeface="Fira Sans Extra Condensed"/>
                <a:ea typeface="Fira Sans Extra Condensed"/>
                <a:cs typeface="Fira Sans Extra Condensed"/>
                <a:sym typeface="Fira Sans Extra Condensed"/>
              </a:defRPr>
            </a:lvl9pPr>
          </a:lstStyle>
          <a:p>
            <a:pPr>
              <a:buSzPts val="1100"/>
              <a:buFont typeface="Arial"/>
              <a:buNone/>
            </a:pPr>
            <a:r>
              <a:rPr lang="en-US" sz="2500" b="1" dirty="0">
                <a:solidFill>
                  <a:schemeClr val="tx1">
                    <a:lumMod val="75000"/>
                    <a:lumOff val="25000"/>
                  </a:schemeClr>
                </a:solidFill>
                <a:latin typeface="+mj-lt"/>
              </a:rPr>
              <a:t>III. THU HOẠCH</a:t>
            </a:r>
          </a:p>
        </p:txBody>
      </p:sp>
    </p:spTree>
  </p:cSld>
  <p:clrMapOvr>
    <a:masterClrMapping/>
  </p:clrMapOvr>
  <mc:AlternateContent xmlns:mc="http://schemas.openxmlformats.org/markup-compatibility/2006" xmlns:p14="http://schemas.microsoft.com/office/powerpoint/2010/main">
    <mc:Choice Requires="p14">
      <p:transition p14:dur="300">
        <p:wipe/>
      </p:transition>
    </mc:Choice>
    <mc:Fallback xmlns="">
      <p:transition>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299"/>
                                          </p:stCondLst>
                                        </p:cTn>
                                        <p:tgtEl>
                                          <p:spTgt spid="9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299"/>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4"/>
                                        </p:tgtEl>
                                        <p:attrNameLst>
                                          <p:attrName>style.visibility</p:attrName>
                                        </p:attrNameLst>
                                      </p:cBhvr>
                                      <p:to>
                                        <p:strVal val="visible"/>
                                      </p:to>
                                    </p:set>
                                    <p:animEffect transition="in" filter="wipe(left)">
                                      <p:cBhvr>
                                        <p:cTn id="13" dur="300"/>
                                        <p:tgtEl>
                                          <p:spTgt spid="64"/>
                                        </p:tgtEl>
                                      </p:cBhvr>
                                    </p:animEffect>
                                  </p:childTnLst>
                                </p:cTn>
                              </p:par>
                              <p:par>
                                <p:cTn id="14" presetID="22" presetClass="entr" presetSubtype="8" fill="hold" nodeType="withEffect">
                                  <p:stCondLst>
                                    <p:cond delay="0"/>
                                  </p:stCondLst>
                                  <p:childTnLst>
                                    <p:set>
                                      <p:cBhvr>
                                        <p:cTn id="15" dur="1" fill="hold">
                                          <p:stCondLst>
                                            <p:cond delay="0"/>
                                          </p:stCondLst>
                                        </p:cTn>
                                        <p:tgtEl>
                                          <p:spTgt spid="940"/>
                                        </p:tgtEl>
                                        <p:attrNameLst>
                                          <p:attrName>style.visibility</p:attrName>
                                        </p:attrNameLst>
                                      </p:cBhvr>
                                      <p:to>
                                        <p:strVal val="visible"/>
                                      </p:to>
                                    </p:set>
                                    <p:animEffect transition="in" filter="wipe(left)">
                                      <p:cBhvr>
                                        <p:cTn id="16" dur="300"/>
                                        <p:tgtEl>
                                          <p:spTgt spid="9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left)">
                                      <p:cBhvr>
                                        <p:cTn id="19" dur="3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960"/>
                                        </p:tgtEl>
                                        <p:attrNameLst>
                                          <p:attrName>style.visibility</p:attrName>
                                        </p:attrNameLst>
                                      </p:cBhvr>
                                      <p:to>
                                        <p:strVal val="visible"/>
                                      </p:to>
                                    </p:set>
                                    <p:animEffect transition="in" filter="wipe(left)">
                                      <p:cBhvr>
                                        <p:cTn id="24" dur="300"/>
                                        <p:tgtEl>
                                          <p:spTgt spid="960"/>
                                        </p:tgtEl>
                                      </p:cBhvr>
                                    </p:animEffect>
                                  </p:childTnLst>
                                </p:cTn>
                              </p:par>
                              <p:par>
                                <p:cTn id="25" presetID="22" presetClass="entr" presetSubtype="8"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3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300"/>
                                        <p:tgtEl>
                                          <p:spTgt spid="17"/>
                                        </p:tgtEl>
                                      </p:cBhvr>
                                    </p:animEffect>
                                  </p:childTnLst>
                                </p:cTn>
                              </p:par>
                              <p:par>
                                <p:cTn id="33" presetID="22" presetClass="entr" presetSubtype="8"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wipe(left)">
                                      <p:cBhvr>
                                        <p:cTn id="35"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0" grpId="0"/>
      <p:bldP spid="37" grpId="0"/>
      <p:bldP spid="23"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86" name="Google Shape;925;p37">
            <a:extLst>
              <a:ext uri="{FF2B5EF4-FFF2-40B4-BE49-F238E27FC236}">
                <a16:creationId xmlns:a16="http://schemas.microsoft.com/office/drawing/2014/main" xmlns="" id="{D43066B7-AD74-4A93-A2F7-827224419C2C}"/>
              </a:ext>
            </a:extLst>
          </p:cNvPr>
          <p:cNvSpPr txBox="1">
            <a:spLocks/>
          </p:cNvSpPr>
          <p:nvPr/>
        </p:nvSpPr>
        <p:spPr>
          <a:xfrm>
            <a:off x="852502" y="153556"/>
            <a:ext cx="7438996"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6200"/>
              <a:buFont typeface="Gloria Hallelujah"/>
              <a:buNone/>
              <a:defRPr sz="3400" b="0"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2pPr>
            <a:lvl3pPr marR="0" lvl="2"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3pPr>
            <a:lvl4pPr marR="0" lvl="3"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4pPr>
            <a:lvl5pPr marR="0" lvl="4"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5pPr>
            <a:lvl6pPr marR="0" lvl="5"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6pPr>
            <a:lvl7pPr marR="0" lvl="6"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7pPr>
            <a:lvl8pPr marR="0" lvl="7"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8pPr>
            <a:lvl9pPr marR="0" lvl="8" algn="ctr" rtl="0">
              <a:lnSpc>
                <a:spcPct val="100000"/>
              </a:lnSpc>
              <a:spcBef>
                <a:spcPts val="0"/>
              </a:spcBef>
              <a:spcAft>
                <a:spcPts val="0"/>
              </a:spcAft>
              <a:buClr>
                <a:schemeClr val="dk1"/>
              </a:buClr>
              <a:buSzPts val="6200"/>
              <a:buFont typeface="Fira Sans Extra Condensed"/>
              <a:buNone/>
              <a:defRPr sz="6200" b="0" i="0" u="none" strike="noStrike" cap="none">
                <a:solidFill>
                  <a:schemeClr val="dk1"/>
                </a:solidFill>
                <a:latin typeface="Fira Sans Extra Condensed"/>
                <a:ea typeface="Fira Sans Extra Condensed"/>
                <a:cs typeface="Fira Sans Extra Condensed"/>
                <a:sym typeface="Fira Sans Extra Condensed"/>
              </a:defRPr>
            </a:lvl9pPr>
          </a:lstStyle>
          <a:p>
            <a:r>
              <a:rPr lang="en-US" sz="3200" b="1" dirty="0">
                <a:solidFill>
                  <a:schemeClr val="tx1">
                    <a:lumMod val="75000"/>
                    <a:lumOff val="25000"/>
                  </a:schemeClr>
                </a:solidFill>
                <a:latin typeface="+mj-lt"/>
              </a:rPr>
              <a:t>I. CHUẨN BỊ ĐI TÌM HIỂU SINH VẬT NGOÀI THIÊN NHIÊN</a:t>
            </a:r>
          </a:p>
        </p:txBody>
      </p:sp>
      <p:sp>
        <p:nvSpPr>
          <p:cNvPr id="2" name="TextBox 1">
            <a:extLst>
              <a:ext uri="{FF2B5EF4-FFF2-40B4-BE49-F238E27FC236}">
                <a16:creationId xmlns:a16="http://schemas.microsoft.com/office/drawing/2014/main" xmlns="" id="{804DBFCA-DC0C-4223-88A8-235736CCC779}"/>
              </a:ext>
            </a:extLst>
          </p:cNvPr>
          <p:cNvSpPr txBox="1"/>
          <p:nvPr/>
        </p:nvSpPr>
        <p:spPr>
          <a:xfrm>
            <a:off x="943704" y="1362125"/>
            <a:ext cx="3466739" cy="492443"/>
          </a:xfrm>
          <a:prstGeom prst="rect">
            <a:avLst/>
          </a:prstGeom>
          <a:noFill/>
        </p:spPr>
        <p:txBody>
          <a:bodyPr wrap="square" rtlCol="0">
            <a:spAutoFit/>
          </a:bodyPr>
          <a:lstStyle/>
          <a:p>
            <a:r>
              <a:rPr lang="en-US" sz="2600" b="1" dirty="0">
                <a:solidFill>
                  <a:schemeClr val="accent1">
                    <a:lumMod val="25000"/>
                  </a:schemeClr>
                </a:solidFill>
              </a:rPr>
              <a:t>1. </a:t>
            </a:r>
            <a:r>
              <a:rPr lang="en-US" sz="2600" b="1" dirty="0" err="1">
                <a:solidFill>
                  <a:schemeClr val="accent1">
                    <a:lumMod val="25000"/>
                  </a:schemeClr>
                </a:solidFill>
              </a:rPr>
              <a:t>Dụng</a:t>
            </a:r>
            <a:r>
              <a:rPr lang="en-US" sz="2600" b="1" dirty="0">
                <a:solidFill>
                  <a:schemeClr val="accent1">
                    <a:lumMod val="25000"/>
                  </a:schemeClr>
                </a:solidFill>
              </a:rPr>
              <a:t> </a:t>
            </a:r>
            <a:r>
              <a:rPr lang="en-US" sz="2600" b="1" dirty="0" err="1">
                <a:solidFill>
                  <a:schemeClr val="accent1">
                    <a:lumMod val="25000"/>
                  </a:schemeClr>
                </a:solidFill>
              </a:rPr>
              <a:t>cụ</a:t>
            </a:r>
            <a:r>
              <a:rPr lang="en-US" sz="2600" b="1" dirty="0">
                <a:solidFill>
                  <a:schemeClr val="accent1">
                    <a:lumMod val="25000"/>
                  </a:schemeClr>
                </a:solidFill>
              </a:rPr>
              <a:t>, </a:t>
            </a:r>
            <a:r>
              <a:rPr lang="en-US" sz="2600" b="1" dirty="0" err="1">
                <a:solidFill>
                  <a:schemeClr val="accent1">
                    <a:lumMod val="25000"/>
                  </a:schemeClr>
                </a:solidFill>
              </a:rPr>
              <a:t>thiết</a:t>
            </a:r>
            <a:r>
              <a:rPr lang="en-US" sz="2600" b="1" dirty="0">
                <a:solidFill>
                  <a:schemeClr val="accent1">
                    <a:lumMod val="25000"/>
                  </a:schemeClr>
                </a:solidFill>
              </a:rPr>
              <a:t> </a:t>
            </a:r>
            <a:r>
              <a:rPr lang="en-US" sz="2600" b="1" dirty="0" err="1">
                <a:solidFill>
                  <a:schemeClr val="accent1">
                    <a:lumMod val="25000"/>
                  </a:schemeClr>
                </a:solidFill>
              </a:rPr>
              <a:t>bị</a:t>
            </a:r>
            <a:endParaRPr lang="en-US" sz="2600" b="1" dirty="0">
              <a:solidFill>
                <a:schemeClr val="accent1">
                  <a:lumMod val="25000"/>
                </a:schemeClr>
              </a:solidFill>
            </a:endParaRPr>
          </a:p>
        </p:txBody>
      </p:sp>
      <p:pic>
        <p:nvPicPr>
          <p:cNvPr id="40" name="Picture 39">
            <a:extLst>
              <a:ext uri="{FF2B5EF4-FFF2-40B4-BE49-F238E27FC236}">
                <a16:creationId xmlns:a16="http://schemas.microsoft.com/office/drawing/2014/main" xmlns="" id="{1A76DAA7-0EBF-4DD4-B20E-CE4F5BB5AF79}"/>
              </a:ext>
            </a:extLst>
          </p:cNvPr>
          <p:cNvPicPr>
            <a:picLocks noChangeAspect="1"/>
          </p:cNvPicPr>
          <p:nvPr/>
        </p:nvPicPr>
        <p:blipFill>
          <a:blip r:embed="rId3"/>
          <a:stretch>
            <a:fillRect/>
          </a:stretch>
        </p:blipFill>
        <p:spPr>
          <a:xfrm>
            <a:off x="430960" y="2126399"/>
            <a:ext cx="2073826" cy="2772905"/>
          </a:xfrm>
          <a:prstGeom prst="rect">
            <a:avLst/>
          </a:prstGeom>
        </p:spPr>
      </p:pic>
      <p:sp>
        <p:nvSpPr>
          <p:cNvPr id="41" name="Freeform 10">
            <a:extLst>
              <a:ext uri="{FF2B5EF4-FFF2-40B4-BE49-F238E27FC236}">
                <a16:creationId xmlns:a16="http://schemas.microsoft.com/office/drawing/2014/main" xmlns="" id="{8B54D291-AEC4-42C2-9ED8-4B4DC6E8B879}"/>
              </a:ext>
            </a:extLst>
          </p:cNvPr>
          <p:cNvSpPr/>
          <p:nvPr/>
        </p:nvSpPr>
        <p:spPr>
          <a:xfrm flipH="1">
            <a:off x="3206839" y="1676401"/>
            <a:ext cx="5313705" cy="2064538"/>
          </a:xfrm>
          <a:custGeom>
            <a:avLst/>
            <a:gdLst/>
            <a:ahLst/>
            <a:cxnLst/>
            <a:rect l="l" t="t" r="r" b="b"/>
            <a:pathLst>
              <a:path w="26370006" h="4725744">
                <a:moveTo>
                  <a:pt x="25747706" y="4155513"/>
                </a:moveTo>
                <a:cubicBezTo>
                  <a:pt x="25747706" y="4149163"/>
                  <a:pt x="25748976" y="4144083"/>
                  <a:pt x="25748976" y="4136463"/>
                </a:cubicBezTo>
                <a:lnTo>
                  <a:pt x="25748976" y="490220"/>
                </a:lnTo>
                <a:cubicBezTo>
                  <a:pt x="25748976" y="220980"/>
                  <a:pt x="25539426" y="0"/>
                  <a:pt x="25282886" y="0"/>
                </a:cubicBezTo>
                <a:lnTo>
                  <a:pt x="467360" y="0"/>
                </a:lnTo>
                <a:cubicBezTo>
                  <a:pt x="210820" y="0"/>
                  <a:pt x="0" y="220980"/>
                  <a:pt x="0" y="490220"/>
                </a:cubicBezTo>
                <a:lnTo>
                  <a:pt x="0" y="4136463"/>
                </a:lnTo>
                <a:cubicBezTo>
                  <a:pt x="0" y="4405704"/>
                  <a:pt x="209550" y="4626683"/>
                  <a:pt x="466090" y="4626683"/>
                </a:cubicBezTo>
                <a:lnTo>
                  <a:pt x="25281615" y="4626683"/>
                </a:lnTo>
                <a:cubicBezTo>
                  <a:pt x="25394645" y="4626683"/>
                  <a:pt x="25498785" y="4583504"/>
                  <a:pt x="25578795" y="4513654"/>
                </a:cubicBezTo>
                <a:cubicBezTo>
                  <a:pt x="25709606" y="4584774"/>
                  <a:pt x="26022024" y="4725744"/>
                  <a:pt x="26368735" y="4518733"/>
                </a:cubicBezTo>
                <a:cubicBezTo>
                  <a:pt x="26370006" y="4518733"/>
                  <a:pt x="26057585" y="4520004"/>
                  <a:pt x="25747706" y="4155513"/>
                </a:cubicBezTo>
                <a:lnTo>
                  <a:pt x="25747706" y="4155513"/>
                </a:lnTo>
                <a:close/>
              </a:path>
            </a:pathLst>
          </a:custGeom>
          <a:solidFill>
            <a:srgbClr val="003849"/>
          </a:solidFill>
          <a:ln w="28575">
            <a:solidFill>
              <a:schemeClr val="tx2">
                <a:lumMod val="10000"/>
              </a:schemeClr>
            </a:solidFill>
          </a:ln>
        </p:spPr>
        <p:style>
          <a:lnRef idx="2">
            <a:schemeClr val="dk1"/>
          </a:lnRef>
          <a:fillRef idx="1">
            <a:schemeClr val="lt1"/>
          </a:fillRef>
          <a:effectRef idx="0">
            <a:schemeClr val="dk1"/>
          </a:effectRef>
          <a:fontRef idx="minor">
            <a:schemeClr val="dk1"/>
          </a:fontRef>
        </p:style>
        <p:txBody>
          <a:bodyPr numCol="1" anchor="ctr"/>
          <a:lstStyle/>
          <a:p>
            <a:pPr lvl="1" algn="dist"/>
            <a:endParaRPr lang="en-US" sz="5000" dirty="0">
              <a:solidFill>
                <a:srgbClr val="91612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640AAA70-498C-4E96-858C-76E42D8AF4CD}"/>
              </a:ext>
            </a:extLst>
          </p:cNvPr>
          <p:cNvSpPr txBox="1"/>
          <p:nvPr/>
        </p:nvSpPr>
        <p:spPr>
          <a:xfrm>
            <a:off x="3572744" y="1629090"/>
            <a:ext cx="4718754" cy="2060885"/>
          </a:xfrm>
          <a:prstGeom prst="rect">
            <a:avLst/>
          </a:prstGeom>
          <a:noFill/>
        </p:spPr>
        <p:txBody>
          <a:bodyPr wrap="square" rtlCol="0">
            <a:spAutoFit/>
          </a:bodyPr>
          <a:lstStyle/>
          <a:p>
            <a:pPr algn="just">
              <a:lnSpc>
                <a:spcPct val="150000"/>
              </a:lnSpc>
            </a:pPr>
            <a:r>
              <a:rPr lang="en-US" sz="2200" dirty="0">
                <a:solidFill>
                  <a:schemeClr val="bg1"/>
                </a:solidFill>
                <a:effectLst/>
                <a:latin typeface="+mj-lt"/>
                <a:ea typeface="Calibri" panose="020F0502020204030204" pitchFamily="34" charset="0"/>
              </a:rPr>
              <a:t>Quan </a:t>
            </a:r>
            <a:r>
              <a:rPr lang="en-US" sz="2200" dirty="0" err="1">
                <a:solidFill>
                  <a:schemeClr val="bg1"/>
                </a:solidFill>
                <a:effectLst/>
                <a:latin typeface="+mj-lt"/>
                <a:ea typeface="Calibri" panose="020F0502020204030204" pitchFamily="34" charset="0"/>
              </a:rPr>
              <a:t>sát</a:t>
            </a:r>
            <a:r>
              <a:rPr lang="en-US" sz="2200" dirty="0">
                <a:solidFill>
                  <a:schemeClr val="bg1"/>
                </a:solidFill>
                <a:effectLst/>
                <a:latin typeface="+mj-lt"/>
                <a:ea typeface="Calibri" panose="020F0502020204030204" pitchFamily="34" charset="0"/>
              </a:rPr>
              <a:t> H25.1 </a:t>
            </a:r>
            <a:r>
              <a:rPr lang="en-US" sz="2200" dirty="0" err="1">
                <a:solidFill>
                  <a:schemeClr val="bg1"/>
                </a:solidFill>
                <a:effectLst/>
                <a:latin typeface="+mj-lt"/>
                <a:ea typeface="Calibri" panose="020F0502020204030204" pitchFamily="34" charset="0"/>
              </a:rPr>
              <a:t>và</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cho</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biết</a:t>
            </a:r>
            <a:r>
              <a:rPr lang="en-US" sz="2200" dirty="0">
                <a:solidFill>
                  <a:schemeClr val="bg1"/>
                </a:solidFill>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cần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chuẩn</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bị</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những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dụng</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cụ</a:t>
            </a:r>
            <a:r>
              <a:rPr lang="en-US" sz="2200" dirty="0">
                <a:solidFill>
                  <a:schemeClr val="bg1"/>
                </a:solidFill>
                <a:effectLst/>
                <a:latin typeface="+mj-lt"/>
                <a:ea typeface="Calibri" panose="020F0502020204030204" pitchFamily="34" charset="0"/>
              </a:rPr>
              <a:t>, </a:t>
            </a:r>
            <a:r>
              <a:rPr lang="en-US" sz="2200" dirty="0" err="1">
                <a:solidFill>
                  <a:schemeClr val="bg1"/>
                </a:solidFill>
                <a:effectLst/>
                <a:latin typeface="+mj-lt"/>
                <a:ea typeface="Calibri" panose="020F0502020204030204" pitchFamily="34" charset="0"/>
              </a:rPr>
              <a:t>thiết</a:t>
            </a:r>
            <a:r>
              <a:rPr lang="en-US" sz="2200" dirty="0">
                <a:solidFill>
                  <a:schemeClr val="bg1"/>
                </a:solidFill>
                <a:effectLst/>
                <a:latin typeface="+mj-lt"/>
                <a:ea typeface="Calibri" panose="020F0502020204030204" pitchFamily="34" charset="0"/>
              </a:rPr>
              <a:t> </a:t>
            </a:r>
            <a:r>
              <a:rPr lang="en-US" sz="2200" dirty="0" err="1">
                <a:solidFill>
                  <a:schemeClr val="bg1"/>
                </a:solidFill>
                <a:latin typeface="+mj-lt"/>
                <a:ea typeface="Calibri" panose="020F0502020204030204" pitchFamily="34" charset="0"/>
              </a:rPr>
              <a:t>bị</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gì</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khi</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đi</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tìm</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hiểu</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sinh</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vật</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ngoài</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thiên</a:t>
            </a:r>
            <a:r>
              <a:rPr lang="en-US" sz="2200" dirty="0">
                <a:solidFill>
                  <a:schemeClr val="bg1"/>
                </a:solidFill>
                <a:latin typeface="+mj-lt"/>
                <a:ea typeface="Calibri" panose="020F0502020204030204" pitchFamily="34" charset="0"/>
              </a:rPr>
              <a:t>? </a:t>
            </a:r>
            <a:r>
              <a:rPr lang="en-US" sz="2200" dirty="0" err="1">
                <a:solidFill>
                  <a:schemeClr val="bg1"/>
                </a:solidFill>
                <a:latin typeface="+mj-lt"/>
                <a:ea typeface="Calibri" panose="020F0502020204030204" pitchFamily="34" charset="0"/>
              </a:rPr>
              <a:t>nhiên</a:t>
            </a:r>
            <a:r>
              <a:rPr lang="en-US" sz="2200" dirty="0">
                <a:solidFill>
                  <a:schemeClr val="bg1"/>
                </a:solidFill>
                <a:latin typeface="+mj-lt"/>
                <a:ea typeface="Calibri" panose="020F0502020204030204" pitchFamily="34" charset="0"/>
              </a:rPr>
              <a:t>?</a:t>
            </a:r>
            <a:endParaRPr lang="en-US" sz="2200" dirty="0">
              <a:solidFill>
                <a:schemeClr val="bg1"/>
              </a:solidFill>
              <a:effectLst/>
              <a:latin typeface="+mj-lt"/>
              <a:ea typeface="Calibri" panose="020F0502020204030204" pitchFamily="34" charset="0"/>
            </a:endParaRPr>
          </a:p>
        </p:txBody>
      </p:sp>
      <p:pic>
        <p:nvPicPr>
          <p:cNvPr id="44" name="Picture 4">
            <a:extLst>
              <a:ext uri="{FF2B5EF4-FFF2-40B4-BE49-F238E27FC236}">
                <a16:creationId xmlns:a16="http://schemas.microsoft.com/office/drawing/2014/main" xmlns="" id="{BD1FA3CA-3A63-4642-8619-450ACD0D954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403404" y="3499283"/>
            <a:ext cx="1520684" cy="1569738"/>
          </a:xfrm>
          <a:prstGeom prst="rect">
            <a:avLst/>
          </a:prstGeom>
        </p:spPr>
      </p:pic>
      <p:pic>
        <p:nvPicPr>
          <p:cNvPr id="45" name="Picture 3">
            <a:extLst>
              <a:ext uri="{FF2B5EF4-FFF2-40B4-BE49-F238E27FC236}">
                <a16:creationId xmlns:a16="http://schemas.microsoft.com/office/drawing/2014/main" xmlns="" id="{F107C8BA-05A8-48AE-A667-55FA9ED03C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21096418">
            <a:off x="8261777" y="4054382"/>
            <a:ext cx="639150" cy="939927"/>
          </a:xfrm>
          <a:prstGeom prst="rect">
            <a:avLst/>
          </a:prstGeom>
        </p:spPr>
      </p:pic>
      <p:pic>
        <p:nvPicPr>
          <p:cNvPr id="9" name="Picture 8" descr="Magnifying glass and question mark icon Royalty Free Vector">
            <a:extLst>
              <a:ext uri="{FF2B5EF4-FFF2-40B4-BE49-F238E27FC236}">
                <a16:creationId xmlns:a16="http://schemas.microsoft.com/office/drawing/2014/main" xmlns="" id="{3760AC23-C7EB-4F8B-B3C6-E9505DBB81C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20258" y="2005330"/>
            <a:ext cx="824865" cy="7899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300">
        <p:split orient="vert"/>
      </p:transition>
    </mc:Choice>
    <mc:Fallback xmlns="">
      <p:transition>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299"/>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40"/>
                                        </p:tgtEl>
                                        <p:attrNameLst>
                                          <p:attrName>style.visibility</p:attrName>
                                        </p:attrNameLst>
                                      </p:cBhvr>
                                      <p:to>
                                        <p:strVal val="visible"/>
                                      </p:to>
                                    </p:set>
                                    <p:animEffect transition="in" filter="wipe(left)">
                                      <p:cBhvr>
                                        <p:cTn id="16" dur="300"/>
                                        <p:tgtEl>
                                          <p:spTgt spid="40"/>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3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22" presetClass="entr" presetSubtype="8" fill="hold" grpId="0" nodeType="with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wipe(left)">
                                      <p:cBhvr>
                                        <p:cTn id="29"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p:bldP spid="2" grpId="0"/>
      <p:bldP spid="41" grpId="0" animBg="1"/>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sp>
        <p:nvSpPr>
          <p:cNvPr id="13" name="TextBox 12">
            <a:extLst>
              <a:ext uri="{FF2B5EF4-FFF2-40B4-BE49-F238E27FC236}">
                <a16:creationId xmlns:a16="http://schemas.microsoft.com/office/drawing/2014/main" xmlns="" id="{CDEE465F-A753-428B-A22C-7B7440C2AC07}"/>
              </a:ext>
            </a:extLst>
          </p:cNvPr>
          <p:cNvSpPr txBox="1"/>
          <p:nvPr/>
        </p:nvSpPr>
        <p:spPr>
          <a:xfrm>
            <a:off x="2838630" y="266251"/>
            <a:ext cx="3466739" cy="523220"/>
          </a:xfrm>
          <a:prstGeom prst="rect">
            <a:avLst/>
          </a:prstGeom>
          <a:noFill/>
        </p:spPr>
        <p:txBody>
          <a:bodyPr wrap="square" rtlCol="0">
            <a:spAutoFit/>
          </a:bodyPr>
          <a:lstStyle/>
          <a:p>
            <a:pPr algn="ctr"/>
            <a:r>
              <a:rPr lang="en-US" sz="2800" b="1" dirty="0">
                <a:solidFill>
                  <a:schemeClr val="accent1">
                    <a:lumMod val="25000"/>
                  </a:schemeClr>
                </a:solidFill>
              </a:rPr>
              <a:t>1. </a:t>
            </a:r>
            <a:r>
              <a:rPr lang="en-US" sz="2800" b="1" dirty="0" err="1">
                <a:solidFill>
                  <a:schemeClr val="accent1">
                    <a:lumMod val="25000"/>
                  </a:schemeClr>
                </a:solidFill>
              </a:rPr>
              <a:t>Dụng</a:t>
            </a:r>
            <a:r>
              <a:rPr lang="en-US" sz="2800" b="1" dirty="0">
                <a:solidFill>
                  <a:schemeClr val="accent1">
                    <a:lumMod val="25000"/>
                  </a:schemeClr>
                </a:solidFill>
              </a:rPr>
              <a:t> </a:t>
            </a:r>
            <a:r>
              <a:rPr lang="en-US" sz="2800" b="1" dirty="0" err="1">
                <a:solidFill>
                  <a:schemeClr val="accent1">
                    <a:lumMod val="25000"/>
                  </a:schemeClr>
                </a:solidFill>
              </a:rPr>
              <a:t>cụ</a:t>
            </a:r>
            <a:r>
              <a:rPr lang="en-US" sz="2800" b="1" dirty="0">
                <a:solidFill>
                  <a:schemeClr val="accent1">
                    <a:lumMod val="25000"/>
                  </a:schemeClr>
                </a:solidFill>
              </a:rPr>
              <a:t>, </a:t>
            </a:r>
            <a:r>
              <a:rPr lang="en-US" sz="2800" b="1" dirty="0" err="1">
                <a:solidFill>
                  <a:schemeClr val="accent1">
                    <a:lumMod val="25000"/>
                  </a:schemeClr>
                </a:solidFill>
              </a:rPr>
              <a:t>thiết</a:t>
            </a:r>
            <a:r>
              <a:rPr lang="en-US" sz="2800" b="1" dirty="0">
                <a:solidFill>
                  <a:schemeClr val="accent1">
                    <a:lumMod val="25000"/>
                  </a:schemeClr>
                </a:solidFill>
              </a:rPr>
              <a:t> </a:t>
            </a:r>
            <a:r>
              <a:rPr lang="en-US" sz="2800" b="1" dirty="0" err="1">
                <a:solidFill>
                  <a:schemeClr val="accent1">
                    <a:lumMod val="25000"/>
                  </a:schemeClr>
                </a:solidFill>
              </a:rPr>
              <a:t>bị</a:t>
            </a:r>
            <a:endParaRPr lang="en-US" sz="2800" b="1" dirty="0">
              <a:solidFill>
                <a:schemeClr val="accent1">
                  <a:lumMod val="25000"/>
                </a:schemeClr>
              </a:solidFill>
            </a:endParaRPr>
          </a:p>
        </p:txBody>
      </p:sp>
      <p:pic>
        <p:nvPicPr>
          <p:cNvPr id="5" name="Picture 4">
            <a:extLst>
              <a:ext uri="{FF2B5EF4-FFF2-40B4-BE49-F238E27FC236}">
                <a16:creationId xmlns:a16="http://schemas.microsoft.com/office/drawing/2014/main" xmlns="" id="{E3E997E1-D0FC-4240-B1CD-765AC886722A}"/>
              </a:ext>
            </a:extLst>
          </p:cNvPr>
          <p:cNvPicPr>
            <a:picLocks noChangeAspect="1"/>
          </p:cNvPicPr>
          <p:nvPr/>
        </p:nvPicPr>
        <p:blipFill rotWithShape="1">
          <a:blip r:embed="rId3"/>
          <a:srcRect l="9754" t="18860" r="18394" b="14674"/>
          <a:stretch/>
        </p:blipFill>
        <p:spPr>
          <a:xfrm>
            <a:off x="1286932" y="963083"/>
            <a:ext cx="6570134" cy="3417006"/>
          </a:xfrm>
          <a:prstGeom prst="rect">
            <a:avLst/>
          </a:prstGeom>
        </p:spPr>
      </p:pic>
      <p:sp>
        <p:nvSpPr>
          <p:cNvPr id="16" name="TextBox 15">
            <a:extLst>
              <a:ext uri="{FF2B5EF4-FFF2-40B4-BE49-F238E27FC236}">
                <a16:creationId xmlns:a16="http://schemas.microsoft.com/office/drawing/2014/main" xmlns="" id="{BAC11C31-3F47-4C56-A9B0-9668AF4A0B87}"/>
              </a:ext>
            </a:extLst>
          </p:cNvPr>
          <p:cNvSpPr txBox="1"/>
          <p:nvPr/>
        </p:nvSpPr>
        <p:spPr>
          <a:xfrm>
            <a:off x="871869" y="4413956"/>
            <a:ext cx="7400260" cy="430887"/>
          </a:xfrm>
          <a:prstGeom prst="rect">
            <a:avLst/>
          </a:prstGeom>
          <a:noFill/>
        </p:spPr>
        <p:txBody>
          <a:bodyPr wrap="square" rtlCol="0">
            <a:spAutoFit/>
          </a:bodyPr>
          <a:lstStyle/>
          <a:p>
            <a:pPr marL="342900" indent="-342900" algn="ctr">
              <a:buFont typeface="Wingdings" panose="05000000000000000000" pitchFamily="2" charset="2"/>
              <a:buChar char="Ø"/>
            </a:pPr>
            <a:r>
              <a:rPr lang="en-US" sz="2200" dirty="0" err="1">
                <a:solidFill>
                  <a:schemeClr val="tx1">
                    <a:lumMod val="75000"/>
                    <a:lumOff val="25000"/>
                  </a:schemeClr>
                </a:solidFill>
              </a:rPr>
              <a:t>Nêu</a:t>
            </a:r>
            <a:r>
              <a:rPr lang="en-US" sz="2200" dirty="0">
                <a:solidFill>
                  <a:schemeClr val="tx1">
                    <a:lumMod val="75000"/>
                    <a:lumOff val="25000"/>
                  </a:schemeClr>
                </a:solidFill>
              </a:rPr>
              <a:t> </a:t>
            </a:r>
            <a:r>
              <a:rPr lang="en-US" sz="2200" dirty="0" err="1">
                <a:solidFill>
                  <a:schemeClr val="tx1">
                    <a:lumMod val="75000"/>
                    <a:lumOff val="25000"/>
                  </a:schemeClr>
                </a:solidFill>
              </a:rPr>
              <a:t>cách</a:t>
            </a:r>
            <a:r>
              <a:rPr lang="en-US" sz="2200" dirty="0">
                <a:solidFill>
                  <a:schemeClr val="tx1">
                    <a:lumMod val="75000"/>
                    <a:lumOff val="25000"/>
                  </a:schemeClr>
                </a:solidFill>
              </a:rPr>
              <a:t> </a:t>
            </a:r>
            <a:r>
              <a:rPr lang="en-US" sz="2200" dirty="0" err="1">
                <a:solidFill>
                  <a:schemeClr val="tx1">
                    <a:lumMod val="75000"/>
                    <a:lumOff val="25000"/>
                  </a:schemeClr>
                </a:solidFill>
              </a:rPr>
              <a:t>sử</a:t>
            </a:r>
            <a:r>
              <a:rPr lang="en-US" sz="2200" dirty="0">
                <a:solidFill>
                  <a:schemeClr val="tx1">
                    <a:lumMod val="75000"/>
                    <a:lumOff val="25000"/>
                  </a:schemeClr>
                </a:solidFill>
              </a:rPr>
              <a:t> </a:t>
            </a:r>
            <a:r>
              <a:rPr lang="en-US" sz="2200" dirty="0" err="1">
                <a:solidFill>
                  <a:schemeClr val="tx1">
                    <a:lumMod val="75000"/>
                    <a:lumOff val="25000"/>
                  </a:schemeClr>
                </a:solidFill>
              </a:rPr>
              <a:t>dụng</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dụng</a:t>
            </a:r>
            <a:r>
              <a:rPr lang="en-US" sz="2200" dirty="0">
                <a:solidFill>
                  <a:schemeClr val="tx1">
                    <a:lumMod val="75000"/>
                    <a:lumOff val="25000"/>
                  </a:schemeClr>
                </a:solidFill>
              </a:rPr>
              <a:t> </a:t>
            </a:r>
            <a:r>
              <a:rPr lang="en-US" sz="2200" dirty="0" err="1">
                <a:solidFill>
                  <a:schemeClr val="tx1">
                    <a:lumMod val="75000"/>
                    <a:lumOff val="25000"/>
                  </a:schemeClr>
                </a:solidFill>
              </a:rPr>
              <a:t>cụ</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trên</a:t>
            </a:r>
            <a:endParaRPr lang="en-US" sz="2200" dirty="0">
              <a:solidFill>
                <a:schemeClr val="tx1">
                  <a:lumMod val="75000"/>
                  <a:lumOff val="25000"/>
                </a:schemeClr>
              </a:solidFill>
            </a:endParaRPr>
          </a:p>
        </p:txBody>
      </p:sp>
      <p:pic>
        <p:nvPicPr>
          <p:cNvPr id="6" name="Picture 5" descr="Magnifying glass and question mark icon Royalty Free Vector">
            <a:extLst>
              <a:ext uri="{FF2B5EF4-FFF2-40B4-BE49-F238E27FC236}">
                <a16:creationId xmlns:a16="http://schemas.microsoft.com/office/drawing/2014/main" xmlns="" id="{3760AC23-C7EB-4F8B-B3C6-E9505DBB81C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7282" y="4234429"/>
            <a:ext cx="824865" cy="789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2698574"/>
      </p:ext>
    </p:extLst>
  </p:cSld>
  <p:clrMapOvr>
    <a:masterClrMapping/>
  </p:clrMapOvr>
  <mc:AlternateContent xmlns:mc="http://schemas.openxmlformats.org/markup-compatibility/2006" xmlns:p14="http://schemas.microsoft.com/office/powerpoint/2010/main">
    <mc:Choice Requires="p14">
      <p:transition p14:dur="300">
        <p:randomBar dir="vert"/>
      </p:transition>
    </mc:Choice>
    <mc:Fallback xmlns="">
      <p:transition>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3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anim calcmode="lin" valueType="num">
                                      <p:cBhvr>
                                        <p:cTn id="13" dur="300" fill="hold"/>
                                        <p:tgtEl>
                                          <p:spTgt spid="5"/>
                                        </p:tgtEl>
                                        <p:attrNameLst>
                                          <p:attrName>ppt_x</p:attrName>
                                        </p:attrNameLst>
                                      </p:cBhvr>
                                      <p:tavLst>
                                        <p:tav tm="0">
                                          <p:val>
                                            <p:strVal val="#ppt_x"/>
                                          </p:val>
                                        </p:tav>
                                        <p:tav tm="100000">
                                          <p:val>
                                            <p:strVal val="#ppt_x"/>
                                          </p:val>
                                        </p:tav>
                                      </p:tavLst>
                                    </p:anim>
                                    <p:anim calcmode="lin" valueType="num">
                                      <p:cBhvr>
                                        <p:cTn id="14" dur="3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96"/>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E74FE6E6-6DD1-4123-B4B7-150E3F616A81}"/>
              </a:ext>
            </a:extLst>
          </p:cNvPr>
          <p:cNvGraphicFramePr>
            <a:graphicFrameLocks noGrp="1"/>
          </p:cNvGraphicFramePr>
          <p:nvPr>
            <p:extLst>
              <p:ext uri="{D42A27DB-BD31-4B8C-83A1-F6EECF244321}">
                <p14:modId xmlns:p14="http://schemas.microsoft.com/office/powerpoint/2010/main" val="1695496211"/>
              </p:ext>
            </p:extLst>
          </p:nvPr>
        </p:nvGraphicFramePr>
        <p:xfrm>
          <a:off x="763230" y="345080"/>
          <a:ext cx="7620924" cy="4453340"/>
        </p:xfrm>
        <a:graphic>
          <a:graphicData uri="http://schemas.openxmlformats.org/drawingml/2006/table">
            <a:tbl>
              <a:tblPr firstRow="1" bandRow="1">
                <a:tableStyleId>{798A2AAB-B7F0-4733-8D74-AA4F2597F492}</a:tableStyleId>
              </a:tblPr>
              <a:tblGrid>
                <a:gridCol w="778517">
                  <a:extLst>
                    <a:ext uri="{9D8B030D-6E8A-4147-A177-3AD203B41FA5}">
                      <a16:colId xmlns:a16="http://schemas.microsoft.com/office/drawing/2014/main" xmlns="" val="59443316"/>
                    </a:ext>
                  </a:extLst>
                </a:gridCol>
                <a:gridCol w="3029581">
                  <a:extLst>
                    <a:ext uri="{9D8B030D-6E8A-4147-A177-3AD203B41FA5}">
                      <a16:colId xmlns:a16="http://schemas.microsoft.com/office/drawing/2014/main" xmlns="" val="1285316125"/>
                    </a:ext>
                  </a:extLst>
                </a:gridCol>
                <a:gridCol w="3812826">
                  <a:extLst>
                    <a:ext uri="{9D8B030D-6E8A-4147-A177-3AD203B41FA5}">
                      <a16:colId xmlns:a16="http://schemas.microsoft.com/office/drawing/2014/main" xmlns="" val="433003566"/>
                    </a:ext>
                  </a:extLst>
                </a:gridCol>
              </a:tblGrid>
              <a:tr h="445334">
                <a:tc>
                  <a:txBody>
                    <a:bodyPr/>
                    <a:lstStyle/>
                    <a:p>
                      <a:pPr algn="ctr"/>
                      <a:r>
                        <a:rPr lang="en-US" sz="2200" dirty="0">
                          <a:solidFill>
                            <a:schemeClr val="bg1"/>
                          </a:solidFill>
                        </a:rPr>
                        <a:t>STT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a:txBody>
                    <a:bodyPr/>
                    <a:lstStyle/>
                    <a:p>
                      <a:pPr algn="ctr"/>
                      <a:r>
                        <a:rPr lang="en-US" sz="2200" dirty="0" err="1">
                          <a:solidFill>
                            <a:schemeClr val="bg1"/>
                          </a:solidFill>
                        </a:rPr>
                        <a:t>Tên</a:t>
                      </a:r>
                      <a:r>
                        <a:rPr lang="en-US" sz="2200" dirty="0">
                          <a:solidFill>
                            <a:schemeClr val="bg1"/>
                          </a:solidFill>
                        </a:rPr>
                        <a:t> </a:t>
                      </a:r>
                      <a:r>
                        <a:rPr lang="en-US" sz="2200" dirty="0" err="1">
                          <a:solidFill>
                            <a:schemeClr val="bg1"/>
                          </a:solidFill>
                        </a:rPr>
                        <a:t>dụng</a:t>
                      </a:r>
                      <a:r>
                        <a:rPr lang="en-US" sz="2200" dirty="0">
                          <a:solidFill>
                            <a:schemeClr val="bg1"/>
                          </a:solidFill>
                        </a:rPr>
                        <a:t> </a:t>
                      </a:r>
                      <a:r>
                        <a:rPr lang="en-US" sz="2200" dirty="0" err="1">
                          <a:solidFill>
                            <a:schemeClr val="bg1"/>
                          </a:solidFill>
                        </a:rPr>
                        <a:t>cụ</a:t>
                      </a:r>
                      <a:r>
                        <a:rPr lang="en-US" sz="2200" dirty="0">
                          <a:solidFill>
                            <a:schemeClr val="bg1"/>
                          </a:solidFill>
                        </a:rPr>
                        <a:t>, </a:t>
                      </a:r>
                      <a:r>
                        <a:rPr lang="en-US" sz="2200" dirty="0" err="1">
                          <a:solidFill>
                            <a:schemeClr val="bg1"/>
                          </a:solidFill>
                        </a:rPr>
                        <a:t>thiết</a:t>
                      </a:r>
                      <a:r>
                        <a:rPr lang="en-US" sz="2200" dirty="0">
                          <a:solidFill>
                            <a:schemeClr val="bg1"/>
                          </a:solidFill>
                        </a:rPr>
                        <a:t> </a:t>
                      </a:r>
                      <a:r>
                        <a:rPr lang="en-US" sz="2200" dirty="0" err="1">
                          <a:solidFill>
                            <a:schemeClr val="bg1"/>
                          </a:solidFill>
                        </a:rPr>
                        <a:t>bị</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tc>
                  <a:txBody>
                    <a:bodyPr/>
                    <a:lstStyle/>
                    <a:p>
                      <a:pPr algn="ctr"/>
                      <a:r>
                        <a:rPr lang="en-US" sz="2200" dirty="0" err="1">
                          <a:solidFill>
                            <a:schemeClr val="bg1"/>
                          </a:solidFill>
                        </a:rPr>
                        <a:t>Cách</a:t>
                      </a:r>
                      <a:r>
                        <a:rPr lang="en-US" sz="2200" dirty="0">
                          <a:solidFill>
                            <a:schemeClr val="bg1"/>
                          </a:solidFill>
                        </a:rPr>
                        <a:t> </a:t>
                      </a:r>
                      <a:r>
                        <a:rPr lang="en-US" sz="2200" dirty="0" err="1">
                          <a:solidFill>
                            <a:schemeClr val="bg1"/>
                          </a:solidFill>
                        </a:rPr>
                        <a:t>sử</a:t>
                      </a:r>
                      <a:r>
                        <a:rPr lang="en-US" sz="2200" dirty="0">
                          <a:solidFill>
                            <a:schemeClr val="bg1"/>
                          </a:solidFill>
                        </a:rPr>
                        <a:t> </a:t>
                      </a:r>
                      <a:r>
                        <a:rPr lang="en-US" sz="2200" dirty="0" err="1">
                          <a:solidFill>
                            <a:schemeClr val="bg1"/>
                          </a:solidFill>
                        </a:rPr>
                        <a:t>dụng</a:t>
                      </a:r>
                      <a:endParaRPr lang="en-US" sz="22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D8173"/>
                    </a:solidFill>
                  </a:tcPr>
                </a:tc>
                <a:extLst>
                  <a:ext uri="{0D108BD9-81ED-4DB2-BD59-A6C34878D82A}">
                    <a16:rowId xmlns:a16="http://schemas.microsoft.com/office/drawing/2014/main" xmlns="" val="2042815978"/>
                  </a:ext>
                </a:extLst>
              </a:tr>
              <a:tr h="445334">
                <a:tc>
                  <a:txBody>
                    <a:bodyPr/>
                    <a:lstStyle/>
                    <a:p>
                      <a:pPr algn="ctr"/>
                      <a:r>
                        <a:rPr lang="en-US" sz="2200" dirty="0">
                          <a:solidFill>
                            <a:schemeClr val="tx1">
                              <a:lumMod val="75000"/>
                              <a:lumOff val="25000"/>
                            </a:schemeClr>
                          </a:solidFill>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Kính</a:t>
                      </a:r>
                      <a:r>
                        <a:rPr lang="en-US" sz="2200" dirty="0">
                          <a:solidFill>
                            <a:schemeClr val="tx1">
                              <a:lumMod val="75000"/>
                              <a:lumOff val="25000"/>
                            </a:schemeClr>
                          </a:solidFill>
                        </a:rPr>
                        <a:t> </a:t>
                      </a:r>
                      <a:r>
                        <a:rPr lang="en-US" sz="2200" dirty="0" err="1">
                          <a:solidFill>
                            <a:schemeClr val="tx1">
                              <a:lumMod val="75000"/>
                              <a:lumOff val="25000"/>
                            </a:schemeClr>
                          </a:solidFill>
                        </a:rPr>
                        <a:t>lúp</a:t>
                      </a:r>
                      <a:r>
                        <a:rPr lang="en-US" sz="2200" dirty="0">
                          <a:solidFill>
                            <a:schemeClr val="tx1">
                              <a:lumMod val="75000"/>
                              <a:lumOff val="25000"/>
                            </a:schemeClr>
                          </a:solidFill>
                        </a:rPr>
                        <a:t> </a:t>
                      </a:r>
                      <a:r>
                        <a:rPr lang="en-US" sz="2200" dirty="0" err="1">
                          <a:solidFill>
                            <a:schemeClr val="tx1">
                              <a:lumMod val="75000"/>
                              <a:lumOff val="25000"/>
                            </a:schemeClr>
                          </a:solidFill>
                        </a:rPr>
                        <a:t>cầm</a:t>
                      </a:r>
                      <a:r>
                        <a:rPr lang="en-US" sz="2200" dirty="0">
                          <a:solidFill>
                            <a:schemeClr val="tx1">
                              <a:lumMod val="75000"/>
                              <a:lumOff val="25000"/>
                            </a:schemeClr>
                          </a:solidFill>
                        </a:rPr>
                        <a:t> </a:t>
                      </a:r>
                      <a:r>
                        <a:rPr lang="en-US" sz="2200" dirty="0" err="1">
                          <a:solidFill>
                            <a:schemeClr val="tx1">
                              <a:lumMod val="75000"/>
                              <a:lumOff val="25000"/>
                            </a:schemeClr>
                          </a:solidFill>
                        </a:rPr>
                        <a:t>tay</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354885449"/>
                  </a:ext>
                </a:extLst>
              </a:tr>
              <a:tr h="445334">
                <a:tc>
                  <a:txBody>
                    <a:bodyPr/>
                    <a:lstStyle/>
                    <a:p>
                      <a:pPr algn="ctr"/>
                      <a:r>
                        <a:rPr lang="en-US" sz="2200" dirty="0">
                          <a:solidFill>
                            <a:schemeClr val="tx1">
                              <a:lumMod val="75000"/>
                              <a:lumOff val="25000"/>
                            </a:schemeClr>
                          </a:solidFill>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Máy</a:t>
                      </a:r>
                      <a:r>
                        <a:rPr lang="en-US" sz="2200" dirty="0">
                          <a:solidFill>
                            <a:schemeClr val="tx1">
                              <a:lumMod val="75000"/>
                              <a:lumOff val="25000"/>
                            </a:schemeClr>
                          </a:solidFill>
                        </a:rPr>
                        <a:t> </a:t>
                      </a:r>
                      <a:r>
                        <a:rPr lang="en-US" sz="2200" dirty="0" err="1">
                          <a:solidFill>
                            <a:schemeClr val="tx1">
                              <a:lumMod val="75000"/>
                              <a:lumOff val="25000"/>
                            </a:schemeClr>
                          </a:solidFill>
                        </a:rPr>
                        <a:t>ảnh</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69554949"/>
                  </a:ext>
                </a:extLst>
              </a:tr>
              <a:tr h="445334">
                <a:tc>
                  <a:txBody>
                    <a:bodyPr/>
                    <a:lstStyle/>
                    <a:p>
                      <a:pPr algn="ctr"/>
                      <a:r>
                        <a:rPr lang="en-US" sz="2200" dirty="0">
                          <a:solidFill>
                            <a:schemeClr val="tx1">
                              <a:lumMod val="75000"/>
                              <a:lumOff val="25000"/>
                            </a:schemeClr>
                          </a:solidFill>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Găng</a:t>
                      </a:r>
                      <a:r>
                        <a:rPr lang="en-US" sz="2200" dirty="0">
                          <a:solidFill>
                            <a:schemeClr val="tx1">
                              <a:lumMod val="75000"/>
                              <a:lumOff val="25000"/>
                            </a:schemeClr>
                          </a:solidFill>
                        </a:rPr>
                        <a:t> </a:t>
                      </a:r>
                      <a:r>
                        <a:rPr lang="en-US" sz="2200" dirty="0" err="1">
                          <a:solidFill>
                            <a:schemeClr val="tx1">
                              <a:lumMod val="75000"/>
                              <a:lumOff val="25000"/>
                            </a:schemeClr>
                          </a:solidFill>
                        </a:rPr>
                        <a:t>tay</a:t>
                      </a:r>
                      <a:r>
                        <a:rPr lang="en-US" sz="2200" dirty="0">
                          <a:solidFill>
                            <a:schemeClr val="tx1">
                              <a:lumMod val="75000"/>
                              <a:lumOff val="25000"/>
                            </a:schemeClr>
                          </a:solidFill>
                        </a:rPr>
                        <a:t> </a:t>
                      </a:r>
                      <a:r>
                        <a:rPr lang="en-US" sz="2200" dirty="0" err="1">
                          <a:solidFill>
                            <a:schemeClr val="tx1">
                              <a:lumMod val="75000"/>
                              <a:lumOff val="25000"/>
                            </a:schemeClr>
                          </a:solidFill>
                        </a:rPr>
                        <a:t>bảo</a:t>
                      </a:r>
                      <a:r>
                        <a:rPr lang="en-US" sz="2200" dirty="0">
                          <a:solidFill>
                            <a:schemeClr val="tx1">
                              <a:lumMod val="75000"/>
                              <a:lumOff val="25000"/>
                            </a:schemeClr>
                          </a:solidFill>
                        </a:rPr>
                        <a:t> </a:t>
                      </a:r>
                      <a:r>
                        <a:rPr lang="en-US" sz="2200" dirty="0" err="1">
                          <a:solidFill>
                            <a:schemeClr val="tx1">
                              <a:lumMod val="75000"/>
                              <a:lumOff val="25000"/>
                            </a:schemeClr>
                          </a:solidFill>
                        </a:rPr>
                        <a:t>hộ</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83131039"/>
                  </a:ext>
                </a:extLst>
              </a:tr>
              <a:tr h="445334">
                <a:tc>
                  <a:txBody>
                    <a:bodyPr/>
                    <a:lstStyle/>
                    <a:p>
                      <a:pPr algn="ctr"/>
                      <a:r>
                        <a:rPr lang="en-US" sz="2200" dirty="0">
                          <a:solidFill>
                            <a:schemeClr val="tx1">
                              <a:lumMod val="75000"/>
                              <a:lumOff val="25000"/>
                            </a:schemeClr>
                          </a:solidFill>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Sổ</a:t>
                      </a:r>
                      <a:r>
                        <a:rPr lang="en-US" sz="2200" dirty="0">
                          <a:solidFill>
                            <a:schemeClr val="tx1">
                              <a:lumMod val="75000"/>
                              <a:lumOff val="25000"/>
                            </a:schemeClr>
                          </a:solidFill>
                        </a:rPr>
                        <a:t> </a:t>
                      </a:r>
                      <a:r>
                        <a:rPr lang="en-US" sz="2200" dirty="0" err="1">
                          <a:solidFill>
                            <a:schemeClr val="tx1">
                              <a:lumMod val="75000"/>
                              <a:lumOff val="25000"/>
                            </a:schemeClr>
                          </a:solidFill>
                        </a:rPr>
                        <a:t>và</a:t>
                      </a:r>
                      <a:r>
                        <a:rPr lang="en-US" sz="2200" dirty="0">
                          <a:solidFill>
                            <a:schemeClr val="tx1">
                              <a:lumMod val="75000"/>
                              <a:lumOff val="25000"/>
                            </a:schemeClr>
                          </a:solidFill>
                        </a:rPr>
                        <a:t> </a:t>
                      </a:r>
                      <a:r>
                        <a:rPr lang="en-US" sz="2200" dirty="0" err="1">
                          <a:solidFill>
                            <a:schemeClr val="tx1">
                              <a:lumMod val="75000"/>
                              <a:lumOff val="25000"/>
                            </a:schemeClr>
                          </a:solidFill>
                        </a:rPr>
                        <a:t>bút</a:t>
                      </a:r>
                      <a:r>
                        <a:rPr lang="en-US" sz="2200" dirty="0">
                          <a:solidFill>
                            <a:schemeClr val="tx1">
                              <a:lumMod val="75000"/>
                              <a:lumOff val="25000"/>
                            </a:schemeClr>
                          </a:solidFill>
                        </a:rPr>
                        <a:t> </a:t>
                      </a: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chép</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750062127"/>
                  </a:ext>
                </a:extLst>
              </a:tr>
              <a:tr h="445334">
                <a:tc>
                  <a:txBody>
                    <a:bodyPr/>
                    <a:lstStyle/>
                    <a:p>
                      <a:pPr algn="ctr"/>
                      <a:r>
                        <a:rPr lang="en-US" sz="2200" dirty="0">
                          <a:solidFill>
                            <a:schemeClr val="tx1">
                              <a:lumMod val="75000"/>
                              <a:lumOff val="25000"/>
                            </a:schemeClr>
                          </a:solidFill>
                        </a:rPr>
                        <a:t>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Panh</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91931978"/>
                  </a:ext>
                </a:extLst>
              </a:tr>
              <a:tr h="445334">
                <a:tc>
                  <a:txBody>
                    <a:bodyPr/>
                    <a:lstStyle/>
                    <a:p>
                      <a:pPr algn="ctr"/>
                      <a:r>
                        <a:rPr lang="en-US" sz="2200" dirty="0">
                          <a:solidFill>
                            <a:schemeClr val="tx1">
                              <a:lumMod val="75000"/>
                              <a:lumOff val="25000"/>
                            </a:schemeClr>
                          </a:solidFill>
                        </a:rPr>
                        <a:t>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Vợt</a:t>
                      </a:r>
                      <a:r>
                        <a:rPr lang="en-US" sz="2200" dirty="0">
                          <a:solidFill>
                            <a:schemeClr val="tx1">
                              <a:lumMod val="75000"/>
                              <a:lumOff val="25000"/>
                            </a:schemeClr>
                          </a:solidFill>
                        </a:rPr>
                        <a:t> </a:t>
                      </a:r>
                      <a:r>
                        <a:rPr lang="en-US" sz="2200" dirty="0" err="1">
                          <a:solidFill>
                            <a:schemeClr val="tx1">
                              <a:lumMod val="75000"/>
                              <a:lumOff val="25000"/>
                            </a:schemeClr>
                          </a:solidFill>
                        </a:rPr>
                        <a:t>bắt</a:t>
                      </a:r>
                      <a:r>
                        <a:rPr lang="en-US" sz="2200" dirty="0">
                          <a:solidFill>
                            <a:schemeClr val="tx1">
                              <a:lumMod val="75000"/>
                              <a:lumOff val="25000"/>
                            </a:schemeClr>
                          </a:solidFill>
                        </a:rPr>
                        <a:t> </a:t>
                      </a:r>
                      <a:r>
                        <a:rPr lang="en-US" sz="2200" dirty="0" err="1">
                          <a:solidFill>
                            <a:schemeClr val="tx1">
                              <a:lumMod val="75000"/>
                              <a:lumOff val="25000"/>
                            </a:schemeClr>
                          </a:solidFill>
                        </a:rPr>
                        <a:t>sâu</a:t>
                      </a:r>
                      <a:r>
                        <a:rPr lang="en-US" sz="2200" dirty="0">
                          <a:solidFill>
                            <a:schemeClr val="tx1">
                              <a:lumMod val="75000"/>
                              <a:lumOff val="25000"/>
                            </a:schemeClr>
                          </a:solidFill>
                        </a:rPr>
                        <a:t> </a:t>
                      </a:r>
                      <a:r>
                        <a:rPr lang="en-US" sz="2200" dirty="0" err="1">
                          <a:solidFill>
                            <a:schemeClr val="tx1">
                              <a:lumMod val="75000"/>
                              <a:lumOff val="25000"/>
                            </a:schemeClr>
                          </a:solidFill>
                        </a:rPr>
                        <a:t>bọ</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29049345"/>
                  </a:ext>
                </a:extLst>
              </a:tr>
              <a:tr h="445334">
                <a:tc>
                  <a:txBody>
                    <a:bodyPr/>
                    <a:lstStyle/>
                    <a:p>
                      <a:pPr algn="ctr"/>
                      <a:r>
                        <a:rPr lang="en-US" sz="2200" dirty="0">
                          <a:solidFill>
                            <a:schemeClr val="tx1">
                              <a:lumMod val="75000"/>
                              <a:lumOff val="25000"/>
                            </a:schemeClr>
                          </a:solidFill>
                        </a:rPr>
                        <a:t>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Vợt</a:t>
                      </a:r>
                      <a:r>
                        <a:rPr lang="en-US" sz="2200" dirty="0">
                          <a:solidFill>
                            <a:schemeClr val="tx1">
                              <a:lumMod val="75000"/>
                              <a:lumOff val="25000"/>
                            </a:schemeClr>
                          </a:solidFill>
                        </a:rPr>
                        <a:t> </a:t>
                      </a:r>
                      <a:r>
                        <a:rPr lang="en-US" sz="2200" dirty="0" err="1">
                          <a:solidFill>
                            <a:schemeClr val="tx1">
                              <a:lumMod val="75000"/>
                              <a:lumOff val="25000"/>
                            </a:schemeClr>
                          </a:solidFill>
                        </a:rPr>
                        <a:t>vớt</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69680703"/>
                  </a:ext>
                </a:extLst>
              </a:tr>
              <a:tr h="445334">
                <a:tc>
                  <a:txBody>
                    <a:bodyPr/>
                    <a:lstStyle/>
                    <a:p>
                      <a:pPr algn="ctr"/>
                      <a:r>
                        <a:rPr lang="en-US" sz="2200" dirty="0">
                          <a:solidFill>
                            <a:schemeClr val="tx1">
                              <a:lumMod val="75000"/>
                              <a:lumOff val="25000"/>
                            </a:schemeClr>
                          </a:solidFill>
                        </a:rPr>
                        <a:t>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Hộp</a:t>
                      </a:r>
                      <a:r>
                        <a:rPr lang="en-US" sz="2200" dirty="0">
                          <a:solidFill>
                            <a:schemeClr val="tx1">
                              <a:lumMod val="75000"/>
                              <a:lumOff val="25000"/>
                            </a:schemeClr>
                          </a:solidFill>
                        </a:rPr>
                        <a:t> </a:t>
                      </a:r>
                      <a:r>
                        <a:rPr lang="en-US" sz="2200" dirty="0" err="1">
                          <a:solidFill>
                            <a:schemeClr val="tx1">
                              <a:lumMod val="75000"/>
                              <a:lumOff val="25000"/>
                            </a:schemeClr>
                          </a:solidFill>
                        </a:rPr>
                        <a:t>nuôi</a:t>
                      </a:r>
                      <a:r>
                        <a:rPr lang="en-US" sz="2200" dirty="0">
                          <a:solidFill>
                            <a:schemeClr val="tx1">
                              <a:lumMod val="75000"/>
                              <a:lumOff val="25000"/>
                            </a:schemeClr>
                          </a:solidFill>
                        </a:rPr>
                        <a:t> </a:t>
                      </a:r>
                      <a:r>
                        <a:rPr lang="en-US" sz="2200" dirty="0" err="1">
                          <a:solidFill>
                            <a:schemeClr val="tx1">
                              <a:lumMod val="75000"/>
                              <a:lumOff val="25000"/>
                            </a:schemeClr>
                          </a:solidFill>
                        </a:rPr>
                        <a:t>sâu</a:t>
                      </a:r>
                      <a:r>
                        <a:rPr lang="en-US" sz="2200" dirty="0">
                          <a:solidFill>
                            <a:schemeClr val="tx1">
                              <a:lumMod val="75000"/>
                              <a:lumOff val="25000"/>
                            </a:schemeClr>
                          </a:solidFill>
                        </a:rPr>
                        <a:t> </a:t>
                      </a:r>
                      <a:r>
                        <a:rPr lang="en-US" sz="2200" dirty="0" err="1">
                          <a:solidFill>
                            <a:schemeClr val="tx1">
                              <a:lumMod val="75000"/>
                              <a:lumOff val="25000"/>
                            </a:schemeClr>
                          </a:solidFill>
                        </a:rPr>
                        <a:t>bọ</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19998024"/>
                  </a:ext>
                </a:extLst>
              </a:tr>
              <a:tr h="445334">
                <a:tc>
                  <a:txBody>
                    <a:bodyPr/>
                    <a:lstStyle/>
                    <a:p>
                      <a:pPr algn="ctr"/>
                      <a:r>
                        <a:rPr lang="en-US" sz="2200" dirty="0">
                          <a:solidFill>
                            <a:schemeClr val="tx1">
                              <a:lumMod val="75000"/>
                              <a:lumOff val="25000"/>
                            </a:schemeClr>
                          </a:solidFill>
                        </a:rPr>
                        <a:t>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200" dirty="0" err="1">
                          <a:solidFill>
                            <a:schemeClr val="tx1">
                              <a:lumMod val="75000"/>
                              <a:lumOff val="25000"/>
                            </a:schemeClr>
                          </a:solidFill>
                        </a:rPr>
                        <a:t>Hộp</a:t>
                      </a:r>
                      <a:r>
                        <a:rPr lang="en-US" sz="2200" dirty="0">
                          <a:solidFill>
                            <a:schemeClr val="tx1">
                              <a:lumMod val="75000"/>
                              <a:lumOff val="25000"/>
                            </a:schemeClr>
                          </a:solidFill>
                        </a:rPr>
                        <a:t> </a:t>
                      </a:r>
                      <a:r>
                        <a:rPr lang="en-US" sz="2200" dirty="0" err="1">
                          <a:solidFill>
                            <a:schemeClr val="tx1">
                              <a:lumMod val="75000"/>
                              <a:lumOff val="25000"/>
                            </a:schemeClr>
                          </a:solidFill>
                        </a:rPr>
                        <a:t>chứa</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sống</a:t>
                      </a: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US" sz="2200" dirty="0">
                        <a:solidFill>
                          <a:schemeClr val="tx1">
                            <a:lumMod val="75000"/>
                            <a:lumOff val="25000"/>
                          </a:schemeClr>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67062579"/>
                  </a:ext>
                </a:extLst>
              </a:tr>
            </a:tbl>
          </a:graphicData>
        </a:graphic>
      </p:graphicFrame>
      <p:sp>
        <p:nvSpPr>
          <p:cNvPr id="41" name="TextBox 40">
            <a:extLst>
              <a:ext uri="{FF2B5EF4-FFF2-40B4-BE49-F238E27FC236}">
                <a16:creationId xmlns:a16="http://schemas.microsoft.com/office/drawing/2014/main" xmlns="" id="{D9825789-795E-492E-9666-1405072D80A8}"/>
              </a:ext>
            </a:extLst>
          </p:cNvPr>
          <p:cNvSpPr txBox="1"/>
          <p:nvPr/>
        </p:nvSpPr>
        <p:spPr>
          <a:xfrm>
            <a:off x="3900311" y="794377"/>
            <a:ext cx="5068710" cy="430887"/>
          </a:xfrm>
          <a:prstGeom prst="rect">
            <a:avLst/>
          </a:prstGeom>
          <a:noFill/>
        </p:spPr>
        <p:txBody>
          <a:bodyPr wrap="square">
            <a:spAutoFit/>
          </a:bodyPr>
          <a:lstStyle/>
          <a:p>
            <a:pPr algn="ctr"/>
            <a:r>
              <a:rPr lang="en-US" sz="2200" dirty="0">
                <a:solidFill>
                  <a:schemeClr val="tx1">
                    <a:lumMod val="75000"/>
                    <a:lumOff val="25000"/>
                  </a:schemeClr>
                </a:solidFill>
              </a:rPr>
              <a:t>Quan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sinh</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nhỏ</a:t>
            </a:r>
            <a:endParaRPr lang="en-US" sz="2200" dirty="0">
              <a:solidFill>
                <a:schemeClr val="tx1">
                  <a:lumMod val="75000"/>
                  <a:lumOff val="25000"/>
                </a:schemeClr>
              </a:solidFill>
            </a:endParaRPr>
          </a:p>
        </p:txBody>
      </p:sp>
      <p:sp>
        <p:nvSpPr>
          <p:cNvPr id="43" name="TextBox 42">
            <a:extLst>
              <a:ext uri="{FF2B5EF4-FFF2-40B4-BE49-F238E27FC236}">
                <a16:creationId xmlns:a16="http://schemas.microsoft.com/office/drawing/2014/main" xmlns="" id="{20E8E4DD-9E12-4C41-AE93-B0141B04964E}"/>
              </a:ext>
            </a:extLst>
          </p:cNvPr>
          <p:cNvSpPr txBox="1"/>
          <p:nvPr/>
        </p:nvSpPr>
        <p:spPr>
          <a:xfrm>
            <a:off x="3900311" y="1234470"/>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Chụp</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 </a:t>
            </a:r>
            <a:r>
              <a:rPr lang="en-US" sz="2200" dirty="0" err="1">
                <a:solidFill>
                  <a:schemeClr val="tx1">
                    <a:lumMod val="75000"/>
                    <a:lumOff val="25000"/>
                  </a:schemeClr>
                </a:solidFill>
              </a:rPr>
              <a:t>thực</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sp>
        <p:nvSpPr>
          <p:cNvPr id="45" name="TextBox 44">
            <a:extLst>
              <a:ext uri="{FF2B5EF4-FFF2-40B4-BE49-F238E27FC236}">
                <a16:creationId xmlns:a16="http://schemas.microsoft.com/office/drawing/2014/main" xmlns="" id="{0414B9D7-41A1-47D6-9827-38FE12D97CD5}"/>
              </a:ext>
            </a:extLst>
          </p:cNvPr>
          <p:cNvSpPr txBox="1"/>
          <p:nvPr/>
        </p:nvSpPr>
        <p:spPr>
          <a:xfrm>
            <a:off x="3900311" y="1674561"/>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Tránh</a:t>
            </a:r>
            <a:r>
              <a:rPr lang="en-US" sz="2200" dirty="0">
                <a:solidFill>
                  <a:schemeClr val="tx1">
                    <a:lumMod val="75000"/>
                    <a:lumOff val="25000"/>
                  </a:schemeClr>
                </a:solidFill>
              </a:rPr>
              <a:t> </a:t>
            </a:r>
            <a:r>
              <a:rPr lang="en-US" sz="2200" dirty="0" err="1">
                <a:solidFill>
                  <a:schemeClr val="tx1">
                    <a:lumMod val="75000"/>
                    <a:lumOff val="25000"/>
                  </a:schemeClr>
                </a:solidFill>
              </a:rPr>
              <a:t>tiếp</a:t>
            </a:r>
            <a:r>
              <a:rPr lang="en-US" sz="2200" dirty="0">
                <a:solidFill>
                  <a:schemeClr val="tx1">
                    <a:lumMod val="75000"/>
                    <a:lumOff val="25000"/>
                  </a:schemeClr>
                </a:solidFill>
              </a:rPr>
              <a:t> </a:t>
            </a:r>
            <a:r>
              <a:rPr lang="en-US" sz="2200" dirty="0" err="1">
                <a:solidFill>
                  <a:schemeClr val="tx1">
                    <a:lumMod val="75000"/>
                    <a:lumOff val="25000"/>
                  </a:schemeClr>
                </a:solidFill>
              </a:rPr>
              <a:t>xúc</a:t>
            </a:r>
            <a:r>
              <a:rPr lang="en-US" sz="2200" dirty="0">
                <a:solidFill>
                  <a:schemeClr val="tx1">
                    <a:lumMod val="75000"/>
                    <a:lumOff val="25000"/>
                  </a:schemeClr>
                </a:solidFill>
              </a:rPr>
              <a:t> </a:t>
            </a:r>
            <a:r>
              <a:rPr lang="en-US" sz="2200" dirty="0" err="1">
                <a:solidFill>
                  <a:schemeClr val="tx1">
                    <a:lumMod val="75000"/>
                    <a:lumOff val="25000"/>
                  </a:schemeClr>
                </a:solidFill>
              </a:rPr>
              <a:t>với</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sp>
        <p:nvSpPr>
          <p:cNvPr id="47" name="TextBox 46">
            <a:extLst>
              <a:ext uri="{FF2B5EF4-FFF2-40B4-BE49-F238E27FC236}">
                <a16:creationId xmlns:a16="http://schemas.microsoft.com/office/drawing/2014/main" xmlns="" id="{D0B8B1F2-8D0C-455C-8AED-793027F326BB}"/>
              </a:ext>
            </a:extLst>
          </p:cNvPr>
          <p:cNvSpPr txBox="1"/>
          <p:nvPr/>
        </p:nvSpPr>
        <p:spPr>
          <a:xfrm>
            <a:off x="3900311" y="2114652"/>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Ghi</a:t>
            </a:r>
            <a:r>
              <a:rPr lang="en-US" sz="2200" dirty="0">
                <a:solidFill>
                  <a:schemeClr val="tx1">
                    <a:lumMod val="75000"/>
                    <a:lumOff val="25000"/>
                  </a:schemeClr>
                </a:solidFill>
              </a:rPr>
              <a:t> </a:t>
            </a:r>
            <a:r>
              <a:rPr lang="en-US" sz="2200" dirty="0" err="1">
                <a:solidFill>
                  <a:schemeClr val="tx1">
                    <a:lumMod val="75000"/>
                    <a:lumOff val="25000"/>
                  </a:schemeClr>
                </a:solidFill>
              </a:rPr>
              <a:t>lại</a:t>
            </a:r>
            <a:r>
              <a:rPr lang="en-US" sz="2200" dirty="0">
                <a:solidFill>
                  <a:schemeClr val="tx1">
                    <a:lumMod val="75000"/>
                    <a:lumOff val="25000"/>
                  </a:schemeClr>
                </a:solidFill>
              </a:rPr>
              <a:t> </a:t>
            </a:r>
            <a:r>
              <a:rPr lang="en-US" sz="2200" dirty="0" err="1">
                <a:solidFill>
                  <a:schemeClr val="tx1">
                    <a:lumMod val="75000"/>
                    <a:lumOff val="25000"/>
                  </a:schemeClr>
                </a:solidFill>
              </a:rPr>
              <a:t>các</a:t>
            </a:r>
            <a:r>
              <a:rPr lang="en-US" sz="2200" dirty="0">
                <a:solidFill>
                  <a:schemeClr val="tx1">
                    <a:lumMod val="75000"/>
                    <a:lumOff val="25000"/>
                  </a:schemeClr>
                </a:solidFill>
              </a:rPr>
              <a:t> </a:t>
            </a:r>
            <a:r>
              <a:rPr lang="en-US" sz="2200" dirty="0" err="1">
                <a:solidFill>
                  <a:schemeClr val="tx1">
                    <a:lumMod val="75000"/>
                    <a:lumOff val="25000"/>
                  </a:schemeClr>
                </a:solidFill>
              </a:rPr>
              <a:t>thông</a:t>
            </a:r>
            <a:r>
              <a:rPr lang="en-US" sz="2200" dirty="0">
                <a:solidFill>
                  <a:schemeClr val="tx1">
                    <a:lumMod val="75000"/>
                    <a:lumOff val="25000"/>
                  </a:schemeClr>
                </a:solidFill>
              </a:rPr>
              <a:t> tin </a:t>
            </a:r>
            <a:r>
              <a:rPr lang="en-US" sz="2200" dirty="0" err="1">
                <a:solidFill>
                  <a:schemeClr val="tx1">
                    <a:lumMod val="75000"/>
                    <a:lumOff val="25000"/>
                  </a:schemeClr>
                </a:solidFill>
              </a:rPr>
              <a:t>cần</a:t>
            </a:r>
            <a:r>
              <a:rPr lang="en-US" sz="2200" dirty="0">
                <a:solidFill>
                  <a:schemeClr val="tx1">
                    <a:lumMod val="75000"/>
                    <a:lumOff val="25000"/>
                  </a:schemeClr>
                </a:solidFill>
              </a:rPr>
              <a:t> </a:t>
            </a:r>
            <a:r>
              <a:rPr lang="en-US" sz="2200" dirty="0" err="1">
                <a:solidFill>
                  <a:schemeClr val="tx1">
                    <a:lumMod val="75000"/>
                    <a:lumOff val="25000"/>
                  </a:schemeClr>
                </a:solidFill>
              </a:rPr>
              <a:t>thiết</a:t>
            </a:r>
            <a:endParaRPr lang="en-US" sz="2200" dirty="0">
              <a:solidFill>
                <a:schemeClr val="tx1">
                  <a:lumMod val="75000"/>
                  <a:lumOff val="25000"/>
                </a:schemeClr>
              </a:solidFill>
            </a:endParaRPr>
          </a:p>
        </p:txBody>
      </p:sp>
      <p:sp>
        <p:nvSpPr>
          <p:cNvPr id="49" name="TextBox 48">
            <a:extLst>
              <a:ext uri="{FF2B5EF4-FFF2-40B4-BE49-F238E27FC236}">
                <a16:creationId xmlns:a16="http://schemas.microsoft.com/office/drawing/2014/main" xmlns="" id="{7E20E064-4792-439A-8A1C-5208004BCCB5}"/>
              </a:ext>
            </a:extLst>
          </p:cNvPr>
          <p:cNvSpPr txBox="1"/>
          <p:nvPr/>
        </p:nvSpPr>
        <p:spPr>
          <a:xfrm>
            <a:off x="3900311" y="2575204"/>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Kẹp</a:t>
            </a:r>
            <a:r>
              <a:rPr lang="en-US" sz="2200" dirty="0">
                <a:solidFill>
                  <a:schemeClr val="tx1">
                    <a:lumMod val="75000"/>
                    <a:lumOff val="25000"/>
                  </a:schemeClr>
                </a:solidFill>
              </a:rPr>
              <a:t>, </a:t>
            </a:r>
            <a:r>
              <a:rPr lang="en-US" sz="2200" dirty="0" err="1">
                <a:solidFill>
                  <a:schemeClr val="tx1">
                    <a:lumMod val="75000"/>
                    <a:lumOff val="25000"/>
                  </a:schemeClr>
                </a:solidFill>
              </a:rPr>
              <a:t>giữ</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sp>
        <p:nvSpPr>
          <p:cNvPr id="51" name="TextBox 50">
            <a:extLst>
              <a:ext uri="{FF2B5EF4-FFF2-40B4-BE49-F238E27FC236}">
                <a16:creationId xmlns:a16="http://schemas.microsoft.com/office/drawing/2014/main" xmlns="" id="{79B5BC3A-6E12-4744-A69C-E98B3993A8D2}"/>
              </a:ext>
            </a:extLst>
          </p:cNvPr>
          <p:cNvSpPr txBox="1"/>
          <p:nvPr/>
        </p:nvSpPr>
        <p:spPr>
          <a:xfrm>
            <a:off x="3900311" y="3035756"/>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Bắt</a:t>
            </a:r>
            <a:r>
              <a:rPr lang="en-US" sz="2200" dirty="0">
                <a:solidFill>
                  <a:schemeClr val="tx1">
                    <a:lumMod val="75000"/>
                    <a:lumOff val="25000"/>
                  </a:schemeClr>
                </a:solidFill>
              </a:rPr>
              <a:t> </a:t>
            </a:r>
            <a:r>
              <a:rPr lang="en-US" sz="2200" dirty="0" err="1">
                <a:solidFill>
                  <a:schemeClr val="tx1">
                    <a:lumMod val="75000"/>
                    <a:lumOff val="25000"/>
                  </a:schemeClr>
                </a:solidFill>
              </a:rPr>
              <a:t>sâu</a:t>
            </a:r>
            <a:r>
              <a:rPr lang="en-US" sz="2200" dirty="0">
                <a:solidFill>
                  <a:schemeClr val="tx1">
                    <a:lumMod val="75000"/>
                    <a:lumOff val="25000"/>
                  </a:schemeClr>
                </a:solidFill>
              </a:rPr>
              <a:t> </a:t>
            </a:r>
            <a:r>
              <a:rPr lang="en-US" sz="2200" dirty="0" err="1">
                <a:solidFill>
                  <a:schemeClr val="tx1">
                    <a:lumMod val="75000"/>
                    <a:lumOff val="25000"/>
                  </a:schemeClr>
                </a:solidFill>
              </a:rPr>
              <a:t>bọ</a:t>
            </a:r>
            <a:endParaRPr lang="en-US" sz="2200" dirty="0">
              <a:solidFill>
                <a:schemeClr val="tx1">
                  <a:lumMod val="75000"/>
                  <a:lumOff val="25000"/>
                </a:schemeClr>
              </a:solidFill>
            </a:endParaRPr>
          </a:p>
        </p:txBody>
      </p:sp>
      <p:sp>
        <p:nvSpPr>
          <p:cNvPr id="53" name="TextBox 52">
            <a:extLst>
              <a:ext uri="{FF2B5EF4-FFF2-40B4-BE49-F238E27FC236}">
                <a16:creationId xmlns:a16="http://schemas.microsoft.com/office/drawing/2014/main" xmlns="" id="{89C0C5AF-8A65-4A7F-A026-6998BF301895}"/>
              </a:ext>
            </a:extLst>
          </p:cNvPr>
          <p:cNvSpPr txBox="1"/>
          <p:nvPr/>
        </p:nvSpPr>
        <p:spPr>
          <a:xfrm>
            <a:off x="3900311" y="3456536"/>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Vớt</a:t>
            </a:r>
            <a:r>
              <a:rPr lang="en-US" sz="2200" dirty="0">
                <a:solidFill>
                  <a:schemeClr val="tx1">
                    <a:lumMod val="75000"/>
                    <a:lumOff val="25000"/>
                  </a:schemeClr>
                </a:solidFill>
              </a:rPr>
              <a:t> </a:t>
            </a:r>
            <a:r>
              <a:rPr lang="en-US" sz="2200" dirty="0" err="1">
                <a:solidFill>
                  <a:schemeClr val="tx1">
                    <a:lumMod val="75000"/>
                    <a:lumOff val="25000"/>
                  </a:schemeClr>
                </a:solidFill>
              </a:rPr>
              <a:t>động</a:t>
            </a:r>
            <a:r>
              <a:rPr lang="en-US" sz="2200" dirty="0">
                <a:solidFill>
                  <a:schemeClr val="tx1">
                    <a:lumMod val="75000"/>
                    <a:lumOff val="25000"/>
                  </a:schemeClr>
                </a:solidFill>
              </a:rPr>
              <a:t> </a:t>
            </a:r>
            <a:r>
              <a:rPr lang="en-US" sz="2200" dirty="0" err="1">
                <a:solidFill>
                  <a:schemeClr val="tx1">
                    <a:lumMod val="75000"/>
                    <a:lumOff val="25000"/>
                  </a:schemeClr>
                </a:solidFill>
              </a:rPr>
              <a:t>vật</a:t>
            </a:r>
            <a:r>
              <a:rPr lang="en-US" sz="2200" dirty="0">
                <a:solidFill>
                  <a:schemeClr val="tx1">
                    <a:lumMod val="75000"/>
                    <a:lumOff val="25000"/>
                  </a:schemeClr>
                </a:solidFill>
              </a:rPr>
              <a:t> </a:t>
            </a:r>
            <a:r>
              <a:rPr lang="en-US" sz="2200" dirty="0" err="1">
                <a:solidFill>
                  <a:schemeClr val="tx1">
                    <a:lumMod val="75000"/>
                    <a:lumOff val="25000"/>
                  </a:schemeClr>
                </a:solidFill>
              </a:rPr>
              <a:t>dưới</a:t>
            </a:r>
            <a:r>
              <a:rPr lang="en-US" sz="2200" dirty="0">
                <a:solidFill>
                  <a:schemeClr val="tx1">
                    <a:lumMod val="75000"/>
                    <a:lumOff val="25000"/>
                  </a:schemeClr>
                </a:solidFill>
              </a:rPr>
              <a:t> </a:t>
            </a:r>
            <a:r>
              <a:rPr lang="en-US" sz="2200" dirty="0" err="1">
                <a:solidFill>
                  <a:schemeClr val="tx1">
                    <a:lumMod val="75000"/>
                    <a:lumOff val="25000"/>
                  </a:schemeClr>
                </a:solidFill>
              </a:rPr>
              <a:t>nước</a:t>
            </a:r>
            <a:endParaRPr lang="en-US" sz="2200" dirty="0">
              <a:solidFill>
                <a:schemeClr val="tx1">
                  <a:lumMod val="75000"/>
                  <a:lumOff val="25000"/>
                </a:schemeClr>
              </a:solidFill>
            </a:endParaRPr>
          </a:p>
        </p:txBody>
      </p:sp>
      <p:sp>
        <p:nvSpPr>
          <p:cNvPr id="55" name="TextBox 54">
            <a:extLst>
              <a:ext uri="{FF2B5EF4-FFF2-40B4-BE49-F238E27FC236}">
                <a16:creationId xmlns:a16="http://schemas.microsoft.com/office/drawing/2014/main" xmlns="" id="{89AE36F7-9FAA-4452-9233-16014A421EBD}"/>
              </a:ext>
            </a:extLst>
          </p:cNvPr>
          <p:cNvSpPr txBox="1"/>
          <p:nvPr/>
        </p:nvSpPr>
        <p:spPr>
          <a:xfrm>
            <a:off x="3900311" y="3909030"/>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Nuôi</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sp>
        <p:nvSpPr>
          <p:cNvPr id="57" name="TextBox 56">
            <a:extLst>
              <a:ext uri="{FF2B5EF4-FFF2-40B4-BE49-F238E27FC236}">
                <a16:creationId xmlns:a16="http://schemas.microsoft.com/office/drawing/2014/main" xmlns="" id="{2839F58D-4F23-4FA7-8EB4-22F964037538}"/>
              </a:ext>
            </a:extLst>
          </p:cNvPr>
          <p:cNvSpPr txBox="1"/>
          <p:nvPr/>
        </p:nvSpPr>
        <p:spPr>
          <a:xfrm>
            <a:off x="3900311" y="4372135"/>
            <a:ext cx="5068710" cy="430887"/>
          </a:xfrm>
          <a:prstGeom prst="rect">
            <a:avLst/>
          </a:prstGeom>
          <a:noFill/>
        </p:spPr>
        <p:txBody>
          <a:bodyPr wrap="square">
            <a:spAutoFit/>
          </a:bodyPr>
          <a:lstStyle/>
          <a:p>
            <a:pPr algn="ctr"/>
            <a:r>
              <a:rPr lang="en-US" sz="2200" dirty="0" err="1">
                <a:solidFill>
                  <a:schemeClr val="tx1">
                    <a:lumMod val="75000"/>
                    <a:lumOff val="25000"/>
                  </a:schemeClr>
                </a:solidFill>
              </a:rPr>
              <a:t>Để</a:t>
            </a:r>
            <a:r>
              <a:rPr lang="en-US" sz="2200" dirty="0">
                <a:solidFill>
                  <a:schemeClr val="tx1">
                    <a:lumMod val="75000"/>
                    <a:lumOff val="25000"/>
                  </a:schemeClr>
                </a:solidFill>
              </a:rPr>
              <a:t> </a:t>
            </a:r>
            <a:r>
              <a:rPr lang="en-US" sz="2200" dirty="0" err="1">
                <a:solidFill>
                  <a:schemeClr val="tx1">
                    <a:lumMod val="75000"/>
                    <a:lumOff val="25000"/>
                  </a:schemeClr>
                </a:solidFill>
              </a:rPr>
              <a:t>dễ</a:t>
            </a:r>
            <a:r>
              <a:rPr lang="en-US" sz="2200" dirty="0">
                <a:solidFill>
                  <a:schemeClr val="tx1">
                    <a:lumMod val="75000"/>
                    <a:lumOff val="25000"/>
                  </a:schemeClr>
                </a:solidFill>
              </a:rPr>
              <a:t> </a:t>
            </a:r>
            <a:r>
              <a:rPr lang="en-US" sz="2200" dirty="0" err="1">
                <a:solidFill>
                  <a:schemeClr val="tx1">
                    <a:lumMod val="75000"/>
                    <a:lumOff val="25000"/>
                  </a:schemeClr>
                </a:solidFill>
              </a:rPr>
              <a:t>quan</a:t>
            </a:r>
            <a:r>
              <a:rPr lang="en-US" sz="2200" dirty="0">
                <a:solidFill>
                  <a:schemeClr val="tx1">
                    <a:lumMod val="75000"/>
                    <a:lumOff val="25000"/>
                  </a:schemeClr>
                </a:solidFill>
              </a:rPr>
              <a:t> </a:t>
            </a:r>
            <a:r>
              <a:rPr lang="en-US" sz="2200" dirty="0" err="1">
                <a:solidFill>
                  <a:schemeClr val="tx1">
                    <a:lumMod val="75000"/>
                    <a:lumOff val="25000"/>
                  </a:schemeClr>
                </a:solidFill>
              </a:rPr>
              <a:t>sát</a:t>
            </a:r>
            <a:r>
              <a:rPr lang="en-US" sz="2200" dirty="0">
                <a:solidFill>
                  <a:schemeClr val="tx1">
                    <a:lumMod val="75000"/>
                    <a:lumOff val="25000"/>
                  </a:schemeClr>
                </a:solidFill>
              </a:rPr>
              <a:t> </a:t>
            </a:r>
            <a:r>
              <a:rPr lang="en-US" sz="2200" dirty="0" err="1">
                <a:solidFill>
                  <a:schemeClr val="tx1">
                    <a:lumMod val="75000"/>
                    <a:lumOff val="25000"/>
                  </a:schemeClr>
                </a:solidFill>
              </a:rPr>
              <a:t>mẫu</a:t>
            </a:r>
            <a:r>
              <a:rPr lang="en-US" sz="2200" dirty="0">
                <a:solidFill>
                  <a:schemeClr val="tx1">
                    <a:lumMod val="75000"/>
                    <a:lumOff val="25000"/>
                  </a:schemeClr>
                </a:solidFill>
              </a:rPr>
              <a:t> </a:t>
            </a:r>
            <a:r>
              <a:rPr lang="en-US" sz="2200" dirty="0" err="1">
                <a:solidFill>
                  <a:schemeClr val="tx1">
                    <a:lumMod val="75000"/>
                    <a:lumOff val="25000"/>
                  </a:schemeClr>
                </a:solidFill>
              </a:rPr>
              <a:t>vật</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514467094"/>
      </p:ext>
    </p:extLst>
  </p:cSld>
  <p:clrMapOvr>
    <a:masterClrMapping/>
  </p:clrMapOvr>
  <mc:AlternateContent xmlns:mc="http://schemas.openxmlformats.org/markup-compatibility/2006" xmlns:p14="http://schemas.microsoft.com/office/powerpoint/2010/main">
    <mc:Choice Requires="p14">
      <p:transition p14:dur="300">
        <p:circle/>
      </p:transition>
    </mc:Choice>
    <mc:Fallback xmlns="">
      <p:transition>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3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fade">
                                      <p:cBhvr>
                                        <p:cTn id="17" dur="3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3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3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3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300"/>
                                        <p:tgtEl>
                                          <p:spTgt spid="5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3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300"/>
                                        <p:tgtEl>
                                          <p:spTgt spid="5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3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5" grpId="0"/>
      <p:bldP spid="47" grpId="0"/>
      <p:bldP spid="49" grpId="0"/>
      <p:bldP spid="51" grpId="0"/>
      <p:bldP spid="53" grpId="0"/>
      <p:bldP spid="55" grpId="0"/>
      <p:bldP spid="57" grpId="0"/>
    </p:bldLst>
  </p:timing>
</p:sld>
</file>

<file path=ppt/theme/theme1.xml><?xml version="1.0" encoding="utf-8"?>
<a:theme xmlns:a="http://schemas.openxmlformats.org/drawingml/2006/main" name="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540</TotalTime>
  <Words>1330</Words>
  <Application>Microsoft Office PowerPoint</Application>
  <PresentationFormat>On-screen Show (16:9)</PresentationFormat>
  <Paragraphs>262</Paragraphs>
  <Slides>36</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Arial</vt:lpstr>
      <vt:lpstr>Times New Roman</vt:lpstr>
      <vt:lpstr>Raleway</vt:lpstr>
      <vt:lpstr>Gloria Hallelujah</vt:lpstr>
      <vt:lpstr>Open Sans</vt:lpstr>
      <vt:lpstr>Calibri</vt:lpstr>
      <vt:lpstr>Raleway Thin</vt:lpstr>
      <vt:lpstr>Wingdings</vt:lpstr>
      <vt:lpstr>Fira Sans Extra Condensed</vt:lpstr>
      <vt:lpstr>Team Building Class for Elementary by Slidesgo</vt:lpstr>
      <vt:lpstr>CHÀO MỪNG CÁC EM ĐẾN VỚI BUỔI HỌC NGÀY HÔM NAY!</vt:lpstr>
      <vt:lpstr>KHỞI ĐỘNG</vt:lpstr>
      <vt:lpstr>PowerPoint Presentation</vt:lpstr>
      <vt:lpstr>PowerPoint Presentation</vt:lpstr>
      <vt:lpstr>PowerPoint Presentation</vt:lpstr>
      <vt:lpstr>II. THỰC HÀNH TÌM HIỂU SINH VẬT NGOÀI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QUAN SÁT THỰC VẬT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BUỔI HỌC NGÀY HÔM NAY!</dc:title>
  <cp:lastModifiedBy>thao ho</cp:lastModifiedBy>
  <cp:revision>118</cp:revision>
  <dcterms:modified xsi:type="dcterms:W3CDTF">2025-04-01T02:05:14Z</dcterms:modified>
</cp:coreProperties>
</file>