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15"/>
  </p:notesMasterIdLst>
  <p:handoutMasterIdLst>
    <p:handoutMasterId r:id="rId16"/>
  </p:handoutMasterIdLst>
  <p:sldIdLst>
    <p:sldId id="257" r:id="rId2"/>
    <p:sldId id="258" r:id="rId3"/>
    <p:sldId id="259" r:id="rId4"/>
    <p:sldId id="260" r:id="rId5"/>
    <p:sldId id="261" r:id="rId6"/>
    <p:sldId id="262" r:id="rId7"/>
    <p:sldId id="263" r:id="rId8"/>
    <p:sldId id="270" r:id="rId9"/>
    <p:sldId id="264" r:id="rId10"/>
    <p:sldId id="265" r:id="rId11"/>
    <p:sldId id="266" r:id="rId12"/>
    <p:sldId id="268"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6EDA43-1B00-4036-A349-7A2D517E7761}" v="39" dt="2025-03-11T14:23:15.2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p:cViewPr varScale="1">
        <p:scale>
          <a:sx n="78" d="100"/>
          <a:sy n="78" d="100"/>
        </p:scale>
        <p:origin x="739" y="91"/>
      </p:cViewPr>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95" d="100"/>
          <a:sy n="95" d="100"/>
        </p:scale>
        <p:origin x="358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vl1pPr>
          </a:lstStyle>
          <a:p>
            <a:endParaRPr lang="vi-VN" dirty="0">
              <a:latin typeface="Segoe UI" panose="020B0502040204020203" pitchFamily="34" charset="0"/>
            </a:endParaRPr>
          </a:p>
        </p:txBody>
      </p:sp>
      <p:sp>
        <p:nvSpPr>
          <p:cNvPr id="3" name="Chỗ dành sẵn cho Ngày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latinLnBrk="0">
              <a:defRPr lang="vi-VN" sz="1200"/>
            </a:lvl1pPr>
          </a:lstStyle>
          <a:p>
            <a:fld id="{FFBE2AAA-2CC7-4F9C-A8C6-8B9F2A3E9EF0}" type="datetimeFigureOut">
              <a:rPr lang="vi-VN" smtClean="0">
                <a:latin typeface="Segoe UI" panose="020B0502040204020203" pitchFamily="34" charset="0"/>
              </a:rPr>
              <a:t>11/03/2025</a:t>
            </a:fld>
            <a:endParaRPr lang="vi-VN" dirty="0">
              <a:latin typeface="Segoe UI" panose="020B0502040204020203" pitchFamily="34" charset="0"/>
            </a:endParaRPr>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latinLnBrk="0">
              <a:defRPr lang="vi-VN" sz="1200"/>
            </a:lvl1pPr>
          </a:lstStyle>
          <a:p>
            <a:endParaRPr lang="vi-VN" dirty="0">
              <a:latin typeface="Segoe UI" panose="020B0502040204020203" pitchFamily="34" charset="0"/>
            </a:endParaRPr>
          </a:p>
        </p:txBody>
      </p:sp>
      <p:sp>
        <p:nvSpPr>
          <p:cNvPr id="5" name="Chỗ dành sẵn cho Số Trang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latinLnBrk="0">
              <a:defRPr lang="vi-VN" sz="1200"/>
            </a:lvl1pPr>
          </a:lstStyle>
          <a:p>
            <a:fld id="{950AD62A-9EE1-43E3-A7E5-D268F71DF3EB}" type="slidenum">
              <a:rPr lang="vi-VN" smtClean="0">
                <a:latin typeface="Segoe UI" panose="020B0502040204020203" pitchFamily="34" charset="0"/>
              </a:rPr>
              <a:t>‹#›</a:t>
            </a:fld>
            <a:endParaRPr lang="vi-VN" dirty="0">
              <a:latin typeface="Segoe UI" panose="020B0502040204020203" pitchFamily="34" charset="0"/>
            </a:endParaRPr>
          </a:p>
        </p:txBody>
      </p:sp>
    </p:spTree>
    <p:extLst>
      <p:ext uri="{BB962C8B-B14F-4D97-AF65-F5344CB8AC3E}">
        <p14:creationId xmlns:p14="http://schemas.microsoft.com/office/powerpoint/2010/main" val="20309499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latinLnBrk="0">
              <a:defRPr lang="vi-VN" sz="1200">
                <a:latin typeface="Segoe UI" panose="020B0502040204020203" pitchFamily="34" charset="0"/>
              </a:defRPr>
            </a:lvl1pPr>
          </a:lstStyle>
          <a:p>
            <a:endParaRPr lang="en-US" dirty="0"/>
          </a:p>
        </p:txBody>
      </p:sp>
      <p:sp>
        <p:nvSpPr>
          <p:cNvPr id="3" name="Chỗ dành sẵn cho Ngày 2"/>
          <p:cNvSpPr>
            <a:spLocks noGrp="1"/>
          </p:cNvSpPr>
          <p:nvPr>
            <p:ph type="dt" idx="1"/>
          </p:nvPr>
        </p:nvSpPr>
        <p:spPr>
          <a:xfrm>
            <a:off x="3884613" y="0"/>
            <a:ext cx="2971800" cy="458788"/>
          </a:xfrm>
          <a:prstGeom prst="rect">
            <a:avLst/>
          </a:prstGeom>
        </p:spPr>
        <p:txBody>
          <a:bodyPr vert="horz" lIns="91440" tIns="45720" rIns="91440" bIns="45720" rtlCol="0"/>
          <a:lstStyle>
            <a:lvl1pPr algn="r" latinLnBrk="0">
              <a:defRPr lang="vi-VN" sz="1200">
                <a:latin typeface="Segoe UI" panose="020B0502040204020203" pitchFamily="34" charset="0"/>
              </a:defRPr>
            </a:lvl1pPr>
          </a:lstStyle>
          <a:p>
            <a:fld id="{2B37ADBA-1AC7-4CD6-8AFF-4E8087BA5487}" type="datetimeFigureOut">
              <a:rPr lang="en-US" smtClean="0"/>
              <a:t>3/11/2025</a:t>
            </a:fld>
            <a:endParaRPr lang="en-US" dirty="0"/>
          </a:p>
        </p:txBody>
      </p:sp>
      <p:sp>
        <p:nvSpPr>
          <p:cNvPr id="4" name="Chỗ dành sẵn cho Ảnh Trang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dirty="0"/>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dirty="0"/>
              <a:t>Bấm để sửa kiểu văn bản </a:t>
            </a:r>
            <a:r>
              <a:rPr lang="vi-VN" dirty="0" err="1"/>
              <a:t>Bản</a:t>
            </a:r>
            <a:r>
              <a:rPr lang="vi-VN" dirty="0"/>
              <a:t> cái</a:t>
            </a:r>
          </a:p>
          <a:p>
            <a:pPr lvl="1"/>
            <a:r>
              <a:rPr lang="vi-VN" dirty="0"/>
              <a:t>Mức hai</a:t>
            </a:r>
          </a:p>
          <a:p>
            <a:pPr lvl="2"/>
            <a:r>
              <a:rPr lang="vi-VN" dirty="0"/>
              <a:t>Mức ba</a:t>
            </a:r>
          </a:p>
          <a:p>
            <a:pPr lvl="3"/>
            <a:r>
              <a:rPr lang="vi-VN" dirty="0"/>
              <a:t>Mức bốn</a:t>
            </a:r>
          </a:p>
          <a:p>
            <a:pPr lvl="4"/>
            <a:r>
              <a:rPr lang="vi-VN" dirty="0"/>
              <a:t>Mức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latinLnBrk="0">
              <a:defRPr lang="vi-VN" sz="1200">
                <a:latin typeface="Segoe UI" panose="020B0502040204020203" pitchFamily="34" charset="0"/>
              </a:defRPr>
            </a:lvl1pPr>
          </a:lstStyle>
          <a:p>
            <a:endParaRPr lang="en-US" dirty="0"/>
          </a:p>
        </p:txBody>
      </p:sp>
      <p:sp>
        <p:nvSpPr>
          <p:cNvPr id="7" name="Chỗ dành sẵn cho Số Trang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latinLnBrk="0">
              <a:defRPr lang="vi-VN" sz="1200">
                <a:latin typeface="Segoe UI" panose="020B0502040204020203" pitchFamily="34" charset="0"/>
              </a:defRPr>
            </a:lvl1pPr>
          </a:lstStyle>
          <a:p>
            <a:fld id="{5534C2EF-8A97-4DAF-B099-E567883644D6}" type="slidenum">
              <a:rPr lang="en-US" smtClean="0"/>
              <a:t>‹#›</a:t>
            </a:fld>
            <a:endParaRPr lang="en-US" dirty="0"/>
          </a:p>
        </p:txBody>
      </p:sp>
    </p:spTree>
    <p:extLst>
      <p:ext uri="{BB962C8B-B14F-4D97-AF65-F5344CB8AC3E}">
        <p14:creationId xmlns:p14="http://schemas.microsoft.com/office/powerpoint/2010/main" val="3086727474"/>
      </p:ext>
    </p:extLst>
  </p:cSld>
  <p:clrMap bg1="lt1" tx1="dk1" bg2="lt2" tx2="dk2" accent1="accent1" accent2="accent2" accent3="accent3" accent4="accent4" accent5="accent5" accent6="accent6" hlink="hlink" folHlink="folHlink"/>
  <p:notesStyle>
    <a:lvl1pPr marL="0" algn="l" defTabSz="914400" rtl="0" eaLnBrk="1" latinLnBrk="0" hangingPunct="1">
      <a:defRPr lang="vi-VN" sz="1200" kern="1200">
        <a:solidFill>
          <a:schemeClr val="tx1"/>
        </a:solidFill>
        <a:latin typeface="Segoe UI" panose="020B0502040204020203" pitchFamily="34" charset="0"/>
        <a:ea typeface="+mn-ea"/>
        <a:cs typeface="+mn-cs"/>
      </a:defRPr>
    </a:lvl1pPr>
    <a:lvl2pPr marL="457200" algn="l" defTabSz="914400" rtl="0" eaLnBrk="1" latinLnBrk="0" hangingPunct="1">
      <a:defRPr lang="vi-VN" sz="1200" kern="1200">
        <a:solidFill>
          <a:schemeClr val="tx1"/>
        </a:solidFill>
        <a:latin typeface="Segoe UI" panose="020B0502040204020203" pitchFamily="34" charset="0"/>
        <a:ea typeface="+mn-ea"/>
        <a:cs typeface="+mn-cs"/>
      </a:defRPr>
    </a:lvl2pPr>
    <a:lvl3pPr marL="914400" algn="l" defTabSz="914400" rtl="0" eaLnBrk="1" latinLnBrk="0" hangingPunct="1">
      <a:defRPr lang="vi-VN" sz="1200" kern="1200">
        <a:solidFill>
          <a:schemeClr val="tx1"/>
        </a:solidFill>
        <a:latin typeface="Segoe UI" panose="020B0502040204020203" pitchFamily="34" charset="0"/>
        <a:ea typeface="+mn-ea"/>
        <a:cs typeface="+mn-cs"/>
      </a:defRPr>
    </a:lvl3pPr>
    <a:lvl4pPr marL="1371600" algn="l" defTabSz="914400" rtl="0" eaLnBrk="1" latinLnBrk="0" hangingPunct="1">
      <a:defRPr lang="vi-VN" sz="1200" kern="1200">
        <a:solidFill>
          <a:schemeClr val="tx1"/>
        </a:solidFill>
        <a:latin typeface="Segoe UI" panose="020B0502040204020203" pitchFamily="34" charset="0"/>
        <a:ea typeface="+mn-ea"/>
        <a:cs typeface="+mn-cs"/>
      </a:defRPr>
    </a:lvl4pPr>
    <a:lvl5pPr marL="1828800" algn="l" defTabSz="914400" rtl="0" eaLnBrk="1" latinLnBrk="0" hangingPunct="1">
      <a:defRPr lang="vi-VN" sz="1200" kern="1200">
        <a:solidFill>
          <a:schemeClr val="tx1"/>
        </a:solidFill>
        <a:latin typeface="Segoe UI" panose="020B0502040204020203" pitchFamily="34" charset="0"/>
        <a:ea typeface="+mn-ea"/>
        <a:cs typeface="+mn-cs"/>
      </a:defRPr>
    </a:lvl5pPr>
    <a:lvl6pPr marL="2286000" algn="l" defTabSz="914400" rtl="0" eaLnBrk="1" latinLnBrk="0" hangingPunct="1">
      <a:defRPr lang="vi-VN" sz="1200" kern="1200">
        <a:solidFill>
          <a:schemeClr val="tx1"/>
        </a:solidFill>
        <a:latin typeface="+mn-lt"/>
        <a:ea typeface="+mn-ea"/>
        <a:cs typeface="+mn-cs"/>
      </a:defRPr>
    </a:lvl6pPr>
    <a:lvl7pPr marL="2743200" algn="l" defTabSz="914400" rtl="0" eaLnBrk="1" latinLnBrk="0" hangingPunct="1">
      <a:defRPr lang="vi-VN" sz="1200" kern="1200">
        <a:solidFill>
          <a:schemeClr val="tx1"/>
        </a:solidFill>
        <a:latin typeface="+mn-lt"/>
        <a:ea typeface="+mn-ea"/>
        <a:cs typeface="+mn-cs"/>
      </a:defRPr>
    </a:lvl7pPr>
    <a:lvl8pPr marL="3200400" algn="l" defTabSz="914400" rtl="0" eaLnBrk="1" latinLnBrk="0" hangingPunct="1">
      <a:defRPr lang="vi-VN" sz="1200" kern="1200">
        <a:solidFill>
          <a:schemeClr val="tx1"/>
        </a:solidFill>
        <a:latin typeface="+mn-lt"/>
        <a:ea typeface="+mn-ea"/>
        <a:cs typeface="+mn-cs"/>
      </a:defRPr>
    </a:lvl8pPr>
    <a:lvl9pPr marL="3657600" algn="l" defTabSz="914400" rtl="0" eaLnBrk="1" latinLnBrk="0" hangingPunct="1">
      <a:defRPr lang="vi-VN"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rang chiếu Tiêu đề">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2124" r="323" b="422"/>
          <a:stretch>
            <a:fillRect/>
          </a:stretch>
        </p:blipFill>
        <p:spPr>
          <a:xfrm>
            <a:off x="1524" y="1"/>
            <a:ext cx="12188952" cy="6858000"/>
          </a:xfrm>
          <a:prstGeom prst="rect">
            <a:avLst/>
          </a:prstGeom>
        </p:spPr>
      </p:pic>
      <p:sp>
        <p:nvSpPr>
          <p:cNvPr id="2" name="Tiêu đề 1"/>
          <p:cNvSpPr>
            <a:spLocks noGrp="1"/>
          </p:cNvSpPr>
          <p:nvPr>
            <p:ph type="ctrTitle" hasCustomPrompt="1"/>
          </p:nvPr>
        </p:nvSpPr>
        <p:spPr>
          <a:xfrm>
            <a:off x="838200" y="533400"/>
            <a:ext cx="8458200" cy="1828800"/>
          </a:xfrm>
        </p:spPr>
        <p:txBody>
          <a:bodyPr anchor="b">
            <a:normAutofit/>
          </a:bodyPr>
          <a:lstStyle>
            <a:lvl1pPr algn="l"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Tiêu đề phụ 2"/>
          <p:cNvSpPr>
            <a:spLocks noGrp="1"/>
          </p:cNvSpPr>
          <p:nvPr>
            <p:ph type="subTitle" idx="1" hasCustomPrompt="1"/>
          </p:nvPr>
        </p:nvSpPr>
        <p:spPr>
          <a:xfrm>
            <a:off x="838200" y="2438400"/>
            <a:ext cx="7086600" cy="914400"/>
          </a:xfrm>
        </p:spPr>
        <p:txBody>
          <a:bodyPr>
            <a:normAutofit/>
          </a:bodyPr>
          <a:lstStyle>
            <a:lvl1pPr marL="0" indent="0" algn="l" latinLnBrk="0">
              <a:spcBef>
                <a:spcPts val="1200"/>
              </a:spcBef>
              <a:buNone/>
              <a:defRPr lang="vi-VN" sz="2400">
                <a:latin typeface="Segoe UI" panose="020B0502040204020203" pitchFamily="34" charset="0"/>
                <a:ea typeface="Segoe UI" panose="020B0502040204020203" pitchFamily="34" charset="0"/>
                <a:cs typeface="Segoe UI" panose="020B0502040204020203" pitchFamily="34" charset="0"/>
              </a:defRPr>
            </a:lvl1pPr>
            <a:lvl2pPr marL="457200" indent="0" algn="ctr" latinLnBrk="0">
              <a:buNone/>
              <a:defRPr lang="vi-VN" sz="2000"/>
            </a:lvl2pPr>
            <a:lvl3pPr marL="914400" indent="0" algn="ctr" latinLnBrk="0">
              <a:buNone/>
              <a:defRPr lang="vi-VN" sz="1800"/>
            </a:lvl3pPr>
            <a:lvl4pPr marL="1371600" indent="0" algn="ctr" latinLnBrk="0">
              <a:buNone/>
              <a:defRPr lang="vi-VN" sz="1600"/>
            </a:lvl4pPr>
            <a:lvl5pPr marL="1828800" indent="0" algn="ctr" latinLnBrk="0">
              <a:buNone/>
              <a:defRPr lang="vi-VN" sz="1600"/>
            </a:lvl5pPr>
            <a:lvl6pPr marL="2286000" indent="0" algn="ctr" latinLnBrk="0">
              <a:buNone/>
              <a:defRPr lang="vi-VN" sz="1600"/>
            </a:lvl6pPr>
            <a:lvl7pPr marL="2743200" indent="0" algn="ctr" latinLnBrk="0">
              <a:buNone/>
              <a:defRPr lang="vi-VN" sz="1600"/>
            </a:lvl7pPr>
            <a:lvl8pPr marL="3200400" indent="0" algn="ctr" latinLnBrk="0">
              <a:buNone/>
              <a:defRPr lang="vi-VN" sz="1600"/>
            </a:lvl8pPr>
            <a:lvl9pPr marL="3657600" indent="0" algn="ctr" latinLnBrk="0">
              <a:buNone/>
              <a:defRPr lang="vi-VN" sz="1600"/>
            </a:lvl9pPr>
          </a:lstStyle>
          <a:p>
            <a:r>
              <a:rPr lang="vi-VN"/>
              <a:t>Bấm để sửa kiểu tiêu đề phụ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Hai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2435"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5300133" y="933449"/>
            <a:ext cx="41148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5530568" y="1113022"/>
            <a:ext cx="3638453"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20" name="Chỗ dành sẵn cho Văn bản 16"/>
          <p:cNvSpPr>
            <a:spLocks noGrp="1"/>
          </p:cNvSpPr>
          <p:nvPr>
            <p:ph type="body" sz="quarter" idx="16" hasCustomPrompt="1"/>
          </p:nvPr>
        </p:nvSpPr>
        <p:spPr>
          <a:xfrm>
            <a:off x="5566714" y="5305425"/>
            <a:ext cx="3566160" cy="1097280"/>
          </a:xfrm>
        </p:spPr>
        <p:txBody>
          <a:bodyPr>
            <a:normAutofit/>
          </a:bodyPr>
          <a:lstStyle>
            <a:lvl1pPr marL="0" indent="0" latinLnBrk="0">
              <a:buNone/>
              <a:defRPr lang="vi-VN" sz="18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a Ảnh với Chú thích">
    <p:spTree>
      <p:nvGrpSpPr>
        <p:cNvPr id="1" name=""/>
        <p:cNvGrpSpPr/>
        <p:nvPr/>
      </p:nvGrpSpPr>
      <p:grpSpPr>
        <a:xfrm>
          <a:off x="0" y="0"/>
          <a:ext cx="0" cy="0"/>
          <a:chOff x="0" y="0"/>
          <a:chExt cx="0" cy="0"/>
        </a:xfrm>
      </p:grpSpPr>
      <p:pic>
        <p:nvPicPr>
          <p:cNvPr id="6" name="Ảnh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5" y="1716"/>
            <a:ext cx="12188952" cy="6856284"/>
          </a:xfrm>
          <a:prstGeom prst="rect">
            <a:avLst/>
          </a:prstGeom>
        </p:spPr>
      </p:pic>
      <p:sp>
        <p:nvSpPr>
          <p:cNvPr id="7" name="Hình tự do 5"/>
          <p:cNvSpPr/>
          <p:nvPr/>
        </p:nvSpPr>
        <p:spPr bwMode="gray">
          <a:xfrm>
            <a:off x="762000" y="933449"/>
            <a:ext cx="5334000" cy="4109465"/>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3" hasCustomPrompt="1"/>
          </p:nvPr>
        </p:nvSpPr>
        <p:spPr>
          <a:xfrm>
            <a:off x="991888" y="1113022"/>
            <a:ext cx="4874224" cy="3750319"/>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8" name="Hình tự do 5"/>
          <p:cNvSpPr/>
          <p:nvPr/>
        </p:nvSpPr>
        <p:spPr bwMode="gray">
          <a:xfrm>
            <a:off x="6323873" y="967316"/>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9" name="Chỗ dành sẵn cho Ảnh 18"/>
          <p:cNvSpPr>
            <a:spLocks noGrp="1"/>
          </p:cNvSpPr>
          <p:nvPr>
            <p:ph type="pic" sz="quarter" idx="15" hasCustomPrompt="1"/>
          </p:nvPr>
        </p:nvSpPr>
        <p:spPr>
          <a:xfrm>
            <a:off x="6506025" y="1109743"/>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7" name="Chỗ dành sẵn cho Văn bản 16"/>
          <p:cNvSpPr>
            <a:spLocks noGrp="1"/>
          </p:cNvSpPr>
          <p:nvPr>
            <p:ph type="body" sz="quarter" idx="14" hasCustomPrompt="1"/>
          </p:nvPr>
        </p:nvSpPr>
        <p:spPr>
          <a:xfrm>
            <a:off x="1028581" y="5919255"/>
            <a:ext cx="8104082" cy="497420"/>
          </a:xfrm>
        </p:spPr>
        <p:txBody>
          <a:bodyPr>
            <a:normAutofit/>
          </a:bodyPr>
          <a:lstStyle>
            <a:lvl1pPr marL="0" indent="0" latinLnBrk="0">
              <a:spcBef>
                <a:spcPts val="0"/>
              </a:spcBef>
              <a:buNone/>
              <a:defRPr lang="vi-VN" sz="1600">
                <a:latin typeface="Segoe UI" panose="020B0502040204020203" pitchFamily="34" charset="0"/>
                <a:ea typeface="Segoe UI" panose="020B0502040204020203" pitchFamily="34" charset="0"/>
                <a:cs typeface="Segoe UI" panose="020B0502040204020203" pitchFamily="34" charset="0"/>
              </a:defRPr>
            </a:lvl1pPr>
            <a:lvl2pPr marL="0" indent="0" latinLnBrk="0">
              <a:spcBef>
                <a:spcPts val="1200"/>
              </a:spcBef>
              <a:buNone/>
              <a:defRPr lang="vi-VN" sz="1800"/>
            </a:lvl2pPr>
            <a:lvl3pPr marL="0" indent="0" latinLnBrk="0">
              <a:spcBef>
                <a:spcPts val="1200"/>
              </a:spcBef>
              <a:buNone/>
              <a:defRPr lang="vi-VN" sz="1800"/>
            </a:lvl3pPr>
            <a:lvl4pPr marL="0" indent="0" latinLnBrk="0">
              <a:spcBef>
                <a:spcPts val="1200"/>
              </a:spcBef>
              <a:buNone/>
              <a:defRPr lang="vi-VN" sz="1800"/>
            </a:lvl4pPr>
            <a:lvl5pPr marL="0" indent="0" latinLnBrk="0">
              <a:spcBef>
                <a:spcPts val="1200"/>
              </a:spcBef>
              <a:buNone/>
              <a:defRPr lang="vi-VN" sz="1800"/>
            </a:lvl5pPr>
          </a:lstStyle>
          <a:p>
            <a:pPr lvl="0"/>
            <a:r>
              <a:rPr lang="vi-VN"/>
              <a:t>Bấm để sửa kiểu văn bản Bản cái</a:t>
            </a:r>
          </a:p>
        </p:txBody>
      </p:sp>
      <p:sp>
        <p:nvSpPr>
          <p:cNvPr id="12" name="Hình tự do 5"/>
          <p:cNvSpPr/>
          <p:nvPr/>
        </p:nvSpPr>
        <p:spPr bwMode="gray">
          <a:xfrm>
            <a:off x="6323873" y="3060954"/>
            <a:ext cx="2990942" cy="1934384"/>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6506025" y="3203381"/>
            <a:ext cx="2626638" cy="1649530"/>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 name="Tiêu đề 1"/>
          <p:cNvSpPr>
            <a:spLocks noGrp="1"/>
          </p:cNvSpPr>
          <p:nvPr>
            <p:ph type="title" hasCustomPrompt="1"/>
          </p:nvPr>
        </p:nvSpPr>
        <p:spPr>
          <a:xfrm>
            <a:off x="1028580" y="5305424"/>
            <a:ext cx="8104083" cy="579921"/>
          </a:xfrm>
        </p:spPr>
        <p:txBody>
          <a:bodyPr>
            <a:normAutofit/>
          </a:bodyPr>
          <a:lstStyle>
            <a:lvl1pPr latinLnBrk="0">
              <a:defRPr lang="vi-VN" sz="2400">
                <a:solidFill>
                  <a:schemeClr val="accent1"/>
                </a:solidFill>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ăm Ảnh">
    <p:spTree>
      <p:nvGrpSpPr>
        <p:cNvPr id="1" name=""/>
        <p:cNvGrpSpPr/>
        <p:nvPr/>
      </p:nvGrpSpPr>
      <p:grpSpPr>
        <a:xfrm>
          <a:off x="0" y="0"/>
          <a:ext cx="0" cy="0"/>
          <a:chOff x="0" y="0"/>
          <a:chExt cx="0" cy="0"/>
        </a:xfrm>
      </p:grpSpPr>
      <p:pic>
        <p:nvPicPr>
          <p:cNvPr id="7" name="Ảnh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3" y="283"/>
            <a:ext cx="12188952" cy="6859715"/>
          </a:xfrm>
          <a:prstGeom prst="rect">
            <a:avLst/>
          </a:prstGeom>
        </p:spPr>
      </p:pic>
      <p:sp>
        <p:nvSpPr>
          <p:cNvPr id="8" name="Hình tự do 5"/>
          <p:cNvSpPr/>
          <p:nvPr/>
        </p:nvSpPr>
        <p:spPr bwMode="gray">
          <a:xfrm>
            <a:off x="4182533" y="265044"/>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9" name="Chỗ dành sẵn cho Ảnh 8"/>
          <p:cNvSpPr>
            <a:spLocks noGrp="1"/>
          </p:cNvSpPr>
          <p:nvPr>
            <p:ph type="pic" sz="quarter" idx="13" hasCustomPrompt="1"/>
          </p:nvPr>
        </p:nvSpPr>
        <p:spPr>
          <a:xfrm>
            <a:off x="4424435" y="436315"/>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0" name="Hình tự do 5"/>
          <p:cNvSpPr/>
          <p:nvPr/>
        </p:nvSpPr>
        <p:spPr bwMode="gray">
          <a:xfrm>
            <a:off x="816188" y="384723"/>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1" name="Chỗ dành sẵn cho Ảnh 10"/>
          <p:cNvSpPr>
            <a:spLocks noGrp="1"/>
          </p:cNvSpPr>
          <p:nvPr>
            <p:ph type="pic" sz="quarter" idx="15" hasCustomPrompt="1"/>
          </p:nvPr>
        </p:nvSpPr>
        <p:spPr>
          <a:xfrm>
            <a:off x="1013022" y="538232"/>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2" name="Hình tự do 5"/>
          <p:cNvSpPr/>
          <p:nvPr/>
        </p:nvSpPr>
        <p:spPr bwMode="gray">
          <a:xfrm>
            <a:off x="816188" y="2478361"/>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3" name="Chỗ dành sẵn cho Ảnh 12"/>
          <p:cNvSpPr>
            <a:spLocks noGrp="1"/>
          </p:cNvSpPr>
          <p:nvPr>
            <p:ph type="pic" sz="quarter" idx="16" hasCustomPrompt="1"/>
          </p:nvPr>
        </p:nvSpPr>
        <p:spPr>
          <a:xfrm>
            <a:off x="1013022" y="2631870"/>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14" name="Hình tự do 5"/>
          <p:cNvSpPr/>
          <p:nvPr/>
        </p:nvSpPr>
        <p:spPr bwMode="gray">
          <a:xfrm>
            <a:off x="816188" y="4571999"/>
            <a:ext cx="3146212" cy="1894677"/>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5" name="Chỗ dành sẵn cho Ảnh 14"/>
          <p:cNvSpPr>
            <a:spLocks noGrp="1"/>
          </p:cNvSpPr>
          <p:nvPr>
            <p:ph type="pic" sz="quarter" idx="17" hasCustomPrompt="1"/>
          </p:nvPr>
        </p:nvSpPr>
        <p:spPr>
          <a:xfrm>
            <a:off x="1013022" y="4725508"/>
            <a:ext cx="2752545" cy="1587658"/>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18288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
        <p:nvSpPr>
          <p:cNvPr id="20" name="Hình tự do 5"/>
          <p:cNvSpPr/>
          <p:nvPr/>
        </p:nvSpPr>
        <p:spPr bwMode="gray">
          <a:xfrm>
            <a:off x="4182533" y="3448511"/>
            <a:ext cx="5232399" cy="3020023"/>
          </a:xfrm>
          <a:custGeom>
            <a:avLst/>
            <a:gdLst>
              <a:gd name="T0" fmla="*/ 870 w 933"/>
              <a:gd name="T1" fmla="*/ 64 h 1275"/>
              <a:gd name="T2" fmla="*/ 870 w 933"/>
              <a:gd name="T3" fmla="*/ 1213 h 1275"/>
              <a:gd name="T4" fmla="*/ 61 w 933"/>
              <a:gd name="T5" fmla="*/ 1213 h 1275"/>
              <a:gd name="T6" fmla="*/ 61 w 933"/>
              <a:gd name="T7" fmla="*/ 64 h 1275"/>
              <a:gd name="T8" fmla="*/ 870 w 933"/>
              <a:gd name="T9" fmla="*/ 64 h 1275"/>
            </a:gdLst>
            <a:ahLst/>
            <a:cxnLst>
              <a:cxn ang="0">
                <a:pos x="T0" y="T1"/>
              </a:cxn>
              <a:cxn ang="0">
                <a:pos x="T2" y="T3"/>
              </a:cxn>
              <a:cxn ang="0">
                <a:pos x="T4" y="T5"/>
              </a:cxn>
              <a:cxn ang="0">
                <a:pos x="T6" y="T7"/>
              </a:cxn>
              <a:cxn ang="0">
                <a:pos x="T8" y="T9"/>
              </a:cxn>
            </a:cxnLst>
            <a:rect l="0" t="0" r="r" b="b"/>
            <a:pathLst>
              <a:path w="933" h="1275">
                <a:moveTo>
                  <a:pt x="870" y="64"/>
                </a:moveTo>
                <a:cubicBezTo>
                  <a:pt x="933" y="128"/>
                  <a:pt x="922" y="1160"/>
                  <a:pt x="870" y="1213"/>
                </a:cubicBezTo>
                <a:cubicBezTo>
                  <a:pt x="817" y="1266"/>
                  <a:pt x="121" y="1275"/>
                  <a:pt x="61" y="1213"/>
                </a:cubicBezTo>
                <a:cubicBezTo>
                  <a:pt x="0" y="1151"/>
                  <a:pt x="3" y="123"/>
                  <a:pt x="61" y="64"/>
                </a:cubicBezTo>
                <a:cubicBezTo>
                  <a:pt x="118" y="5"/>
                  <a:pt x="806" y="0"/>
                  <a:pt x="870" y="64"/>
                </a:cubicBezTo>
                <a:close/>
              </a:path>
            </a:pathLst>
          </a:custGeom>
          <a:solidFill>
            <a:srgbClr val="FFFFFF"/>
          </a:solidFill>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21" name="Chỗ dành sẵn cho Ảnh 20"/>
          <p:cNvSpPr>
            <a:spLocks noGrp="1"/>
          </p:cNvSpPr>
          <p:nvPr>
            <p:ph type="pic" sz="quarter" idx="18" hasCustomPrompt="1"/>
          </p:nvPr>
        </p:nvSpPr>
        <p:spPr>
          <a:xfrm>
            <a:off x="4424435" y="3619782"/>
            <a:ext cx="4748594" cy="2677481"/>
          </a:xfrm>
          <a:custGeom>
            <a:avLst/>
            <a:gdLst>
              <a:gd name="connsiteX0" fmla="*/ 1744346 w 3503695"/>
              <a:gd name="connsiteY0" fmla="*/ 62 h 4031418"/>
              <a:gd name="connsiteX1" fmla="*/ 3334838 w 3503695"/>
              <a:gd name="connsiteY1" fmla="*/ 150223 h 4031418"/>
              <a:gd name="connsiteX2" fmla="*/ 3334838 w 3503695"/>
              <a:gd name="connsiteY2" fmla="*/ 3890810 h 4031418"/>
              <a:gd name="connsiteX3" fmla="*/ 174362 w 3503695"/>
              <a:gd name="connsiteY3" fmla="*/ 3890810 h 4031418"/>
              <a:gd name="connsiteX4" fmla="*/ 174362 w 3503695"/>
              <a:gd name="connsiteY4" fmla="*/ 150223 h 4031418"/>
              <a:gd name="connsiteX5" fmla="*/ 1744346 w 3503695"/>
              <a:gd name="connsiteY5" fmla="*/ 62 h 403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695" h="4031418">
                <a:moveTo>
                  <a:pt x="1744346" y="62"/>
                </a:moveTo>
                <a:cubicBezTo>
                  <a:pt x="2475376" y="-1972"/>
                  <a:pt x="3209826" y="46047"/>
                  <a:pt x="3334838" y="150223"/>
                </a:cubicBezTo>
                <a:cubicBezTo>
                  <a:pt x="3580957" y="358576"/>
                  <a:pt x="3537984" y="3718268"/>
                  <a:pt x="3334838" y="3890810"/>
                </a:cubicBezTo>
                <a:cubicBezTo>
                  <a:pt x="3127786" y="4063352"/>
                  <a:pt x="408761" y="4092652"/>
                  <a:pt x="174362" y="3890810"/>
                </a:cubicBezTo>
                <a:cubicBezTo>
                  <a:pt x="-63943" y="3688968"/>
                  <a:pt x="-52223" y="342299"/>
                  <a:pt x="174362" y="150223"/>
                </a:cubicBezTo>
                <a:cubicBezTo>
                  <a:pt x="285702" y="54185"/>
                  <a:pt x="1013315" y="2097"/>
                  <a:pt x="1744346" y="62"/>
                </a:cubicBezTo>
                <a:close/>
              </a:path>
            </a:pathLst>
          </a:custGeom>
          <a:solidFill>
            <a:schemeClr val="accent2">
              <a:lumMod val="20000"/>
              <a:lumOff val="80000"/>
            </a:schemeClr>
          </a:solidFill>
        </p:spPr>
        <p:txBody>
          <a:bodyPr wrap="square" tIns="365760">
            <a:noAutofit/>
          </a:bodyPr>
          <a:lstStyle>
            <a:lvl1pPr marL="0" indent="0" algn="ctr" latinLnBrk="0">
              <a:buNone/>
              <a:defRPr lang="vi-VN">
                <a:latin typeface="Segoe UI" panose="020B0502040204020203" pitchFamily="34" charset="0"/>
                <a:ea typeface="Segoe UI" panose="020B0502040204020203" pitchFamily="34" charset="0"/>
                <a:cs typeface="Segoe UI" panose="020B0502040204020203" pitchFamily="34" charset="0"/>
              </a:defRPr>
            </a:lvl1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679DC548-14FE-4E4F-A263-940A54C248A3}" type="datetime1">
              <a:rPr lang="vi-VN" smtClean="0"/>
              <a:t>11/03/2025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ăn bản và Tiêu đề Dọc">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839200" y="365125"/>
            <a:ext cx="1828799" cy="4940300"/>
          </a:xfr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1524000" y="365125"/>
            <a:ext cx="6858000" cy="4940300"/>
          </a:xfrm>
        </p:spPr>
        <p:txBody>
          <a:bodyPr vert="eaVert"/>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4FD9EE30-883E-4C68-B7FA-C27C015832CB}" type="datetime1">
              <a:rPr lang="vi-VN" smtClean="0"/>
              <a:t>11/03/2025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idx="1" hasCustomPrompt="1"/>
          </p:nvPr>
        </p:nvSpPr>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10"/>
          </p:nvPr>
        </p:nvSpPr>
        <p:spPr/>
        <p:txBody>
          <a:bodyPr/>
          <a:lstStyle/>
          <a:p>
            <a:fld id="{3061750D-1F1D-40FB-8965-E86C791CC8EB}" type="datetime1">
              <a:rPr lang="vi-VN" smtClean="0"/>
              <a:t>11/03/2025</a:t>
            </a:fld>
            <a:endParaRPr lang="vi-VN"/>
          </a:p>
        </p:txBody>
      </p:sp>
      <p:sp>
        <p:nvSpPr>
          <p:cNvPr id="5" name="Chỗ dành sẵn cho Chân trang 4"/>
          <p:cNvSpPr>
            <a:spLocks noGrp="1"/>
          </p:cNvSpPr>
          <p:nvPr>
            <p:ph type="ftr" sz="quarter" idx="11"/>
          </p:nvPr>
        </p:nvSpPr>
        <p:spPr/>
        <p:txBody>
          <a:bodyPr/>
          <a:lstStyle/>
          <a:p>
            <a:endParaRPr lang="vi-VN"/>
          </a:p>
        </p:txBody>
      </p:sp>
      <p:sp>
        <p:nvSpPr>
          <p:cNvPr id="6" name="Chỗ dành sẵn cho Số Trang chiếu 5"/>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Đầu trang của Phần">
    <p:spTree>
      <p:nvGrpSpPr>
        <p:cNvPr id="1" name=""/>
        <p:cNvGrpSpPr/>
        <p:nvPr/>
      </p:nvGrpSpPr>
      <p:grpSpPr>
        <a:xfrm>
          <a:off x="0" y="0"/>
          <a:ext cx="0" cy="0"/>
          <a:chOff x="0" y="0"/>
          <a:chExt cx="0" cy="0"/>
        </a:xfrm>
      </p:grpSpPr>
      <p:pic>
        <p:nvPicPr>
          <p:cNvPr id="7" name="Ảnh 6"/>
          <p:cNvPicPr>
            <a:picLocks noChangeAspect="1"/>
          </p:cNvPicPr>
          <p:nvPr/>
        </p:nvPicPr>
        <p:blipFill rotWithShape="1">
          <a:blip r:embed="rId2" cstate="print">
            <a:extLst>
              <a:ext uri="{28A0092B-C50C-407E-A947-70E740481C1C}">
                <a14:useLocalDpi xmlns:a14="http://schemas.microsoft.com/office/drawing/2010/main" val="0"/>
              </a:ext>
            </a:extLst>
          </a:blip>
          <a:srcRect l="434" t="422"/>
          <a:stretch>
            <a:fillRect/>
          </a:stretch>
        </p:blipFill>
        <p:spPr>
          <a:xfrm>
            <a:off x="0" y="0"/>
            <a:ext cx="12188952" cy="6857176"/>
          </a:xfrm>
          <a:prstGeom prst="rect">
            <a:avLst/>
          </a:prstGeom>
        </p:spPr>
      </p:pic>
      <p:sp>
        <p:nvSpPr>
          <p:cNvPr id="2" name="Tiêu đề 1"/>
          <p:cNvSpPr>
            <a:spLocks noGrp="1"/>
          </p:cNvSpPr>
          <p:nvPr>
            <p:ph type="title" hasCustomPrompt="1"/>
          </p:nvPr>
        </p:nvSpPr>
        <p:spPr>
          <a:xfrm>
            <a:off x="3352800" y="533400"/>
            <a:ext cx="7315200" cy="1828800"/>
          </a:xfrm>
        </p:spPr>
        <p:txBody>
          <a:bodyPr anchor="b">
            <a:normAutofit/>
          </a:bodyPr>
          <a:lstStyle>
            <a:lvl1pPr latinLnBrk="0">
              <a:defRPr lang="vi-VN" sz="44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3352800" y="2438400"/>
            <a:ext cx="5486400" cy="914400"/>
          </a:xfrm>
        </p:spPr>
        <p:txBody>
          <a:bodyPr>
            <a:normAutofit/>
          </a:bodyPr>
          <a:lstStyle>
            <a:lvl1pPr marL="0" indent="0" latinLnBrk="0">
              <a:spcBef>
                <a:spcPts val="1200"/>
              </a:spcBef>
              <a:buNone/>
              <a:defRPr lang="vi-VN" sz="24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a:solidFill>
                  <a:schemeClr val="tx1">
                    <a:tint val="75000"/>
                  </a:schemeClr>
                </a:solidFill>
              </a:defRPr>
            </a:lvl2pPr>
            <a:lvl3pPr marL="914400" indent="0" latinLnBrk="0">
              <a:buNone/>
              <a:defRPr lang="vi-VN" sz="1800">
                <a:solidFill>
                  <a:schemeClr val="tx1">
                    <a:tint val="75000"/>
                  </a:schemeClr>
                </a:solidFill>
              </a:defRPr>
            </a:lvl3pPr>
            <a:lvl4pPr marL="1371600" indent="0" latinLnBrk="0">
              <a:buNone/>
              <a:defRPr lang="vi-VN" sz="1600">
                <a:solidFill>
                  <a:schemeClr val="tx1">
                    <a:tint val="75000"/>
                  </a:schemeClr>
                </a:solidFill>
              </a:defRPr>
            </a:lvl4pPr>
            <a:lvl5pPr marL="1828800" indent="0" latinLnBrk="0">
              <a:buNone/>
              <a:defRPr lang="vi-VN" sz="1600">
                <a:solidFill>
                  <a:schemeClr val="tx1">
                    <a:tint val="75000"/>
                  </a:schemeClr>
                </a:solidFill>
              </a:defRPr>
            </a:lvl5pPr>
            <a:lvl6pPr marL="2286000" indent="0" latinLnBrk="0">
              <a:buNone/>
              <a:defRPr lang="vi-VN" sz="1600">
                <a:solidFill>
                  <a:schemeClr val="tx1">
                    <a:tint val="75000"/>
                  </a:schemeClr>
                </a:solidFill>
              </a:defRPr>
            </a:lvl6pPr>
            <a:lvl7pPr marL="2743200" indent="0" latinLnBrk="0">
              <a:buNone/>
              <a:defRPr lang="vi-VN" sz="1600">
                <a:solidFill>
                  <a:schemeClr val="tx1">
                    <a:tint val="75000"/>
                  </a:schemeClr>
                </a:solidFill>
              </a:defRPr>
            </a:lvl7pPr>
            <a:lvl8pPr marL="3200400" indent="0" latinLnBrk="0">
              <a:buNone/>
              <a:defRPr lang="vi-VN" sz="1600">
                <a:solidFill>
                  <a:schemeClr val="tx1">
                    <a:tint val="75000"/>
                  </a:schemeClr>
                </a:solidFill>
              </a:defRPr>
            </a:lvl8pPr>
            <a:lvl9pPr marL="3657600" indent="0" latinLnBrk="0">
              <a:buNone/>
              <a:defRPr lang="vi-VN" sz="1600">
                <a:solidFill>
                  <a:schemeClr val="tx1">
                    <a:tint val="75000"/>
                  </a:schemeClr>
                </a:solidFill>
              </a:defRPr>
            </a:lvl9pPr>
          </a:lstStyle>
          <a:p>
            <a:pPr lvl="0"/>
            <a:r>
              <a:rPr lang="vi-VN"/>
              <a:t>Bấm để sửa kiểu văn bản Bản cái</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ội dung 2"/>
          <p:cNvSpPr>
            <a:spLocks noGrp="1"/>
          </p:cNvSpPr>
          <p:nvPr>
            <p:ph sz="half" idx="1" hasCustomPrompt="1"/>
          </p:nvPr>
        </p:nvSpPr>
        <p:spPr>
          <a:xfrm>
            <a:off x="152400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ội dung 3"/>
          <p:cNvSpPr>
            <a:spLocks noGrp="1"/>
          </p:cNvSpPr>
          <p:nvPr>
            <p:ph sz="half" idx="2" hasCustomPrompt="1"/>
          </p:nvPr>
        </p:nvSpPr>
        <p:spPr>
          <a:xfrm>
            <a:off x="6278880" y="1825625"/>
            <a:ext cx="4389120" cy="3474720"/>
          </a:xfrm>
        </p:spPr>
        <p:txBody>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Ngày 4"/>
          <p:cNvSpPr>
            <a:spLocks noGrp="1"/>
          </p:cNvSpPr>
          <p:nvPr>
            <p:ph type="dt" sz="half" idx="10"/>
          </p:nvPr>
        </p:nvSpPr>
        <p:spPr/>
        <p:txBody>
          <a:bodyPr/>
          <a:lstStyle/>
          <a:p>
            <a:fld id="{AA144500-A852-4614-BE02-A7B55E0B8DF2}" type="datetime1">
              <a:rPr lang="vi-VN" smtClean="0"/>
              <a:t>11/03/2025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o sá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3" name="Chỗ dành sẵn cho Văn bản 2"/>
          <p:cNvSpPr>
            <a:spLocks noGrp="1"/>
          </p:cNvSpPr>
          <p:nvPr>
            <p:ph type="body" idx="1" hasCustomPrompt="1"/>
          </p:nvPr>
        </p:nvSpPr>
        <p:spPr>
          <a:xfrm>
            <a:off x="152400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4" name="Chỗ dành sẵn cho Nội dung 3"/>
          <p:cNvSpPr>
            <a:spLocks noGrp="1"/>
          </p:cNvSpPr>
          <p:nvPr>
            <p:ph sz="half" idx="2" hasCustomPrompt="1"/>
          </p:nvPr>
        </p:nvSpPr>
        <p:spPr>
          <a:xfrm>
            <a:off x="152400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5" name="Chỗ dành sẵn cho Văn bản 4"/>
          <p:cNvSpPr>
            <a:spLocks noGrp="1"/>
          </p:cNvSpPr>
          <p:nvPr>
            <p:ph type="body" sz="quarter" idx="3" hasCustomPrompt="1"/>
          </p:nvPr>
        </p:nvSpPr>
        <p:spPr>
          <a:xfrm>
            <a:off x="6278880" y="1828799"/>
            <a:ext cx="4389120" cy="795867"/>
          </a:xfrm>
        </p:spPr>
        <p:txBody>
          <a:bodyPr anchor="ctr">
            <a:normAutofit/>
          </a:bodyPr>
          <a:lstStyle>
            <a:lvl1pPr marL="0" indent="0" latinLnBrk="0">
              <a:spcBef>
                <a:spcPts val="0"/>
              </a:spcBef>
              <a:buNone/>
              <a:defRPr lang="vi-VN" sz="2400" b="0">
                <a:solidFill>
                  <a:schemeClr val="accent4">
                    <a:lumMod val="75000"/>
                  </a:schemeClr>
                </a:solidFill>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000" b="1"/>
            </a:lvl2pPr>
            <a:lvl3pPr marL="914400" indent="0" latinLnBrk="0">
              <a:buNone/>
              <a:defRPr lang="vi-VN" sz="1800" b="1"/>
            </a:lvl3pPr>
            <a:lvl4pPr marL="1371600" indent="0" latinLnBrk="0">
              <a:buNone/>
              <a:defRPr lang="vi-VN" sz="1600" b="1"/>
            </a:lvl4pPr>
            <a:lvl5pPr marL="1828800" indent="0" latinLnBrk="0">
              <a:buNone/>
              <a:defRPr lang="vi-VN" sz="1600" b="1"/>
            </a:lvl5pPr>
            <a:lvl6pPr marL="2286000" indent="0" latinLnBrk="0">
              <a:buNone/>
              <a:defRPr lang="vi-VN" sz="1600" b="1"/>
            </a:lvl6pPr>
            <a:lvl7pPr marL="2743200" indent="0" latinLnBrk="0">
              <a:buNone/>
              <a:defRPr lang="vi-VN" sz="1600" b="1"/>
            </a:lvl7pPr>
            <a:lvl8pPr marL="3200400" indent="0" latinLnBrk="0">
              <a:buNone/>
              <a:defRPr lang="vi-VN" sz="1600" b="1"/>
            </a:lvl8pPr>
            <a:lvl9pPr marL="3657600" indent="0" latinLnBrk="0">
              <a:buNone/>
              <a:defRPr lang="vi-VN" sz="1600" b="1"/>
            </a:lvl9pPr>
          </a:lstStyle>
          <a:p>
            <a:pPr lvl="0"/>
            <a:r>
              <a:rPr lang="vi-VN"/>
              <a:t>Bấm để sửa kiểu văn bản Bản cái</a:t>
            </a:r>
          </a:p>
        </p:txBody>
      </p:sp>
      <p:sp>
        <p:nvSpPr>
          <p:cNvPr id="6" name="Chỗ dành sẵn cho Nội dung 5"/>
          <p:cNvSpPr>
            <a:spLocks noGrp="1"/>
          </p:cNvSpPr>
          <p:nvPr>
            <p:ph sz="quarter" idx="4" hasCustomPrompt="1"/>
          </p:nvPr>
        </p:nvSpPr>
        <p:spPr>
          <a:xfrm>
            <a:off x="6278880" y="2624666"/>
            <a:ext cx="4389120" cy="2675467"/>
          </a:xfrm>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vl2pPr>
              <a:defRPr>
                <a:latin typeface="Segoe UI" panose="020B0502040204020203" pitchFamily="34" charset="0"/>
                <a:ea typeface="Segoe UI" panose="020B0502040204020203" pitchFamily="34" charset="0"/>
                <a:cs typeface="Segoe UI" panose="020B0502040204020203" pitchFamily="34" charset="0"/>
              </a:defRPr>
            </a:lvl2pPr>
            <a:lvl3pPr>
              <a:defRPr>
                <a:latin typeface="Segoe UI" panose="020B0502040204020203" pitchFamily="34" charset="0"/>
                <a:ea typeface="Segoe UI" panose="020B0502040204020203" pitchFamily="34" charset="0"/>
                <a:cs typeface="Segoe UI" panose="020B0502040204020203" pitchFamily="34" charset="0"/>
              </a:defRPr>
            </a:lvl3pPr>
            <a:lvl4pPr>
              <a:defRPr>
                <a:latin typeface="Segoe UI" panose="020B0502040204020203" pitchFamily="34" charset="0"/>
                <a:ea typeface="Segoe UI" panose="020B0502040204020203" pitchFamily="34" charset="0"/>
                <a:cs typeface="Segoe UI" panose="020B0502040204020203" pitchFamily="34" charset="0"/>
              </a:defRPr>
            </a:lvl4pPr>
            <a:lvl5pPr>
              <a:defRPr>
                <a:latin typeface="Segoe UI" panose="020B0502040204020203" pitchFamily="34" charset="0"/>
                <a:ea typeface="Segoe UI" panose="020B0502040204020203" pitchFamily="34" charset="0"/>
                <a:cs typeface="Segoe UI" panose="020B0502040204020203" pitchFamily="34" charset="0"/>
              </a:defRPr>
            </a:lvl5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7" name="Chỗ dành sẵn cho Ngày 6"/>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0B8EE9C-E5C3-4310-A0A8-D02DE97C9E16}" type="datetime1">
              <a:rPr lang="en-US" smtClean="0"/>
              <a:t>3/11/2025</a:t>
            </a:fld>
            <a:endParaRPr lang="en-US"/>
          </a:p>
        </p:txBody>
      </p:sp>
      <p:sp>
        <p:nvSpPr>
          <p:cNvPr id="8" name="Chỗ dành sẵn cho Chân trang 7"/>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9" name="Chỗ dành sẵn cho Số Trang chiếu 8"/>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p>
        </p:txBody>
      </p:sp>
      <p:sp>
        <p:nvSpPr>
          <p:cNvPr id="3" name="Chỗ dành sẵn cho Ngày 2"/>
          <p:cNvSpPr>
            <a:spLocks noGrp="1"/>
          </p:cNvSpPr>
          <p:nvPr>
            <p:ph type="dt" sz="half" idx="10"/>
          </p:nvPr>
        </p:nvSpPr>
        <p:spPr/>
        <p:txBody>
          <a:bodyPr/>
          <a:lstStyle/>
          <a:p>
            <a:fld id="{85FC8679-97DB-46A1-A777-A0ABC5DB7EA2}" type="datetime1">
              <a:rPr lang="vi-VN" smtClean="0"/>
              <a:t>11/03/2025</a:t>
            </a:fld>
            <a:endParaRPr lang="vi-VN"/>
          </a:p>
        </p:txBody>
      </p:sp>
      <p:sp>
        <p:nvSpPr>
          <p:cNvPr id="4" name="Chỗ dành sẵn cho Chân trang 3"/>
          <p:cNvSpPr>
            <a:spLocks noGrp="1"/>
          </p:cNvSpPr>
          <p:nvPr>
            <p:ph type="ftr" sz="quarter" idx="11"/>
          </p:nvPr>
        </p:nvSpPr>
        <p:spPr/>
        <p:txBody>
          <a:bodyPr/>
          <a:lstStyle/>
          <a:p>
            <a:endParaRPr lang="vi-VN"/>
          </a:p>
        </p:txBody>
      </p:sp>
      <p:sp>
        <p:nvSpPr>
          <p:cNvPr id="5" name="Chỗ dành sẵn cho Số Trang chiếu 4"/>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1"/>
          <p:cNvSpPr>
            <a:spLocks noGrp="1"/>
          </p:cNvSpPr>
          <p:nvPr>
            <p:ph type="dt" sz="half" idx="10"/>
          </p:nvPr>
        </p:nvSpPr>
        <p:spPr/>
        <p:txBody>
          <a:bodyPr/>
          <a:lstStyle/>
          <a:p>
            <a:fld id="{8798E3D9-170E-4FBE-A407-230C83F1DE4F}" type="datetime1">
              <a:rPr lang="vi-VN" smtClean="0"/>
              <a:t>11/03/2025</a:t>
            </a:fld>
            <a:endParaRPr lang="vi-VN"/>
          </a:p>
        </p:txBody>
      </p:sp>
      <p:sp>
        <p:nvSpPr>
          <p:cNvPr id="3" name="Chỗ dành sẵn cho Chân trang 2"/>
          <p:cNvSpPr>
            <a:spLocks noGrp="1"/>
          </p:cNvSpPr>
          <p:nvPr>
            <p:ph type="ftr" sz="quarter" idx="11"/>
          </p:nvPr>
        </p:nvSpPr>
        <p:spPr/>
        <p:txBody>
          <a:bodyPr/>
          <a:lstStyle/>
          <a:p>
            <a:endParaRPr lang="vi-VN"/>
          </a:p>
        </p:txBody>
      </p:sp>
      <p:sp>
        <p:nvSpPr>
          <p:cNvPr id="4" name="Chỗ dành sẵn cho Số Trang chiếu 3"/>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vl1pPr>
          </a:lstStyle>
          <a:p>
            <a:r>
              <a:rPr lang="vi-VN"/>
              <a:t>Bấm để sửa kiểu tiêu đề Bản cái</a:t>
            </a:r>
          </a:p>
        </p:txBody>
      </p:sp>
      <p:sp>
        <p:nvSpPr>
          <p:cNvPr id="3" name="Chỗ dành sẵn cho Nội dung 2"/>
          <p:cNvSpPr>
            <a:spLocks noGrp="1"/>
          </p:cNvSpPr>
          <p:nvPr>
            <p:ph idx="1" hasCustomPrompt="1"/>
          </p:nvPr>
        </p:nvSpPr>
        <p:spPr>
          <a:xfrm>
            <a:off x="4724400" y="1828800"/>
            <a:ext cx="5943600" cy="3476625"/>
          </a:xfrm>
        </p:spPr>
        <p:txBody>
          <a:bodyPr>
            <a:normAutofit/>
          </a:bodyPr>
          <a:lstStyle>
            <a:lvl1pPr latinLnBrk="0">
              <a:defRPr lang="vi-VN" sz="2000"/>
            </a:lvl1pPr>
            <a:lvl2pPr latinLnBrk="0">
              <a:defRPr lang="vi-VN" sz="1800"/>
            </a:lvl2pPr>
            <a:lvl3pPr latinLnBrk="0">
              <a:defRPr lang="vi-VN" sz="1600"/>
            </a:lvl3pPr>
            <a:lvl4pPr latinLnBrk="0">
              <a:defRPr lang="vi-VN" sz="1400"/>
            </a:lvl4pPr>
            <a:lvl5pPr latinLnBrk="0">
              <a:defRPr lang="vi-VN" sz="1400"/>
            </a:lvl5pPr>
            <a:lvl6pPr latinLnBrk="0">
              <a:defRPr lang="vi-VN" sz="2000"/>
            </a:lvl6pPr>
            <a:lvl7pPr latinLnBrk="0">
              <a:defRPr lang="vi-VN" sz="2000"/>
            </a:lvl7pPr>
            <a:lvl8pPr latinLnBrk="0">
              <a:defRPr lang="vi-VN" sz="2000"/>
            </a:lvl8pPr>
            <a:lvl9pPr latinLnBrk="0">
              <a:defRPr lang="vi-VN" sz="2000"/>
            </a:lvl9p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Văn bản 3"/>
          <p:cNvSpPr>
            <a:spLocks noGrp="1"/>
          </p:cNvSpPr>
          <p:nvPr>
            <p:ph type="body" sz="half" idx="2" hasCustomPrompt="1"/>
          </p:nvPr>
        </p:nvSpPr>
        <p:spPr>
          <a:xfrm>
            <a:off x="1523999" y="1828800"/>
            <a:ext cx="2926080" cy="3476625"/>
          </a:xfrm>
        </p:spPr>
        <p:txBody>
          <a:bodyPr>
            <a:normAutofit/>
          </a:bodyPr>
          <a:lstStyle>
            <a:lvl1pPr marL="0" indent="0" latinLnBrk="0">
              <a:spcBef>
                <a:spcPts val="1200"/>
              </a:spcBef>
              <a:buNone/>
              <a:defRPr lang="vi-VN" sz="1800"/>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p>
            <a:fld id="{9A2FFA2F-4DD1-4D2C-BAC2-71F67BBB7B93}" type="datetime1">
              <a:rPr lang="vi-VN" smtClean="0"/>
              <a:t>11/03/2025</a:t>
            </a:fld>
            <a:endParaRPr lang="vi-VN"/>
          </a:p>
        </p:txBody>
      </p:sp>
      <p:sp>
        <p:nvSpPr>
          <p:cNvPr id="6" name="Chỗ dành sẵn cho Chân trang 5"/>
          <p:cNvSpPr>
            <a:spLocks noGrp="1"/>
          </p:cNvSpPr>
          <p:nvPr>
            <p:ph type="ftr" sz="quarter" idx="11"/>
          </p:nvPr>
        </p:nvSpPr>
        <p:spPr/>
        <p:txBody>
          <a:bodyPr/>
          <a:lstStyle/>
          <a:p>
            <a:endParaRPr lang="vi-VN"/>
          </a:p>
        </p:txBody>
      </p:sp>
      <p:sp>
        <p:nvSpPr>
          <p:cNvPr id="7" name="Chỗ dành sẵn cho Số Trang chiếu 6"/>
          <p:cNvSpPr>
            <a:spLocks noGrp="1"/>
          </p:cNvSpPr>
          <p:nvPr>
            <p:ph type="sldNum" sz="quarter" idx="12"/>
          </p:nvPr>
        </p:nvSpPr>
        <p:spPr/>
        <p:txBody>
          <a:bodyPr/>
          <a:lstStyle/>
          <a:p>
            <a:fld id="{289D71E3-7D81-4C24-B9D8-6B108755C64C}" type="slidenum">
              <a:rPr/>
              <a:t>‹#›</a:t>
            </a:fld>
            <a:endParaRPr lang="vi-VN"/>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Ảnh với Chú thí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nchor="b"/>
          <a:lstStyle>
            <a:lvl1pPr latinLnBrk="0">
              <a:defRPr lang="vi-VN" sz="3200">
                <a:latin typeface="Segoe UI" panose="020B0502040204020203" pitchFamily="34" charset="0"/>
                <a:ea typeface="Segoe UI" panose="020B0502040204020203" pitchFamily="34" charset="0"/>
                <a:cs typeface="Segoe UI" panose="020B0502040204020203" pitchFamily="34" charset="0"/>
              </a:defRPr>
            </a:lvl1pPr>
          </a:lstStyle>
          <a:p>
            <a:r>
              <a:rPr lang="vi-VN"/>
              <a:t>Bấm để sửa kiểu tiêu đề Bản cái</a:t>
            </a:r>
          </a:p>
        </p:txBody>
      </p:sp>
      <p:sp>
        <p:nvSpPr>
          <p:cNvPr id="4" name="Chỗ dành sẵn cho Văn bản 3"/>
          <p:cNvSpPr>
            <a:spLocks noGrp="1"/>
          </p:cNvSpPr>
          <p:nvPr>
            <p:ph type="body" sz="half" idx="2" hasCustomPrompt="1"/>
          </p:nvPr>
        </p:nvSpPr>
        <p:spPr>
          <a:xfrm>
            <a:off x="7010400" y="2245995"/>
            <a:ext cx="3657600" cy="2194560"/>
          </a:xfrm>
        </p:spPr>
        <p:txBody>
          <a:bodyPr>
            <a:normAutofit/>
          </a:bodyPr>
          <a:lstStyle>
            <a:lvl1pPr marL="0" indent="0" latinLnBrk="0">
              <a:spcBef>
                <a:spcPts val="1200"/>
              </a:spcBef>
              <a:buNone/>
              <a:defRPr lang="vi-VN" sz="18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1400"/>
            </a:lvl2pPr>
            <a:lvl3pPr marL="914400" indent="0" latinLnBrk="0">
              <a:buNone/>
              <a:defRPr lang="vi-VN" sz="1200"/>
            </a:lvl3pPr>
            <a:lvl4pPr marL="1371600" indent="0" latinLnBrk="0">
              <a:buNone/>
              <a:defRPr lang="vi-VN" sz="1000"/>
            </a:lvl4pPr>
            <a:lvl5pPr marL="1828800" indent="0" latinLnBrk="0">
              <a:buNone/>
              <a:defRPr lang="vi-VN" sz="1000"/>
            </a:lvl5pPr>
            <a:lvl6pPr marL="2286000" indent="0" latinLnBrk="0">
              <a:buNone/>
              <a:defRPr lang="vi-VN" sz="1000"/>
            </a:lvl6pPr>
            <a:lvl7pPr marL="2743200" indent="0" latinLnBrk="0">
              <a:buNone/>
              <a:defRPr lang="vi-VN" sz="1000"/>
            </a:lvl7pPr>
            <a:lvl8pPr marL="3200400" indent="0" latinLnBrk="0">
              <a:buNone/>
              <a:defRPr lang="vi-VN" sz="1000"/>
            </a:lvl8pPr>
            <a:lvl9pPr marL="3657600" indent="0" latinLnBrk="0">
              <a:buNone/>
              <a:defRPr lang="vi-VN" sz="1000"/>
            </a:lvl9pPr>
          </a:lstStyle>
          <a:p>
            <a:pPr lvl="0"/>
            <a:r>
              <a:rPr lang="vi-VN"/>
              <a:t>Bấm để sửa kiểu văn bản Bản cái</a:t>
            </a:r>
          </a:p>
        </p:txBody>
      </p:sp>
      <p:sp>
        <p:nvSpPr>
          <p:cNvPr id="5" name="Chỗ dành sẵn cho Ngày 4"/>
          <p:cNvSpPr>
            <a:spLocks noGrp="1"/>
          </p:cNvSpPr>
          <p:nvPr>
            <p:ph type="dt" sz="half" idx="10"/>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B52B8FF1-2ED6-4537-923F-233B63C57ADF}" type="datetime1">
              <a:rPr lang="en-US" smtClean="0"/>
              <a:t>3/11/2025</a:t>
            </a:fld>
            <a:endParaRPr lang="en-US"/>
          </a:p>
        </p:txBody>
      </p:sp>
      <p:sp>
        <p:nvSpPr>
          <p:cNvPr id="6" name="Chỗ dành sẵn cho Chân trang 5"/>
          <p:cNvSpPr>
            <a:spLocks noGrp="1"/>
          </p:cNvSpPr>
          <p:nvPr>
            <p:ph type="ftr" sz="quarter" idx="11"/>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7" name="Chỗ dành sẵn cho Số Trang chiếu 6"/>
          <p:cNvSpPr>
            <a:spLocks noGrp="1"/>
          </p:cNvSpPr>
          <p:nvPr>
            <p:ph type="sldNum" sz="quarter" idx="12"/>
          </p:nvPr>
        </p:nvSpPr>
        <p:spPr/>
        <p:txBody>
          <a:bodyPr/>
          <a:lstStyle>
            <a:lvl1pPr>
              <a:defRPr>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
        <p:nvSpPr>
          <p:cNvPr id="8" name="Hình tự do 5"/>
          <p:cNvSpPr/>
          <p:nvPr/>
        </p:nvSpPr>
        <p:spPr bwMode="gray">
          <a:xfrm>
            <a:off x="804333" y="1695450"/>
            <a:ext cx="5596467" cy="3295650"/>
          </a:xfrm>
          <a:custGeom>
            <a:avLst/>
            <a:gdLst>
              <a:gd name="T0" fmla="*/ 1279 w 1347"/>
              <a:gd name="T1" fmla="*/ 919 h 986"/>
              <a:gd name="T2" fmla="*/ 65 w 1347"/>
              <a:gd name="T3" fmla="*/ 919 h 986"/>
              <a:gd name="T4" fmla="*/ 65 w 1347"/>
              <a:gd name="T5" fmla="*/ 64 h 986"/>
              <a:gd name="T6" fmla="*/ 1279 w 1347"/>
              <a:gd name="T7" fmla="*/ 64 h 986"/>
              <a:gd name="T8" fmla="*/ 1279 w 1347"/>
              <a:gd name="T9" fmla="*/ 919 h 986"/>
            </a:gdLst>
            <a:ahLst/>
            <a:cxnLst>
              <a:cxn ang="0">
                <a:pos x="T0" y="T1"/>
              </a:cxn>
              <a:cxn ang="0">
                <a:pos x="T2" y="T3"/>
              </a:cxn>
              <a:cxn ang="0">
                <a:pos x="T4" y="T5"/>
              </a:cxn>
              <a:cxn ang="0">
                <a:pos x="T6" y="T7"/>
              </a:cxn>
              <a:cxn ang="0">
                <a:pos x="T8" y="T9"/>
              </a:cxn>
            </a:cxnLst>
            <a:rect l="0" t="0" r="r" b="b"/>
            <a:pathLst>
              <a:path w="1347" h="986">
                <a:moveTo>
                  <a:pt x="1279" y="919"/>
                </a:moveTo>
                <a:cubicBezTo>
                  <a:pt x="1211" y="986"/>
                  <a:pt x="121" y="974"/>
                  <a:pt x="65" y="919"/>
                </a:cubicBezTo>
                <a:cubicBezTo>
                  <a:pt x="9" y="863"/>
                  <a:pt x="0" y="128"/>
                  <a:pt x="65" y="64"/>
                </a:cubicBezTo>
                <a:cubicBezTo>
                  <a:pt x="130" y="0"/>
                  <a:pt x="1217" y="3"/>
                  <a:pt x="1279" y="64"/>
                </a:cubicBezTo>
                <a:cubicBezTo>
                  <a:pt x="1341" y="125"/>
                  <a:pt x="1347" y="852"/>
                  <a:pt x="1279" y="919"/>
                </a:cubicBezTo>
                <a:close/>
              </a:path>
            </a:pathLst>
          </a:custGeom>
          <a:solidFill>
            <a:srgbClr val="FFFFFF"/>
          </a:solidFill>
          <a:ln>
            <a:noFill/>
          </a:ln>
          <a:effectLst>
            <a:outerShdw blurRad="317500" dist="63500" dir="2700000" algn="tl" rotWithShape="0">
              <a:prstClr val="black">
                <a:alpha val="30000"/>
              </a:prstClr>
            </a:outerShdw>
          </a:effectLst>
        </p:spPr>
        <p:txBody>
          <a:bodyPr vert="horz" wrap="square" lIns="91440" tIns="45720" rIns="91440" bIns="45720" numCol="1" anchor="t" anchorCtr="0" compatLnSpc="1"/>
          <a:lstStyle/>
          <a:p>
            <a:endParaRPr lang="vi-VN">
              <a:latin typeface="Segoe UI" panose="020B0502040204020203" pitchFamily="34" charset="0"/>
              <a:ea typeface="Segoe UI" panose="020B0502040204020203" pitchFamily="34" charset="0"/>
              <a:cs typeface="Segoe UI" panose="020B0502040204020203" pitchFamily="34" charset="0"/>
            </a:endParaRPr>
          </a:p>
        </p:txBody>
      </p:sp>
      <p:sp>
        <p:nvSpPr>
          <p:cNvPr id="12" name="Chỗ dành sẵn cho Ảnh 11"/>
          <p:cNvSpPr>
            <a:spLocks noGrp="1"/>
          </p:cNvSpPr>
          <p:nvPr>
            <p:ph type="pic" idx="1" hasCustomPrompt="1"/>
          </p:nvPr>
        </p:nvSpPr>
        <p:spPr>
          <a:xfrm>
            <a:off x="1006022" y="1874520"/>
            <a:ext cx="5193089" cy="2937510"/>
          </a:xfrm>
          <a:custGeom>
            <a:avLst/>
            <a:gdLst>
              <a:gd name="connsiteX0" fmla="*/ 2531359 w 5066932"/>
              <a:gd name="connsiteY0" fmla="*/ 21 h 2945784"/>
              <a:gd name="connsiteX1" fmla="*/ 4878015 w 5066932"/>
              <a:gd name="connsiteY1" fmla="*/ 145719 h 2945784"/>
              <a:gd name="connsiteX2" fmla="*/ 4878015 w 5066932"/>
              <a:gd name="connsiteY2" fmla="*/ 2803241 h 2945784"/>
              <a:gd name="connsiteX3" fmla="*/ 175988 w 5066932"/>
              <a:gd name="connsiteY3" fmla="*/ 2803241 h 2945784"/>
              <a:gd name="connsiteX4" fmla="*/ 175988 w 5066932"/>
              <a:gd name="connsiteY4" fmla="*/ 145719 h 2945784"/>
              <a:gd name="connsiteX5" fmla="*/ 2531359 w 5066932"/>
              <a:gd name="connsiteY5" fmla="*/ 21 h 294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6932" h="2945784">
                <a:moveTo>
                  <a:pt x="2531359" y="21"/>
                </a:moveTo>
                <a:cubicBezTo>
                  <a:pt x="3645379" y="1187"/>
                  <a:pt x="4757946" y="50918"/>
                  <a:pt x="4878015" y="145719"/>
                </a:cubicBezTo>
                <a:cubicBezTo>
                  <a:pt x="5118151" y="335320"/>
                  <a:pt x="5141390" y="2594991"/>
                  <a:pt x="4878015" y="2803241"/>
                </a:cubicBezTo>
                <a:cubicBezTo>
                  <a:pt x="4614639" y="3011491"/>
                  <a:pt x="392886" y="2974193"/>
                  <a:pt x="175988" y="2803241"/>
                </a:cubicBezTo>
                <a:cubicBezTo>
                  <a:pt x="-40909" y="2629181"/>
                  <a:pt x="-75768" y="344644"/>
                  <a:pt x="175988" y="145719"/>
                </a:cubicBezTo>
                <a:cubicBezTo>
                  <a:pt x="301866" y="46256"/>
                  <a:pt x="1417339" y="-1144"/>
                  <a:pt x="2531359" y="21"/>
                </a:cubicBezTo>
                <a:close/>
              </a:path>
            </a:pathLst>
          </a:custGeom>
          <a:solidFill>
            <a:schemeClr val="accent2">
              <a:lumMod val="20000"/>
              <a:lumOff val="80000"/>
            </a:schemeClr>
          </a:solidFill>
        </p:spPr>
        <p:txBody>
          <a:bodyPr wrap="square" tIns="365760">
            <a:noAutofit/>
          </a:bodyPr>
          <a:lstStyle>
            <a:lvl1pPr marL="0" indent="0" algn="ctr" latinLnBrk="0">
              <a:buNone/>
              <a:defRPr lang="vi-VN" sz="2000">
                <a:latin typeface="Segoe UI" panose="020B0502040204020203" pitchFamily="34" charset="0"/>
                <a:ea typeface="Segoe UI" panose="020B0502040204020203" pitchFamily="34" charset="0"/>
                <a:cs typeface="Segoe UI" panose="020B0502040204020203" pitchFamily="34" charset="0"/>
              </a:defRPr>
            </a:lvl1pPr>
            <a:lvl2pPr marL="457200" indent="0" latinLnBrk="0">
              <a:buNone/>
              <a:defRPr lang="vi-VN" sz="2800"/>
            </a:lvl2pPr>
            <a:lvl3pPr marL="914400" indent="0" latinLnBrk="0">
              <a:buNone/>
              <a:defRPr lang="vi-VN" sz="2400"/>
            </a:lvl3pPr>
            <a:lvl4pPr marL="1371600" indent="0" latinLnBrk="0">
              <a:buNone/>
              <a:defRPr lang="vi-VN" sz="2000"/>
            </a:lvl4pPr>
            <a:lvl5pPr marL="1828800" indent="0" latinLnBrk="0">
              <a:buNone/>
              <a:defRPr lang="vi-VN" sz="2000"/>
            </a:lvl5pPr>
            <a:lvl6pPr marL="2286000" indent="0" latinLnBrk="0">
              <a:buNone/>
              <a:defRPr lang="vi-VN" sz="2000"/>
            </a:lvl6pPr>
            <a:lvl7pPr marL="2743200" indent="0" latinLnBrk="0">
              <a:buNone/>
              <a:defRPr lang="vi-VN" sz="2000"/>
            </a:lvl7pPr>
            <a:lvl8pPr marL="3200400" indent="0" latinLnBrk="0">
              <a:buNone/>
              <a:defRPr lang="vi-VN" sz="2000"/>
            </a:lvl8pPr>
            <a:lvl9pPr marL="3657600" indent="0" latinLnBrk="0">
              <a:buNone/>
              <a:defRPr lang="vi-VN" sz="2000"/>
            </a:lvl9pPr>
          </a:lstStyle>
          <a:p>
            <a:r>
              <a:rPr lang="vi-VN"/>
              <a:t>Bấm vào biểu tượng để thêm ảnh</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nh 6"/>
          <p:cNvPicPr>
            <a:picLocks noChangeAspect="1"/>
          </p:cNvPicPr>
          <p:nvPr userDrawn="1"/>
        </p:nvPicPr>
        <p:blipFill rotWithShape="1">
          <a:blip r:embed="rId16" cstate="print">
            <a:extLst>
              <a:ext uri="{28A0092B-C50C-407E-A947-70E740481C1C}">
                <a14:useLocalDpi xmlns:a14="http://schemas.microsoft.com/office/drawing/2010/main" val="0"/>
              </a:ext>
            </a:extLst>
          </a:blip>
          <a:srcRect l="525" t="511" r="525" b="2999"/>
          <a:stretch>
            <a:fillRect/>
          </a:stretch>
        </p:blipFill>
        <p:spPr>
          <a:xfrm>
            <a:off x="0" y="0"/>
            <a:ext cx="12188826" cy="6858000"/>
          </a:xfrm>
          <a:prstGeom prst="rect">
            <a:avLst/>
          </a:prstGeom>
        </p:spPr>
      </p:pic>
      <p:sp>
        <p:nvSpPr>
          <p:cNvPr id="2" name="Chỗ dành sẵn cho Tiêu đề 1"/>
          <p:cNvSpPr>
            <a:spLocks noGrp="1"/>
          </p:cNvSpPr>
          <p:nvPr>
            <p:ph type="title"/>
          </p:nvPr>
        </p:nvSpPr>
        <p:spPr>
          <a:xfrm>
            <a:off x="838200" y="365126"/>
            <a:ext cx="9829800" cy="1082674"/>
          </a:xfrm>
          <a:prstGeom prst="rect">
            <a:avLst/>
          </a:prstGeom>
        </p:spPr>
        <p:txBody>
          <a:bodyPr vert="horz" lIns="91440" tIns="45720" rIns="91440" bIns="45720" rtlCol="0" anchor="b">
            <a:normAutofit/>
          </a:bodyPr>
          <a:lstStyle/>
          <a:p>
            <a:r>
              <a:rPr lang="vi-VN"/>
              <a:t>Bấm để sửa kiểu tiêu đề Bản cái</a:t>
            </a:r>
          </a:p>
        </p:txBody>
      </p:sp>
      <p:sp>
        <p:nvSpPr>
          <p:cNvPr id="3" name="Chỗ dành sẵn cho Văn bản 2"/>
          <p:cNvSpPr>
            <a:spLocks noGrp="1"/>
          </p:cNvSpPr>
          <p:nvPr>
            <p:ph type="body" idx="1"/>
          </p:nvPr>
        </p:nvSpPr>
        <p:spPr>
          <a:xfrm>
            <a:off x="1524000" y="1828800"/>
            <a:ext cx="9144000" cy="3474720"/>
          </a:xfrm>
          <a:prstGeom prst="rect">
            <a:avLst/>
          </a:prstGeom>
        </p:spPr>
        <p:txBody>
          <a:bodyPr vert="horz" lIns="91440" tIns="45720" rIns="91440" bIns="45720" rtlCol="0">
            <a:normAutofit/>
          </a:bodyPr>
          <a:lstStyle/>
          <a:p>
            <a:pPr lvl="0"/>
            <a:r>
              <a:rPr lang="vi-VN"/>
              <a:t>Bấm để sửa kiểu văn bản Bản cái</a:t>
            </a:r>
          </a:p>
          <a:p>
            <a:pPr lvl="1"/>
            <a:r>
              <a:rPr lang="vi-VN"/>
              <a:t>Mức hai</a:t>
            </a:r>
          </a:p>
          <a:p>
            <a:pPr lvl="2"/>
            <a:r>
              <a:rPr lang="vi-VN"/>
              <a:t>Mức ba</a:t>
            </a:r>
          </a:p>
          <a:p>
            <a:pPr lvl="3"/>
            <a:r>
              <a:rPr lang="vi-VN"/>
              <a:t>Mức bốn</a:t>
            </a:r>
          </a:p>
          <a:p>
            <a:pPr lvl="4"/>
            <a:r>
              <a:rPr lang="vi-VN"/>
              <a:t>Mức năm</a:t>
            </a:r>
          </a:p>
        </p:txBody>
      </p:sp>
      <p:sp>
        <p:nvSpPr>
          <p:cNvPr id="4" name="Chỗ dành sẵn cho Ngày 3"/>
          <p:cNvSpPr>
            <a:spLocks noGrp="1"/>
          </p:cNvSpPr>
          <p:nvPr>
            <p:ph type="dt" sz="half" idx="2"/>
          </p:nvPr>
        </p:nvSpPr>
        <p:spPr>
          <a:xfrm>
            <a:off x="7010400" y="6416675"/>
            <a:ext cx="13716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C651254F-DB1A-412F-B68D-4F350F1DF55A}" type="datetime1">
              <a:rPr lang="vi-VN" smtClean="0"/>
              <a:t>11/03/2025</a:t>
            </a:fld>
            <a:endParaRPr lang="en-US"/>
          </a:p>
        </p:txBody>
      </p:sp>
      <p:sp>
        <p:nvSpPr>
          <p:cNvPr id="5" name="Chỗ dành sẵn cho Chân trang 4"/>
          <p:cNvSpPr>
            <a:spLocks noGrp="1"/>
          </p:cNvSpPr>
          <p:nvPr>
            <p:ph type="ftr" sz="quarter" idx="3"/>
          </p:nvPr>
        </p:nvSpPr>
        <p:spPr>
          <a:xfrm>
            <a:off x="2209800" y="6416675"/>
            <a:ext cx="4572000" cy="365125"/>
          </a:xfrm>
          <a:prstGeom prst="rect">
            <a:avLst/>
          </a:prstGeom>
        </p:spPr>
        <p:txBody>
          <a:bodyPr vert="horz" lIns="91440" tIns="45720" rIns="91440" bIns="45720" rtlCol="0" anchor="ctr"/>
          <a:lstStyle>
            <a:lvl1pPr algn="l"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endParaRPr lang="en-US"/>
          </a:p>
        </p:txBody>
      </p:sp>
      <p:sp>
        <p:nvSpPr>
          <p:cNvPr id="6" name="Chỗ dành sẵn cho Số Trang chiếu 5"/>
          <p:cNvSpPr>
            <a:spLocks noGrp="1"/>
          </p:cNvSpPr>
          <p:nvPr>
            <p:ph type="sldNum" sz="quarter" idx="4"/>
          </p:nvPr>
        </p:nvSpPr>
        <p:spPr>
          <a:xfrm>
            <a:off x="8610600" y="6416675"/>
            <a:ext cx="838200" cy="365125"/>
          </a:xfrm>
          <a:prstGeom prst="rect">
            <a:avLst/>
          </a:prstGeom>
        </p:spPr>
        <p:txBody>
          <a:bodyPr vert="horz" lIns="91440" tIns="45720" rIns="91440" bIns="45720" rtlCol="0" anchor="ctr"/>
          <a:lstStyle>
            <a:lvl1pPr algn="r" latinLnBrk="0">
              <a:defRPr lang="vi-VN" sz="1000">
                <a:solidFill>
                  <a:schemeClr val="tx1"/>
                </a:solidFill>
                <a:latin typeface="Segoe UI" panose="020B0502040204020203" pitchFamily="34" charset="0"/>
                <a:ea typeface="Segoe UI" panose="020B0502040204020203" pitchFamily="34" charset="0"/>
                <a:cs typeface="Segoe UI" panose="020B0502040204020203" pitchFamily="34" charset="0"/>
              </a:defRPr>
            </a:lvl1pPr>
          </a:lstStyle>
          <a:p>
            <a:fld id="{289D71E3-7D81-4C24-B9D8-6B108755C64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lang="vi-VN" sz="32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p:titleStyle>
    <p:bodyStyle>
      <a:lvl1pPr marL="228600" indent="-228600" algn="l" defTabSz="914400" rtl="0" eaLnBrk="1" latinLnBrk="0" hangingPunct="1">
        <a:lnSpc>
          <a:spcPct val="90000"/>
        </a:lnSpc>
        <a:spcBef>
          <a:spcPts val="1800"/>
        </a:spcBef>
        <a:buFont typeface="Arial" panose="020B0604020202020204" pitchFamily="34" charset="0"/>
        <a:buChar char="•"/>
        <a:defRPr lang="vi-VN" sz="20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1pPr>
      <a:lvl2pPr marL="457200" indent="-182880" algn="l" defTabSz="914400" rtl="0" eaLnBrk="1" latinLnBrk="0" hangingPunct="1">
        <a:lnSpc>
          <a:spcPct val="90000"/>
        </a:lnSpc>
        <a:spcBef>
          <a:spcPts val="1200"/>
        </a:spcBef>
        <a:buFont typeface="Arial" panose="020B0604020202020204" pitchFamily="34" charset="0"/>
        <a:buChar char="•"/>
        <a:defRPr lang="vi-VN" sz="18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2pPr>
      <a:lvl3pPr marL="685800" indent="-182880" algn="l" defTabSz="914400" rtl="0" eaLnBrk="1" latinLnBrk="0" hangingPunct="1">
        <a:lnSpc>
          <a:spcPct val="90000"/>
        </a:lnSpc>
        <a:spcBef>
          <a:spcPts val="600"/>
        </a:spcBef>
        <a:buFont typeface="Arial" panose="020B0604020202020204" pitchFamily="34" charset="0"/>
        <a:buChar char="•"/>
        <a:defRPr lang="vi-VN" sz="16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3pPr>
      <a:lvl4pPr marL="914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4pPr>
      <a:lvl5pPr marL="11430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Segoe UI" panose="020B0502040204020203" pitchFamily="34" charset="0"/>
          <a:ea typeface="Segoe UI" panose="020B0502040204020203" pitchFamily="34" charset="0"/>
          <a:cs typeface="Segoe UI" panose="020B0502040204020203" pitchFamily="34" charset="0"/>
        </a:defRPr>
      </a:lvl5pPr>
      <a:lvl6pPr marL="13716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6pPr>
      <a:lvl7pPr marL="16002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7pPr>
      <a:lvl8pPr marL="18288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8pPr>
      <a:lvl9pPr marL="2057400" indent="-182880" algn="l" defTabSz="914400" rtl="0" eaLnBrk="1" latinLnBrk="0" hangingPunct="1">
        <a:lnSpc>
          <a:spcPct val="90000"/>
        </a:lnSpc>
        <a:spcBef>
          <a:spcPts val="600"/>
        </a:spcBef>
        <a:buFont typeface="Arial" panose="020B0604020202020204" pitchFamily="34" charset="0"/>
        <a:buChar char="•"/>
        <a:defRPr lang="vi-VN" sz="1400" kern="1200">
          <a:solidFill>
            <a:schemeClr val="tx1"/>
          </a:solidFill>
          <a:latin typeface="+mn-lt"/>
          <a:ea typeface="+mn-ea"/>
          <a:cs typeface="+mn-cs"/>
        </a:defRPr>
      </a:lvl9pPr>
    </p:bodyStyle>
    <p:otherStyle>
      <a:defPPr>
        <a:defRPr lang="vi-VN"/>
      </a:defPPr>
      <a:lvl1pPr marL="0" algn="l" defTabSz="914400" rtl="0" eaLnBrk="1" latinLnBrk="0" hangingPunct="1">
        <a:defRPr lang="vi-VN" sz="1800" kern="1200">
          <a:solidFill>
            <a:schemeClr val="tx1"/>
          </a:solidFill>
          <a:latin typeface="+mn-lt"/>
          <a:ea typeface="+mn-ea"/>
          <a:cs typeface="+mn-cs"/>
        </a:defRPr>
      </a:lvl1pPr>
      <a:lvl2pPr marL="457200" algn="l" defTabSz="914400" rtl="0" eaLnBrk="1" latinLnBrk="0" hangingPunct="1">
        <a:defRPr lang="vi-VN" sz="1800" kern="1200">
          <a:solidFill>
            <a:schemeClr val="tx1"/>
          </a:solidFill>
          <a:latin typeface="+mn-lt"/>
          <a:ea typeface="+mn-ea"/>
          <a:cs typeface="+mn-cs"/>
        </a:defRPr>
      </a:lvl2pPr>
      <a:lvl3pPr marL="914400" algn="l" defTabSz="914400" rtl="0" eaLnBrk="1" latinLnBrk="0" hangingPunct="1">
        <a:defRPr lang="vi-VN" sz="1800" kern="1200">
          <a:solidFill>
            <a:schemeClr val="tx1"/>
          </a:solidFill>
          <a:latin typeface="+mn-lt"/>
          <a:ea typeface="+mn-ea"/>
          <a:cs typeface="+mn-cs"/>
        </a:defRPr>
      </a:lvl3pPr>
      <a:lvl4pPr marL="1371600" algn="l" defTabSz="914400" rtl="0" eaLnBrk="1" latinLnBrk="0" hangingPunct="1">
        <a:defRPr lang="vi-VN" sz="1800" kern="1200">
          <a:solidFill>
            <a:schemeClr val="tx1"/>
          </a:solidFill>
          <a:latin typeface="+mn-lt"/>
          <a:ea typeface="+mn-ea"/>
          <a:cs typeface="+mn-cs"/>
        </a:defRPr>
      </a:lvl4pPr>
      <a:lvl5pPr marL="1828800" algn="l" defTabSz="914400" rtl="0" eaLnBrk="1" latinLnBrk="0" hangingPunct="1">
        <a:defRPr lang="vi-VN" sz="1800" kern="1200">
          <a:solidFill>
            <a:schemeClr val="tx1"/>
          </a:solidFill>
          <a:latin typeface="+mn-lt"/>
          <a:ea typeface="+mn-ea"/>
          <a:cs typeface="+mn-cs"/>
        </a:defRPr>
      </a:lvl5pPr>
      <a:lvl6pPr marL="2286000" algn="l" defTabSz="914400" rtl="0" eaLnBrk="1" latinLnBrk="0" hangingPunct="1">
        <a:defRPr lang="vi-VN" sz="1800" kern="1200">
          <a:solidFill>
            <a:schemeClr val="tx1"/>
          </a:solidFill>
          <a:latin typeface="+mn-lt"/>
          <a:ea typeface="+mn-ea"/>
          <a:cs typeface="+mn-cs"/>
        </a:defRPr>
      </a:lvl6pPr>
      <a:lvl7pPr marL="2743200" algn="l" defTabSz="914400" rtl="0" eaLnBrk="1" latinLnBrk="0" hangingPunct="1">
        <a:defRPr lang="vi-VN" sz="1800" kern="1200">
          <a:solidFill>
            <a:schemeClr val="tx1"/>
          </a:solidFill>
          <a:latin typeface="+mn-lt"/>
          <a:ea typeface="+mn-ea"/>
          <a:cs typeface="+mn-cs"/>
        </a:defRPr>
      </a:lvl7pPr>
      <a:lvl8pPr marL="3200400" algn="l" defTabSz="914400" rtl="0" eaLnBrk="1" latinLnBrk="0" hangingPunct="1">
        <a:defRPr lang="vi-VN" sz="1800" kern="1200">
          <a:solidFill>
            <a:schemeClr val="tx1"/>
          </a:solidFill>
          <a:latin typeface="+mn-lt"/>
          <a:ea typeface="+mn-ea"/>
          <a:cs typeface="+mn-cs"/>
        </a:defRPr>
      </a:lvl8pPr>
      <a:lvl9pPr marL="3657600" algn="l" defTabSz="914400" rtl="0" eaLnBrk="1" latinLnBrk="0" hangingPunct="1">
        <a:defRPr lang="vi-VN"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23.jpg"/><Relationship Id="rId4" Type="http://schemas.openxmlformats.org/officeDocument/2006/relationships/image" Target="../media/image22.jp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6.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fif"/><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0.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jfif"/><Relationship Id="rId2" Type="http://schemas.openxmlformats.org/officeDocument/2006/relationships/image" Target="../media/image13.jfif"/><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6.jfif"/><Relationship Id="rId2" Type="http://schemas.openxmlformats.org/officeDocument/2006/relationships/image" Target="../media/image15.jp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jf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êu đề phụ 2"/>
          <p:cNvSpPr>
            <a:spLocks noGrp="1"/>
          </p:cNvSpPr>
          <p:nvPr>
            <p:ph type="subTitle" idx="1"/>
          </p:nvPr>
        </p:nvSpPr>
        <p:spPr>
          <a:xfrm>
            <a:off x="838200" y="2438400"/>
            <a:ext cx="8991600" cy="2438400"/>
          </a:xfrm>
        </p:spPr>
        <p:txBody>
          <a:bodyPr>
            <a:normAutofit/>
          </a:bodyPr>
          <a:lstStyle/>
          <a:p>
            <a:pPr algn="ctr"/>
            <a:r>
              <a:rPr lang="en-US" sz="4000" b="1" dirty="0">
                <a:ln/>
                <a:solidFill>
                  <a:srgbClr val="C00000"/>
                </a:solidFill>
                <a:effectLst>
                  <a:outerShdw blurRad="38100" dist="19050" dir="2700000" algn="tl" rotWithShape="0">
                    <a:schemeClr val="dk1">
                      <a:lumMod val="50000"/>
                      <a:alpha val="40000"/>
                    </a:schemeClr>
                  </a:outerShdw>
                </a:effectLst>
              </a:rPr>
              <a:t>CHÀO MỪNG CÁC EM ĐẾN VỚI TIẾT HỌC NGÀY HÔM NAY</a:t>
            </a:r>
          </a:p>
          <a:p>
            <a:pPr algn="ctr"/>
            <a:endParaRPr lang="en-US" b="1" dirty="0">
              <a:ln/>
              <a:solidFill>
                <a:srgbClr val="C00000"/>
              </a:solidFill>
              <a:effectLst>
                <a:outerShdw blurRad="38100" dist="19050" dir="2700000" algn="tl" rotWithShape="0">
                  <a:schemeClr val="dk1">
                    <a:lumMod val="50000"/>
                    <a:alpha val="40000"/>
                  </a:schemeClr>
                </a:outerShdw>
              </a:effectLst>
            </a:endParaRPr>
          </a:p>
          <a:p>
            <a:pPr algn="ctr"/>
            <a:endParaRPr lang="en-US" b="1" dirty="0">
              <a:ln/>
              <a:solidFill>
                <a:srgbClr val="C00000"/>
              </a:solidFill>
              <a:effectLst>
                <a:outerShdw blurRad="38100" dist="19050" dir="2700000" algn="tl" rotWithShape="0">
                  <a:schemeClr val="dk1">
                    <a:lumMod val="50000"/>
                    <a:alpha val="40000"/>
                  </a:schemeClr>
                </a:outerShdw>
              </a:effectLst>
            </a:endParaRPr>
          </a:p>
          <a:p>
            <a:pPr algn="ctr"/>
            <a:endParaRPr lang="en-US" b="1" dirty="0">
              <a:ln/>
              <a:solidFill>
                <a:srgbClr val="C00000"/>
              </a:solidFill>
              <a:effectLst>
                <a:outerShdw blurRad="38100" dist="19050" dir="2700000" algn="tl" rotWithShape="0">
                  <a:schemeClr val="dk1">
                    <a:lumMod val="50000"/>
                    <a:alpha val="40000"/>
                  </a:schemeClr>
                </a:outerShdw>
              </a:effectLst>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304800"/>
            <a:ext cx="22098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914400" y="-304800"/>
            <a:ext cx="11582400" cy="990600"/>
          </a:xfrm>
        </p:spPr>
        <p:txBody>
          <a:bodyPr>
            <a:normAutofit/>
          </a:bodyPr>
          <a:lstStyle/>
          <a:p>
            <a:r>
              <a:rPr lang="en-US" sz="4400" dirty="0">
                <a:latin typeface="+mj-lt"/>
              </a:rPr>
              <a:t>                                   III. LUYỆN TẬP</a:t>
            </a:r>
          </a:p>
        </p:txBody>
      </p:sp>
      <p:sp>
        <p:nvSpPr>
          <p:cNvPr id="3" name="Chỗ dành sẵn cho Văn bản 2"/>
          <p:cNvSpPr>
            <a:spLocks noGrp="1"/>
          </p:cNvSpPr>
          <p:nvPr>
            <p:ph type="body" idx="1"/>
          </p:nvPr>
        </p:nvSpPr>
        <p:spPr>
          <a:xfrm>
            <a:off x="1524000" y="685801"/>
            <a:ext cx="9144000" cy="1447800"/>
          </a:xfrm>
        </p:spPr>
        <p:txBody>
          <a:bodyPr>
            <a:normAutofit/>
          </a:bodyPr>
          <a:lstStyle/>
          <a:p>
            <a:pPr algn="ctr"/>
            <a:r>
              <a:rPr lang="en-GB" sz="2800" dirty="0" err="1">
                <a:solidFill>
                  <a:srgbClr val="FF0000"/>
                </a:solidFill>
                <a:latin typeface="+mj-lt"/>
              </a:rPr>
              <a:t>Quan</a:t>
            </a:r>
            <a:r>
              <a:rPr lang="en-GB" sz="2800" dirty="0">
                <a:solidFill>
                  <a:srgbClr val="FF0000"/>
                </a:solidFill>
                <a:latin typeface="+mj-lt"/>
              </a:rPr>
              <a:t> </a:t>
            </a:r>
            <a:r>
              <a:rPr lang="en-GB" sz="2800" dirty="0" err="1">
                <a:solidFill>
                  <a:srgbClr val="FF0000"/>
                </a:solidFill>
                <a:latin typeface="+mj-lt"/>
              </a:rPr>
              <a:t>sát</a:t>
            </a:r>
            <a:r>
              <a:rPr lang="en-GB" sz="2800" dirty="0">
                <a:solidFill>
                  <a:srgbClr val="FF0000"/>
                </a:solidFill>
                <a:latin typeface="+mj-lt"/>
              </a:rPr>
              <a:t> </a:t>
            </a:r>
            <a:r>
              <a:rPr lang="en-GB" sz="2800" dirty="0" err="1">
                <a:solidFill>
                  <a:srgbClr val="FF0000"/>
                </a:solidFill>
                <a:latin typeface="+mj-lt"/>
              </a:rPr>
              <a:t>các</a:t>
            </a:r>
            <a:r>
              <a:rPr lang="en-GB" sz="2800" dirty="0">
                <a:solidFill>
                  <a:srgbClr val="FF0000"/>
                </a:solidFill>
                <a:latin typeface="+mj-lt"/>
              </a:rPr>
              <a:t> </a:t>
            </a:r>
            <a:r>
              <a:rPr lang="en-GB" sz="2800" dirty="0" err="1">
                <a:solidFill>
                  <a:srgbClr val="FF0000"/>
                </a:solidFill>
                <a:latin typeface="+mj-lt"/>
              </a:rPr>
              <a:t>mẫu</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dưới</a:t>
            </a:r>
            <a:r>
              <a:rPr lang="en-GB" sz="2800" dirty="0">
                <a:solidFill>
                  <a:srgbClr val="FF0000"/>
                </a:solidFill>
                <a:latin typeface="+mj-lt"/>
              </a:rPr>
              <a:t> </a:t>
            </a:r>
            <a:r>
              <a:rPr lang="en-GB" sz="2800" dirty="0" err="1">
                <a:solidFill>
                  <a:srgbClr val="FF0000"/>
                </a:solidFill>
                <a:latin typeface="+mj-lt"/>
              </a:rPr>
              <a:t>đây</a:t>
            </a:r>
            <a:r>
              <a:rPr lang="en-GB" sz="2800" dirty="0">
                <a:solidFill>
                  <a:srgbClr val="FF0000"/>
                </a:solidFill>
                <a:latin typeface="+mj-lt"/>
              </a:rPr>
              <a:t> </a:t>
            </a:r>
            <a:r>
              <a:rPr lang="en-GB" sz="2800" dirty="0" err="1">
                <a:solidFill>
                  <a:srgbClr val="FF0000"/>
                </a:solidFill>
                <a:latin typeface="+mj-lt"/>
              </a:rPr>
              <a:t>và</a:t>
            </a:r>
            <a:r>
              <a:rPr lang="en-GB" sz="2800" dirty="0">
                <a:solidFill>
                  <a:srgbClr val="FF0000"/>
                </a:solidFill>
                <a:latin typeface="+mj-lt"/>
              </a:rPr>
              <a:t> </a:t>
            </a:r>
            <a:r>
              <a:rPr lang="en-GB" sz="2800" dirty="0" err="1">
                <a:solidFill>
                  <a:srgbClr val="FF0000"/>
                </a:solidFill>
                <a:latin typeface="+mj-lt"/>
              </a:rPr>
              <a:t>nêu</a:t>
            </a:r>
            <a:r>
              <a:rPr lang="en-GB" sz="2800" dirty="0">
                <a:solidFill>
                  <a:srgbClr val="FF0000"/>
                </a:solidFill>
                <a:latin typeface="+mj-lt"/>
              </a:rPr>
              <a:t> </a:t>
            </a:r>
            <a:r>
              <a:rPr lang="en-GB" sz="2800" dirty="0" err="1">
                <a:solidFill>
                  <a:srgbClr val="FF0000"/>
                </a:solidFill>
                <a:latin typeface="+mj-lt"/>
              </a:rPr>
              <a:t>quốc</a:t>
            </a:r>
            <a:r>
              <a:rPr lang="en-GB" sz="2800" dirty="0">
                <a:solidFill>
                  <a:srgbClr val="FF0000"/>
                </a:solidFill>
                <a:latin typeface="+mj-lt"/>
              </a:rPr>
              <a:t> </a:t>
            </a:r>
            <a:r>
              <a:rPr lang="en-GB" sz="2800" dirty="0" err="1">
                <a:solidFill>
                  <a:srgbClr val="FF0000"/>
                </a:solidFill>
                <a:latin typeface="+mj-lt"/>
              </a:rPr>
              <a:t>tịch</a:t>
            </a:r>
            <a:r>
              <a:rPr lang="en-GB" sz="2800" dirty="0">
                <a:solidFill>
                  <a:srgbClr val="FF0000"/>
                </a:solidFill>
                <a:latin typeface="+mj-lt"/>
              </a:rPr>
              <a:t> </a:t>
            </a:r>
            <a:r>
              <a:rPr lang="en-GB" sz="2800" dirty="0" err="1">
                <a:solidFill>
                  <a:srgbClr val="FF0000"/>
                </a:solidFill>
                <a:latin typeface="+mj-lt"/>
              </a:rPr>
              <a:t>của</a:t>
            </a:r>
            <a:r>
              <a:rPr lang="en-GB" sz="2800" dirty="0">
                <a:solidFill>
                  <a:srgbClr val="FF0000"/>
                </a:solidFill>
                <a:latin typeface="+mj-lt"/>
              </a:rPr>
              <a:t> </a:t>
            </a:r>
            <a:r>
              <a:rPr lang="en-GB" sz="2800" dirty="0" err="1">
                <a:solidFill>
                  <a:srgbClr val="FF0000"/>
                </a:solidFill>
                <a:latin typeface="+mj-lt"/>
              </a:rPr>
              <a:t>một</a:t>
            </a:r>
            <a:r>
              <a:rPr lang="en-GB" sz="2800" dirty="0">
                <a:solidFill>
                  <a:srgbClr val="FF0000"/>
                </a:solidFill>
                <a:latin typeface="+mj-lt"/>
              </a:rPr>
              <a:t> </a:t>
            </a:r>
            <a:r>
              <a:rPr lang="en-GB" sz="2800" dirty="0" err="1">
                <a:solidFill>
                  <a:srgbClr val="FF0000"/>
                </a:solidFill>
                <a:latin typeface="+mj-lt"/>
              </a:rPr>
              <a:t>công</a:t>
            </a:r>
            <a:r>
              <a:rPr lang="en-GB" sz="2800" dirty="0">
                <a:solidFill>
                  <a:srgbClr val="FF0000"/>
                </a:solidFill>
                <a:latin typeface="+mj-lt"/>
              </a:rPr>
              <a:t> </a:t>
            </a:r>
            <a:r>
              <a:rPr lang="en-GB" sz="2800" dirty="0" err="1">
                <a:solidFill>
                  <a:srgbClr val="FF0000"/>
                </a:solidFill>
                <a:latin typeface="+mj-lt"/>
              </a:rPr>
              <a:t>dân</a:t>
            </a:r>
            <a:r>
              <a:rPr lang="en-GB" sz="2800" dirty="0">
                <a:solidFill>
                  <a:srgbClr val="FF0000"/>
                </a:solidFill>
                <a:latin typeface="+mj-lt"/>
              </a:rPr>
              <a:t> </a:t>
            </a:r>
            <a:r>
              <a:rPr lang="en-GB" sz="2800" dirty="0" err="1">
                <a:solidFill>
                  <a:srgbClr val="FF0000"/>
                </a:solidFill>
                <a:latin typeface="+mj-lt"/>
              </a:rPr>
              <a:t>được</a:t>
            </a:r>
            <a:r>
              <a:rPr lang="en-GB" sz="2800" dirty="0">
                <a:solidFill>
                  <a:srgbClr val="FF0000"/>
                </a:solidFill>
                <a:latin typeface="+mj-lt"/>
              </a:rPr>
              <a:t> </a:t>
            </a:r>
            <a:r>
              <a:rPr lang="en-GB" sz="2800" dirty="0" err="1">
                <a:solidFill>
                  <a:srgbClr val="FF0000"/>
                </a:solidFill>
                <a:latin typeface="+mj-lt"/>
              </a:rPr>
              <a:t>ghi</a:t>
            </a:r>
            <a:r>
              <a:rPr lang="en-GB" sz="2800" dirty="0">
                <a:solidFill>
                  <a:srgbClr val="FF0000"/>
                </a:solidFill>
                <a:latin typeface="+mj-lt"/>
              </a:rPr>
              <a:t> ở </a:t>
            </a:r>
            <a:r>
              <a:rPr lang="en-GB" sz="2800" dirty="0" err="1">
                <a:solidFill>
                  <a:srgbClr val="FF0000"/>
                </a:solidFill>
                <a:latin typeface="+mj-lt"/>
              </a:rPr>
              <a:t>tờ</a:t>
            </a:r>
            <a:r>
              <a:rPr lang="en-GB" sz="2800" dirty="0">
                <a:solidFill>
                  <a:srgbClr val="FF0000"/>
                </a:solidFill>
                <a:latin typeface="+mj-lt"/>
              </a:rPr>
              <a:t> </a:t>
            </a:r>
            <a:r>
              <a:rPr lang="en-GB" sz="2800" dirty="0" err="1">
                <a:solidFill>
                  <a:srgbClr val="FF0000"/>
                </a:solidFill>
                <a:latin typeface="+mj-lt"/>
              </a:rPr>
              <a:t>giấy</a:t>
            </a:r>
            <a:r>
              <a:rPr lang="en-GB" sz="2800" dirty="0">
                <a:solidFill>
                  <a:srgbClr val="FF0000"/>
                </a:solidFill>
                <a:latin typeface="+mj-lt"/>
              </a:rPr>
              <a:t> </a:t>
            </a:r>
            <a:r>
              <a:rPr lang="en-GB" sz="2800" dirty="0" err="1">
                <a:solidFill>
                  <a:srgbClr val="FF0000"/>
                </a:solidFill>
                <a:latin typeface="+mj-lt"/>
              </a:rPr>
              <a:t>nào</a:t>
            </a:r>
            <a:r>
              <a:rPr lang="en-GB" sz="2800" dirty="0">
                <a:solidFill>
                  <a:srgbClr val="FF0000"/>
                </a:solidFill>
                <a:latin typeface="+mj-lt"/>
              </a:rPr>
              <a:t>?</a:t>
            </a:r>
          </a:p>
          <a:p>
            <a:endParaRPr lang="en-US" dirty="0"/>
          </a:p>
        </p:txBody>
      </p:sp>
      <p:pic>
        <p:nvPicPr>
          <p:cNvPr id="9"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990600" y="1752600"/>
            <a:ext cx="4389438" cy="2589768"/>
          </a:xfrm>
          <a:prstGeom prst="rect">
            <a:avLst/>
          </a:prstGeom>
        </p:spPr>
      </p:pic>
      <p:pic>
        <p:nvPicPr>
          <p:cNvPr id="10" name="Content Placeholder 9"/>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5677218" y="1709221"/>
            <a:ext cx="4282440" cy="2676525"/>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355" y="4397552"/>
            <a:ext cx="4555928" cy="2515632"/>
          </a:xfrm>
          <a:prstGeom prst="rect">
            <a:avLst/>
          </a:prstGeo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25674" y="4315537"/>
            <a:ext cx="4048125" cy="2542463"/>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58" y="-380999"/>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arn(inVertic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228600"/>
            <a:ext cx="9829800" cy="1219200"/>
          </a:xfrm>
        </p:spPr>
        <p:txBody>
          <a:bodyPr/>
          <a:lstStyle/>
          <a:p>
            <a:r>
              <a:rPr lang="en-US" dirty="0">
                <a:latin typeface="+mj-lt"/>
              </a:rPr>
              <a:t>                              XỬ LÝ TÌNH HUỐNG</a:t>
            </a:r>
          </a:p>
        </p:txBody>
      </p:sp>
      <p:sp>
        <p:nvSpPr>
          <p:cNvPr id="3" name="Rounded Rectangle 2"/>
          <p:cNvSpPr/>
          <p:nvPr/>
        </p:nvSpPr>
        <p:spPr>
          <a:xfrm>
            <a:off x="34880" y="1859119"/>
            <a:ext cx="12192000" cy="15240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200" b="1" i="1" dirty="0">
                <a:latin typeface="+mj-lt"/>
              </a:rPr>
              <a:t>* </a:t>
            </a:r>
            <a:r>
              <a:rPr lang="en-GB" sz="3200" b="1" i="1" dirty="0" err="1">
                <a:latin typeface="+mj-lt"/>
              </a:rPr>
              <a:t>Tình</a:t>
            </a:r>
            <a:r>
              <a:rPr lang="en-GB" sz="3200" b="1" i="1" dirty="0">
                <a:latin typeface="+mj-lt"/>
              </a:rPr>
              <a:t> </a:t>
            </a:r>
            <a:r>
              <a:rPr lang="en-GB" sz="3200" b="1" i="1" dirty="0" err="1">
                <a:latin typeface="+mj-lt"/>
              </a:rPr>
              <a:t>huống</a:t>
            </a:r>
            <a:r>
              <a:rPr lang="en-GB" sz="3200" b="1" i="1" dirty="0">
                <a:latin typeface="+mj-lt"/>
              </a:rPr>
              <a:t> 1: </a:t>
            </a:r>
            <a:r>
              <a:rPr lang="en-GB" sz="3200" dirty="0" err="1">
                <a:latin typeface="+mj-lt"/>
              </a:rPr>
              <a:t>Bố</a:t>
            </a:r>
            <a:r>
              <a:rPr lang="en-GB" sz="3200" dirty="0">
                <a:latin typeface="+mj-lt"/>
              </a:rPr>
              <a:t> </a:t>
            </a:r>
            <a:r>
              <a:rPr lang="en-GB" sz="3200" dirty="0" err="1">
                <a:latin typeface="+mj-lt"/>
              </a:rPr>
              <a:t>mẹ</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Nga</a:t>
            </a:r>
            <a:r>
              <a:rPr lang="en-GB" sz="3200" dirty="0">
                <a:latin typeface="+mj-lt"/>
              </a:rPr>
              <a:t> </a:t>
            </a:r>
            <a:r>
              <a:rPr lang="en-GB" sz="3200" dirty="0" err="1">
                <a:latin typeface="+mj-lt"/>
              </a:rPr>
              <a:t>đến</a:t>
            </a:r>
            <a:r>
              <a:rPr lang="en-GB" sz="3200" dirty="0">
                <a:latin typeface="+mj-lt"/>
              </a:rPr>
              <a:t> </a:t>
            </a:r>
            <a:r>
              <a:rPr lang="en-GB" sz="3200" dirty="0" err="1">
                <a:latin typeface="+mj-lt"/>
              </a:rPr>
              <a:t>Việt</a:t>
            </a:r>
            <a:r>
              <a:rPr lang="en-GB" sz="3200" dirty="0">
                <a:latin typeface="+mj-lt"/>
              </a:rPr>
              <a:t> Nam </a:t>
            </a:r>
            <a:r>
              <a:rPr lang="en-GB" sz="3200" dirty="0" err="1">
                <a:latin typeface="+mj-lt"/>
              </a:rPr>
              <a:t>sinh</a:t>
            </a:r>
            <a:r>
              <a:rPr lang="en-GB" sz="3200" dirty="0">
                <a:latin typeface="+mj-lt"/>
              </a:rPr>
              <a:t> </a:t>
            </a:r>
            <a:r>
              <a:rPr lang="en-GB" sz="3200" dirty="0" err="1">
                <a:latin typeface="+mj-lt"/>
              </a:rPr>
              <a:t>sống</a:t>
            </a:r>
            <a:r>
              <a:rPr lang="en-GB" sz="3200" dirty="0">
                <a:latin typeface="+mj-lt"/>
              </a:rPr>
              <a:t>. </a:t>
            </a:r>
            <a:r>
              <a:rPr lang="en-GB" sz="3200" dirty="0" err="1">
                <a:latin typeface="+mj-lt"/>
              </a:rPr>
              <a:t>Hùng</a:t>
            </a:r>
            <a:r>
              <a:rPr lang="en-GB" sz="3200" dirty="0">
                <a:latin typeface="+mj-lt"/>
              </a:rPr>
              <a:t> </a:t>
            </a:r>
            <a:r>
              <a:rPr lang="en-GB" sz="3200" dirty="0" err="1">
                <a:latin typeface="+mj-lt"/>
              </a:rPr>
              <a:t>sinh</a:t>
            </a:r>
            <a:r>
              <a:rPr lang="en-GB" sz="3200" dirty="0">
                <a:latin typeface="+mj-lt"/>
              </a:rPr>
              <a:t> </a:t>
            </a:r>
            <a:r>
              <a:rPr lang="en-GB" sz="3200" dirty="0" err="1">
                <a:latin typeface="+mj-lt"/>
              </a:rPr>
              <a:t>ra</a:t>
            </a:r>
            <a:r>
              <a:rPr lang="en-GB" sz="3200" dirty="0">
                <a:latin typeface="+mj-lt"/>
              </a:rPr>
              <a:t> </a:t>
            </a:r>
            <a:r>
              <a:rPr lang="en-GB" sz="3200" dirty="0" err="1">
                <a:latin typeface="+mj-lt"/>
              </a:rPr>
              <a:t>và</a:t>
            </a:r>
            <a:r>
              <a:rPr lang="en-GB" sz="3200" dirty="0">
                <a:latin typeface="+mj-lt"/>
              </a:rPr>
              <a:t> </a:t>
            </a:r>
            <a:r>
              <a:rPr lang="en-GB" sz="3200" dirty="0" err="1">
                <a:latin typeface="+mj-lt"/>
              </a:rPr>
              <a:t>lớn</a:t>
            </a:r>
            <a:r>
              <a:rPr lang="en-GB" sz="3200" dirty="0">
                <a:latin typeface="+mj-lt"/>
              </a:rPr>
              <a:t> </a:t>
            </a:r>
            <a:r>
              <a:rPr lang="en-GB" sz="3200" dirty="0" err="1">
                <a:latin typeface="+mj-lt"/>
              </a:rPr>
              <a:t>lên</a:t>
            </a:r>
            <a:r>
              <a:rPr lang="en-GB" sz="3200" dirty="0">
                <a:latin typeface="+mj-lt"/>
              </a:rPr>
              <a:t> ở </a:t>
            </a:r>
            <a:r>
              <a:rPr lang="en-GB" sz="3200" dirty="0" err="1">
                <a:latin typeface="+mj-lt"/>
              </a:rPr>
              <a:t>Việt</a:t>
            </a:r>
            <a:r>
              <a:rPr lang="en-GB" sz="3200" dirty="0">
                <a:latin typeface="+mj-lt"/>
              </a:rPr>
              <a:t> </a:t>
            </a:r>
            <a:r>
              <a:rPr lang="en-GB" sz="3200" dirty="0" err="1">
                <a:latin typeface="+mj-lt"/>
              </a:rPr>
              <a:t>nam</a:t>
            </a:r>
            <a:r>
              <a:rPr lang="en-GB" sz="3200" dirty="0">
                <a:latin typeface="+mj-lt"/>
              </a:rPr>
              <a:t>. </a:t>
            </a:r>
            <a:r>
              <a:rPr lang="en-GB" sz="3200" dirty="0" err="1">
                <a:latin typeface="+mj-lt"/>
              </a:rPr>
              <a:t>Có</a:t>
            </a:r>
            <a:r>
              <a:rPr lang="en-GB" sz="3200" dirty="0">
                <a:latin typeface="+mj-lt"/>
              </a:rPr>
              <a:t> </a:t>
            </a:r>
            <a:r>
              <a:rPr lang="en-GB" sz="3200" dirty="0" err="1">
                <a:latin typeface="+mj-lt"/>
              </a:rPr>
              <a:t>người</a:t>
            </a:r>
            <a:r>
              <a:rPr lang="en-GB" sz="3200" dirty="0">
                <a:latin typeface="+mj-lt"/>
              </a:rPr>
              <a:t> </a:t>
            </a:r>
            <a:r>
              <a:rPr lang="en-GB" sz="3200" dirty="0" err="1">
                <a:latin typeface="+mj-lt"/>
              </a:rPr>
              <a:t>nói</a:t>
            </a:r>
            <a:r>
              <a:rPr lang="en-GB" sz="3200" dirty="0">
                <a:latin typeface="+mj-lt"/>
              </a:rPr>
              <a:t> </a:t>
            </a:r>
            <a:r>
              <a:rPr lang="en-GB" sz="3200" dirty="0" err="1">
                <a:latin typeface="+mj-lt"/>
              </a:rPr>
              <a:t>Hùng</a:t>
            </a:r>
            <a:r>
              <a:rPr lang="en-GB" sz="3200" dirty="0">
                <a:latin typeface="+mj-lt"/>
              </a:rPr>
              <a:t> </a:t>
            </a:r>
            <a:r>
              <a:rPr lang="en-GB" sz="3200" dirty="0" err="1">
                <a:latin typeface="+mj-lt"/>
              </a:rPr>
              <a:t>là</a:t>
            </a:r>
            <a:r>
              <a:rPr lang="en-GB" sz="3200" dirty="0">
                <a:latin typeface="+mj-lt"/>
              </a:rPr>
              <a:t> </a:t>
            </a:r>
            <a:r>
              <a:rPr lang="en-GB" sz="3200" dirty="0" err="1">
                <a:latin typeface="+mj-lt"/>
              </a:rPr>
              <a:t>người</a:t>
            </a:r>
            <a:r>
              <a:rPr lang="en-GB" sz="3200" dirty="0">
                <a:latin typeface="+mj-lt"/>
              </a:rPr>
              <a:t> </a:t>
            </a:r>
            <a:r>
              <a:rPr lang="en-GB" sz="3200" dirty="0" err="1">
                <a:latin typeface="+mj-lt"/>
              </a:rPr>
              <a:t>Việt</a:t>
            </a:r>
            <a:r>
              <a:rPr lang="en-GB" sz="3200" dirty="0">
                <a:latin typeface="+mj-lt"/>
              </a:rPr>
              <a:t> </a:t>
            </a:r>
            <a:r>
              <a:rPr lang="en-GB" sz="3200" dirty="0" err="1">
                <a:latin typeface="+mj-lt"/>
              </a:rPr>
              <a:t>gốc</a:t>
            </a:r>
            <a:r>
              <a:rPr lang="en-GB" sz="3200" dirty="0">
                <a:latin typeface="+mj-lt"/>
              </a:rPr>
              <a:t> </a:t>
            </a:r>
            <a:r>
              <a:rPr lang="en-GB" sz="3200" dirty="0" err="1">
                <a:latin typeface="+mj-lt"/>
              </a:rPr>
              <a:t>Hoa</a:t>
            </a:r>
            <a:r>
              <a:rPr lang="en-GB" sz="3200" dirty="0">
                <a:latin typeface="+mj-lt"/>
              </a:rPr>
              <a:t>, </a:t>
            </a:r>
            <a:r>
              <a:rPr lang="en-GB" sz="3200" dirty="0" err="1">
                <a:latin typeface="+mj-lt"/>
              </a:rPr>
              <a:t>không</a:t>
            </a:r>
            <a:r>
              <a:rPr lang="en-GB" sz="3200" dirty="0">
                <a:latin typeface="+mj-lt"/>
              </a:rPr>
              <a:t> </a:t>
            </a:r>
            <a:r>
              <a:rPr lang="en-GB" sz="3200" dirty="0" err="1">
                <a:latin typeface="+mj-lt"/>
              </a:rPr>
              <a:t>phải</a:t>
            </a:r>
            <a:r>
              <a:rPr lang="en-GB" sz="3200" dirty="0">
                <a:latin typeface="+mj-lt"/>
              </a:rPr>
              <a:t> </a:t>
            </a:r>
            <a:r>
              <a:rPr lang="en-GB" sz="3200" dirty="0" err="1">
                <a:latin typeface="+mj-lt"/>
              </a:rPr>
              <a:t>công</a:t>
            </a:r>
            <a:r>
              <a:rPr lang="en-GB" sz="3200" dirty="0">
                <a:latin typeface="+mj-lt"/>
              </a:rPr>
              <a:t> </a:t>
            </a:r>
            <a:r>
              <a:rPr lang="en-GB" sz="3200" dirty="0" err="1">
                <a:latin typeface="+mj-lt"/>
              </a:rPr>
              <a:t>dân</a:t>
            </a:r>
            <a:r>
              <a:rPr lang="en-GB" sz="3200" dirty="0">
                <a:latin typeface="+mj-lt"/>
              </a:rPr>
              <a:t> </a:t>
            </a:r>
            <a:r>
              <a:rPr lang="en-GB" sz="3200" dirty="0" err="1">
                <a:latin typeface="+mj-lt"/>
              </a:rPr>
              <a:t>Việt</a:t>
            </a:r>
            <a:r>
              <a:rPr lang="en-GB" sz="3200" dirty="0">
                <a:latin typeface="+mj-lt"/>
              </a:rPr>
              <a:t> Nam</a:t>
            </a:r>
          </a:p>
        </p:txBody>
      </p:sp>
      <p:sp>
        <p:nvSpPr>
          <p:cNvPr id="4" name="Rounded Rectangle 3"/>
          <p:cNvSpPr/>
          <p:nvPr/>
        </p:nvSpPr>
        <p:spPr>
          <a:xfrm>
            <a:off x="34880" y="3505200"/>
            <a:ext cx="12192000" cy="1524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r>
              <a:rPr lang="en-GB" sz="2800" b="1" i="1" dirty="0">
                <a:latin typeface="+mj-lt"/>
              </a:rPr>
              <a:t>* </a:t>
            </a:r>
            <a:r>
              <a:rPr lang="en-GB" sz="2800" b="1" i="1" dirty="0" err="1">
                <a:latin typeface="+mj-lt"/>
              </a:rPr>
              <a:t>Tình</a:t>
            </a:r>
            <a:r>
              <a:rPr lang="en-GB" sz="2800" b="1" i="1" dirty="0">
                <a:latin typeface="+mj-lt"/>
              </a:rPr>
              <a:t> </a:t>
            </a:r>
            <a:r>
              <a:rPr lang="en-GB" sz="2800" b="1" i="1" dirty="0" err="1">
                <a:latin typeface="+mj-lt"/>
              </a:rPr>
              <a:t>huống</a:t>
            </a:r>
            <a:r>
              <a:rPr lang="en-GB" sz="2800" b="1" i="1" dirty="0">
                <a:latin typeface="+mj-lt"/>
              </a:rPr>
              <a:t> 2: </a:t>
            </a:r>
            <a:r>
              <a:rPr lang="en-GB" sz="2800" dirty="0" err="1">
                <a:latin typeface="+mj-lt"/>
              </a:rPr>
              <a:t>Bố</a:t>
            </a:r>
            <a:r>
              <a:rPr lang="en-GB" sz="2800" dirty="0">
                <a:latin typeface="+mj-lt"/>
              </a:rPr>
              <a:t> </a:t>
            </a:r>
            <a:r>
              <a:rPr lang="en-GB" sz="2800" dirty="0" err="1">
                <a:latin typeface="+mj-lt"/>
              </a:rPr>
              <a:t>của</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Việt</a:t>
            </a:r>
            <a:r>
              <a:rPr lang="en-GB" sz="2800" dirty="0">
                <a:latin typeface="+mj-lt"/>
              </a:rPr>
              <a:t> Nam, </a:t>
            </a:r>
            <a:r>
              <a:rPr lang="en-GB" sz="2800" dirty="0" err="1">
                <a:latin typeface="+mj-lt"/>
              </a:rPr>
              <a:t>mẹ</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Đức</a:t>
            </a:r>
            <a:r>
              <a:rPr lang="en-GB" sz="2800" dirty="0">
                <a:latin typeface="+mj-lt"/>
              </a:rPr>
              <a:t> , </a:t>
            </a:r>
            <a:r>
              <a:rPr lang="en-GB" sz="2800" dirty="0" err="1">
                <a:latin typeface="+mj-lt"/>
              </a:rPr>
              <a:t>Lan</a:t>
            </a:r>
            <a:r>
              <a:rPr lang="en-GB" sz="2800" dirty="0">
                <a:latin typeface="+mj-lt"/>
              </a:rPr>
              <a:t> </a:t>
            </a:r>
            <a:r>
              <a:rPr lang="en-GB" sz="2800" dirty="0" err="1">
                <a:latin typeface="+mj-lt"/>
              </a:rPr>
              <a:t>sinh</a:t>
            </a:r>
            <a:r>
              <a:rPr lang="en-GB" sz="2800" dirty="0">
                <a:latin typeface="+mj-lt"/>
              </a:rPr>
              <a:t> </a:t>
            </a:r>
            <a:r>
              <a:rPr lang="en-GB" sz="2800" dirty="0" err="1">
                <a:latin typeface="+mj-lt"/>
              </a:rPr>
              <a:t>ra</a:t>
            </a:r>
            <a:r>
              <a:rPr lang="en-GB" sz="2800" dirty="0">
                <a:latin typeface="+mj-lt"/>
              </a:rPr>
              <a:t> </a:t>
            </a:r>
            <a:r>
              <a:rPr lang="en-GB" sz="2800" dirty="0" err="1">
                <a:latin typeface="+mj-lt"/>
              </a:rPr>
              <a:t>và</a:t>
            </a:r>
            <a:r>
              <a:rPr lang="en-GB" sz="2800" dirty="0">
                <a:latin typeface="+mj-lt"/>
              </a:rPr>
              <a:t> </a:t>
            </a:r>
            <a:r>
              <a:rPr lang="en-GB" sz="2800" dirty="0" err="1">
                <a:latin typeface="+mj-lt"/>
              </a:rPr>
              <a:t>lớn</a:t>
            </a:r>
            <a:r>
              <a:rPr lang="en-GB" sz="2800" dirty="0">
                <a:latin typeface="+mj-lt"/>
              </a:rPr>
              <a:t> </a:t>
            </a:r>
            <a:r>
              <a:rPr lang="en-GB" sz="2800" dirty="0" err="1">
                <a:latin typeface="+mj-lt"/>
              </a:rPr>
              <a:t>lên</a:t>
            </a:r>
            <a:r>
              <a:rPr lang="en-GB" sz="2800" dirty="0">
                <a:latin typeface="+mj-lt"/>
              </a:rPr>
              <a:t> ở </a:t>
            </a:r>
            <a:r>
              <a:rPr lang="en-GB" sz="2800" dirty="0" err="1">
                <a:latin typeface="+mj-lt"/>
              </a:rPr>
              <a:t>Việt</a:t>
            </a:r>
            <a:r>
              <a:rPr lang="en-GB" sz="2800" dirty="0">
                <a:latin typeface="+mj-lt"/>
              </a:rPr>
              <a:t> </a:t>
            </a:r>
            <a:r>
              <a:rPr lang="en-GB" sz="2800" dirty="0" err="1">
                <a:latin typeface="+mj-lt"/>
              </a:rPr>
              <a:t>nam</a:t>
            </a:r>
            <a:r>
              <a:rPr lang="en-GB" sz="2800" dirty="0">
                <a:latin typeface="+mj-lt"/>
              </a:rPr>
              <a:t> </a:t>
            </a:r>
            <a:r>
              <a:rPr lang="en-GB" sz="2800" dirty="0" err="1">
                <a:latin typeface="+mj-lt"/>
              </a:rPr>
              <a:t>nhìn</a:t>
            </a:r>
            <a:r>
              <a:rPr lang="en-GB" sz="2800" dirty="0">
                <a:latin typeface="+mj-lt"/>
              </a:rPr>
              <a:t> </a:t>
            </a:r>
            <a:r>
              <a:rPr lang="en-GB" sz="2800" dirty="0" err="1">
                <a:latin typeface="+mj-lt"/>
              </a:rPr>
              <a:t>khuôn</a:t>
            </a:r>
            <a:r>
              <a:rPr lang="en-GB" sz="2800" dirty="0">
                <a:latin typeface="+mj-lt"/>
              </a:rPr>
              <a:t> </a:t>
            </a:r>
            <a:r>
              <a:rPr lang="en-GB" sz="2800" dirty="0" err="1">
                <a:latin typeface="+mj-lt"/>
              </a:rPr>
              <a:t>mặt</a:t>
            </a:r>
            <a:r>
              <a:rPr lang="en-GB" sz="2800" dirty="0">
                <a:latin typeface="+mj-lt"/>
              </a:rPr>
              <a:t> </a:t>
            </a:r>
            <a:r>
              <a:rPr lang="en-GB" sz="2800" dirty="0" err="1">
                <a:latin typeface="+mj-lt"/>
              </a:rPr>
              <a:t>Lan</a:t>
            </a:r>
            <a:r>
              <a:rPr lang="en-GB" sz="2800" dirty="0">
                <a:latin typeface="+mj-lt"/>
              </a:rPr>
              <a:t> </a:t>
            </a:r>
            <a:r>
              <a:rPr lang="en-GB" sz="2800" dirty="0" err="1">
                <a:latin typeface="+mj-lt"/>
              </a:rPr>
              <a:t>có</a:t>
            </a:r>
            <a:r>
              <a:rPr lang="en-GB" sz="2800" dirty="0">
                <a:latin typeface="+mj-lt"/>
              </a:rPr>
              <a:t> </a:t>
            </a:r>
            <a:r>
              <a:rPr lang="en-GB" sz="2800" dirty="0" err="1">
                <a:latin typeface="+mj-lt"/>
              </a:rPr>
              <a:t>nhiều</a:t>
            </a:r>
            <a:r>
              <a:rPr lang="en-GB" sz="2800" dirty="0">
                <a:latin typeface="+mj-lt"/>
              </a:rPr>
              <a:t> </a:t>
            </a:r>
            <a:r>
              <a:rPr lang="en-GB" sz="2800" dirty="0" err="1">
                <a:latin typeface="+mj-lt"/>
              </a:rPr>
              <a:t>nét</a:t>
            </a:r>
            <a:r>
              <a:rPr lang="en-GB" sz="2800" dirty="0">
                <a:latin typeface="+mj-lt"/>
              </a:rPr>
              <a:t> </a:t>
            </a:r>
            <a:r>
              <a:rPr lang="en-GB" sz="2800" dirty="0" err="1">
                <a:latin typeface="+mj-lt"/>
              </a:rPr>
              <a:t>giống</a:t>
            </a:r>
            <a:r>
              <a:rPr lang="en-GB" sz="2800" dirty="0">
                <a:latin typeface="+mj-lt"/>
              </a:rPr>
              <a:t> </a:t>
            </a:r>
            <a:r>
              <a:rPr lang="en-GB" sz="2800" dirty="0" err="1">
                <a:latin typeface="+mj-lt"/>
              </a:rPr>
              <a:t>người</a:t>
            </a:r>
            <a:r>
              <a:rPr lang="en-GB" sz="2800" dirty="0">
                <a:latin typeface="+mj-lt"/>
              </a:rPr>
              <a:t> </a:t>
            </a:r>
            <a:r>
              <a:rPr lang="en-GB" sz="2800" dirty="0" err="1">
                <a:latin typeface="+mj-lt"/>
              </a:rPr>
              <a:t>Châu</a:t>
            </a:r>
            <a:r>
              <a:rPr lang="en-GB" sz="2800" dirty="0">
                <a:latin typeface="+mj-lt"/>
              </a:rPr>
              <a:t> Á. </a:t>
            </a:r>
            <a:r>
              <a:rPr lang="en-GB" sz="2800" dirty="0" err="1">
                <a:latin typeface="+mj-lt"/>
              </a:rPr>
              <a:t>Các</a:t>
            </a:r>
            <a:r>
              <a:rPr lang="en-GB" sz="2800" dirty="0">
                <a:latin typeface="+mj-lt"/>
              </a:rPr>
              <a:t> </a:t>
            </a:r>
            <a:r>
              <a:rPr lang="en-GB" sz="2800" dirty="0" err="1">
                <a:latin typeface="+mj-lt"/>
              </a:rPr>
              <a:t>bạn</a:t>
            </a:r>
            <a:r>
              <a:rPr lang="en-GB" sz="2800" dirty="0">
                <a:latin typeface="+mj-lt"/>
              </a:rPr>
              <a:t> </a:t>
            </a:r>
            <a:r>
              <a:rPr lang="en-GB" sz="2800" dirty="0" err="1">
                <a:latin typeface="+mj-lt"/>
              </a:rPr>
              <a:t>trong</a:t>
            </a:r>
            <a:r>
              <a:rPr lang="en-GB" sz="2800" dirty="0">
                <a:latin typeface="+mj-lt"/>
              </a:rPr>
              <a:t> </a:t>
            </a:r>
            <a:r>
              <a:rPr lang="en-GB" sz="2800" dirty="0" err="1">
                <a:latin typeface="+mj-lt"/>
              </a:rPr>
              <a:t>lớp</a:t>
            </a:r>
            <a:r>
              <a:rPr lang="en-GB" sz="2800" dirty="0">
                <a:latin typeface="+mj-lt"/>
              </a:rPr>
              <a:t> </a:t>
            </a:r>
            <a:r>
              <a:rPr lang="en-GB" sz="2800" dirty="0" err="1">
                <a:latin typeface="+mj-lt"/>
              </a:rPr>
              <a:t>băn</a:t>
            </a:r>
            <a:r>
              <a:rPr lang="en-GB" sz="2800" dirty="0">
                <a:latin typeface="+mj-lt"/>
              </a:rPr>
              <a:t> </a:t>
            </a:r>
            <a:r>
              <a:rPr lang="en-GB" sz="2800" dirty="0" err="1">
                <a:latin typeface="+mj-lt"/>
              </a:rPr>
              <a:t>khoăn</a:t>
            </a:r>
            <a:r>
              <a:rPr lang="en-GB" sz="2800" dirty="0">
                <a:latin typeface="+mj-lt"/>
              </a:rPr>
              <a:t> </a:t>
            </a:r>
            <a:r>
              <a:rPr lang="en-GB" sz="2800" dirty="0" err="1">
                <a:latin typeface="+mj-lt"/>
              </a:rPr>
              <a:t>không</a:t>
            </a:r>
            <a:r>
              <a:rPr lang="en-GB" sz="2800" dirty="0">
                <a:latin typeface="+mj-lt"/>
              </a:rPr>
              <a:t> </a:t>
            </a:r>
            <a:r>
              <a:rPr lang="en-GB" sz="2800" dirty="0" err="1">
                <a:latin typeface="+mj-lt"/>
              </a:rPr>
              <a:t>biết</a:t>
            </a:r>
            <a:r>
              <a:rPr lang="en-GB" sz="2800" dirty="0">
                <a:latin typeface="+mj-lt"/>
              </a:rPr>
              <a:t> </a:t>
            </a:r>
            <a:r>
              <a:rPr lang="en-GB" sz="2800" dirty="0" err="1">
                <a:latin typeface="+mj-lt"/>
              </a:rPr>
              <a:t>Lan</a:t>
            </a:r>
            <a:r>
              <a:rPr lang="en-GB" sz="2800" dirty="0">
                <a:latin typeface="+mj-lt"/>
              </a:rPr>
              <a:t> </a:t>
            </a:r>
            <a:r>
              <a:rPr lang="en-GB" sz="2800" dirty="0" err="1">
                <a:latin typeface="+mj-lt"/>
              </a:rPr>
              <a:t>là</a:t>
            </a:r>
            <a:r>
              <a:rPr lang="en-GB" sz="2800" dirty="0">
                <a:latin typeface="+mj-lt"/>
              </a:rPr>
              <a:t> </a:t>
            </a:r>
            <a:r>
              <a:rPr lang="en-GB" sz="2800" dirty="0" err="1">
                <a:latin typeface="+mj-lt"/>
              </a:rPr>
              <a:t>người</a:t>
            </a:r>
            <a:r>
              <a:rPr lang="en-GB" sz="2800" dirty="0">
                <a:latin typeface="+mj-lt"/>
              </a:rPr>
              <a:t> </a:t>
            </a:r>
            <a:r>
              <a:rPr lang="en-GB" sz="2800" dirty="0" err="1">
                <a:latin typeface="+mj-lt"/>
              </a:rPr>
              <a:t>nước</a:t>
            </a:r>
            <a:r>
              <a:rPr lang="en-GB" sz="2800" dirty="0">
                <a:latin typeface="+mj-lt"/>
              </a:rPr>
              <a:t> </a:t>
            </a:r>
            <a:r>
              <a:rPr lang="en-GB" sz="2800" dirty="0" err="1">
                <a:latin typeface="+mj-lt"/>
              </a:rPr>
              <a:t>nào</a:t>
            </a:r>
            <a:r>
              <a:rPr lang="en-GB" sz="2800" dirty="0">
                <a:latin typeface="+mj-lt"/>
              </a:rPr>
              <a:t>?</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4953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762000"/>
            <a:ext cx="9829800" cy="1447800"/>
          </a:xfrm>
        </p:spPr>
        <p:txBody>
          <a:bodyPr/>
          <a:lstStyle/>
          <a:p>
            <a:r>
              <a:rPr lang="en-US" dirty="0">
                <a:latin typeface="+mj-lt"/>
              </a:rPr>
              <a:t>                                IV. VẬN DỤNG</a:t>
            </a: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45" y="1828800"/>
            <a:ext cx="5562599" cy="5029200"/>
          </a:xfrm>
        </p:spPr>
      </p:pic>
      <p:sp>
        <p:nvSpPr>
          <p:cNvPr id="11" name="Rounded Rectangle 10"/>
          <p:cNvSpPr/>
          <p:nvPr/>
        </p:nvSpPr>
        <p:spPr>
          <a:xfrm>
            <a:off x="2" y="685800"/>
            <a:ext cx="5562598" cy="1143000"/>
          </a:xfrm>
          <a:prstGeom prst="roundRect">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GB" sz="2400" dirty="0" err="1">
                <a:latin typeface="+mj-lt"/>
              </a:rPr>
              <a:t>Bài</a:t>
            </a:r>
            <a:r>
              <a:rPr lang="en-GB" sz="2400" dirty="0">
                <a:latin typeface="+mj-lt"/>
              </a:rPr>
              <a:t> </a:t>
            </a:r>
            <a:r>
              <a:rPr lang="en-GB" sz="2400" dirty="0" err="1">
                <a:latin typeface="+mj-lt"/>
              </a:rPr>
              <a:t>tập</a:t>
            </a:r>
            <a:r>
              <a:rPr lang="en-GB" sz="2400" dirty="0">
                <a:latin typeface="+mj-lt"/>
              </a:rPr>
              <a:t> 1:  </a:t>
            </a:r>
            <a:r>
              <a:rPr lang="en-GB" sz="2400" dirty="0" err="1">
                <a:latin typeface="+mj-lt"/>
              </a:rPr>
              <a:t>Em</a:t>
            </a:r>
            <a:r>
              <a:rPr lang="en-GB" sz="2400" dirty="0">
                <a:latin typeface="+mj-lt"/>
              </a:rPr>
              <a:t> </a:t>
            </a:r>
            <a:r>
              <a:rPr lang="en-GB" sz="2400" dirty="0" err="1">
                <a:latin typeface="+mj-lt"/>
              </a:rPr>
              <a:t>hãy</a:t>
            </a:r>
            <a:r>
              <a:rPr lang="en-GB" sz="2400" dirty="0">
                <a:latin typeface="+mj-lt"/>
              </a:rPr>
              <a:t> </a:t>
            </a:r>
            <a:r>
              <a:rPr lang="en-GB" sz="2400" dirty="0" err="1">
                <a:latin typeface="+mj-lt"/>
              </a:rPr>
              <a:t>vẽ</a:t>
            </a:r>
            <a:r>
              <a:rPr lang="en-GB" sz="2400" dirty="0">
                <a:latin typeface="+mj-lt"/>
              </a:rPr>
              <a:t> </a:t>
            </a:r>
            <a:r>
              <a:rPr lang="en-GB" sz="2400" dirty="0" err="1">
                <a:latin typeface="+mj-lt"/>
              </a:rPr>
              <a:t>một</a:t>
            </a:r>
            <a:r>
              <a:rPr lang="en-GB" sz="2400" dirty="0">
                <a:latin typeface="+mj-lt"/>
              </a:rPr>
              <a:t> </a:t>
            </a:r>
            <a:r>
              <a:rPr lang="en-GB" sz="2400" dirty="0" err="1">
                <a:latin typeface="+mj-lt"/>
              </a:rPr>
              <a:t>bức</a:t>
            </a:r>
            <a:r>
              <a:rPr lang="en-GB" sz="2400" dirty="0">
                <a:latin typeface="+mj-lt"/>
              </a:rPr>
              <a:t> </a:t>
            </a:r>
            <a:r>
              <a:rPr lang="en-GB" sz="2400" dirty="0" err="1">
                <a:latin typeface="+mj-lt"/>
              </a:rPr>
              <a:t>tranh</a:t>
            </a:r>
            <a:r>
              <a:rPr lang="en-GB" sz="2400" dirty="0">
                <a:latin typeface="+mj-lt"/>
              </a:rPr>
              <a:t> </a:t>
            </a:r>
            <a:r>
              <a:rPr lang="en-GB" sz="2400" dirty="0" err="1">
                <a:latin typeface="+mj-lt"/>
              </a:rPr>
              <a:t>thể</a:t>
            </a:r>
            <a:r>
              <a:rPr lang="en-GB" sz="2400" dirty="0">
                <a:latin typeface="+mj-lt"/>
              </a:rPr>
              <a:t> </a:t>
            </a:r>
            <a:r>
              <a:rPr lang="en-GB" sz="2400" dirty="0" err="1">
                <a:latin typeface="+mj-lt"/>
              </a:rPr>
              <a:t>hiện</a:t>
            </a:r>
            <a:r>
              <a:rPr lang="en-GB" sz="2400" dirty="0">
                <a:latin typeface="+mj-lt"/>
              </a:rPr>
              <a:t> </a:t>
            </a:r>
            <a:r>
              <a:rPr lang="en-GB" sz="2400" dirty="0" err="1">
                <a:latin typeface="+mj-lt"/>
              </a:rPr>
              <a:t>lòng</a:t>
            </a:r>
            <a:r>
              <a:rPr lang="en-GB" sz="2400" dirty="0">
                <a:latin typeface="+mj-lt"/>
              </a:rPr>
              <a:t> </a:t>
            </a:r>
            <a:r>
              <a:rPr lang="en-GB" sz="2400" dirty="0" err="1">
                <a:latin typeface="+mj-lt"/>
              </a:rPr>
              <a:t>tự</a:t>
            </a:r>
            <a:r>
              <a:rPr lang="en-GB" sz="2400" dirty="0">
                <a:latin typeface="+mj-lt"/>
              </a:rPr>
              <a:t> </a:t>
            </a:r>
            <a:r>
              <a:rPr lang="en-GB" sz="2400" dirty="0" err="1">
                <a:latin typeface="+mj-lt"/>
              </a:rPr>
              <a:t>hào</a:t>
            </a:r>
            <a:r>
              <a:rPr lang="en-GB" sz="2400" dirty="0">
                <a:latin typeface="+mj-lt"/>
              </a:rPr>
              <a:t> </a:t>
            </a:r>
            <a:r>
              <a:rPr lang="en-GB" sz="2400" dirty="0" err="1">
                <a:latin typeface="+mj-lt"/>
              </a:rPr>
              <a:t>dân</a:t>
            </a:r>
            <a:r>
              <a:rPr lang="en-GB" sz="2400" dirty="0">
                <a:latin typeface="+mj-lt"/>
              </a:rPr>
              <a:t> </a:t>
            </a:r>
            <a:r>
              <a:rPr lang="en-GB" sz="2400" dirty="0" err="1">
                <a:latin typeface="+mj-lt"/>
              </a:rPr>
              <a:t>tộc</a:t>
            </a:r>
            <a:r>
              <a:rPr lang="en-GB" sz="2400" dirty="0">
                <a:latin typeface="+mj-lt"/>
              </a:rPr>
              <a:t> </a:t>
            </a:r>
            <a:r>
              <a:rPr lang="en-GB" sz="2400" dirty="0" err="1">
                <a:latin typeface="+mj-lt"/>
              </a:rPr>
              <a:t>Việt</a:t>
            </a:r>
            <a:r>
              <a:rPr lang="en-GB" sz="2400" dirty="0">
                <a:latin typeface="+mj-lt"/>
              </a:rPr>
              <a:t> Nam</a:t>
            </a:r>
          </a:p>
        </p:txBody>
      </p:sp>
      <p:sp>
        <p:nvSpPr>
          <p:cNvPr id="13" name="Rounded Rectangle 12"/>
          <p:cNvSpPr/>
          <p:nvPr/>
        </p:nvSpPr>
        <p:spPr>
          <a:xfrm>
            <a:off x="6409384" y="662189"/>
            <a:ext cx="5562598" cy="11430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GB" sz="2000" dirty="0" err="1">
                <a:latin typeface="+mj-lt"/>
              </a:rPr>
              <a:t>Bài</a:t>
            </a:r>
            <a:r>
              <a:rPr lang="en-GB" sz="2000" dirty="0">
                <a:latin typeface="+mj-lt"/>
              </a:rPr>
              <a:t> </a:t>
            </a:r>
            <a:r>
              <a:rPr lang="en-GB" sz="2000" dirty="0" err="1">
                <a:latin typeface="+mj-lt"/>
              </a:rPr>
              <a:t>tập</a:t>
            </a:r>
            <a:r>
              <a:rPr lang="en-GB" sz="2000" dirty="0">
                <a:latin typeface="+mj-lt"/>
              </a:rPr>
              <a:t> 2:  </a:t>
            </a:r>
            <a:r>
              <a:rPr lang="en-GB" sz="2000" dirty="0" err="1">
                <a:latin typeface="+mj-lt"/>
              </a:rPr>
              <a:t>Hãy</a:t>
            </a:r>
            <a:r>
              <a:rPr lang="en-GB" sz="2000" dirty="0">
                <a:latin typeface="+mj-lt"/>
              </a:rPr>
              <a:t> </a:t>
            </a:r>
            <a:r>
              <a:rPr lang="en-GB" sz="2000" dirty="0" err="1">
                <a:latin typeface="+mj-lt"/>
              </a:rPr>
              <a:t>viết</a:t>
            </a:r>
            <a:r>
              <a:rPr lang="en-GB" sz="2000" dirty="0">
                <a:latin typeface="+mj-lt"/>
              </a:rPr>
              <a:t> </a:t>
            </a:r>
            <a:r>
              <a:rPr lang="en-GB" sz="2000" dirty="0" err="1">
                <a:latin typeface="+mj-lt"/>
              </a:rPr>
              <a:t>nửa</a:t>
            </a:r>
            <a:r>
              <a:rPr lang="en-GB" sz="2000" dirty="0">
                <a:latin typeface="+mj-lt"/>
              </a:rPr>
              <a:t> </a:t>
            </a:r>
            <a:r>
              <a:rPr lang="en-GB" sz="2000" dirty="0" err="1">
                <a:latin typeface="+mj-lt"/>
              </a:rPr>
              <a:t>trang</a:t>
            </a:r>
            <a:r>
              <a:rPr lang="en-GB" sz="2000" dirty="0">
                <a:latin typeface="+mj-lt"/>
              </a:rPr>
              <a:t> </a:t>
            </a:r>
            <a:r>
              <a:rPr lang="en-GB" sz="2000" dirty="0" err="1">
                <a:latin typeface="+mj-lt"/>
              </a:rPr>
              <a:t>giấy</a:t>
            </a:r>
            <a:r>
              <a:rPr lang="en-GB" sz="2000" dirty="0">
                <a:latin typeface="+mj-lt"/>
              </a:rPr>
              <a:t> </a:t>
            </a:r>
            <a:r>
              <a:rPr lang="en-GB" sz="2000" dirty="0" err="1">
                <a:latin typeface="+mj-lt"/>
              </a:rPr>
              <a:t>về</a:t>
            </a:r>
            <a:r>
              <a:rPr lang="en-GB" sz="2000" dirty="0">
                <a:latin typeface="+mj-lt"/>
              </a:rPr>
              <a:t> </a:t>
            </a:r>
            <a:r>
              <a:rPr lang="en-GB" sz="2000" dirty="0" err="1">
                <a:latin typeface="+mj-lt"/>
              </a:rPr>
              <a:t>một</a:t>
            </a:r>
            <a:r>
              <a:rPr lang="en-GB" sz="2000" dirty="0">
                <a:latin typeface="+mj-lt"/>
              </a:rPr>
              <a:t> </a:t>
            </a:r>
            <a:r>
              <a:rPr lang="en-GB" sz="2000" dirty="0" err="1">
                <a:latin typeface="+mj-lt"/>
              </a:rPr>
              <a:t>tấm</a:t>
            </a:r>
            <a:r>
              <a:rPr lang="en-GB" sz="2000" dirty="0">
                <a:latin typeface="+mj-lt"/>
              </a:rPr>
              <a:t> </a:t>
            </a:r>
            <a:r>
              <a:rPr lang="en-GB" sz="2000" dirty="0" err="1">
                <a:latin typeface="+mj-lt"/>
              </a:rPr>
              <a:t>gương</a:t>
            </a:r>
            <a:r>
              <a:rPr lang="en-GB" sz="2000" dirty="0">
                <a:latin typeface="+mj-lt"/>
              </a:rPr>
              <a:t> </a:t>
            </a:r>
            <a:r>
              <a:rPr lang="en-GB" sz="2000" dirty="0" err="1">
                <a:latin typeface="+mj-lt"/>
              </a:rPr>
              <a:t>đạt</a:t>
            </a:r>
            <a:r>
              <a:rPr lang="en-GB" sz="2000" dirty="0">
                <a:latin typeface="+mj-lt"/>
              </a:rPr>
              <a:t> </a:t>
            </a:r>
            <a:r>
              <a:rPr lang="en-GB" sz="2000" dirty="0" err="1">
                <a:latin typeface="+mj-lt"/>
              </a:rPr>
              <a:t>giải</a:t>
            </a:r>
            <a:r>
              <a:rPr lang="en-GB" sz="2000" dirty="0">
                <a:latin typeface="+mj-lt"/>
              </a:rPr>
              <a:t> </a:t>
            </a:r>
            <a:r>
              <a:rPr lang="en-GB" sz="2000" dirty="0" err="1">
                <a:latin typeface="+mj-lt"/>
              </a:rPr>
              <a:t>quốc</a:t>
            </a:r>
            <a:r>
              <a:rPr lang="en-GB" sz="2000" dirty="0">
                <a:latin typeface="+mj-lt"/>
              </a:rPr>
              <a:t> </a:t>
            </a:r>
            <a:r>
              <a:rPr lang="en-GB" sz="2000" dirty="0" err="1">
                <a:latin typeface="+mj-lt"/>
              </a:rPr>
              <a:t>tế</a:t>
            </a:r>
            <a:r>
              <a:rPr lang="en-GB" sz="2000" dirty="0">
                <a:latin typeface="+mj-lt"/>
              </a:rPr>
              <a:t> </a:t>
            </a:r>
            <a:r>
              <a:rPr lang="en-GB" sz="2000" dirty="0" err="1">
                <a:latin typeface="+mj-lt"/>
              </a:rPr>
              <a:t>và</a:t>
            </a:r>
            <a:r>
              <a:rPr lang="en-GB" sz="2000" dirty="0">
                <a:latin typeface="+mj-lt"/>
              </a:rPr>
              <a:t> </a:t>
            </a:r>
            <a:r>
              <a:rPr lang="en-GB" sz="2000" dirty="0" err="1">
                <a:latin typeface="+mj-lt"/>
              </a:rPr>
              <a:t>cho</a:t>
            </a:r>
            <a:r>
              <a:rPr lang="en-GB" sz="2000" dirty="0">
                <a:latin typeface="+mj-lt"/>
              </a:rPr>
              <a:t> </a:t>
            </a:r>
            <a:r>
              <a:rPr lang="en-GB" sz="2000" dirty="0" err="1">
                <a:latin typeface="+mj-lt"/>
              </a:rPr>
              <a:t>biết</a:t>
            </a:r>
            <a:r>
              <a:rPr lang="en-GB" sz="2000" dirty="0">
                <a:latin typeface="+mj-lt"/>
              </a:rPr>
              <a:t> </a:t>
            </a:r>
            <a:r>
              <a:rPr lang="en-GB" sz="2000" dirty="0" err="1">
                <a:latin typeface="+mj-lt"/>
              </a:rPr>
              <a:t>những</a:t>
            </a:r>
            <a:r>
              <a:rPr lang="en-GB" sz="2000" dirty="0">
                <a:latin typeface="+mj-lt"/>
              </a:rPr>
              <a:t> </a:t>
            </a:r>
            <a:r>
              <a:rPr lang="en-GB" sz="2000" dirty="0" err="1">
                <a:latin typeface="+mj-lt"/>
              </a:rPr>
              <a:t>điều</a:t>
            </a:r>
            <a:r>
              <a:rPr lang="en-GB" sz="2000" dirty="0">
                <a:latin typeface="+mj-lt"/>
              </a:rPr>
              <a:t> </a:t>
            </a:r>
            <a:r>
              <a:rPr lang="en-GB" sz="2000" dirty="0" err="1">
                <a:latin typeface="+mj-lt"/>
              </a:rPr>
              <a:t>mình</a:t>
            </a:r>
            <a:r>
              <a:rPr lang="en-GB" sz="2000" dirty="0">
                <a:latin typeface="+mj-lt"/>
              </a:rPr>
              <a:t> </a:t>
            </a:r>
            <a:r>
              <a:rPr lang="en-GB" sz="2000" dirty="0" err="1">
                <a:latin typeface="+mj-lt"/>
              </a:rPr>
              <a:t>học</a:t>
            </a:r>
            <a:r>
              <a:rPr lang="en-GB" sz="2000" dirty="0">
                <a:latin typeface="+mj-lt"/>
              </a:rPr>
              <a:t> </a:t>
            </a:r>
            <a:r>
              <a:rPr lang="en-GB" sz="2000" dirty="0" err="1">
                <a:latin typeface="+mj-lt"/>
              </a:rPr>
              <a:t>hỏi</a:t>
            </a:r>
            <a:r>
              <a:rPr lang="en-GB" sz="2000" dirty="0">
                <a:latin typeface="+mj-lt"/>
              </a:rPr>
              <a:t> </a:t>
            </a:r>
            <a:r>
              <a:rPr lang="en-GB" sz="2000" dirty="0" err="1">
                <a:latin typeface="+mj-lt"/>
              </a:rPr>
              <a:t>được</a:t>
            </a:r>
            <a:r>
              <a:rPr lang="en-GB" sz="2000" dirty="0">
                <a:latin typeface="+mj-lt"/>
              </a:rPr>
              <a:t> </a:t>
            </a:r>
            <a:r>
              <a:rPr lang="en-GB" sz="2000" dirty="0" err="1">
                <a:latin typeface="+mj-lt"/>
              </a:rPr>
              <a:t>từ</a:t>
            </a:r>
            <a:r>
              <a:rPr lang="en-GB" sz="2000" dirty="0">
                <a:latin typeface="+mj-lt"/>
              </a:rPr>
              <a:t> </a:t>
            </a:r>
            <a:r>
              <a:rPr lang="en-GB" sz="2000" dirty="0" err="1">
                <a:latin typeface="+mj-lt"/>
              </a:rPr>
              <a:t>tâm</a:t>
            </a:r>
            <a:r>
              <a:rPr lang="en-GB" sz="2000" dirty="0">
                <a:latin typeface="+mj-lt"/>
              </a:rPr>
              <a:t> </a:t>
            </a:r>
            <a:r>
              <a:rPr lang="en-GB" sz="2000" dirty="0" err="1">
                <a:latin typeface="+mj-lt"/>
              </a:rPr>
              <a:t>gương</a:t>
            </a:r>
            <a:r>
              <a:rPr lang="en-GB" sz="2000" dirty="0">
                <a:latin typeface="+mj-lt"/>
              </a:rPr>
              <a:t> </a:t>
            </a:r>
            <a:r>
              <a:rPr lang="en-GB" sz="2000" dirty="0" err="1">
                <a:latin typeface="+mj-lt"/>
              </a:rPr>
              <a:t>đó</a:t>
            </a:r>
            <a:r>
              <a:rPr lang="en-GB" sz="2000" dirty="0">
                <a:latin typeface="+mj-lt"/>
              </a:rPr>
              <a:t> </a:t>
            </a:r>
          </a:p>
          <a:p>
            <a:pPr algn="ctr"/>
            <a:endParaRPr lang="en-GB" sz="2000" dirty="0">
              <a:latin typeface="+mj-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828800"/>
            <a:ext cx="6096000" cy="50292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circle(in)">
                                      <p:cBhvr>
                                        <p:cTn id="19" dur="20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Content Placeholder 2"/>
          <p:cNvSpPr>
            <a:spLocks noGrp="1"/>
          </p:cNvSpPr>
          <p:nvPr>
            <p:ph idx="1"/>
          </p:nvPr>
        </p:nvSpPr>
        <p:spPr/>
        <p:txBody>
          <a:bodyPr/>
          <a:lstStyle/>
          <a:p>
            <a:endParaRPr lang="en-GB"/>
          </a:p>
        </p:txBody>
      </p:sp>
      <p:sp>
        <p:nvSpPr>
          <p:cNvPr id="4" name="Text Placeholder 3"/>
          <p:cNvSpPr>
            <a:spLocks noGrp="1"/>
          </p:cNvSpPr>
          <p:nvPr>
            <p:ph type="body" sz="half" idx="2"/>
          </p:nvPr>
        </p:nvSpPr>
        <p:spPr/>
        <p:txBody>
          <a:bodyPr/>
          <a:lstStyle/>
          <a:p>
            <a:endParaRPr lang="en-GB"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600200"/>
            <a:ext cx="12192000" cy="5257800"/>
          </a:xfrm>
        </p:spPr>
      </p:pic>
      <p:pic>
        <p:nvPicPr>
          <p:cNvPr id="6"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72"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1744" y="0"/>
            <a:ext cx="2514600" cy="2514600"/>
          </a:xfrm>
          <a:prstGeom prst="rect">
            <a:avLst/>
          </a:prstGeom>
        </p:spPr>
      </p:pic>
    </p:spTree>
    <p:extLst>
      <p:ext uri="{BB962C8B-B14F-4D97-AF65-F5344CB8AC3E}">
        <p14:creationId xmlns:p14="http://schemas.microsoft.com/office/powerpoint/2010/main" val="2674060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365126"/>
            <a:ext cx="10668000" cy="1158874"/>
          </a:xfrm>
        </p:spPr>
        <p:txBody>
          <a:bodyPr/>
          <a:lstStyle/>
          <a:p>
            <a:pPr algn="ctr"/>
            <a:r>
              <a:rPr lang="en-US" b="1" dirty="0">
                <a:solidFill>
                  <a:srgbClr val="0070C0"/>
                </a:solidFill>
              </a:rPr>
              <a:t>BÀI 9 : </a:t>
            </a:r>
            <a:r>
              <a:rPr lang="en-US" b="1" dirty="0">
                <a:solidFill>
                  <a:srgbClr val="0070C0"/>
                </a:solidFill>
                <a:latin typeface="Times New Roman" panose="02020603050405020304" pitchFamily="18" charset="0"/>
                <a:cs typeface="Times New Roman" panose="02020603050405020304" pitchFamily="18" charset="0"/>
              </a:rPr>
              <a:t>CÔNG DÂN NƯỚC CỘNG HOÀ</a:t>
            </a:r>
            <a:br>
              <a:rPr lang="en-US" b="1" dirty="0">
                <a:solidFill>
                  <a:srgbClr val="0070C0"/>
                </a:solidFill>
                <a:latin typeface="Times New Roman" panose="02020603050405020304" pitchFamily="18" charset="0"/>
                <a:cs typeface="Times New Roman" panose="02020603050405020304" pitchFamily="18" charset="0"/>
              </a:rPr>
            </a:br>
            <a:r>
              <a:rPr lang="en-US" b="1" dirty="0">
                <a:solidFill>
                  <a:srgbClr val="0070C0"/>
                </a:solidFill>
                <a:latin typeface="Times New Roman" panose="02020603050405020304" pitchFamily="18" charset="0"/>
                <a:cs typeface="Times New Roman" panose="02020603050405020304" pitchFamily="18" charset="0"/>
              </a:rPr>
              <a:t> XÃ HỘI CHỦ NGHĨA VIỆT NAM</a:t>
            </a:r>
            <a:endParaRPr lang="en-US" dirty="0"/>
          </a:p>
        </p:txBody>
      </p:sp>
      <p:sp>
        <p:nvSpPr>
          <p:cNvPr id="3" name="Chỗ dành sẵn cho Văn bản 2"/>
          <p:cNvSpPr>
            <a:spLocks noGrp="1"/>
          </p:cNvSpPr>
          <p:nvPr>
            <p:ph type="body" sz="half" idx="2"/>
          </p:nvPr>
        </p:nvSpPr>
        <p:spPr/>
        <p:txBody>
          <a:bodyPr/>
          <a:lstStyle/>
          <a:p>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0558" b="10558"/>
          <a:stretch>
            <a:fillRect/>
          </a:stretch>
        </p:blipFill>
        <p:spPr>
          <a:xfrm>
            <a:off x="838200" y="1752600"/>
            <a:ext cx="5360911" cy="3059430"/>
          </a:xfr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1752600"/>
            <a:ext cx="4876800" cy="305942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83" y="-160337"/>
            <a:ext cx="2209800" cy="2209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502" r="1502"/>
          <a:stretch>
            <a:fillRect/>
          </a:stretch>
        </p:blipFill>
        <p:spPr>
          <a:xfrm>
            <a:off x="992435" y="990600"/>
            <a:ext cx="3638453" cy="3872741"/>
          </a:xfrm>
        </p:spPr>
      </p:pic>
      <p:pic>
        <p:nvPicPr>
          <p:cNvPr id="7" name="Picture Placeholder 6"/>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114" b="114"/>
          <a:stretch>
            <a:fillRect/>
          </a:stretch>
        </p:blipFill>
        <p:spPr/>
      </p:pic>
      <p:sp>
        <p:nvSpPr>
          <p:cNvPr id="4" name="Chỗ dành sẵn cho Văn bản 3"/>
          <p:cNvSpPr>
            <a:spLocks noGrp="1"/>
          </p:cNvSpPr>
          <p:nvPr>
            <p:ph type="body" sz="quarter" idx="14"/>
          </p:nvPr>
        </p:nvSpPr>
        <p:spPr>
          <a:xfrm>
            <a:off x="1028580" y="5305425"/>
            <a:ext cx="8496420" cy="1097280"/>
          </a:xfrm>
        </p:spPr>
        <p:txBody>
          <a:bodyPr>
            <a:normAutofit/>
          </a:bodyPr>
          <a:lstStyle/>
          <a:p>
            <a:r>
              <a:rPr lang="en-US" sz="2800" b="1" dirty="0">
                <a:solidFill>
                  <a:srgbClr val="0070C0"/>
                </a:solidFill>
                <a:latin typeface="+mj-lt"/>
              </a:rPr>
              <a:t>       </a:t>
            </a:r>
            <a:r>
              <a:rPr lang="en-US" sz="2800" b="1" dirty="0" err="1">
                <a:solidFill>
                  <a:srgbClr val="0070C0"/>
                </a:solidFill>
                <a:latin typeface="+mj-lt"/>
              </a:rPr>
              <a:t>Đây</a:t>
            </a:r>
            <a:r>
              <a:rPr lang="en-US" sz="2800" b="1" dirty="0">
                <a:solidFill>
                  <a:srgbClr val="0070C0"/>
                </a:solidFill>
                <a:latin typeface="+mj-lt"/>
              </a:rPr>
              <a:t> </a:t>
            </a:r>
            <a:r>
              <a:rPr lang="en-US" sz="2800" b="1" dirty="0" err="1">
                <a:solidFill>
                  <a:srgbClr val="0070C0"/>
                </a:solidFill>
                <a:latin typeface="+mj-lt"/>
              </a:rPr>
              <a:t>là</a:t>
            </a:r>
            <a:r>
              <a:rPr lang="en-US" sz="2800" b="1" dirty="0">
                <a:solidFill>
                  <a:srgbClr val="0070C0"/>
                </a:solidFill>
                <a:latin typeface="+mj-lt"/>
              </a:rPr>
              <a:t> </a:t>
            </a:r>
            <a:r>
              <a:rPr lang="en-US" sz="2800" b="1" dirty="0" err="1">
                <a:solidFill>
                  <a:srgbClr val="0070C0"/>
                </a:solidFill>
                <a:latin typeface="+mj-lt"/>
              </a:rPr>
              <a:t>trang</a:t>
            </a:r>
            <a:r>
              <a:rPr lang="en-US" sz="2800" b="1" dirty="0">
                <a:solidFill>
                  <a:srgbClr val="0070C0"/>
                </a:solidFill>
                <a:latin typeface="+mj-lt"/>
              </a:rPr>
              <a:t> </a:t>
            </a:r>
            <a:r>
              <a:rPr lang="en-US" sz="2800" b="1" dirty="0" err="1">
                <a:solidFill>
                  <a:srgbClr val="0070C0"/>
                </a:solidFill>
                <a:latin typeface="+mj-lt"/>
              </a:rPr>
              <a:t>phục</a:t>
            </a:r>
            <a:r>
              <a:rPr lang="en-US" sz="2800" b="1" dirty="0">
                <a:solidFill>
                  <a:srgbClr val="0070C0"/>
                </a:solidFill>
                <a:latin typeface="+mj-lt"/>
              </a:rPr>
              <a:t> </a:t>
            </a:r>
            <a:r>
              <a:rPr lang="en-US" sz="2800" b="1" dirty="0" err="1">
                <a:solidFill>
                  <a:srgbClr val="0070C0"/>
                </a:solidFill>
                <a:latin typeface="+mj-lt"/>
              </a:rPr>
              <a:t>của</a:t>
            </a:r>
            <a:r>
              <a:rPr lang="en-US" sz="2800" b="1" dirty="0">
                <a:solidFill>
                  <a:srgbClr val="0070C0"/>
                </a:solidFill>
                <a:latin typeface="+mj-lt"/>
              </a:rPr>
              <a:t> </a:t>
            </a:r>
            <a:r>
              <a:rPr lang="en-US" sz="2800" b="1" dirty="0" err="1">
                <a:solidFill>
                  <a:srgbClr val="0070C0"/>
                </a:solidFill>
                <a:latin typeface="+mj-lt"/>
              </a:rPr>
              <a:t>công</a:t>
            </a:r>
            <a:r>
              <a:rPr lang="en-US" sz="2800" b="1" dirty="0">
                <a:solidFill>
                  <a:srgbClr val="0070C0"/>
                </a:solidFill>
                <a:latin typeface="+mj-lt"/>
              </a:rPr>
              <a:t> </a:t>
            </a:r>
            <a:r>
              <a:rPr lang="en-US" sz="2800" b="1" dirty="0" err="1">
                <a:solidFill>
                  <a:srgbClr val="0070C0"/>
                </a:solidFill>
                <a:latin typeface="+mj-lt"/>
              </a:rPr>
              <a:t>dân</a:t>
            </a:r>
            <a:r>
              <a:rPr lang="en-US" sz="2800" b="1" dirty="0">
                <a:solidFill>
                  <a:srgbClr val="0070C0"/>
                </a:solidFill>
                <a:latin typeface="+mj-lt"/>
              </a:rPr>
              <a:t> </a:t>
            </a:r>
            <a:r>
              <a:rPr lang="en-US" sz="2800" b="1" dirty="0" err="1">
                <a:solidFill>
                  <a:srgbClr val="0070C0"/>
                </a:solidFill>
                <a:latin typeface="+mj-lt"/>
              </a:rPr>
              <a:t>nước</a:t>
            </a:r>
            <a:r>
              <a:rPr lang="en-US" sz="2800" b="1" dirty="0">
                <a:solidFill>
                  <a:srgbClr val="0070C0"/>
                </a:solidFill>
                <a:latin typeface="+mj-lt"/>
              </a:rPr>
              <a:t> </a:t>
            </a:r>
            <a:r>
              <a:rPr lang="en-US" sz="2800" b="1" dirty="0" err="1">
                <a:solidFill>
                  <a:srgbClr val="0070C0"/>
                </a:solidFill>
                <a:latin typeface="+mj-lt"/>
              </a:rPr>
              <a:t>nào</a:t>
            </a:r>
            <a:r>
              <a:rPr lang="en-US" sz="2800" b="1" dirty="0">
                <a:solidFill>
                  <a:srgbClr val="0070C0"/>
                </a:solidFill>
                <a:latin typeface="+mj-lt"/>
              </a:rPr>
              <a:t>?</a:t>
            </a:r>
          </a:p>
        </p:txBody>
      </p:sp>
      <p:sp>
        <p:nvSpPr>
          <p:cNvPr id="9" name="Rounded Rectangle 8"/>
          <p:cNvSpPr/>
          <p:nvPr/>
        </p:nvSpPr>
        <p:spPr>
          <a:xfrm>
            <a:off x="1905000" y="-122422"/>
            <a:ext cx="7492621" cy="1113022"/>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4400" dirty="0">
                <a:latin typeface="+mj-lt"/>
              </a:rPr>
              <a:t>I- KHỞI ĐỘNG</a:t>
            </a:r>
            <a:endParaRPr lang="en-GB" sz="4400" dirty="0">
              <a:latin typeface="+mj-lt"/>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2200" y="-5334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 calcmode="lin" valueType="num">
                                      <p:cBhvr additive="base">
                                        <p:cTn id="1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1"/>
          <p:cNvSpPr>
            <a:spLocks noGrp="1"/>
          </p:cNvSpPr>
          <p:nvPr>
            <p:ph type="pic" sz="quarter" idx="13"/>
          </p:nvPr>
        </p:nvSpPr>
        <p:spPr/>
      </p:sp>
      <p:sp>
        <p:nvSpPr>
          <p:cNvPr id="4" name="Chỗ dành sẵn cho Văn bản 3"/>
          <p:cNvSpPr>
            <a:spLocks noGrp="1"/>
          </p:cNvSpPr>
          <p:nvPr>
            <p:ph type="body" sz="quarter" idx="14"/>
          </p:nvPr>
        </p:nvSpPr>
        <p:spPr>
          <a:xfrm>
            <a:off x="228600" y="5313705"/>
            <a:ext cx="5867400" cy="862545"/>
          </a:xfrm>
        </p:spPr>
        <p:txBody>
          <a:bodyPr>
            <a:noAutofit/>
          </a:bodyPr>
          <a:lstStyle/>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phủ</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Việt</a:t>
            </a:r>
            <a:r>
              <a:rPr lang="en-US" sz="2800" dirty="0">
                <a:latin typeface="Times New Roman" panose="02020603050405020304" pitchFamily="18" charset="0"/>
                <a:cs typeface="Times New Roman" panose="02020603050405020304" pitchFamily="18" charset="0"/>
              </a:rPr>
              <a:t> Nam </a:t>
            </a:r>
            <a:r>
              <a:rPr lang="en-US" sz="2800" dirty="0" err="1">
                <a:latin typeface="Times New Roman" panose="02020603050405020304" pitchFamily="18" charset="0"/>
                <a:cs typeface="Times New Roman" panose="02020603050405020304" pitchFamily="18" charset="0"/>
              </a:rPr>
              <a:t>quan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việc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nước</a:t>
            </a:r>
            <a:r>
              <a:rPr lang="en-US" sz="2800" dirty="0">
                <a:latin typeface="Times New Roman" panose="02020603050405020304" pitchFamily="18" charset="0"/>
                <a:cs typeface="Times New Roman" panose="02020603050405020304" pitchFamily="18" charset="0"/>
              </a:rPr>
              <a:t>?</a:t>
            </a:r>
            <a:br>
              <a:rPr lang="en-US" sz="2800" dirty="0">
                <a:latin typeface="Times New Roman" panose="02020603050405020304" pitchFamily="18" charset="0"/>
                <a:cs typeface="Times New Roman" panose="02020603050405020304" pitchFamily="18" charset="0"/>
              </a:rPr>
            </a:br>
            <a:endParaRPr lang="en-US" sz="2800" dirty="0"/>
          </a:p>
        </p:txBody>
      </p:sp>
      <p:sp>
        <p:nvSpPr>
          <p:cNvPr id="6" name="Tiêu đề 5"/>
          <p:cNvSpPr>
            <a:spLocks noGrp="1"/>
          </p:cNvSpPr>
          <p:nvPr>
            <p:ph type="title"/>
          </p:nvPr>
        </p:nvSpPr>
        <p:spPr>
          <a:xfrm rot="10800000" flipV="1">
            <a:off x="991888" y="5119048"/>
            <a:ext cx="8104083" cy="945298"/>
          </a:xfrm>
        </p:spPr>
        <p:txBody>
          <a:bodyPr>
            <a:normAutofit/>
          </a:bodyPr>
          <a:lstStyle/>
          <a:p>
            <a:br>
              <a:rPr lang="en-US" dirty="0">
                <a:latin typeface="Times New Roman" panose="02020603050405020304" pitchFamily="18" charset="0"/>
                <a:cs typeface="Times New Roman" panose="02020603050405020304" pitchFamily="18" charset="0"/>
              </a:rPr>
            </a:br>
            <a:endParaRPr lang="en-US" dirty="0"/>
          </a:p>
        </p:txBody>
      </p:sp>
      <p:pic>
        <p:nvPicPr>
          <p:cNvPr id="7" name="Việt Nam thực hiện gần 300 chuyến bay đưa công dân về nước (VO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400" y="1029918"/>
            <a:ext cx="5105400" cy="3955845"/>
          </a:xfrm>
          <a:prstGeom prst="rect">
            <a:avLst/>
          </a:prstGeom>
        </p:spPr>
      </p:pic>
      <p:sp>
        <p:nvSpPr>
          <p:cNvPr id="8" name="Rounded Rectangle 7"/>
          <p:cNvSpPr/>
          <p:nvPr/>
        </p:nvSpPr>
        <p:spPr>
          <a:xfrm>
            <a:off x="0" y="110631"/>
            <a:ext cx="6400800" cy="81630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latin typeface="+mj-lt"/>
              </a:rPr>
              <a:t>BÀY TỎ Ý KIẾN CÁ NHÂN</a:t>
            </a:r>
            <a:endParaRPr lang="en-GB" sz="4000" dirty="0">
              <a:latin typeface="+mj-lt"/>
            </a:endParaRPr>
          </a:p>
        </p:txBody>
      </p:sp>
      <p:sp>
        <p:nvSpPr>
          <p:cNvPr id="5" name="TextBox 4">
            <a:extLst>
              <a:ext uri="{FF2B5EF4-FFF2-40B4-BE49-F238E27FC236}">
                <a16:creationId xmlns:a16="http://schemas.microsoft.com/office/drawing/2014/main" id="{E835ECF9-405F-9B8A-7324-288E38E50E54}"/>
              </a:ext>
            </a:extLst>
          </p:cNvPr>
          <p:cNvSpPr txBox="1"/>
          <p:nvPr/>
        </p:nvSpPr>
        <p:spPr>
          <a:xfrm>
            <a:off x="6400800" y="926938"/>
            <a:ext cx="5867400" cy="5847755"/>
          </a:xfrm>
          <a:prstGeom prst="rect">
            <a:avLst/>
          </a:prstGeom>
          <a:noFill/>
        </p:spPr>
        <p:txBody>
          <a:bodyPr wrap="square">
            <a:spAutoFit/>
          </a:bodyPr>
          <a:lstStyle/>
          <a:p>
            <a:r>
              <a:rPr lang="en-US" sz="2200" b="1" i="0" dirty="0" err="1">
                <a:solidFill>
                  <a:srgbClr val="000000"/>
                </a:solidFill>
                <a:effectLst/>
                <a:latin typeface="Open Sans" panose="020B0606030504020204" pitchFamily="34" charset="0"/>
              </a:rPr>
              <a:t>Dù</a:t>
            </a:r>
            <a:r>
              <a:rPr lang="en-US" sz="2200" b="1" i="0" dirty="0">
                <a:solidFill>
                  <a:srgbClr val="000000"/>
                </a:solidFill>
                <a:effectLst/>
                <a:latin typeface="Open Sans" panose="020B0606030504020204" pitchFamily="34" charset="0"/>
              </a:rPr>
              <a:t> </a:t>
            </a:r>
            <a:r>
              <a:rPr lang="vi-VN" sz="2200" b="1" i="0" dirty="0">
                <a:solidFill>
                  <a:srgbClr val="000000"/>
                </a:solidFill>
                <a:effectLst/>
                <a:latin typeface="Open Sans" panose="020B0606030504020204" pitchFamily="34" charset="0"/>
              </a:rPr>
              <a:t>ở đâu thì đã là công dân Việt Nam thì Chính phủ Việt Nam sẽ đảm bảo quyền lợi của công dân Việt Nam. Trong đại dịch Covid 19, chủ trương nhất quán của Đảng và Nhà nước, Chính phủ là đảm bảo y tế và phòng, chống dịch bệnh, đồng thời cũng đảm bảo an toàn và sức khoẻ cho công dân tại nước ngoài. Hơn nữa, người Việt ta có truyền thống tương thân tương ái, trong đại dịch Covid-19, Đảng, Nhà nước và Chính phủ Việt Nam giữ vững phương châm là không để ai bị bỏ lại phía sau. Đó không chỉ là sự quan tâm cần thiết mà còn là tình người, tinh thần nhân văn vì cộng đồng của người Việt, của Chính phủ ta trong lúc người dân gặp khó khăn.</a:t>
            </a:r>
            <a:endParaRPr lang="en-US" sz="22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7"/>
                </p:tgtEl>
              </p:cMediaNode>
            </p:video>
          </p:childTnLst>
        </p:cTn>
      </p:par>
    </p:tnLst>
    <p:bldLst>
      <p:bldP spid="4" grpId="0" build="p"/>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4905" b="4905"/>
          <a:stretch>
            <a:fillRect/>
          </a:stretch>
        </p:blipFill>
        <p:spPr>
          <a:xfrm>
            <a:off x="4424434" y="457200"/>
            <a:ext cx="4748594" cy="2677481"/>
          </a:xfrm>
        </p:spPr>
      </p:pic>
      <p:pic>
        <p:nvPicPr>
          <p:cNvPr id="8" name="Picture Placeholder 7"/>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448" r="1448"/>
          <a:stretch>
            <a:fillRect/>
          </a:stretch>
        </p:blipFill>
        <p:spPr>
          <a:xfrm>
            <a:off x="5422459" y="4343400"/>
            <a:ext cx="2752545" cy="1587658"/>
          </a:xfrm>
        </p:spPr>
      </p:pic>
      <p:pic>
        <p:nvPicPr>
          <p:cNvPr id="9" name="Picture Placeholder 8"/>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357" r="357"/>
          <a:stretch>
            <a:fillRect/>
          </a:stretch>
        </p:blipFill>
        <p:spPr/>
      </p:pic>
      <p:sp>
        <p:nvSpPr>
          <p:cNvPr id="10" name="Rounded Rectangle 9"/>
          <p:cNvSpPr/>
          <p:nvPr/>
        </p:nvSpPr>
        <p:spPr>
          <a:xfrm>
            <a:off x="818261" y="476518"/>
            <a:ext cx="3062573" cy="17526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r>
              <a:rPr lang="de-DE" dirty="0"/>
              <a:t>Theo em là công dân Việt Nam đang phải sống trong hoàn cảnh toàn thể giới phải đấu tranh với dịc bệnh Cô vít- 19 thì em cần làm gì?</a:t>
            </a:r>
            <a:endParaRPr lang="en-GB" dirty="0"/>
          </a:p>
        </p:txBody>
      </p:sp>
      <p:sp>
        <p:nvSpPr>
          <p:cNvPr id="12" name="Rounded Rectangle 11"/>
          <p:cNvSpPr/>
          <p:nvPr/>
        </p:nvSpPr>
        <p:spPr>
          <a:xfrm>
            <a:off x="823853" y="4625662"/>
            <a:ext cx="3251967"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e-DE" dirty="0"/>
              <a:t>Em sẽ vận động những người sống xung quanh em, làm gì để bảo vệ bản thân dịch bệnh cô vít- 19</a:t>
            </a:r>
            <a:endParaRPr lang="en-GB" dirty="0"/>
          </a:p>
        </p:txBody>
      </p:sp>
      <p:sp>
        <p:nvSpPr>
          <p:cNvPr id="13" name="Rounded Rectangle 12"/>
          <p:cNvSpPr/>
          <p:nvPr/>
        </p:nvSpPr>
        <p:spPr>
          <a:xfrm>
            <a:off x="862849" y="2514600"/>
            <a:ext cx="3062573" cy="18255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dirty="0" err="1"/>
              <a:t>Em</a:t>
            </a:r>
            <a:r>
              <a:rPr lang="en-US" dirty="0"/>
              <a:t> </a:t>
            </a:r>
            <a:r>
              <a:rPr lang="en-US" dirty="0" err="1"/>
              <a:t>cần</a:t>
            </a:r>
            <a:r>
              <a:rPr lang="en-US" dirty="0"/>
              <a:t> </a:t>
            </a:r>
            <a:r>
              <a:rPr lang="en-US" dirty="0" err="1"/>
              <a:t>làm</a:t>
            </a:r>
            <a:r>
              <a:rPr lang="en-US" dirty="0"/>
              <a:t> </a:t>
            </a:r>
            <a:r>
              <a:rPr lang="en-US" dirty="0" err="1"/>
              <a:t>gì</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quy</a:t>
            </a:r>
            <a:r>
              <a:rPr lang="en-US" dirty="0"/>
              <a:t> </a:t>
            </a:r>
            <a:r>
              <a:rPr lang="en-US" dirty="0" err="1"/>
              <a:t>tắc</a:t>
            </a:r>
            <a:r>
              <a:rPr lang="en-US" dirty="0"/>
              <a:t> 5k </a:t>
            </a:r>
            <a:endParaRPr lang="en-GB" dirty="0"/>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29800" y="-324119"/>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1066800" y="-1066800"/>
            <a:ext cx="9448800" cy="1752600"/>
          </a:xfrm>
        </p:spPr>
        <p:txBody>
          <a:bodyPr/>
          <a:lstStyle/>
          <a:p>
            <a:pPr algn="ctr"/>
            <a:r>
              <a:rPr lang="en-US" b="1" dirty="0">
                <a:latin typeface="+mj-lt"/>
              </a:rPr>
              <a:t>II- KHÁM PHÁ</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 y="763353"/>
            <a:ext cx="2987824" cy="418964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7824" y="766059"/>
            <a:ext cx="3096344" cy="418694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768765"/>
            <a:ext cx="3059832" cy="418423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774622"/>
            <a:ext cx="2997536" cy="4178378"/>
          </a:xfrm>
          <a:prstGeom prst="rect">
            <a:avLst/>
          </a:prstGeom>
        </p:spPr>
      </p:pic>
      <p:sp>
        <p:nvSpPr>
          <p:cNvPr id="9" name="TextBox 8">
            <a:extLst>
              <a:ext uri="{FF2B5EF4-FFF2-40B4-BE49-F238E27FC236}">
                <a16:creationId xmlns:a16="http://schemas.microsoft.com/office/drawing/2014/main" id="{7F043A7A-FFB2-43C9-8EAC-70C13ECFAFC8}"/>
              </a:ext>
            </a:extLst>
          </p:cNvPr>
          <p:cNvSpPr txBox="1"/>
          <p:nvPr/>
        </p:nvSpPr>
        <p:spPr>
          <a:xfrm>
            <a:off x="0" y="4943168"/>
            <a:ext cx="12189542" cy="2062103"/>
          </a:xfrm>
          <a:prstGeom prst="rect">
            <a:avLst/>
          </a:prstGeom>
          <a:noFill/>
        </p:spPr>
        <p:txBody>
          <a:bodyPr wrap="square">
            <a:spAutoFit/>
          </a:bodyPr>
          <a:lstStyle/>
          <a:p>
            <a:pPr algn="just"/>
            <a:r>
              <a:rPr lang="vi-VN" sz="3100" b="1" i="0" dirty="0">
                <a:solidFill>
                  <a:srgbClr val="1F1F1F"/>
                </a:solidFill>
                <a:effectLst/>
                <a:latin typeface="+mj-lt"/>
              </a:rPr>
              <a:t>Hộ chiếu </a:t>
            </a:r>
            <a:r>
              <a:rPr lang="vi-VN" sz="3100" b="1" i="0" dirty="0">
                <a:solidFill>
                  <a:srgbClr val="040C28"/>
                </a:solidFill>
                <a:effectLst/>
                <a:latin typeface="+mj-lt"/>
              </a:rPr>
              <a:t>là giấy tờ thuộc quyền sở hữu của Nhà nước, do cơ quan có thẩm quyền của Việt Nam cấp cho công dân Việt Nam sử dụng để xuất cảnh, nhập cảnh, chứng minh quốc tịch và nhân thân</a:t>
            </a:r>
            <a:r>
              <a:rPr lang="vi-VN" sz="3100" b="1" i="0" dirty="0">
                <a:solidFill>
                  <a:srgbClr val="1F1F1F"/>
                </a:solidFill>
                <a:effectLst/>
                <a:latin typeface="+mj-lt"/>
              </a:rPr>
              <a:t>.</a:t>
            </a:r>
            <a:r>
              <a:rPr lang="en-US" sz="3100" b="1" i="0" dirty="0">
                <a:solidFill>
                  <a:srgbClr val="1F1F1F"/>
                </a:solidFill>
                <a:effectLst/>
                <a:latin typeface="+mj-lt"/>
              </a:rPr>
              <a:t>(</a:t>
            </a:r>
            <a:r>
              <a:rPr lang="vi-VN" sz="3100" b="1" dirty="0">
                <a:latin typeface="+mj-lt"/>
              </a:rPr>
              <a:t>để cho biết người đó thuộc công dân của quốc gia nào</a:t>
            </a:r>
            <a:r>
              <a:rPr lang="en-US" sz="3100" b="1" dirty="0">
                <a:latin typeface="+mj-lt"/>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circle(in)">
                                      <p:cBhvr>
                                        <p:cTn id="19" dur="20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533400"/>
            <a:ext cx="9829800" cy="1066800"/>
          </a:xfrm>
        </p:spPr>
        <p:txBody>
          <a:bodyPr/>
          <a:lstStyle/>
          <a:p>
            <a:r>
              <a:rPr lang="en-US" dirty="0"/>
              <a:t>                       </a:t>
            </a:r>
            <a:r>
              <a:rPr lang="en-US" dirty="0">
                <a:solidFill>
                  <a:srgbClr val="0070C0"/>
                </a:solidFill>
                <a:latin typeface="+mj-lt"/>
              </a:rPr>
              <a:t>GIẢI QUYẾT TÌNH HUỐNG</a:t>
            </a:r>
          </a:p>
        </p:txBody>
      </p:sp>
      <p:sp>
        <p:nvSpPr>
          <p:cNvPr id="4" name="Rounded Rectangle 3"/>
          <p:cNvSpPr/>
          <p:nvPr/>
        </p:nvSpPr>
        <p:spPr>
          <a:xfrm>
            <a:off x="2697726" y="647700"/>
            <a:ext cx="6553200" cy="34290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b="1" dirty="0" err="1">
                <a:solidFill>
                  <a:srgbClr val="FF0000"/>
                </a:solidFill>
                <a:latin typeface="Times New Roman" panose="02020603050405020304" pitchFamily="18" charset="0"/>
                <a:cs typeface="Times New Roman" panose="02020603050405020304" pitchFamily="18" charset="0"/>
              </a:rPr>
              <a:t>Tình</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huống</a:t>
            </a:r>
            <a:r>
              <a:rPr lang="en-US" sz="2000" b="1" dirty="0">
                <a:solidFill>
                  <a:srgbClr val="FF0000"/>
                </a:solidFill>
                <a:latin typeface="Times New Roman" panose="02020603050405020304" pitchFamily="18" charset="0"/>
                <a:cs typeface="Times New Roman" panose="02020603050405020304" pitchFamily="18" charset="0"/>
              </a:rPr>
              <a:t>:</a:t>
            </a:r>
          </a:p>
          <a:p>
            <a:pPr algn="ctr"/>
            <a:r>
              <a:rPr lang="vi-VN" sz="2000" i="1" dirty="0">
                <a:solidFill>
                  <a:srgbClr val="FF0000"/>
                </a:solidFill>
                <a:latin typeface="Times New Roman" panose="02020603050405020304" pitchFamily="18" charset="0"/>
                <a:cs typeface="Times New Roman" panose="02020603050405020304" pitchFamily="18" charset="0"/>
              </a:rPr>
              <a:t>Nhóm của Toàn đang thảo l</a:t>
            </a:r>
            <a:r>
              <a:rPr lang="en-US" sz="2000" i="1" dirty="0" err="1">
                <a:solidFill>
                  <a:srgbClr val="FF0000"/>
                </a:solidFill>
                <a:latin typeface="Times New Roman" panose="02020603050405020304" pitchFamily="18" charset="0"/>
                <a:cs typeface="Times New Roman" panose="02020603050405020304" pitchFamily="18" charset="0"/>
              </a:rPr>
              <a:t>uậ</a:t>
            </a:r>
            <a:r>
              <a:rPr lang="vi-VN" sz="2000" i="1" dirty="0">
                <a:solidFill>
                  <a:srgbClr val="FF0000"/>
                </a:solidFill>
                <a:latin typeface="Times New Roman" panose="02020603050405020304" pitchFamily="18" charset="0"/>
                <a:cs typeface="Times New Roman" panose="02020603050405020304" pitchFamily="18" charset="0"/>
              </a:rPr>
              <a:t>n về khái niệm công d</a:t>
            </a:r>
            <a:r>
              <a:rPr lang="en-US" sz="2000" i="1" dirty="0" err="1">
                <a:solidFill>
                  <a:srgbClr val="FF0000"/>
                </a:solidFill>
                <a:latin typeface="Times New Roman" panose="02020603050405020304" pitchFamily="18" charset="0"/>
                <a:cs typeface="Times New Roman" panose="02020603050405020304" pitchFamily="18" charset="0"/>
              </a:rPr>
              <a:t>ân</a:t>
            </a:r>
            <a:r>
              <a:rPr lang="vi-VN" sz="2000" i="1" dirty="0">
                <a:solidFill>
                  <a:srgbClr val="FF0000"/>
                </a:solidFill>
                <a:latin typeface="Times New Roman" panose="02020603050405020304" pitchFamily="18" charset="0"/>
                <a:cs typeface="Times New Roman" panose="02020603050405020304" pitchFamily="18" charset="0"/>
              </a:rPr>
              <a:t>, một số ý kiến được nêu ra:</a:t>
            </a:r>
            <a:endParaRPr lang="en-GB" sz="2000" i="1" dirty="0">
              <a:solidFill>
                <a:srgbClr val="FF0000"/>
              </a:solidFill>
              <a:latin typeface="Times New Roman" panose="02020603050405020304" pitchFamily="18" charset="0"/>
              <a:cs typeface="Times New Roman" panose="02020603050405020304" pitchFamily="18" charset="0"/>
            </a:endParaRPr>
          </a:p>
          <a:p>
            <a:pPr lvl="0"/>
            <a:r>
              <a:rPr lang="vi-VN" sz="2000" b="1" i="1" dirty="0">
                <a:solidFill>
                  <a:srgbClr val="7030A0"/>
                </a:solidFill>
                <a:latin typeface="Times New Roman" panose="02020603050405020304" pitchFamily="18" charset="0"/>
                <a:cs typeface="Times New Roman" panose="02020603050405020304" pitchFamily="18" charset="0"/>
              </a:rPr>
              <a:t>Minh: </a:t>
            </a:r>
            <a:r>
              <a:rPr lang="vi-VN" sz="2000" dirty="0">
                <a:latin typeface="Times New Roman" panose="02020603050405020304" pitchFamily="18" charset="0"/>
                <a:cs typeface="Times New Roman" panose="02020603050405020304" pitchFamily="18" charset="0"/>
              </a:rPr>
              <a:t>Công dân là những người d</a:t>
            </a:r>
            <a:r>
              <a:rPr lang="en-US" sz="2000" dirty="0" err="1">
                <a:latin typeface="Times New Roman" panose="02020603050405020304" pitchFamily="18" charset="0"/>
                <a:cs typeface="Times New Roman" panose="02020603050405020304" pitchFamily="18" charset="0"/>
              </a:rPr>
              <a:t>ân</a:t>
            </a:r>
            <a:r>
              <a:rPr lang="vi-VN" sz="2000" dirty="0">
                <a:latin typeface="Times New Roman" panose="02020603050405020304" pitchFamily="18" charset="0"/>
                <a:cs typeface="Times New Roman" panose="02020603050405020304" pitchFamily="18" charset="0"/>
              </a:rPr>
              <a:t> sống trong cùng một nước.</a:t>
            </a:r>
            <a:endParaRPr lang="en-GB" sz="2000" dirty="0">
              <a:latin typeface="Times New Roman" panose="02020603050405020304" pitchFamily="18" charset="0"/>
              <a:cs typeface="Times New Roman" panose="02020603050405020304" pitchFamily="18" charset="0"/>
            </a:endParaRPr>
          </a:p>
          <a:p>
            <a:pPr lvl="0"/>
            <a:r>
              <a:rPr lang="vi-VN" sz="2000" b="1" i="1" dirty="0">
                <a:solidFill>
                  <a:srgbClr val="00B050"/>
                </a:solidFill>
                <a:latin typeface="Times New Roman" panose="02020603050405020304" pitchFamily="18" charset="0"/>
                <a:cs typeface="Times New Roman" panose="02020603050405020304" pitchFamily="18" charset="0"/>
              </a:rPr>
              <a:t>Thắng</a:t>
            </a:r>
            <a:r>
              <a:rPr lang="vi-VN" sz="2000" dirty="0">
                <a:latin typeface="Times New Roman" panose="02020603050405020304" pitchFamily="18" charset="0"/>
                <a:cs typeface="Times New Roman" panose="02020603050405020304" pitchFamily="18" charset="0"/>
              </a:rPr>
              <a:t>: Công dân là những người dan sống trong một nước, có cùng màu da, cùng tiếng nói.</a:t>
            </a:r>
            <a:endParaRPr lang="en-GB" sz="2000" dirty="0">
              <a:latin typeface="Times New Roman" panose="02020603050405020304" pitchFamily="18" charset="0"/>
              <a:cs typeface="Times New Roman" panose="02020603050405020304" pitchFamily="18" charset="0"/>
            </a:endParaRPr>
          </a:p>
          <a:p>
            <a:pPr lvl="0"/>
            <a:r>
              <a:rPr lang="vi-VN" sz="2000" b="1" i="1" dirty="0">
                <a:solidFill>
                  <a:schemeClr val="accent6">
                    <a:lumMod val="75000"/>
                  </a:schemeClr>
                </a:solidFill>
                <a:latin typeface="Times New Roman" panose="02020603050405020304" pitchFamily="18" charset="0"/>
                <a:cs typeface="Times New Roman" panose="02020603050405020304" pitchFamily="18" charset="0"/>
              </a:rPr>
              <a:t>Toàn</a:t>
            </a:r>
            <a:r>
              <a:rPr lang="vi-VN" sz="2000" dirty="0">
                <a:latin typeface="Times New Roman" panose="02020603050405020304" pitchFamily="18" charset="0"/>
                <a:cs typeface="Times New Roman" panose="02020603050405020304" pitchFamily="18" charset="0"/>
              </a:rPr>
              <a:t>: Công dân là những người dan mang quốc tich của một nước, có những quyền và nghĩa vụ do Nhà nước đó quy định.</a:t>
            </a:r>
            <a:endParaRPr lang="en-GB" sz="2000" dirty="0">
              <a:latin typeface="Times New Roman" panose="02020603050405020304" pitchFamily="18" charset="0"/>
              <a:cs typeface="Times New Roman" panose="02020603050405020304" pitchFamily="18" charset="0"/>
            </a:endParaRPr>
          </a:p>
        </p:txBody>
      </p:sp>
      <p:sp>
        <p:nvSpPr>
          <p:cNvPr id="5" name="Rounded Rectangle 4"/>
          <p:cNvSpPr/>
          <p:nvPr/>
        </p:nvSpPr>
        <p:spPr>
          <a:xfrm>
            <a:off x="255640" y="4536358"/>
            <a:ext cx="5486400" cy="17882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lvl="0" indent="-514350">
              <a:buAutoNum type="arabicPeriod"/>
            </a:pPr>
            <a:r>
              <a:rPr lang="vi-VN" sz="2000" dirty="0">
                <a:latin typeface="+mj-lt"/>
              </a:rPr>
              <a:t>Em đồng ý với ý kiến của bạn nào? Vì sao?</a:t>
            </a:r>
            <a:endParaRPr lang="en-US" sz="2000" dirty="0">
              <a:latin typeface="+mj-lt"/>
            </a:endParaRPr>
          </a:p>
          <a:p>
            <a:pPr marL="514350" indent="-514350">
              <a:buFontTx/>
              <a:buAutoNum type="arabicPeriod"/>
            </a:pPr>
            <a:r>
              <a:rPr lang="vi-VN" sz="2000" dirty="0">
                <a:latin typeface="+mj-lt"/>
              </a:rPr>
              <a:t>Em hãy cho biết công dân là gì</a:t>
            </a:r>
            <a:r>
              <a:rPr lang="en-US" sz="2000" dirty="0">
                <a:latin typeface="+mj-lt"/>
              </a:rPr>
              <a:t>?</a:t>
            </a:r>
            <a:endParaRPr lang="en-GB" sz="2000" dirty="0">
              <a:latin typeface="+mj-lt"/>
            </a:endParaRPr>
          </a:p>
          <a:p>
            <a:pPr marL="514350" lvl="0" indent="-514350">
              <a:buAutoNum type="arabicPeriod"/>
            </a:pPr>
            <a:endParaRPr lang="en-US" sz="2000" dirty="0">
              <a:latin typeface="+mj-lt"/>
            </a:endParaRPr>
          </a:p>
        </p:txBody>
      </p:sp>
      <p:sp>
        <p:nvSpPr>
          <p:cNvPr id="7" name="Down Arrow 6"/>
          <p:cNvSpPr/>
          <p:nvPr/>
        </p:nvSpPr>
        <p:spPr>
          <a:xfrm>
            <a:off x="5486400" y="4081616"/>
            <a:ext cx="990600" cy="457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ounded Rectangle 4">
            <a:extLst>
              <a:ext uri="{FF2B5EF4-FFF2-40B4-BE49-F238E27FC236}">
                <a16:creationId xmlns:a16="http://schemas.microsoft.com/office/drawing/2014/main" id="{15C4B011-9C31-93D9-87B6-B681F5DA52A2}"/>
              </a:ext>
            </a:extLst>
          </p:cNvPr>
          <p:cNvSpPr/>
          <p:nvPr/>
        </p:nvSpPr>
        <p:spPr>
          <a:xfrm>
            <a:off x="6477000" y="4536358"/>
            <a:ext cx="5486400" cy="17120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000" dirty="0">
                <a:latin typeface="+mj-lt"/>
              </a:rPr>
              <a:t>Theo em, ý kiếm của bạn Toàn thể hiện đầy đủ khái niệm công dân. Vì những ai có quốc tịch Việt Nam, sống và làm việc, có các quyền và nghĩa vụ do pháp luật qui định.</a:t>
            </a:r>
            <a:endParaRPr lang="en-US" sz="2000" dirty="0">
              <a:latin typeface="+mj-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E6ED6-5973-B811-5048-8541544F5AA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44AA3388-5C7A-A41C-4E73-3559D3F619D2}"/>
              </a:ext>
            </a:extLst>
          </p:cNvPr>
          <p:cNvSpPr txBox="1"/>
          <p:nvPr/>
        </p:nvSpPr>
        <p:spPr>
          <a:xfrm>
            <a:off x="838200" y="152400"/>
            <a:ext cx="10058400" cy="1077218"/>
          </a:xfrm>
          <a:prstGeom prst="rect">
            <a:avLst/>
          </a:prstGeom>
          <a:noFill/>
        </p:spPr>
        <p:txBody>
          <a:bodyPr wrap="square">
            <a:spAutoFit/>
          </a:bodyPr>
          <a:lstStyle/>
          <a:p>
            <a:pPr marL="0" marR="0" algn="just"/>
            <a:r>
              <a:rPr lang="vi-VN" sz="3200" b="1" dirty="0">
                <a:solidFill>
                  <a:srgbClr val="000000"/>
                </a:solidFill>
                <a:effectLst/>
                <a:latin typeface="Times New Roman" panose="02020603050405020304" pitchFamily="18" charset="0"/>
                <a:ea typeface="Calibri" panose="020F0502020204030204" pitchFamily="34" charset="0"/>
                <a:cs typeface="Arial Unicode MS"/>
              </a:rPr>
              <a:t>Công dân là người dân của một nước, có các quyền và nghĩa vụ được pháp luật quy định.</a:t>
            </a:r>
            <a:endParaRPr lang="en-US" sz="3200" dirty="0">
              <a:solidFill>
                <a:srgbClr val="000000"/>
              </a:solidFill>
              <a:effectLst/>
              <a:latin typeface="Arial Unicode MS"/>
            </a:endParaRPr>
          </a:p>
        </p:txBody>
      </p:sp>
    </p:spTree>
    <p:extLst>
      <p:ext uri="{BB962C8B-B14F-4D97-AF65-F5344CB8AC3E}">
        <p14:creationId xmlns:p14="http://schemas.microsoft.com/office/powerpoint/2010/main" val="2707556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p:cNvSpPr>
            <a:spLocks noGrp="1"/>
          </p:cNvSpPr>
          <p:nvPr>
            <p:ph type="title"/>
          </p:nvPr>
        </p:nvSpPr>
        <p:spPr>
          <a:xfrm>
            <a:off x="838200" y="-533400"/>
            <a:ext cx="9829800" cy="1600200"/>
          </a:xfrm>
        </p:spPr>
        <p:txBody>
          <a:bodyPr/>
          <a:lstStyle/>
          <a:p>
            <a:r>
              <a:rPr lang="en-US" dirty="0"/>
              <a:t>                      </a:t>
            </a:r>
            <a:r>
              <a:rPr lang="en-US" dirty="0">
                <a:latin typeface="+mj-lt"/>
              </a:rPr>
              <a:t>MỖI HỌC SINH CẦN NHỚ</a:t>
            </a:r>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1981200"/>
            <a:ext cx="4724400" cy="3127375"/>
          </a:xfrm>
        </p:spPr>
      </p:pic>
      <p:sp>
        <p:nvSpPr>
          <p:cNvPr id="6" name="Rounded Rectangle 5"/>
          <p:cNvSpPr/>
          <p:nvPr/>
        </p:nvSpPr>
        <p:spPr>
          <a:xfrm>
            <a:off x="5334000" y="1140808"/>
            <a:ext cx="6477000" cy="6064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CĂN CỨ ĐỂ XÁC ĐỊNH CÔNG DÂN VIỆT NAM</a:t>
            </a:r>
            <a:endParaRPr lang="en-GB" dirty="0"/>
          </a:p>
        </p:txBody>
      </p:sp>
      <p:sp>
        <p:nvSpPr>
          <p:cNvPr id="7" name="Rounded Rectangle 6"/>
          <p:cNvSpPr/>
          <p:nvPr/>
        </p:nvSpPr>
        <p:spPr>
          <a:xfrm>
            <a:off x="4953000" y="1981200"/>
            <a:ext cx="7239000" cy="4350959"/>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r>
              <a:rPr lang="pt-BR" b="1" dirty="0"/>
              <a:t>- Quốc tịch là căn cứ xác định công dân của một nước, thể hiện mối quan hệ giữa Nhà nước và công dân nước đó.</a:t>
            </a:r>
            <a:endParaRPr lang="en-US" dirty="0"/>
          </a:p>
          <a:p>
            <a:r>
              <a:rPr lang="pt-BR" b="1" dirty="0"/>
              <a:t>- Công dân nước Cộng hoà xã hội chủ nghĩa Việt Nam là người có quốc tịch Việt Nam</a:t>
            </a:r>
            <a:endParaRPr lang="en-US" dirty="0"/>
          </a:p>
          <a:p>
            <a:r>
              <a:rPr lang="pt-BR" b="1" dirty="0">
                <a:solidFill>
                  <a:schemeClr val="tx2"/>
                </a:solidFill>
              </a:rPr>
              <a:t>* Các trường hợp trẻ em là công dân Việt Nam như:</a:t>
            </a:r>
            <a:endParaRPr lang="en-US" b="1" dirty="0">
              <a:solidFill>
                <a:schemeClr val="tx2"/>
              </a:solidFill>
            </a:endParaRPr>
          </a:p>
          <a:p>
            <a:r>
              <a:rPr lang="en-US" b="1" dirty="0"/>
              <a:t>+</a:t>
            </a:r>
            <a:r>
              <a:rPr lang="vi-VN" b="1" dirty="0"/>
              <a:t> Trẻ em sinh ra có cha và mẹ là công dân Việt Nam.</a:t>
            </a:r>
            <a:endParaRPr lang="en-US" dirty="0"/>
          </a:p>
          <a:p>
            <a:r>
              <a:rPr lang="en-US" b="1" dirty="0"/>
              <a:t>+</a:t>
            </a:r>
            <a:r>
              <a:rPr lang="vi-VN" b="1" dirty="0"/>
              <a:t> Trẻ em sinh ra có cha là công dân Việt Nam, Mẹ là công dân nước ngoài.</a:t>
            </a:r>
            <a:endParaRPr lang="en-US" dirty="0"/>
          </a:p>
          <a:p>
            <a:r>
              <a:rPr lang="en-US" b="1" dirty="0"/>
              <a:t>+</a:t>
            </a:r>
            <a:r>
              <a:rPr lang="vi-VN" b="1" dirty="0"/>
              <a:t> Trẻ em sinh ra có mẹ là công dân Việt Nam , cha là người không quốc tịch.</a:t>
            </a:r>
            <a:endParaRPr lang="en-US" dirty="0"/>
          </a:p>
          <a:p>
            <a:r>
              <a:rPr lang="en-US" b="1" dirty="0"/>
              <a:t>+</a:t>
            </a:r>
            <a:r>
              <a:rPr lang="vi-VN" b="1" dirty="0"/>
              <a:t> Trẻ em sinh ra trên lãnh thổ Việt Nam có cha mẹ là người không quốc tịch nhưng có nơi thường trú tại Việt Nam.</a:t>
            </a:r>
            <a:endParaRPr lang="en-US" dirty="0"/>
          </a:p>
          <a:p>
            <a:r>
              <a:rPr lang="en-US" b="1" dirty="0"/>
              <a:t>+ </a:t>
            </a:r>
            <a:r>
              <a:rPr lang="vi-VN" b="1" dirty="0"/>
              <a:t>Trẻ em bị bỏ rơi, không rõ cha mẹ là ai.</a:t>
            </a:r>
            <a:endParaRPr lang="en-US" dirty="0"/>
          </a:p>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381000"/>
            <a:ext cx="2514600" cy="2514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80">
                                          <p:stCondLst>
                                            <p:cond delay="0"/>
                                          </p:stCondLst>
                                        </p:cTn>
                                        <p:tgtEl>
                                          <p:spTgt spid="7"/>
                                        </p:tgtEl>
                                      </p:cBhvr>
                                    </p:animEffect>
                                    <p:anim calcmode="lin" valueType="num">
                                      <p:cBhvr>
                                        <p:cTn id="1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8" dur="26">
                                          <p:stCondLst>
                                            <p:cond delay="650"/>
                                          </p:stCondLst>
                                        </p:cTn>
                                        <p:tgtEl>
                                          <p:spTgt spid="7"/>
                                        </p:tgtEl>
                                      </p:cBhvr>
                                      <p:to x="100000" y="60000"/>
                                    </p:animScale>
                                    <p:animScale>
                                      <p:cBhvr>
                                        <p:cTn id="19" dur="166" decel="50000">
                                          <p:stCondLst>
                                            <p:cond delay="676"/>
                                          </p:stCondLst>
                                        </p:cTn>
                                        <p:tgtEl>
                                          <p:spTgt spid="7"/>
                                        </p:tgtEl>
                                      </p:cBhvr>
                                      <p:to x="100000" y="100000"/>
                                    </p:animScale>
                                    <p:animScale>
                                      <p:cBhvr>
                                        <p:cTn id="20" dur="26">
                                          <p:stCondLst>
                                            <p:cond delay="1312"/>
                                          </p:stCondLst>
                                        </p:cTn>
                                        <p:tgtEl>
                                          <p:spTgt spid="7"/>
                                        </p:tgtEl>
                                      </p:cBhvr>
                                      <p:to x="100000" y="80000"/>
                                    </p:animScale>
                                    <p:animScale>
                                      <p:cBhvr>
                                        <p:cTn id="21" dur="166" decel="50000">
                                          <p:stCondLst>
                                            <p:cond delay="1338"/>
                                          </p:stCondLst>
                                        </p:cTn>
                                        <p:tgtEl>
                                          <p:spTgt spid="7"/>
                                        </p:tgtEl>
                                      </p:cBhvr>
                                      <p:to x="100000" y="100000"/>
                                    </p:animScale>
                                    <p:animScale>
                                      <p:cBhvr>
                                        <p:cTn id="22" dur="26">
                                          <p:stCondLst>
                                            <p:cond delay="1642"/>
                                          </p:stCondLst>
                                        </p:cTn>
                                        <p:tgtEl>
                                          <p:spTgt spid="7"/>
                                        </p:tgtEl>
                                      </p:cBhvr>
                                      <p:to x="100000" y="90000"/>
                                    </p:animScale>
                                    <p:animScale>
                                      <p:cBhvr>
                                        <p:cTn id="23" dur="166" decel="50000">
                                          <p:stCondLst>
                                            <p:cond delay="1668"/>
                                          </p:stCondLst>
                                        </p:cTn>
                                        <p:tgtEl>
                                          <p:spTgt spid="7"/>
                                        </p:tgtEl>
                                      </p:cBhvr>
                                      <p:to x="100000" y="100000"/>
                                    </p:animScale>
                                    <p:animScale>
                                      <p:cBhvr>
                                        <p:cTn id="24" dur="26">
                                          <p:stCondLst>
                                            <p:cond delay="1808"/>
                                          </p:stCondLst>
                                        </p:cTn>
                                        <p:tgtEl>
                                          <p:spTgt spid="7"/>
                                        </p:tgtEl>
                                      </p:cBhvr>
                                      <p:to x="100000" y="95000"/>
                                    </p:animScale>
                                    <p:animScale>
                                      <p:cBhvr>
                                        <p:cTn id="25"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Bạn nhỏ 16x9">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hildrenFriends">
      <a:dk1>
        <a:srgbClr val="404040"/>
      </a:dk1>
      <a:lt1>
        <a:sysClr val="window" lastClr="FFFFFF"/>
      </a:lt1>
      <a:dk2>
        <a:srgbClr val="000000"/>
      </a:dk2>
      <a:lt2>
        <a:srgbClr val="EAEAEA"/>
      </a:lt2>
      <a:accent1>
        <a:srgbClr val="A63121"/>
      </a:accent1>
      <a:accent2>
        <a:srgbClr val="318DCB"/>
      </a:accent2>
      <a:accent3>
        <a:srgbClr val="F28330"/>
      </a:accent3>
      <a:accent4>
        <a:srgbClr val="50B852"/>
      </a:accent4>
      <a:accent5>
        <a:srgbClr val="EEAD1D"/>
      </a:accent5>
      <a:accent6>
        <a:srgbClr val="A68555"/>
      </a:accent6>
      <a:hlink>
        <a:srgbClr val="F28330"/>
      </a:hlink>
      <a:folHlink>
        <a:srgbClr val="969696"/>
      </a:folHlink>
    </a:clrScheme>
    <a:fontScheme name="Times New Roman-Arial">
      <a:maj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882</Words>
  <Application>Microsoft Office PowerPoint</Application>
  <PresentationFormat>Widescreen</PresentationFormat>
  <Paragraphs>42</Paragraphs>
  <Slides>13</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 Unicode MS</vt:lpstr>
      <vt:lpstr>Open Sans</vt:lpstr>
      <vt:lpstr>Segoe UI</vt:lpstr>
      <vt:lpstr>Times New Roman</vt:lpstr>
      <vt:lpstr>Bạn nhỏ 16x9</vt:lpstr>
      <vt:lpstr>PowerPoint Presentation</vt:lpstr>
      <vt:lpstr>BÀI 9 : CÔNG DÂN NƯỚC CỘNG HOÀ  XÃ HỘI CHỦ NGHĨA VIỆT NAM</vt:lpstr>
      <vt:lpstr>PowerPoint Presentation</vt:lpstr>
      <vt:lpstr> </vt:lpstr>
      <vt:lpstr>PowerPoint Presentation</vt:lpstr>
      <vt:lpstr>II- KHÁM PHÁ</vt:lpstr>
      <vt:lpstr>                       GIẢI QUYẾT TÌNH HUỐNG</vt:lpstr>
      <vt:lpstr>PowerPoint Presentation</vt:lpstr>
      <vt:lpstr>                      MỖI HỌC SINH CẦN NHỚ</vt:lpstr>
      <vt:lpstr>                                   III. LUYỆN TẬP</vt:lpstr>
      <vt:lpstr>                              XỬ LÝ TÌNH HUỐNG</vt:lpstr>
      <vt:lpstr>                                IV. VẬN DỤNG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2013-07-31T14:55:00Z</dcterms:created>
  <dcterms:modified xsi:type="dcterms:W3CDTF">2025-03-11T14:23:19Z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0x0101007C1D5F340F01F94FA2FD29A5E6DC872E</vt:lpwstr>
  </property>
  <property fmtid="{D5CDD505-2E9C-101B-9397-08002B2CF9AE}" pid="3" name="KSOProductBuildVer">
    <vt:lpwstr>1033-11.2.0.9052</vt:lpwstr>
  </property>
</Properties>
</file>