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46" r:id="rId2"/>
    <p:sldId id="294" r:id="rId3"/>
    <p:sldId id="277" r:id="rId4"/>
    <p:sldId id="325" r:id="rId5"/>
    <p:sldId id="297" r:id="rId6"/>
    <p:sldId id="298" r:id="rId7"/>
    <p:sldId id="258" r:id="rId8"/>
    <p:sldId id="304" r:id="rId9"/>
    <p:sldId id="302" r:id="rId10"/>
    <p:sldId id="285" r:id="rId11"/>
    <p:sldId id="331" r:id="rId12"/>
    <p:sldId id="339" r:id="rId13"/>
    <p:sldId id="338" r:id="rId14"/>
    <p:sldId id="354" r:id="rId15"/>
    <p:sldId id="299" r:id="rId16"/>
    <p:sldId id="262" r:id="rId17"/>
    <p:sldId id="351" r:id="rId18"/>
    <p:sldId id="313" r:id="rId19"/>
    <p:sldId id="292" r:id="rId20"/>
    <p:sldId id="336" r:id="rId21"/>
    <p:sldId id="352" r:id="rId22"/>
    <p:sldId id="353" r:id="rId23"/>
    <p:sldId id="322" r:id="rId24"/>
    <p:sldId id="323" r:id="rId25"/>
    <p:sldId id="326" r:id="rId26"/>
    <p:sldId id="350" r:id="rId27"/>
    <p:sldId id="300" r:id="rId28"/>
    <p:sldId id="318" r:id="rId29"/>
    <p:sldId id="274" r:id="rId3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66"/>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92CCCA-E803-422D-BCF1-1159A08A1B17}" v="6" dt="2025-03-25T14:22:04.3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4" autoAdjust="0"/>
    <p:restoredTop sz="98487" autoAdjust="0"/>
  </p:normalViewPr>
  <p:slideViewPr>
    <p:cSldViewPr snapToGrid="0">
      <p:cViewPr varScale="1">
        <p:scale>
          <a:sx n="82" d="100"/>
          <a:sy n="82" d="100"/>
        </p:scale>
        <p:origin x="533"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nhthituyettrinhh@gmail.com" userId="015830270c576840" providerId="LiveId" clId="{CF92CCCA-E803-422D-BCF1-1159A08A1B17}"/>
    <pc:docChg chg="modSld">
      <pc:chgData name="huynhthituyettrinhh@gmail.com" userId="015830270c576840" providerId="LiveId" clId="{CF92CCCA-E803-422D-BCF1-1159A08A1B17}" dt="2025-03-25T14:22:04.300" v="8" actId="478"/>
      <pc:docMkLst>
        <pc:docMk/>
      </pc:docMkLst>
      <pc:sldChg chg="delSp">
        <pc:chgData name="huynhthituyettrinhh@gmail.com" userId="015830270c576840" providerId="LiveId" clId="{CF92CCCA-E803-422D-BCF1-1159A08A1B17}" dt="2025-03-25T14:21:20.788" v="2" actId="478"/>
        <pc:sldMkLst>
          <pc:docMk/>
          <pc:sldMk cId="0" sldId="294"/>
        </pc:sldMkLst>
        <pc:picChg chg="del">
          <ac:chgData name="huynhthituyettrinhh@gmail.com" userId="015830270c576840" providerId="LiveId" clId="{CF92CCCA-E803-422D-BCF1-1159A08A1B17}" dt="2025-03-25T14:21:20.788" v="2" actId="478"/>
          <ac:picMkLst>
            <pc:docMk/>
            <pc:sldMk cId="0" sldId="294"/>
            <ac:picMk id="1026" creationId="{00000000-0000-0000-0000-000000000000}"/>
          </ac:picMkLst>
        </pc:picChg>
      </pc:sldChg>
      <pc:sldChg chg="delSp modSp mod">
        <pc:chgData name="huynhthituyettrinhh@gmail.com" userId="015830270c576840" providerId="LiveId" clId="{CF92CCCA-E803-422D-BCF1-1159A08A1B17}" dt="2025-03-25T14:22:04.300" v="8" actId="478"/>
        <pc:sldMkLst>
          <pc:docMk/>
          <pc:sldMk cId="0" sldId="298"/>
        </pc:sldMkLst>
        <pc:spChg chg="mod">
          <ac:chgData name="huynhthituyettrinhh@gmail.com" userId="015830270c576840" providerId="LiveId" clId="{CF92CCCA-E803-422D-BCF1-1159A08A1B17}" dt="2025-03-25T14:21:53.387" v="6" actId="255"/>
          <ac:spMkLst>
            <pc:docMk/>
            <pc:sldMk cId="0" sldId="298"/>
            <ac:spMk id="61444" creationId="{00000000-0000-0000-0000-000000000000}"/>
          </ac:spMkLst>
        </pc:spChg>
        <pc:spChg chg="del mod">
          <ac:chgData name="huynhthituyettrinhh@gmail.com" userId="015830270c576840" providerId="LiveId" clId="{CF92CCCA-E803-422D-BCF1-1159A08A1B17}" dt="2025-03-25T14:22:04.300" v="8" actId="478"/>
          <ac:spMkLst>
            <pc:docMk/>
            <pc:sldMk cId="0" sldId="298"/>
            <ac:spMk id="61445" creationId="{00000000-0000-0000-0000-000000000000}"/>
          </ac:spMkLst>
        </pc:spChg>
        <pc:picChg chg="del">
          <ac:chgData name="huynhthituyettrinhh@gmail.com" userId="015830270c576840" providerId="LiveId" clId="{CF92CCCA-E803-422D-BCF1-1159A08A1B17}" dt="2025-03-25T14:21:35.735" v="3" actId="478"/>
          <ac:picMkLst>
            <pc:docMk/>
            <pc:sldMk cId="0" sldId="298"/>
            <ac:picMk id="2050" creationId="{00000000-0000-0000-0000-000000000000}"/>
          </ac:picMkLst>
        </pc:picChg>
      </pc:sldChg>
      <pc:sldChg chg="modSp mod">
        <pc:chgData name="huynhthituyettrinhh@gmail.com" userId="015830270c576840" providerId="LiveId" clId="{CF92CCCA-E803-422D-BCF1-1159A08A1B17}" dt="2025-03-25T14:21:06.123" v="1" actId="20577"/>
        <pc:sldMkLst>
          <pc:docMk/>
          <pc:sldMk cId="0" sldId="325"/>
        </pc:sldMkLst>
        <pc:spChg chg="mod">
          <ac:chgData name="huynhthituyettrinhh@gmail.com" userId="015830270c576840" providerId="LiveId" clId="{CF92CCCA-E803-422D-BCF1-1159A08A1B17}" dt="2025-03-25T14:21:06.123" v="1" actId="20577"/>
          <ac:spMkLst>
            <pc:docMk/>
            <pc:sldMk cId="0" sldId="325"/>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81FBB746-A7ED-425C-BB3D-78035BF22638}" type="datetimeFigureOut">
              <a:rPr lang="en-US"/>
              <a:pPr/>
              <a:t>3/25/2025</a:t>
            </a:fld>
            <a:endParaRPr lang="en-US"/>
          </a:p>
        </p:txBody>
      </p:sp>
      <p:sp>
        <p:nvSpPr>
          <p:cNvPr id="317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A65DA463-1727-4A62-9F0D-4862078D52D1}" type="slidenum">
              <a:rPr lang="en-US"/>
              <a:pPr/>
              <a:t>‹#›</a:t>
            </a:fld>
            <a:endParaRPr lang="en-US"/>
          </a:p>
        </p:txBody>
      </p:sp>
    </p:spTree>
    <p:extLst>
      <p:ext uri="{BB962C8B-B14F-4D97-AF65-F5344CB8AC3E}">
        <p14:creationId xmlns:p14="http://schemas.microsoft.com/office/powerpoint/2010/main" val="20838762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xfrm>
            <a:off x="685800" y="1143000"/>
            <a:ext cx="5486400" cy="3086100"/>
          </a:xfrm>
          <a:ln/>
        </p:spPr>
      </p:sp>
      <p:sp>
        <p:nvSpPr>
          <p:cNvPr id="56323" name="备注占位符 2"/>
          <p:cNvSpPr>
            <a:spLocks noGrp="1"/>
          </p:cNvSpPr>
          <p:nvPr>
            <p:ph type="body" idx="1"/>
          </p:nvPr>
        </p:nvSpPr>
        <p:spPr>
          <a:xfrm>
            <a:off x="685800" y="4400550"/>
            <a:ext cx="5486400" cy="3600450"/>
          </a:xfrm>
        </p:spPr>
        <p:txBody>
          <a:bodyPr/>
          <a:lstStyle/>
          <a:p>
            <a:pPr>
              <a:spcBef>
                <a:spcPct val="0"/>
              </a:spcBef>
            </a:pPr>
            <a:endParaRPr lang="zh-CN" altLang="en-US">
              <a:ea typeface="等线"/>
              <a:cs typeface="等线"/>
            </a:endParaRPr>
          </a:p>
        </p:txBody>
      </p:sp>
      <p:sp>
        <p:nvSpPr>
          <p:cNvPr id="56324"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gn="r"/>
            <a:fld id="{56AC4665-99DF-4007-8AB5-242525CD405F}" type="slidenum">
              <a:rPr lang="zh-CN" altLang="en-US" sz="1200">
                <a:solidFill>
                  <a:srgbClr val="000000"/>
                </a:solidFill>
                <a:latin typeface="等线"/>
                <a:ea typeface="等线"/>
                <a:cs typeface="等线"/>
              </a:rPr>
              <a:pPr algn="r"/>
              <a:t>2</a:t>
            </a:fld>
            <a:endParaRPr lang="en-US" altLang="zh-CN" sz="1200">
              <a:solidFill>
                <a:srgbClr val="000000"/>
              </a:solidFill>
              <a:latin typeface="等线"/>
              <a:ea typeface="等线"/>
              <a:cs typeface="等线"/>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xfrm>
            <a:off x="685800" y="1143000"/>
            <a:ext cx="5486400" cy="3086100"/>
          </a:xfrm>
          <a:ln/>
        </p:spPr>
      </p:sp>
      <p:sp>
        <p:nvSpPr>
          <p:cNvPr id="60419" name="备注占位符 2"/>
          <p:cNvSpPr>
            <a:spLocks noGrp="1"/>
          </p:cNvSpPr>
          <p:nvPr>
            <p:ph type="body" idx="1"/>
          </p:nvPr>
        </p:nvSpPr>
        <p:spPr>
          <a:xfrm>
            <a:off x="685800" y="4400550"/>
            <a:ext cx="5486400" cy="3600450"/>
          </a:xfrm>
        </p:spPr>
        <p:txBody>
          <a:bodyPr/>
          <a:lstStyle/>
          <a:p>
            <a:pPr>
              <a:spcBef>
                <a:spcPct val="0"/>
              </a:spcBef>
            </a:pPr>
            <a:endParaRPr lang="zh-CN" altLang="en-US">
              <a:ea typeface="等线"/>
              <a:cs typeface="等线"/>
            </a:endParaRPr>
          </a:p>
        </p:txBody>
      </p:sp>
      <p:sp>
        <p:nvSpPr>
          <p:cNvPr id="60420"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gn="r"/>
            <a:fld id="{CF599CA3-9332-410C-A246-3148E49BAAA8}" type="slidenum">
              <a:rPr lang="zh-CN" altLang="en-US" sz="1200">
                <a:solidFill>
                  <a:srgbClr val="000000"/>
                </a:solidFill>
                <a:latin typeface="等线"/>
                <a:ea typeface="等线"/>
                <a:cs typeface="等线"/>
              </a:rPr>
              <a:pPr algn="r"/>
              <a:t>5</a:t>
            </a:fld>
            <a:endParaRPr lang="en-US" altLang="zh-CN" sz="1200">
              <a:solidFill>
                <a:srgbClr val="000000"/>
              </a:solidFill>
              <a:latin typeface="等线"/>
              <a:ea typeface="等线"/>
              <a:cs typeface="等线"/>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xfrm>
            <a:off x="685800" y="1143000"/>
            <a:ext cx="5486400" cy="3086100"/>
          </a:xfrm>
          <a:ln/>
        </p:spPr>
      </p:sp>
      <p:sp>
        <p:nvSpPr>
          <p:cNvPr id="63491" name="备注占位符 2"/>
          <p:cNvSpPr>
            <a:spLocks noGrp="1"/>
          </p:cNvSpPr>
          <p:nvPr>
            <p:ph type="body" idx="1"/>
          </p:nvPr>
        </p:nvSpPr>
        <p:spPr>
          <a:xfrm>
            <a:off x="685800" y="4400550"/>
            <a:ext cx="5486400" cy="3600450"/>
          </a:xfrm>
        </p:spPr>
        <p:txBody>
          <a:bodyPr/>
          <a:lstStyle/>
          <a:p>
            <a:pPr>
              <a:spcBef>
                <a:spcPct val="0"/>
              </a:spcBef>
            </a:pPr>
            <a:endParaRPr lang="zh-CN" altLang="en-US">
              <a:ea typeface="等线"/>
              <a:cs typeface="等线"/>
            </a:endParaRPr>
          </a:p>
        </p:txBody>
      </p:sp>
      <p:sp>
        <p:nvSpPr>
          <p:cNvPr id="6349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gn="r"/>
            <a:fld id="{0074C351-41F5-424D-95B2-F9788B5BCE1F}" type="slidenum">
              <a:rPr lang="zh-CN" altLang="en-US" sz="1200">
                <a:solidFill>
                  <a:srgbClr val="000000"/>
                </a:solidFill>
                <a:latin typeface="等线"/>
                <a:ea typeface="等线"/>
                <a:cs typeface="等线"/>
              </a:rPr>
              <a:pPr algn="r"/>
              <a:t>15</a:t>
            </a:fld>
            <a:endParaRPr lang="en-US" altLang="zh-CN" sz="1200">
              <a:solidFill>
                <a:srgbClr val="000000"/>
              </a:solidFill>
              <a:latin typeface="等线"/>
              <a:ea typeface="等线"/>
              <a:cs typeface="等线"/>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a:xfrm>
            <a:off x="685800" y="1143000"/>
            <a:ext cx="5486400" cy="3086100"/>
          </a:xfrm>
          <a:ln/>
        </p:spPr>
      </p:sp>
      <p:sp>
        <p:nvSpPr>
          <p:cNvPr id="65539" name="备注占位符 2"/>
          <p:cNvSpPr>
            <a:spLocks noGrp="1"/>
          </p:cNvSpPr>
          <p:nvPr>
            <p:ph type="body" idx="1"/>
          </p:nvPr>
        </p:nvSpPr>
        <p:spPr>
          <a:xfrm>
            <a:off x="685800" y="4400550"/>
            <a:ext cx="5486400" cy="3600450"/>
          </a:xfrm>
        </p:spPr>
        <p:txBody>
          <a:bodyPr/>
          <a:lstStyle/>
          <a:p>
            <a:pPr>
              <a:spcBef>
                <a:spcPct val="0"/>
              </a:spcBef>
            </a:pPr>
            <a:endParaRPr lang="zh-CN" altLang="en-US">
              <a:ea typeface="等线"/>
              <a:cs typeface="等线"/>
            </a:endParaRPr>
          </a:p>
        </p:txBody>
      </p:sp>
      <p:sp>
        <p:nvSpPr>
          <p:cNvPr id="65540"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gn="r"/>
            <a:fld id="{3BAE75E5-2AB1-4246-93C8-6CD0893287F3}" type="slidenum">
              <a:rPr lang="zh-CN" altLang="en-US" sz="1200">
                <a:solidFill>
                  <a:srgbClr val="000000"/>
                </a:solidFill>
                <a:latin typeface="等线"/>
                <a:ea typeface="等线"/>
                <a:cs typeface="等线"/>
              </a:rPr>
              <a:pPr algn="r"/>
              <a:t>27</a:t>
            </a:fld>
            <a:endParaRPr lang="en-US" altLang="zh-CN" sz="1200">
              <a:solidFill>
                <a:srgbClr val="000000"/>
              </a:solidFill>
              <a:latin typeface="等线"/>
              <a:ea typeface="等线"/>
              <a:cs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4C22959-F0DF-4FD9-BA92-A9F74953A9C3}" type="datetimeFigureOut">
              <a:rPr lang="en-US"/>
              <a:pPr>
                <a:defRPr/>
              </a:pPr>
              <a:t>3/25/2025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DE2E3F-4F29-4233-8214-AC603FB6FD80}" type="slidenum">
              <a:rPr lang="en-US"/>
              <a:pPr>
                <a:defRPr/>
              </a:pPr>
              <a:t>‹#›</a:t>
            </a:fld>
            <a:endParaRPr lang="en-US"/>
          </a:p>
        </p:txBody>
      </p:sp>
    </p:spTree>
    <p:extLst>
      <p:ext uri="{BB962C8B-B14F-4D97-AF65-F5344CB8AC3E}">
        <p14:creationId xmlns:p14="http://schemas.microsoft.com/office/powerpoint/2010/main" val="408685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7FC0888-CA68-4E1B-9A8F-C82748707F92}" type="datetimeFigureOut">
              <a:rPr lang="en-US"/>
              <a:pPr>
                <a:defRPr/>
              </a:pPr>
              <a:t>3/25/2025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1DDB7E-6ACB-4997-A8D0-1B5AEB54661E}" type="slidenum">
              <a:rPr lang="en-US"/>
              <a:pPr>
                <a:defRPr/>
              </a:pPr>
              <a:t>‹#›</a:t>
            </a:fld>
            <a:endParaRPr lang="en-US"/>
          </a:p>
        </p:txBody>
      </p:sp>
    </p:spTree>
    <p:extLst>
      <p:ext uri="{BB962C8B-B14F-4D97-AF65-F5344CB8AC3E}">
        <p14:creationId xmlns:p14="http://schemas.microsoft.com/office/powerpoint/2010/main" val="3003207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7229071-AE46-4C36-832C-9E725210EA18}" type="datetimeFigureOut">
              <a:rPr lang="en-US"/>
              <a:pPr>
                <a:defRPr/>
              </a:pPr>
              <a:t>3/25/2025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F60D99-E61E-40BD-924D-E489C54EAFF1}" type="slidenum">
              <a:rPr lang="en-US"/>
              <a:pPr>
                <a:defRPr/>
              </a:pPr>
              <a:t>‹#›</a:t>
            </a:fld>
            <a:endParaRPr lang="en-US"/>
          </a:p>
        </p:txBody>
      </p:sp>
    </p:spTree>
    <p:extLst>
      <p:ext uri="{BB962C8B-B14F-4D97-AF65-F5344CB8AC3E}">
        <p14:creationId xmlns:p14="http://schemas.microsoft.com/office/powerpoint/2010/main" val="383267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50416E-F6F0-474E-9D75-B8AB871DB8F3}" type="datetimeFigureOut">
              <a:rPr lang="en-US"/>
              <a:pPr>
                <a:defRPr/>
              </a:pPr>
              <a:t>3/25/2025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6D5792-B879-4DCB-B445-88800D516DCF}" type="slidenum">
              <a:rPr lang="en-US"/>
              <a:pPr>
                <a:defRPr/>
              </a:pPr>
              <a:t>‹#›</a:t>
            </a:fld>
            <a:endParaRPr lang="en-US"/>
          </a:p>
        </p:txBody>
      </p:sp>
    </p:spTree>
    <p:extLst>
      <p:ext uri="{BB962C8B-B14F-4D97-AF65-F5344CB8AC3E}">
        <p14:creationId xmlns:p14="http://schemas.microsoft.com/office/powerpoint/2010/main" val="10641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980A6E6-545A-4676-A8AA-626EDBA878C8}" type="datetimeFigureOut">
              <a:rPr lang="en-US"/>
              <a:pPr>
                <a:defRPr/>
              </a:pPr>
              <a:t>3/25/2025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BD47B8-9D0A-4568-9BFA-6912EFD6EEDF}" type="slidenum">
              <a:rPr lang="en-US"/>
              <a:pPr>
                <a:defRPr/>
              </a:pPr>
              <a:t>‹#›</a:t>
            </a:fld>
            <a:endParaRPr lang="en-US"/>
          </a:p>
        </p:txBody>
      </p:sp>
    </p:spTree>
    <p:extLst>
      <p:ext uri="{BB962C8B-B14F-4D97-AF65-F5344CB8AC3E}">
        <p14:creationId xmlns:p14="http://schemas.microsoft.com/office/powerpoint/2010/main" val="482595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AAB5F44-E492-4B44-821C-937287A1FC58}" type="datetimeFigureOut">
              <a:rPr lang="en-US"/>
              <a:pPr>
                <a:defRPr/>
              </a:pPr>
              <a:t>3/25/2025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24998B-3B58-4207-BED2-7F2201C62487}" type="slidenum">
              <a:rPr lang="en-US"/>
              <a:pPr>
                <a:defRPr/>
              </a:pPr>
              <a:t>‹#›</a:t>
            </a:fld>
            <a:endParaRPr lang="en-US"/>
          </a:p>
        </p:txBody>
      </p:sp>
    </p:spTree>
    <p:extLst>
      <p:ext uri="{BB962C8B-B14F-4D97-AF65-F5344CB8AC3E}">
        <p14:creationId xmlns:p14="http://schemas.microsoft.com/office/powerpoint/2010/main" val="185048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7672141-4017-4F16-B6B5-FE51B464277D}" type="datetimeFigureOut">
              <a:rPr lang="en-US"/>
              <a:pPr>
                <a:defRPr/>
              </a:pPr>
              <a:t>3/25/2025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0E146E7-952E-4D5F-A653-32EEC7C6F33D}" type="slidenum">
              <a:rPr lang="en-US"/>
              <a:pPr>
                <a:defRPr/>
              </a:pPr>
              <a:t>‹#›</a:t>
            </a:fld>
            <a:endParaRPr lang="en-US"/>
          </a:p>
        </p:txBody>
      </p:sp>
    </p:spTree>
    <p:extLst>
      <p:ext uri="{BB962C8B-B14F-4D97-AF65-F5344CB8AC3E}">
        <p14:creationId xmlns:p14="http://schemas.microsoft.com/office/powerpoint/2010/main" val="543845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FA09611-0D52-468A-8C81-D94C46FBF3E0}" type="datetimeFigureOut">
              <a:rPr lang="en-US"/>
              <a:pPr>
                <a:defRPr/>
              </a:pPr>
              <a:t>3/25/2025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231E340-9189-464A-A2CA-58FC50E5E8B1}" type="slidenum">
              <a:rPr lang="en-US"/>
              <a:pPr>
                <a:defRPr/>
              </a:pPr>
              <a:t>‹#›</a:t>
            </a:fld>
            <a:endParaRPr lang="en-US"/>
          </a:p>
        </p:txBody>
      </p:sp>
    </p:spTree>
    <p:extLst>
      <p:ext uri="{BB962C8B-B14F-4D97-AF65-F5344CB8AC3E}">
        <p14:creationId xmlns:p14="http://schemas.microsoft.com/office/powerpoint/2010/main" val="271492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D108E3-69ED-482E-BFF8-371CD5DF6569}" type="datetimeFigureOut">
              <a:rPr lang="en-US"/>
              <a:pPr>
                <a:defRPr/>
              </a:pPr>
              <a:t>3/25/2025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8EC9CC-3781-4538-83BF-2C679B6EAAB7}" type="slidenum">
              <a:rPr lang="en-US"/>
              <a:pPr>
                <a:defRPr/>
              </a:pPr>
              <a:t>‹#›</a:t>
            </a:fld>
            <a:endParaRPr lang="en-US"/>
          </a:p>
        </p:txBody>
      </p:sp>
    </p:spTree>
    <p:extLst>
      <p:ext uri="{BB962C8B-B14F-4D97-AF65-F5344CB8AC3E}">
        <p14:creationId xmlns:p14="http://schemas.microsoft.com/office/powerpoint/2010/main" val="3837761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8E31C8-8CE7-4F4A-BB0E-DF2A651BD3B3}" type="datetimeFigureOut">
              <a:rPr lang="en-US"/>
              <a:pPr>
                <a:defRPr/>
              </a:pPr>
              <a:t>3/25/2025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FCED29-8837-433E-B03E-0FD0390B5C3F}" type="slidenum">
              <a:rPr lang="en-US"/>
              <a:pPr>
                <a:defRPr/>
              </a:pPr>
              <a:t>‹#›</a:t>
            </a:fld>
            <a:endParaRPr lang="en-US"/>
          </a:p>
        </p:txBody>
      </p:sp>
    </p:spTree>
    <p:extLst>
      <p:ext uri="{BB962C8B-B14F-4D97-AF65-F5344CB8AC3E}">
        <p14:creationId xmlns:p14="http://schemas.microsoft.com/office/powerpoint/2010/main" val="488528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FD427F-82E0-4EC4-8D3B-82F1ACC862E3}" type="datetimeFigureOut">
              <a:rPr lang="en-US"/>
              <a:pPr>
                <a:defRPr/>
              </a:pPr>
              <a:t>3/25/2025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B9BDF8-890E-456E-AC21-0754691A4CCF}" type="slidenum">
              <a:rPr lang="en-US"/>
              <a:pPr>
                <a:defRPr/>
              </a:pPr>
              <a:t>‹#›</a:t>
            </a:fld>
            <a:endParaRPr lang="en-US"/>
          </a:p>
        </p:txBody>
      </p:sp>
    </p:spTree>
    <p:extLst>
      <p:ext uri="{BB962C8B-B14F-4D97-AF65-F5344CB8AC3E}">
        <p14:creationId xmlns:p14="http://schemas.microsoft.com/office/powerpoint/2010/main" val="2946177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00CC9ED-F714-4AEC-B06A-EE1425752AF7}" type="datetimeFigureOut">
              <a:rPr lang="en-US"/>
              <a:pPr>
                <a:defRPr/>
              </a:pPr>
              <a:t>3/25/2025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86DDA79-CCC2-44C9-9A0D-56B97D766F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noFill/>
          <a:ln/>
        </p:spPr>
        <p:txBody>
          <a:bodyPr/>
          <a:lstStyle/>
          <a:p>
            <a:pPr algn="ctr"/>
            <a:r>
              <a:rPr lang="vi-VN" sz="4000" b="1" dirty="0">
                <a:solidFill>
                  <a:srgbClr val="0000CC"/>
                </a:solidFill>
                <a:latin typeface="+mn-lt"/>
              </a:rPr>
              <a:t>BÀI </a:t>
            </a:r>
            <a:r>
              <a:rPr lang="en-US" sz="4000" b="1" dirty="0">
                <a:solidFill>
                  <a:srgbClr val="0000CC"/>
                </a:solidFill>
                <a:latin typeface="+mn-lt"/>
              </a:rPr>
              <a:t>9</a:t>
            </a:r>
            <a:r>
              <a:rPr lang="vi-VN" sz="4000" b="1" dirty="0">
                <a:solidFill>
                  <a:srgbClr val="0000CC"/>
                </a:solidFill>
                <a:latin typeface="+mn-lt"/>
              </a:rPr>
              <a:t>. </a:t>
            </a:r>
            <a:r>
              <a:rPr lang="en-US" sz="4000" b="1" dirty="0">
                <a:solidFill>
                  <a:srgbClr val="0000CC"/>
                </a:solidFill>
                <a:latin typeface="+mn-lt"/>
              </a:rPr>
              <a:t>VI PHẠM PHÁP LUẬT VÀ TRÁCH NHIỆM PHÁP LÍ</a:t>
            </a:r>
            <a:endParaRPr lang="en-US" sz="4000" dirty="0">
              <a:solidFill>
                <a:srgbClr val="0000CC"/>
              </a:solidFill>
              <a:latin typeface="+mn-lt"/>
            </a:endParaRPr>
          </a:p>
        </p:txBody>
      </p:sp>
      <p:pic>
        <p:nvPicPr>
          <p:cNvPr id="114695" name="Picture 7" descr="Trách nhiệm pháp lý gắn liền với các chế tài pháp luật Nhà nướ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2957"/>
            <a:ext cx="12192000" cy="499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9913" y="0"/>
            <a:ext cx="15743238" cy="735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ChangeArrowheads="1"/>
          </p:cNvSpPr>
          <p:nvPr/>
        </p:nvSpPr>
        <p:spPr bwMode="auto">
          <a:xfrm>
            <a:off x="1325563" y="3847297"/>
            <a:ext cx="89725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sz="2800" b="1" dirty="0">
                <a:solidFill>
                  <a:srgbClr val="0000CC"/>
                </a:solidFill>
              </a:rPr>
              <a:t>2</a:t>
            </a:r>
            <a:r>
              <a:rPr lang="en-US" sz="2800" b="1" dirty="0">
                <a:solidFill>
                  <a:srgbClr val="0000CC"/>
                </a:solidFill>
              </a:rPr>
              <a:t>. </a:t>
            </a:r>
            <a:r>
              <a:rPr lang="en-US" sz="2800" b="1" dirty="0" err="1">
                <a:solidFill>
                  <a:srgbClr val="0000CC"/>
                </a:solidFill>
              </a:rPr>
              <a:t>Trách</a:t>
            </a:r>
            <a:r>
              <a:rPr lang="en-US" sz="2800" b="1" dirty="0">
                <a:solidFill>
                  <a:srgbClr val="0000CC"/>
                </a:solidFill>
              </a:rPr>
              <a:t> </a:t>
            </a:r>
            <a:r>
              <a:rPr lang="en-US" sz="2800" b="1" dirty="0" err="1">
                <a:solidFill>
                  <a:srgbClr val="0000CC"/>
                </a:solidFill>
              </a:rPr>
              <a:t>nhiệm</a:t>
            </a:r>
            <a:r>
              <a:rPr lang="en-US" sz="2800" b="1" dirty="0">
                <a:solidFill>
                  <a:srgbClr val="0000CC"/>
                </a:solidFill>
              </a:rPr>
              <a:t> </a:t>
            </a:r>
            <a:r>
              <a:rPr lang="en-US" sz="2800" b="1" dirty="0" err="1">
                <a:solidFill>
                  <a:srgbClr val="0000CC"/>
                </a:solidFill>
              </a:rPr>
              <a:t>pháp</a:t>
            </a:r>
            <a:r>
              <a:rPr lang="en-US" sz="2800" b="1" dirty="0">
                <a:solidFill>
                  <a:srgbClr val="0000CC"/>
                </a:solidFill>
              </a:rPr>
              <a:t> </a:t>
            </a:r>
            <a:r>
              <a:rPr lang="en-US" sz="2800" b="1" dirty="0" err="1">
                <a:solidFill>
                  <a:srgbClr val="0000CC"/>
                </a:solidFill>
              </a:rPr>
              <a:t>lý</a:t>
            </a:r>
            <a:r>
              <a:rPr lang="en-US" sz="2800" b="1" dirty="0">
                <a:solidFill>
                  <a:srgbClr val="0000CC"/>
                </a:solidFill>
              </a:rPr>
              <a:t> </a:t>
            </a:r>
            <a:r>
              <a:rPr lang="en-US" sz="2800" b="1" dirty="0" err="1">
                <a:solidFill>
                  <a:srgbClr val="0000CC"/>
                </a:solidFill>
              </a:rPr>
              <a:t>và</a:t>
            </a:r>
            <a:r>
              <a:rPr lang="en-US" sz="2800" b="1" dirty="0">
                <a:solidFill>
                  <a:srgbClr val="0000CC"/>
                </a:solidFill>
              </a:rPr>
              <a:t> ý </a:t>
            </a:r>
            <a:r>
              <a:rPr lang="en-US" sz="2800" b="1" dirty="0" err="1">
                <a:solidFill>
                  <a:srgbClr val="0000CC"/>
                </a:solidFill>
              </a:rPr>
              <a:t>nghĩa</a:t>
            </a:r>
            <a:r>
              <a:rPr lang="en-US" sz="2800" b="1" dirty="0">
                <a:solidFill>
                  <a:srgbClr val="0000CC"/>
                </a:solidFill>
              </a:rPr>
              <a:t> </a:t>
            </a:r>
            <a:r>
              <a:rPr lang="en-US" sz="2800" b="1" dirty="0" err="1">
                <a:solidFill>
                  <a:srgbClr val="0000CC"/>
                </a:solidFill>
              </a:rPr>
              <a:t>của</a:t>
            </a:r>
            <a:r>
              <a:rPr lang="en-US" sz="2800" b="1" dirty="0">
                <a:solidFill>
                  <a:srgbClr val="0000CC"/>
                </a:solidFill>
              </a:rPr>
              <a:t> </a:t>
            </a:r>
            <a:r>
              <a:rPr lang="en-US" sz="2800" b="1" dirty="0" err="1">
                <a:solidFill>
                  <a:srgbClr val="0000CC"/>
                </a:solidFill>
              </a:rPr>
              <a:t>áp</a:t>
            </a:r>
            <a:r>
              <a:rPr lang="en-US" sz="2800" b="1" dirty="0">
                <a:solidFill>
                  <a:srgbClr val="0000CC"/>
                </a:solidFill>
              </a:rPr>
              <a:t> </a:t>
            </a:r>
            <a:r>
              <a:rPr lang="en-US" sz="2800" b="1" dirty="0" err="1">
                <a:solidFill>
                  <a:srgbClr val="0000CC"/>
                </a:solidFill>
              </a:rPr>
              <a:t>dụng</a:t>
            </a:r>
            <a:r>
              <a:rPr lang="en-US" sz="2800" b="1" dirty="0">
                <a:solidFill>
                  <a:srgbClr val="0000CC"/>
                </a:solidFill>
              </a:rPr>
              <a:t> </a:t>
            </a:r>
            <a:r>
              <a:rPr lang="en-US" sz="2800" b="1" dirty="0" err="1">
                <a:solidFill>
                  <a:srgbClr val="0000CC"/>
                </a:solidFill>
              </a:rPr>
              <a:t>trách</a:t>
            </a:r>
            <a:r>
              <a:rPr lang="en-US" sz="2800" b="1" dirty="0">
                <a:solidFill>
                  <a:srgbClr val="0000CC"/>
                </a:solidFill>
              </a:rPr>
              <a:t> </a:t>
            </a:r>
            <a:r>
              <a:rPr lang="en-US" sz="2800" b="1" dirty="0" err="1">
                <a:solidFill>
                  <a:srgbClr val="0000CC"/>
                </a:solidFill>
              </a:rPr>
              <a:t>nhiệm</a:t>
            </a:r>
            <a:r>
              <a:rPr lang="en-US" sz="2800" b="1" dirty="0">
                <a:solidFill>
                  <a:srgbClr val="0000CC"/>
                </a:solidFill>
              </a:rPr>
              <a:t> </a:t>
            </a:r>
            <a:r>
              <a:rPr lang="en-US" sz="2800" b="1" dirty="0" err="1">
                <a:solidFill>
                  <a:srgbClr val="0000CC"/>
                </a:solidFill>
              </a:rPr>
              <a:t>pháp</a:t>
            </a:r>
            <a:r>
              <a:rPr lang="en-US" sz="2800" b="1" dirty="0">
                <a:solidFill>
                  <a:srgbClr val="0000CC"/>
                </a:solidFill>
              </a:rPr>
              <a:t> </a:t>
            </a:r>
            <a:r>
              <a:rPr lang="en-US" sz="2800" b="1" dirty="0" err="1">
                <a:solidFill>
                  <a:srgbClr val="0000CC"/>
                </a:solidFill>
              </a:rPr>
              <a:t>lí</a:t>
            </a:r>
            <a:r>
              <a:rPr lang="en-US" sz="2800" b="1" dirty="0">
                <a:solidFill>
                  <a:srgbClr val="0000CC"/>
                </a:solidFill>
              </a:rPr>
              <a:t>:</a:t>
            </a:r>
            <a:endParaRPr lang="vi-VN" sz="2800" b="1" dirty="0">
              <a:solidFill>
                <a:srgbClr val="0000CC"/>
              </a:solidFill>
            </a:endParaRPr>
          </a:p>
        </p:txBody>
      </p:sp>
      <p:sp>
        <p:nvSpPr>
          <p:cNvPr id="43012" name="TextBox 3"/>
          <p:cNvSpPr txBox="1">
            <a:spLocks noChangeArrowheads="1"/>
          </p:cNvSpPr>
          <p:nvPr/>
        </p:nvSpPr>
        <p:spPr bwMode="auto">
          <a:xfrm>
            <a:off x="3779838" y="295275"/>
            <a:ext cx="45958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gn="ctr"/>
            <a:r>
              <a:rPr lang="vi-VN" sz="4400" b="1">
                <a:solidFill>
                  <a:srgbClr val="D8181D"/>
                </a:solidFill>
                <a:latin typeface="SVN-Caprica Script"/>
                <a:ea typeface="Microsoft YaHei" pitchFamily="34" charset="-122"/>
              </a:rPr>
              <a:t>KHÁM PHÁ</a:t>
            </a:r>
            <a:endParaRPr lang="en-US" sz="4400" b="1">
              <a:solidFill>
                <a:srgbClr val="D8181D"/>
              </a:solidFill>
              <a:latin typeface="SVN-Caprica Script"/>
              <a:ea typeface="Microsoft YaHei"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body" idx="1"/>
          </p:nvPr>
        </p:nvSpPr>
        <p:spPr>
          <a:xfrm>
            <a:off x="582613" y="1825625"/>
            <a:ext cx="11039475" cy="4351338"/>
          </a:xfrm>
        </p:spPr>
        <p:txBody>
          <a:bodyPr/>
          <a:lstStyle/>
          <a:p>
            <a:pPr marL="0" indent="0" algn="just">
              <a:buNone/>
            </a:pPr>
            <a:r>
              <a:rPr lang="en-US" sz="3600" dirty="0" err="1">
                <a:solidFill>
                  <a:srgbClr val="0000CC"/>
                </a:solidFill>
              </a:rPr>
              <a:t>a.Em</a:t>
            </a:r>
            <a:r>
              <a:rPr lang="en-US" sz="3600" dirty="0">
                <a:solidFill>
                  <a:srgbClr val="0000CC"/>
                </a:solidFill>
              </a:rPr>
              <a:t> </a:t>
            </a:r>
            <a:r>
              <a:rPr lang="en-US" sz="3600" dirty="0" err="1">
                <a:solidFill>
                  <a:srgbClr val="0000CC"/>
                </a:solidFill>
              </a:rPr>
              <a:t>hãy</a:t>
            </a:r>
            <a:r>
              <a:rPr lang="en-US" sz="3600" dirty="0">
                <a:solidFill>
                  <a:srgbClr val="0000CC"/>
                </a:solidFill>
              </a:rPr>
              <a:t> </a:t>
            </a:r>
            <a:r>
              <a:rPr lang="en-US" sz="3600" dirty="0" err="1">
                <a:solidFill>
                  <a:srgbClr val="0000CC"/>
                </a:solidFill>
              </a:rPr>
              <a:t>dựa</a:t>
            </a:r>
            <a:r>
              <a:rPr lang="en-US" sz="3600" dirty="0">
                <a:solidFill>
                  <a:srgbClr val="0000CC"/>
                </a:solidFill>
              </a:rPr>
              <a:t> </a:t>
            </a:r>
            <a:r>
              <a:rPr lang="en-US" sz="3600" dirty="0" err="1">
                <a:solidFill>
                  <a:srgbClr val="0000CC"/>
                </a:solidFill>
              </a:rPr>
              <a:t>vào</a:t>
            </a:r>
            <a:r>
              <a:rPr lang="en-US" sz="3600" dirty="0">
                <a:solidFill>
                  <a:srgbClr val="0000CC"/>
                </a:solidFill>
              </a:rPr>
              <a:t> </a:t>
            </a:r>
            <a:r>
              <a:rPr lang="en-US" sz="3600" dirty="0" err="1">
                <a:solidFill>
                  <a:srgbClr val="0000CC"/>
                </a:solidFill>
              </a:rPr>
              <a:t>nội</a:t>
            </a:r>
            <a:r>
              <a:rPr lang="en-US" sz="3600" dirty="0">
                <a:solidFill>
                  <a:srgbClr val="0000CC"/>
                </a:solidFill>
              </a:rPr>
              <a:t> dung </a:t>
            </a:r>
            <a:r>
              <a:rPr lang="en-US" sz="3600" dirty="0" err="1">
                <a:solidFill>
                  <a:srgbClr val="0000CC"/>
                </a:solidFill>
              </a:rPr>
              <a:t>về</a:t>
            </a:r>
            <a:r>
              <a:rPr lang="en-US" sz="3600" dirty="0">
                <a:solidFill>
                  <a:srgbClr val="0000CC"/>
                </a:solidFill>
              </a:rPr>
              <a:t> </a:t>
            </a:r>
            <a:r>
              <a:rPr lang="en-US" sz="3600" dirty="0" err="1">
                <a:solidFill>
                  <a:srgbClr val="0000CC"/>
                </a:solidFill>
              </a:rPr>
              <a:t>đặc</a:t>
            </a:r>
            <a:r>
              <a:rPr lang="en-US" sz="3600" dirty="0">
                <a:solidFill>
                  <a:srgbClr val="0000CC"/>
                </a:solidFill>
              </a:rPr>
              <a:t> </a:t>
            </a:r>
            <a:r>
              <a:rPr lang="en-US" sz="3600" dirty="0" err="1">
                <a:solidFill>
                  <a:srgbClr val="0000CC"/>
                </a:solidFill>
              </a:rPr>
              <a:t>điểm</a:t>
            </a:r>
            <a:r>
              <a:rPr lang="en-US" sz="3600" dirty="0">
                <a:solidFill>
                  <a:srgbClr val="0000CC"/>
                </a:solidFill>
              </a:rPr>
              <a:t> </a:t>
            </a:r>
            <a:r>
              <a:rPr lang="en-US" sz="3600" dirty="0" err="1">
                <a:solidFill>
                  <a:srgbClr val="0000CC"/>
                </a:solidFill>
              </a:rPr>
              <a:t>của</a:t>
            </a:r>
            <a:r>
              <a:rPr lang="en-US" sz="3600" dirty="0">
                <a:solidFill>
                  <a:srgbClr val="0000CC"/>
                </a:solidFill>
              </a:rPr>
              <a:t> </a:t>
            </a:r>
            <a:r>
              <a:rPr lang="en-US" sz="3600" dirty="0" err="1">
                <a:solidFill>
                  <a:srgbClr val="0000CC"/>
                </a:solidFill>
              </a:rPr>
              <a:t>các</a:t>
            </a:r>
            <a:r>
              <a:rPr lang="en-US" sz="3600" dirty="0">
                <a:solidFill>
                  <a:srgbClr val="0000CC"/>
                </a:solidFill>
              </a:rPr>
              <a:t> </a:t>
            </a:r>
            <a:r>
              <a:rPr lang="en-US" sz="3600" dirty="0" err="1">
                <a:solidFill>
                  <a:srgbClr val="0000CC"/>
                </a:solidFill>
              </a:rPr>
              <a:t>loại</a:t>
            </a:r>
            <a:r>
              <a:rPr lang="en-US" sz="3600" dirty="0">
                <a:solidFill>
                  <a:srgbClr val="0000CC"/>
                </a:solidFill>
              </a:rPr>
              <a:t> </a:t>
            </a:r>
            <a:r>
              <a:rPr lang="en-US" sz="3600" dirty="0" err="1">
                <a:solidFill>
                  <a:srgbClr val="0000CC"/>
                </a:solidFill>
              </a:rPr>
              <a:t>trách</a:t>
            </a:r>
            <a:r>
              <a:rPr lang="en-US" sz="3600" dirty="0">
                <a:solidFill>
                  <a:srgbClr val="0000CC"/>
                </a:solidFill>
              </a:rPr>
              <a:t> </a:t>
            </a:r>
            <a:r>
              <a:rPr lang="en-US" sz="3600" dirty="0" err="1">
                <a:solidFill>
                  <a:srgbClr val="0000CC"/>
                </a:solidFill>
              </a:rPr>
              <a:t>nhiệm</a:t>
            </a:r>
            <a:r>
              <a:rPr lang="en-US" sz="3600" dirty="0">
                <a:solidFill>
                  <a:srgbClr val="0000CC"/>
                </a:solidFill>
              </a:rPr>
              <a:t> </a:t>
            </a:r>
            <a:r>
              <a:rPr lang="en-US" sz="3600" dirty="0" err="1">
                <a:solidFill>
                  <a:srgbClr val="0000CC"/>
                </a:solidFill>
              </a:rPr>
              <a:t>pháp</a:t>
            </a:r>
            <a:r>
              <a:rPr lang="en-US" sz="3600" dirty="0">
                <a:solidFill>
                  <a:srgbClr val="0000CC"/>
                </a:solidFill>
              </a:rPr>
              <a:t> </a:t>
            </a:r>
            <a:r>
              <a:rPr lang="en-US" sz="3600" dirty="0" err="1">
                <a:solidFill>
                  <a:srgbClr val="0000CC"/>
                </a:solidFill>
              </a:rPr>
              <a:t>lí</a:t>
            </a:r>
            <a:r>
              <a:rPr lang="en-US" sz="3600" dirty="0">
                <a:solidFill>
                  <a:srgbClr val="0000CC"/>
                </a:solidFill>
              </a:rPr>
              <a:t> </a:t>
            </a:r>
            <a:r>
              <a:rPr lang="en-US" sz="3600" dirty="0" err="1">
                <a:solidFill>
                  <a:srgbClr val="0000CC"/>
                </a:solidFill>
              </a:rPr>
              <a:t>để</a:t>
            </a:r>
            <a:r>
              <a:rPr lang="en-US" sz="3600" dirty="0">
                <a:solidFill>
                  <a:srgbClr val="0000CC"/>
                </a:solidFill>
              </a:rPr>
              <a:t> </a:t>
            </a:r>
            <a:r>
              <a:rPr lang="en-US" sz="3600" dirty="0" err="1">
                <a:solidFill>
                  <a:srgbClr val="0000CC"/>
                </a:solidFill>
              </a:rPr>
              <a:t>xác</a:t>
            </a:r>
            <a:r>
              <a:rPr lang="en-US" sz="3600" dirty="0">
                <a:solidFill>
                  <a:srgbClr val="0000CC"/>
                </a:solidFill>
              </a:rPr>
              <a:t> </a:t>
            </a:r>
            <a:r>
              <a:rPr lang="en-US" sz="3600" dirty="0" err="1">
                <a:solidFill>
                  <a:srgbClr val="0000CC"/>
                </a:solidFill>
              </a:rPr>
              <a:t>định</a:t>
            </a:r>
            <a:r>
              <a:rPr lang="en-US" sz="3600" dirty="0">
                <a:solidFill>
                  <a:srgbClr val="0000CC"/>
                </a:solidFill>
              </a:rPr>
              <a:t> </a:t>
            </a:r>
            <a:r>
              <a:rPr lang="en-US" sz="3600" dirty="0" err="1">
                <a:solidFill>
                  <a:srgbClr val="0000CC"/>
                </a:solidFill>
              </a:rPr>
              <a:t>loại</a:t>
            </a:r>
            <a:r>
              <a:rPr lang="en-US" sz="3600" dirty="0">
                <a:solidFill>
                  <a:srgbClr val="0000CC"/>
                </a:solidFill>
              </a:rPr>
              <a:t> </a:t>
            </a:r>
            <a:r>
              <a:rPr lang="en-US" sz="3600" dirty="0" err="1">
                <a:solidFill>
                  <a:srgbClr val="0000CC"/>
                </a:solidFill>
              </a:rPr>
              <a:t>trách</a:t>
            </a:r>
            <a:r>
              <a:rPr lang="en-US" sz="3600" dirty="0">
                <a:solidFill>
                  <a:srgbClr val="0000CC"/>
                </a:solidFill>
              </a:rPr>
              <a:t> </a:t>
            </a:r>
            <a:r>
              <a:rPr lang="en-US" sz="3600" dirty="0" err="1">
                <a:solidFill>
                  <a:srgbClr val="0000CC"/>
                </a:solidFill>
              </a:rPr>
              <a:t>nhiệm</a:t>
            </a:r>
            <a:r>
              <a:rPr lang="en-US" sz="3600" dirty="0">
                <a:solidFill>
                  <a:srgbClr val="0000CC"/>
                </a:solidFill>
              </a:rPr>
              <a:t> </a:t>
            </a:r>
            <a:r>
              <a:rPr lang="en-US" sz="3600" dirty="0" err="1">
                <a:solidFill>
                  <a:srgbClr val="0000CC"/>
                </a:solidFill>
              </a:rPr>
              <a:t>pháp</a:t>
            </a:r>
            <a:r>
              <a:rPr lang="en-US" sz="3600" dirty="0">
                <a:solidFill>
                  <a:srgbClr val="0000CC"/>
                </a:solidFill>
              </a:rPr>
              <a:t> </a:t>
            </a:r>
            <a:r>
              <a:rPr lang="en-US" sz="3600" dirty="0" err="1">
                <a:solidFill>
                  <a:srgbClr val="0000CC"/>
                </a:solidFill>
              </a:rPr>
              <a:t>lí</a:t>
            </a:r>
            <a:r>
              <a:rPr lang="en-US" sz="3600" dirty="0">
                <a:solidFill>
                  <a:srgbClr val="0000CC"/>
                </a:solidFill>
              </a:rPr>
              <a:t> </a:t>
            </a:r>
            <a:r>
              <a:rPr lang="en-US" sz="3600" dirty="0" err="1">
                <a:solidFill>
                  <a:srgbClr val="0000CC"/>
                </a:solidFill>
              </a:rPr>
              <a:t>tương</a:t>
            </a:r>
            <a:r>
              <a:rPr lang="en-US" sz="3600" dirty="0">
                <a:solidFill>
                  <a:srgbClr val="0000CC"/>
                </a:solidFill>
              </a:rPr>
              <a:t> </a:t>
            </a:r>
            <a:r>
              <a:rPr lang="en-US" sz="3600" dirty="0" err="1">
                <a:solidFill>
                  <a:srgbClr val="0000CC"/>
                </a:solidFill>
              </a:rPr>
              <a:t>ứng</a:t>
            </a:r>
            <a:r>
              <a:rPr lang="en-US" sz="3600" dirty="0">
                <a:solidFill>
                  <a:srgbClr val="0000CC"/>
                </a:solidFill>
              </a:rPr>
              <a:t> </a:t>
            </a:r>
            <a:r>
              <a:rPr lang="en-US" sz="3600" dirty="0" err="1">
                <a:solidFill>
                  <a:srgbClr val="0000CC"/>
                </a:solidFill>
              </a:rPr>
              <a:t>với</a:t>
            </a:r>
            <a:r>
              <a:rPr lang="en-US" sz="3600" dirty="0">
                <a:solidFill>
                  <a:srgbClr val="0000CC"/>
                </a:solidFill>
              </a:rPr>
              <a:t> </a:t>
            </a:r>
            <a:r>
              <a:rPr lang="en-US" sz="3600" dirty="0" err="1">
                <a:solidFill>
                  <a:srgbClr val="0000CC"/>
                </a:solidFill>
              </a:rPr>
              <a:t>hành</a:t>
            </a:r>
            <a:r>
              <a:rPr lang="en-US" sz="3600" dirty="0">
                <a:solidFill>
                  <a:srgbClr val="0000CC"/>
                </a:solidFill>
              </a:rPr>
              <a:t> vi </a:t>
            </a:r>
            <a:r>
              <a:rPr lang="en-US" sz="3600" dirty="0" err="1">
                <a:solidFill>
                  <a:srgbClr val="0000CC"/>
                </a:solidFill>
              </a:rPr>
              <a:t>vi</a:t>
            </a:r>
            <a:r>
              <a:rPr lang="en-US" sz="3600" dirty="0">
                <a:solidFill>
                  <a:srgbClr val="0000CC"/>
                </a:solidFill>
              </a:rPr>
              <a:t> </a:t>
            </a:r>
            <a:r>
              <a:rPr lang="en-US" sz="3600" dirty="0" err="1">
                <a:solidFill>
                  <a:srgbClr val="0000CC"/>
                </a:solidFill>
              </a:rPr>
              <a:t>phạm</a:t>
            </a:r>
            <a:r>
              <a:rPr lang="en-US" sz="3600" dirty="0">
                <a:solidFill>
                  <a:srgbClr val="0000CC"/>
                </a:solidFill>
              </a:rPr>
              <a:t> </a:t>
            </a:r>
            <a:r>
              <a:rPr lang="en-US" sz="3600" dirty="0" err="1">
                <a:solidFill>
                  <a:srgbClr val="0000CC"/>
                </a:solidFill>
              </a:rPr>
              <a:t>của</a:t>
            </a:r>
            <a:r>
              <a:rPr lang="en-US" sz="3600" dirty="0">
                <a:solidFill>
                  <a:srgbClr val="0000CC"/>
                </a:solidFill>
              </a:rPr>
              <a:t> </a:t>
            </a:r>
            <a:r>
              <a:rPr lang="en-US" sz="3600" dirty="0" err="1">
                <a:solidFill>
                  <a:srgbClr val="0000CC"/>
                </a:solidFill>
              </a:rPr>
              <a:t>mỗi</a:t>
            </a:r>
            <a:r>
              <a:rPr lang="en-US" sz="3600" dirty="0">
                <a:solidFill>
                  <a:srgbClr val="0000CC"/>
                </a:solidFill>
              </a:rPr>
              <a:t> </a:t>
            </a:r>
            <a:r>
              <a:rPr lang="en-US" sz="3600" dirty="0" err="1">
                <a:solidFill>
                  <a:srgbClr val="0000CC"/>
                </a:solidFill>
              </a:rPr>
              <a:t>chủ</a:t>
            </a:r>
            <a:r>
              <a:rPr lang="en-US" sz="3600" dirty="0">
                <a:solidFill>
                  <a:srgbClr val="0000CC"/>
                </a:solidFill>
              </a:rPr>
              <a:t> </a:t>
            </a:r>
            <a:r>
              <a:rPr lang="en-US" sz="3600" dirty="0" err="1">
                <a:solidFill>
                  <a:srgbClr val="0000CC"/>
                </a:solidFill>
              </a:rPr>
              <a:t>thể</a:t>
            </a:r>
            <a:r>
              <a:rPr lang="en-US" sz="3600" dirty="0">
                <a:solidFill>
                  <a:srgbClr val="0000CC"/>
                </a:solidFill>
              </a:rPr>
              <a:t> </a:t>
            </a:r>
            <a:r>
              <a:rPr lang="en-US" sz="3600" dirty="0" err="1">
                <a:solidFill>
                  <a:srgbClr val="0000CC"/>
                </a:solidFill>
              </a:rPr>
              <a:t>trong</a:t>
            </a:r>
            <a:r>
              <a:rPr lang="en-US" sz="3600" dirty="0">
                <a:solidFill>
                  <a:srgbClr val="0000CC"/>
                </a:solidFill>
              </a:rPr>
              <a:t> </a:t>
            </a:r>
            <a:r>
              <a:rPr lang="en-US" sz="3600" dirty="0" err="1">
                <a:solidFill>
                  <a:srgbClr val="0000CC"/>
                </a:solidFill>
              </a:rPr>
              <a:t>các</a:t>
            </a:r>
            <a:r>
              <a:rPr lang="en-US" sz="3600" dirty="0">
                <a:solidFill>
                  <a:srgbClr val="0000CC"/>
                </a:solidFill>
              </a:rPr>
              <a:t> </a:t>
            </a:r>
            <a:r>
              <a:rPr lang="en-US" sz="3600" dirty="0" err="1">
                <a:solidFill>
                  <a:srgbClr val="0000CC"/>
                </a:solidFill>
              </a:rPr>
              <a:t>trường</a:t>
            </a:r>
            <a:r>
              <a:rPr lang="en-US" sz="3600" dirty="0">
                <a:solidFill>
                  <a:srgbClr val="0000CC"/>
                </a:solidFill>
              </a:rPr>
              <a:t> </a:t>
            </a:r>
            <a:r>
              <a:rPr lang="en-US" sz="3600" dirty="0" err="1">
                <a:solidFill>
                  <a:srgbClr val="0000CC"/>
                </a:solidFill>
              </a:rPr>
              <a:t>hợp</a:t>
            </a:r>
            <a:r>
              <a:rPr lang="en-US" sz="3600" dirty="0">
                <a:solidFill>
                  <a:srgbClr val="0000CC"/>
                </a:solidFill>
              </a:rPr>
              <a:t> 1, 2, 3, 4 (ở </a:t>
            </a:r>
            <a:r>
              <a:rPr lang="en-US" sz="3600" dirty="0" err="1">
                <a:solidFill>
                  <a:srgbClr val="0000CC"/>
                </a:solidFill>
              </a:rPr>
              <a:t>mục</a:t>
            </a:r>
            <a:r>
              <a:rPr lang="en-US" sz="3600" dirty="0">
                <a:solidFill>
                  <a:srgbClr val="0000CC"/>
                </a:solidFill>
              </a:rPr>
              <a:t> 1).</a:t>
            </a:r>
          </a:p>
          <a:p>
            <a:pPr marL="0" indent="0" algn="just">
              <a:buNone/>
            </a:pPr>
            <a:r>
              <a:rPr lang="en-US" sz="3600" dirty="0" err="1">
                <a:solidFill>
                  <a:srgbClr val="0000CC"/>
                </a:solidFill>
              </a:rPr>
              <a:t>b.Theo</a:t>
            </a:r>
            <a:r>
              <a:rPr lang="en-US" sz="3600" dirty="0">
                <a:solidFill>
                  <a:srgbClr val="0000CC"/>
                </a:solidFill>
              </a:rPr>
              <a:t> </a:t>
            </a:r>
            <a:r>
              <a:rPr lang="en-US" sz="3600" dirty="0" err="1">
                <a:solidFill>
                  <a:srgbClr val="0000CC"/>
                </a:solidFill>
              </a:rPr>
              <a:t>em</a:t>
            </a:r>
            <a:r>
              <a:rPr lang="en-US" sz="3600" dirty="0">
                <a:solidFill>
                  <a:srgbClr val="0000CC"/>
                </a:solidFill>
              </a:rPr>
              <a:t>, </a:t>
            </a:r>
            <a:r>
              <a:rPr lang="en-US" sz="3600" dirty="0" err="1">
                <a:solidFill>
                  <a:srgbClr val="0000CC"/>
                </a:solidFill>
              </a:rPr>
              <a:t>trách</a:t>
            </a:r>
            <a:r>
              <a:rPr lang="en-US" sz="3600" dirty="0">
                <a:solidFill>
                  <a:srgbClr val="0000CC"/>
                </a:solidFill>
              </a:rPr>
              <a:t> </a:t>
            </a:r>
            <a:r>
              <a:rPr lang="en-US" sz="3600" dirty="0" err="1">
                <a:solidFill>
                  <a:srgbClr val="0000CC"/>
                </a:solidFill>
              </a:rPr>
              <a:t>nhiệm</a:t>
            </a:r>
            <a:r>
              <a:rPr lang="en-US" sz="3600" dirty="0">
                <a:solidFill>
                  <a:srgbClr val="0000CC"/>
                </a:solidFill>
              </a:rPr>
              <a:t> </a:t>
            </a:r>
            <a:r>
              <a:rPr lang="en-US" sz="3600" dirty="0" err="1">
                <a:solidFill>
                  <a:srgbClr val="0000CC"/>
                </a:solidFill>
              </a:rPr>
              <a:t>pháp</a:t>
            </a:r>
            <a:r>
              <a:rPr lang="en-US" sz="3600" dirty="0">
                <a:solidFill>
                  <a:srgbClr val="0000CC"/>
                </a:solidFill>
              </a:rPr>
              <a:t> </a:t>
            </a:r>
            <a:r>
              <a:rPr lang="en-US" sz="3600" dirty="0" err="1">
                <a:solidFill>
                  <a:srgbClr val="0000CC"/>
                </a:solidFill>
              </a:rPr>
              <a:t>lí</a:t>
            </a:r>
            <a:r>
              <a:rPr lang="en-US" sz="3600" dirty="0">
                <a:solidFill>
                  <a:srgbClr val="0000CC"/>
                </a:solidFill>
              </a:rPr>
              <a:t> </a:t>
            </a:r>
            <a:r>
              <a:rPr lang="en-US" sz="3600" dirty="0" err="1">
                <a:solidFill>
                  <a:srgbClr val="0000CC"/>
                </a:solidFill>
              </a:rPr>
              <a:t>là</a:t>
            </a:r>
            <a:r>
              <a:rPr lang="en-US" sz="3600" dirty="0">
                <a:solidFill>
                  <a:srgbClr val="0000CC"/>
                </a:solidFill>
              </a:rPr>
              <a:t> </a:t>
            </a:r>
            <a:r>
              <a:rPr lang="en-US" sz="3600" dirty="0" err="1">
                <a:solidFill>
                  <a:srgbClr val="0000CC"/>
                </a:solidFill>
              </a:rPr>
              <a:t>gì</a:t>
            </a:r>
            <a:r>
              <a:rPr lang="en-US" sz="3600" dirty="0">
                <a:solidFill>
                  <a:srgbClr val="0000CC"/>
                </a:solidFill>
              </a:rPr>
              <a:t>? </a:t>
            </a:r>
            <a:r>
              <a:rPr lang="en-US" sz="3600" dirty="0" err="1">
                <a:solidFill>
                  <a:srgbClr val="0000CC"/>
                </a:solidFill>
              </a:rPr>
              <a:t>Có</a:t>
            </a:r>
            <a:r>
              <a:rPr lang="en-US" sz="3600" dirty="0">
                <a:solidFill>
                  <a:srgbClr val="0000CC"/>
                </a:solidFill>
              </a:rPr>
              <a:t> </a:t>
            </a:r>
            <a:r>
              <a:rPr lang="en-US" sz="3600" dirty="0" err="1">
                <a:solidFill>
                  <a:srgbClr val="0000CC"/>
                </a:solidFill>
              </a:rPr>
              <a:t>những</a:t>
            </a:r>
            <a:r>
              <a:rPr lang="en-US" sz="3600" dirty="0">
                <a:solidFill>
                  <a:srgbClr val="0000CC"/>
                </a:solidFill>
              </a:rPr>
              <a:t> </a:t>
            </a:r>
            <a:r>
              <a:rPr lang="en-US" sz="3600" dirty="0" err="1">
                <a:solidFill>
                  <a:srgbClr val="0000CC"/>
                </a:solidFill>
              </a:rPr>
              <a:t>loại</a:t>
            </a:r>
            <a:r>
              <a:rPr lang="en-US" sz="3600" dirty="0">
                <a:solidFill>
                  <a:srgbClr val="0000CC"/>
                </a:solidFill>
              </a:rPr>
              <a:t> </a:t>
            </a:r>
            <a:r>
              <a:rPr lang="en-US" sz="3600" dirty="0" err="1">
                <a:solidFill>
                  <a:srgbClr val="0000CC"/>
                </a:solidFill>
              </a:rPr>
              <a:t>trách</a:t>
            </a:r>
            <a:r>
              <a:rPr lang="en-US" sz="3600" dirty="0">
                <a:solidFill>
                  <a:srgbClr val="0000CC"/>
                </a:solidFill>
              </a:rPr>
              <a:t> </a:t>
            </a:r>
            <a:r>
              <a:rPr lang="en-US" sz="3600" dirty="0" err="1">
                <a:solidFill>
                  <a:srgbClr val="0000CC"/>
                </a:solidFill>
              </a:rPr>
              <a:t>nhiệm</a:t>
            </a:r>
            <a:r>
              <a:rPr lang="en-US" sz="3600" dirty="0">
                <a:solidFill>
                  <a:srgbClr val="0000CC"/>
                </a:solidFill>
              </a:rPr>
              <a:t> </a:t>
            </a:r>
            <a:r>
              <a:rPr lang="en-US" sz="3600" dirty="0" err="1">
                <a:solidFill>
                  <a:srgbClr val="0000CC"/>
                </a:solidFill>
              </a:rPr>
              <a:t>pháp</a:t>
            </a:r>
            <a:r>
              <a:rPr lang="en-US" sz="3600" dirty="0">
                <a:solidFill>
                  <a:srgbClr val="0000CC"/>
                </a:solidFill>
              </a:rPr>
              <a:t> </a:t>
            </a:r>
            <a:r>
              <a:rPr lang="en-US" sz="3600" dirty="0" err="1">
                <a:solidFill>
                  <a:srgbClr val="0000CC"/>
                </a:solidFill>
              </a:rPr>
              <a:t>lí</a:t>
            </a:r>
            <a:r>
              <a:rPr lang="en-US" sz="3600" dirty="0">
                <a:solidFill>
                  <a:srgbClr val="0000CC"/>
                </a:solidFill>
              </a:rPr>
              <a:t> </a:t>
            </a:r>
            <a:r>
              <a:rPr lang="en-US" sz="3600" dirty="0" err="1">
                <a:solidFill>
                  <a:srgbClr val="0000CC"/>
                </a:solidFill>
              </a:rPr>
              <a:t>nào</a:t>
            </a:r>
            <a:r>
              <a:rPr lang="en-US" sz="3600" dirty="0">
                <a:solidFill>
                  <a:srgbClr val="0000CC"/>
                </a:solidFill>
              </a:rPr>
              <a:t>?</a:t>
            </a:r>
          </a:p>
          <a:p>
            <a:pPr marL="0" indent="0" algn="just">
              <a:buNone/>
            </a:pPr>
            <a:r>
              <a:rPr lang="en-US" sz="3600" dirty="0" err="1">
                <a:solidFill>
                  <a:srgbClr val="0000CC"/>
                </a:solidFill>
              </a:rPr>
              <a:t>c.Em</a:t>
            </a:r>
            <a:r>
              <a:rPr lang="en-US" sz="3600" dirty="0">
                <a:solidFill>
                  <a:srgbClr val="0000CC"/>
                </a:solidFill>
              </a:rPr>
              <a:t> </a:t>
            </a:r>
            <a:r>
              <a:rPr lang="en-US" sz="3600" dirty="0" err="1">
                <a:solidFill>
                  <a:srgbClr val="0000CC"/>
                </a:solidFill>
              </a:rPr>
              <a:t>hãy</a:t>
            </a:r>
            <a:r>
              <a:rPr lang="en-US" sz="3600" dirty="0">
                <a:solidFill>
                  <a:srgbClr val="0000CC"/>
                </a:solidFill>
              </a:rPr>
              <a:t> </a:t>
            </a:r>
            <a:r>
              <a:rPr lang="en-US" sz="3600" dirty="0" err="1">
                <a:solidFill>
                  <a:srgbClr val="0000CC"/>
                </a:solidFill>
              </a:rPr>
              <a:t>cho</a:t>
            </a:r>
            <a:r>
              <a:rPr lang="en-US" sz="3600" dirty="0">
                <a:solidFill>
                  <a:srgbClr val="0000CC"/>
                </a:solidFill>
              </a:rPr>
              <a:t> </a:t>
            </a:r>
            <a:r>
              <a:rPr lang="en-US" sz="3600" dirty="0" err="1">
                <a:solidFill>
                  <a:srgbClr val="0000CC"/>
                </a:solidFill>
              </a:rPr>
              <a:t>biết</a:t>
            </a:r>
            <a:r>
              <a:rPr lang="en-US" sz="3600" dirty="0">
                <a:solidFill>
                  <a:srgbClr val="0000CC"/>
                </a:solidFill>
              </a:rPr>
              <a:t> </a:t>
            </a:r>
            <a:r>
              <a:rPr lang="en-US" sz="3600" dirty="0" err="1">
                <a:solidFill>
                  <a:srgbClr val="0000CC"/>
                </a:solidFill>
              </a:rPr>
              <a:t>trách</a:t>
            </a:r>
            <a:r>
              <a:rPr lang="en-US" sz="3600" dirty="0">
                <a:solidFill>
                  <a:srgbClr val="0000CC"/>
                </a:solidFill>
              </a:rPr>
              <a:t> </a:t>
            </a:r>
            <a:r>
              <a:rPr lang="en-US" sz="3600" dirty="0" err="1">
                <a:solidFill>
                  <a:srgbClr val="0000CC"/>
                </a:solidFill>
              </a:rPr>
              <a:t>nhiệm</a:t>
            </a:r>
            <a:r>
              <a:rPr lang="en-US" sz="3600" dirty="0">
                <a:solidFill>
                  <a:srgbClr val="0000CC"/>
                </a:solidFill>
              </a:rPr>
              <a:t> </a:t>
            </a:r>
            <a:r>
              <a:rPr lang="en-US" sz="3600" dirty="0" err="1">
                <a:solidFill>
                  <a:srgbClr val="0000CC"/>
                </a:solidFill>
              </a:rPr>
              <a:t>pháp</a:t>
            </a:r>
            <a:r>
              <a:rPr lang="en-US" sz="3600" dirty="0">
                <a:solidFill>
                  <a:srgbClr val="0000CC"/>
                </a:solidFill>
              </a:rPr>
              <a:t> </a:t>
            </a:r>
            <a:r>
              <a:rPr lang="en-US" sz="3600" dirty="0" err="1">
                <a:solidFill>
                  <a:srgbClr val="0000CC"/>
                </a:solidFill>
              </a:rPr>
              <a:t>lí</a:t>
            </a:r>
            <a:r>
              <a:rPr lang="en-US" sz="3600" dirty="0">
                <a:solidFill>
                  <a:srgbClr val="0000CC"/>
                </a:solidFill>
              </a:rPr>
              <a:t> </a:t>
            </a:r>
            <a:r>
              <a:rPr lang="en-US" sz="3600" dirty="0" err="1">
                <a:solidFill>
                  <a:srgbClr val="0000CC"/>
                </a:solidFill>
              </a:rPr>
              <a:t>có</a:t>
            </a:r>
            <a:r>
              <a:rPr lang="en-US" sz="3600" dirty="0">
                <a:solidFill>
                  <a:srgbClr val="0000CC"/>
                </a:solidFill>
              </a:rPr>
              <a:t> ý </a:t>
            </a:r>
            <a:r>
              <a:rPr lang="en-US" sz="3600" dirty="0" err="1">
                <a:solidFill>
                  <a:srgbClr val="0000CC"/>
                </a:solidFill>
              </a:rPr>
              <a:t>nghĩa</a:t>
            </a:r>
            <a:r>
              <a:rPr lang="en-US" sz="3600" dirty="0">
                <a:solidFill>
                  <a:srgbClr val="0000CC"/>
                </a:solidFill>
              </a:rPr>
              <a:t> </a:t>
            </a:r>
            <a:r>
              <a:rPr lang="en-US" sz="3600" dirty="0" err="1">
                <a:solidFill>
                  <a:srgbClr val="0000CC"/>
                </a:solidFill>
              </a:rPr>
              <a:t>gì</a:t>
            </a:r>
            <a:r>
              <a:rPr lang="en-US" sz="3600" dirty="0">
                <a:solidFill>
                  <a:srgbClr val="0000CC"/>
                </a:solidFill>
              </a:rPr>
              <a:t>. </a:t>
            </a:r>
            <a:r>
              <a:rPr lang="en-US" sz="3600" dirty="0" err="1">
                <a:solidFill>
                  <a:srgbClr val="0000CC"/>
                </a:solidFill>
              </a:rPr>
              <a:t>Giải</a:t>
            </a:r>
            <a:r>
              <a:rPr lang="en-US" sz="3600" dirty="0">
                <a:solidFill>
                  <a:srgbClr val="0000CC"/>
                </a:solidFill>
              </a:rPr>
              <a:t> </a:t>
            </a:r>
            <a:r>
              <a:rPr lang="en-US" sz="3600" dirty="0" err="1">
                <a:solidFill>
                  <a:srgbClr val="0000CC"/>
                </a:solidFill>
              </a:rPr>
              <a:t>thích</a:t>
            </a:r>
            <a:r>
              <a:rPr lang="en-US" sz="3600" dirty="0">
                <a:solidFill>
                  <a:srgbClr val="0000CC"/>
                </a:solidFill>
              </a:rPr>
              <a:t> </a:t>
            </a:r>
            <a:r>
              <a:rPr lang="en-US" sz="3600" dirty="0" err="1">
                <a:solidFill>
                  <a:srgbClr val="0000CC"/>
                </a:solidFill>
              </a:rPr>
              <a:t>và</a:t>
            </a:r>
            <a:r>
              <a:rPr lang="en-US" sz="3600" dirty="0">
                <a:solidFill>
                  <a:srgbClr val="0000CC"/>
                </a:solidFill>
              </a:rPr>
              <a:t> </a:t>
            </a:r>
            <a:r>
              <a:rPr lang="en-US" sz="3600" dirty="0" err="1">
                <a:solidFill>
                  <a:srgbClr val="0000CC"/>
                </a:solidFill>
              </a:rPr>
              <a:t>nêu</a:t>
            </a:r>
            <a:r>
              <a:rPr lang="en-US" sz="3600" dirty="0">
                <a:solidFill>
                  <a:srgbClr val="0000CC"/>
                </a:solidFill>
              </a:rPr>
              <a:t> </a:t>
            </a:r>
            <a:r>
              <a:rPr lang="en-US" sz="3600" dirty="0" err="1">
                <a:solidFill>
                  <a:srgbClr val="0000CC"/>
                </a:solidFill>
              </a:rPr>
              <a:t>ví</a:t>
            </a:r>
            <a:r>
              <a:rPr lang="en-US" sz="3600" dirty="0">
                <a:solidFill>
                  <a:srgbClr val="0000CC"/>
                </a:solidFill>
              </a:rPr>
              <a:t> </a:t>
            </a:r>
            <a:r>
              <a:rPr lang="en-US" sz="3600" dirty="0" err="1">
                <a:solidFill>
                  <a:srgbClr val="0000CC"/>
                </a:solidFill>
              </a:rPr>
              <a:t>dụ</a:t>
            </a:r>
            <a:r>
              <a:rPr lang="en-US" sz="3600" dirty="0">
                <a:solidFill>
                  <a:srgbClr val="0000CC"/>
                </a:solidFill>
              </a:rPr>
              <a:t> minh </a:t>
            </a:r>
            <a:r>
              <a:rPr lang="en-US" sz="3600" dirty="0" err="1">
                <a:solidFill>
                  <a:srgbClr val="0000CC"/>
                </a:solidFill>
              </a:rPr>
              <a:t>hoạ</a:t>
            </a:r>
            <a:r>
              <a:rPr lang="en-US" sz="3600" dirty="0">
                <a:solidFill>
                  <a:srgbClr val="0000CC"/>
                </a:solidFill>
              </a:rPr>
              <a:t>.</a:t>
            </a:r>
          </a:p>
        </p:txBody>
      </p:sp>
      <p:sp>
        <p:nvSpPr>
          <p:cNvPr id="4" name="Rounded Rectangle 3"/>
          <p:cNvSpPr/>
          <p:nvPr/>
        </p:nvSpPr>
        <p:spPr>
          <a:xfrm>
            <a:off x="838200" y="365125"/>
            <a:ext cx="10515600" cy="13255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a:solidFill>
                  <a:schemeClr val="accent2"/>
                </a:solidFill>
                <a:latin typeface="Calibri Light"/>
              </a:rPr>
              <a:t>HOẠT ĐỘNG CẶP ĐÔI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TextBox 2"/>
          <p:cNvGrpSpPr>
            <a:grpSpLocks/>
          </p:cNvGrpSpPr>
          <p:nvPr/>
        </p:nvGrpSpPr>
        <p:grpSpPr bwMode="auto">
          <a:xfrm>
            <a:off x="1122363" y="195263"/>
            <a:ext cx="9820275" cy="708025"/>
            <a:chOff x="1190" y="123"/>
            <a:chExt cx="5296" cy="776"/>
          </a:xfrm>
        </p:grpSpPr>
        <p:pic>
          <p:nvPicPr>
            <p:cNvPr id="107523" name="TextBox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 y="123"/>
              <a:ext cx="5296" cy="776"/>
            </a:xfrm>
            <a:prstGeom prst="rect">
              <a:avLst/>
            </a:prstGeom>
            <a:noFill/>
            <a:extLst>
              <a:ext uri="{909E8E84-426E-40DD-AFC4-6F175D3DCCD1}">
                <a14:hiddenFill xmlns:a14="http://schemas.microsoft.com/office/drawing/2010/main">
                  <a:solidFill>
                    <a:srgbClr val="FFFFFF"/>
                  </a:solidFill>
                </a14:hiddenFill>
              </a:ext>
            </a:extLst>
          </p:spPr>
        </p:pic>
        <p:sp>
          <p:nvSpPr>
            <p:cNvPr id="107524" name="Text Box 4"/>
            <p:cNvSpPr txBox="1">
              <a:spLocks noChangeArrowheads="1"/>
            </p:cNvSpPr>
            <p:nvPr/>
          </p:nvSpPr>
          <p:spPr bwMode="auto">
            <a:xfrm>
              <a:off x="1213" y="133"/>
              <a:ext cx="5252"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3200" b="1">
                  <a:solidFill>
                    <a:srgbClr val="0000CC"/>
                  </a:solidFill>
                  <a:latin typeface="#9Slide03 AllRoundGothic"/>
                </a:rPr>
                <a:t>NHẬN ĐỊNH, KẾT LUẬN PHẦN THẢO LUẬN</a:t>
              </a:r>
            </a:p>
          </p:txBody>
        </p:sp>
      </p:grpSp>
      <p:sp>
        <p:nvSpPr>
          <p:cNvPr id="2" name="Rectangle 1"/>
          <p:cNvSpPr/>
          <p:nvPr/>
        </p:nvSpPr>
        <p:spPr>
          <a:xfrm>
            <a:off x="322729" y="1385971"/>
            <a:ext cx="11483789" cy="3416320"/>
          </a:xfrm>
          <a:prstGeom prst="rect">
            <a:avLst/>
          </a:prstGeom>
        </p:spPr>
        <p:txBody>
          <a:bodyPr wrap="square">
            <a:spAutoFit/>
          </a:bodyPr>
          <a:lstStyle/>
          <a:p>
            <a:pPr algn="just"/>
            <a:r>
              <a:rPr lang="en-US" sz="3600" b="1" dirty="0">
                <a:solidFill>
                  <a:srgbClr val="0000CC"/>
                </a:solidFill>
              </a:rPr>
              <a:t>- </a:t>
            </a:r>
            <a:r>
              <a:rPr lang="en-US" sz="3600" b="1" dirty="0" err="1">
                <a:solidFill>
                  <a:srgbClr val="0000CC"/>
                </a:solidFill>
              </a:rPr>
              <a:t>Trường</a:t>
            </a:r>
            <a:r>
              <a:rPr lang="en-US" sz="3600" b="1" dirty="0">
                <a:solidFill>
                  <a:srgbClr val="0000CC"/>
                </a:solidFill>
              </a:rPr>
              <a:t> </a:t>
            </a:r>
            <a:r>
              <a:rPr lang="en-US" sz="3600" b="1" dirty="0" err="1">
                <a:solidFill>
                  <a:srgbClr val="0000CC"/>
                </a:solidFill>
              </a:rPr>
              <a:t>hợp</a:t>
            </a:r>
            <a:r>
              <a:rPr lang="en-US" sz="3600" b="1" dirty="0">
                <a:solidFill>
                  <a:srgbClr val="0000CC"/>
                </a:solidFill>
              </a:rPr>
              <a:t> 1. </a:t>
            </a:r>
            <a:r>
              <a:rPr lang="en-US" sz="3600" dirty="0" err="1">
                <a:solidFill>
                  <a:srgbClr val="0000CC"/>
                </a:solidFill>
              </a:rPr>
              <a:t>Anh</a:t>
            </a:r>
            <a:r>
              <a:rPr lang="en-US" sz="3600" dirty="0">
                <a:solidFill>
                  <a:srgbClr val="0000CC"/>
                </a:solidFill>
              </a:rPr>
              <a:t> M </a:t>
            </a:r>
            <a:r>
              <a:rPr lang="en-US" sz="3600" dirty="0" err="1">
                <a:solidFill>
                  <a:srgbClr val="0000CC"/>
                </a:solidFill>
              </a:rPr>
              <a:t>phải</a:t>
            </a:r>
            <a:r>
              <a:rPr lang="en-US" sz="3600" dirty="0">
                <a:solidFill>
                  <a:srgbClr val="0000CC"/>
                </a:solidFill>
              </a:rPr>
              <a:t> </a:t>
            </a:r>
            <a:r>
              <a:rPr lang="en-US" sz="3600" dirty="0" err="1">
                <a:solidFill>
                  <a:srgbClr val="0000CC"/>
                </a:solidFill>
              </a:rPr>
              <a:t>chịu</a:t>
            </a:r>
            <a:r>
              <a:rPr lang="en-US" sz="3600" dirty="0">
                <a:solidFill>
                  <a:srgbClr val="0000CC"/>
                </a:solidFill>
              </a:rPr>
              <a:t> </a:t>
            </a:r>
            <a:r>
              <a:rPr lang="en-US" sz="3600" dirty="0" err="1">
                <a:solidFill>
                  <a:srgbClr val="0000CC"/>
                </a:solidFill>
              </a:rPr>
              <a:t>trách</a:t>
            </a:r>
            <a:r>
              <a:rPr lang="en-US" sz="3600" dirty="0">
                <a:solidFill>
                  <a:srgbClr val="0000CC"/>
                </a:solidFill>
              </a:rPr>
              <a:t> </a:t>
            </a:r>
            <a:r>
              <a:rPr lang="en-US" sz="3600" dirty="0" err="1">
                <a:solidFill>
                  <a:srgbClr val="0000CC"/>
                </a:solidFill>
              </a:rPr>
              <a:t>nhiệm</a:t>
            </a:r>
            <a:r>
              <a:rPr lang="en-US" sz="3600" dirty="0">
                <a:solidFill>
                  <a:srgbClr val="0000CC"/>
                </a:solidFill>
              </a:rPr>
              <a:t> </a:t>
            </a:r>
            <a:r>
              <a:rPr lang="en-US" sz="3600" dirty="0" err="1">
                <a:solidFill>
                  <a:srgbClr val="0000CC"/>
                </a:solidFill>
              </a:rPr>
              <a:t>hành</a:t>
            </a:r>
            <a:r>
              <a:rPr lang="en-US" sz="3600" dirty="0">
                <a:solidFill>
                  <a:srgbClr val="0000CC"/>
                </a:solidFill>
              </a:rPr>
              <a:t> </a:t>
            </a:r>
            <a:r>
              <a:rPr lang="en-US" sz="3600" dirty="0" err="1">
                <a:solidFill>
                  <a:srgbClr val="0000CC"/>
                </a:solidFill>
              </a:rPr>
              <a:t>chính</a:t>
            </a:r>
            <a:endParaRPr lang="en-US" sz="3600" dirty="0">
              <a:solidFill>
                <a:srgbClr val="0000CC"/>
              </a:solidFill>
            </a:endParaRPr>
          </a:p>
          <a:p>
            <a:pPr algn="just"/>
            <a:r>
              <a:rPr lang="en-US" sz="3600" b="1" dirty="0">
                <a:solidFill>
                  <a:srgbClr val="0000CC"/>
                </a:solidFill>
              </a:rPr>
              <a:t>- </a:t>
            </a:r>
            <a:r>
              <a:rPr lang="en-US" sz="3600" b="1" dirty="0" err="1">
                <a:solidFill>
                  <a:srgbClr val="0000CC"/>
                </a:solidFill>
              </a:rPr>
              <a:t>Trường</a:t>
            </a:r>
            <a:r>
              <a:rPr lang="en-US" sz="3600" b="1" dirty="0">
                <a:solidFill>
                  <a:srgbClr val="0000CC"/>
                </a:solidFill>
              </a:rPr>
              <a:t> </a:t>
            </a:r>
            <a:r>
              <a:rPr lang="en-US" sz="3600" b="1" dirty="0" err="1">
                <a:solidFill>
                  <a:srgbClr val="0000CC"/>
                </a:solidFill>
              </a:rPr>
              <a:t>hợp</a:t>
            </a:r>
            <a:r>
              <a:rPr lang="en-US" sz="3600" b="1" dirty="0">
                <a:solidFill>
                  <a:srgbClr val="0000CC"/>
                </a:solidFill>
              </a:rPr>
              <a:t> 2. </a:t>
            </a:r>
            <a:r>
              <a:rPr lang="en-US" sz="3600" dirty="0" err="1">
                <a:solidFill>
                  <a:srgbClr val="0000CC"/>
                </a:solidFill>
              </a:rPr>
              <a:t>Bà</a:t>
            </a:r>
            <a:r>
              <a:rPr lang="en-US" sz="3600" dirty="0">
                <a:solidFill>
                  <a:srgbClr val="0000CC"/>
                </a:solidFill>
              </a:rPr>
              <a:t> B </a:t>
            </a:r>
            <a:r>
              <a:rPr lang="en-US" sz="3600" dirty="0" err="1">
                <a:solidFill>
                  <a:srgbClr val="0000CC"/>
                </a:solidFill>
              </a:rPr>
              <a:t>phải</a:t>
            </a:r>
            <a:r>
              <a:rPr lang="en-US" sz="3600" dirty="0">
                <a:solidFill>
                  <a:srgbClr val="0000CC"/>
                </a:solidFill>
              </a:rPr>
              <a:t> </a:t>
            </a:r>
            <a:r>
              <a:rPr lang="en-US" sz="3600" dirty="0" err="1">
                <a:solidFill>
                  <a:srgbClr val="0000CC"/>
                </a:solidFill>
              </a:rPr>
              <a:t>chịu</a:t>
            </a:r>
            <a:r>
              <a:rPr lang="en-US" sz="3600" dirty="0">
                <a:solidFill>
                  <a:srgbClr val="0000CC"/>
                </a:solidFill>
              </a:rPr>
              <a:t> </a:t>
            </a:r>
            <a:r>
              <a:rPr lang="en-US" sz="3600" dirty="0" err="1">
                <a:solidFill>
                  <a:srgbClr val="0000CC"/>
                </a:solidFill>
              </a:rPr>
              <a:t>trách</a:t>
            </a:r>
            <a:r>
              <a:rPr lang="en-US" sz="3600" dirty="0">
                <a:solidFill>
                  <a:srgbClr val="0000CC"/>
                </a:solidFill>
              </a:rPr>
              <a:t> </a:t>
            </a:r>
            <a:r>
              <a:rPr lang="en-US" sz="3600" dirty="0" err="1">
                <a:solidFill>
                  <a:srgbClr val="0000CC"/>
                </a:solidFill>
              </a:rPr>
              <a:t>nhiệm</a:t>
            </a:r>
            <a:r>
              <a:rPr lang="en-US" sz="3600" dirty="0">
                <a:solidFill>
                  <a:srgbClr val="0000CC"/>
                </a:solidFill>
              </a:rPr>
              <a:t> </a:t>
            </a:r>
            <a:r>
              <a:rPr lang="en-US" sz="3600" dirty="0" err="1">
                <a:solidFill>
                  <a:srgbClr val="0000CC"/>
                </a:solidFill>
              </a:rPr>
              <a:t>dân</a:t>
            </a:r>
            <a:r>
              <a:rPr lang="en-US" sz="3600" dirty="0">
                <a:solidFill>
                  <a:srgbClr val="0000CC"/>
                </a:solidFill>
              </a:rPr>
              <a:t> </a:t>
            </a:r>
            <a:r>
              <a:rPr lang="en-US" sz="3600" dirty="0" err="1">
                <a:solidFill>
                  <a:srgbClr val="0000CC"/>
                </a:solidFill>
              </a:rPr>
              <a:t>sự</a:t>
            </a:r>
            <a:endParaRPr lang="en-US" sz="3600" dirty="0">
              <a:solidFill>
                <a:srgbClr val="0000CC"/>
              </a:solidFill>
            </a:endParaRPr>
          </a:p>
          <a:p>
            <a:pPr algn="just"/>
            <a:r>
              <a:rPr lang="en-US" sz="3600" b="1" dirty="0">
                <a:solidFill>
                  <a:srgbClr val="0000CC"/>
                </a:solidFill>
              </a:rPr>
              <a:t>- </a:t>
            </a:r>
            <a:r>
              <a:rPr lang="en-US" sz="3600" b="1" dirty="0" err="1">
                <a:solidFill>
                  <a:srgbClr val="0000CC"/>
                </a:solidFill>
              </a:rPr>
              <a:t>Trường</a:t>
            </a:r>
            <a:r>
              <a:rPr lang="en-US" sz="3600" b="1" dirty="0">
                <a:solidFill>
                  <a:srgbClr val="0000CC"/>
                </a:solidFill>
              </a:rPr>
              <a:t> </a:t>
            </a:r>
            <a:r>
              <a:rPr lang="en-US" sz="3600" b="1" dirty="0" err="1">
                <a:solidFill>
                  <a:srgbClr val="0000CC"/>
                </a:solidFill>
              </a:rPr>
              <a:t>hợp</a:t>
            </a:r>
            <a:r>
              <a:rPr lang="en-US" sz="3600" b="1" dirty="0">
                <a:solidFill>
                  <a:srgbClr val="0000CC"/>
                </a:solidFill>
              </a:rPr>
              <a:t> 3. </a:t>
            </a:r>
            <a:r>
              <a:rPr lang="en-US" sz="3600" dirty="0" err="1">
                <a:solidFill>
                  <a:srgbClr val="0000CC"/>
                </a:solidFill>
              </a:rPr>
              <a:t>Anh</a:t>
            </a:r>
            <a:r>
              <a:rPr lang="en-US" sz="3600" dirty="0">
                <a:solidFill>
                  <a:srgbClr val="0000CC"/>
                </a:solidFill>
              </a:rPr>
              <a:t> P </a:t>
            </a:r>
            <a:r>
              <a:rPr lang="en-US" sz="3600" dirty="0" err="1">
                <a:solidFill>
                  <a:srgbClr val="0000CC"/>
                </a:solidFill>
              </a:rPr>
              <a:t>phải</a:t>
            </a:r>
            <a:r>
              <a:rPr lang="en-US" sz="3600" dirty="0">
                <a:solidFill>
                  <a:srgbClr val="0000CC"/>
                </a:solidFill>
              </a:rPr>
              <a:t> </a:t>
            </a:r>
            <a:r>
              <a:rPr lang="en-US" sz="3600" dirty="0" err="1">
                <a:solidFill>
                  <a:srgbClr val="0000CC"/>
                </a:solidFill>
              </a:rPr>
              <a:t>chịu</a:t>
            </a:r>
            <a:r>
              <a:rPr lang="en-US" sz="3600" dirty="0">
                <a:solidFill>
                  <a:srgbClr val="0000CC"/>
                </a:solidFill>
              </a:rPr>
              <a:t> </a:t>
            </a:r>
            <a:r>
              <a:rPr lang="en-US" sz="3600" dirty="0" err="1">
                <a:solidFill>
                  <a:srgbClr val="0000CC"/>
                </a:solidFill>
              </a:rPr>
              <a:t>trách</a:t>
            </a:r>
            <a:r>
              <a:rPr lang="en-US" sz="3600" dirty="0">
                <a:solidFill>
                  <a:srgbClr val="0000CC"/>
                </a:solidFill>
              </a:rPr>
              <a:t> </a:t>
            </a:r>
            <a:r>
              <a:rPr lang="en-US" sz="3600" dirty="0" err="1">
                <a:solidFill>
                  <a:srgbClr val="0000CC"/>
                </a:solidFill>
              </a:rPr>
              <a:t>nhiệm</a:t>
            </a:r>
            <a:r>
              <a:rPr lang="en-US" sz="3600" dirty="0">
                <a:solidFill>
                  <a:srgbClr val="0000CC"/>
                </a:solidFill>
              </a:rPr>
              <a:t> </a:t>
            </a:r>
            <a:r>
              <a:rPr lang="en-US" sz="3600" dirty="0" err="1">
                <a:solidFill>
                  <a:srgbClr val="0000CC"/>
                </a:solidFill>
              </a:rPr>
              <a:t>kỉ</a:t>
            </a:r>
            <a:r>
              <a:rPr lang="en-US" sz="3600" dirty="0">
                <a:solidFill>
                  <a:srgbClr val="0000CC"/>
                </a:solidFill>
              </a:rPr>
              <a:t> </a:t>
            </a:r>
            <a:r>
              <a:rPr lang="en-US" sz="3600" dirty="0" err="1">
                <a:solidFill>
                  <a:srgbClr val="0000CC"/>
                </a:solidFill>
              </a:rPr>
              <a:t>luật</a:t>
            </a:r>
            <a:endParaRPr lang="en-US" sz="3600" dirty="0">
              <a:solidFill>
                <a:srgbClr val="0000CC"/>
              </a:solidFill>
            </a:endParaRPr>
          </a:p>
          <a:p>
            <a:pPr algn="just"/>
            <a:r>
              <a:rPr lang="en-US" sz="3600" b="1" dirty="0">
                <a:solidFill>
                  <a:srgbClr val="0000CC"/>
                </a:solidFill>
              </a:rPr>
              <a:t>- </a:t>
            </a:r>
            <a:r>
              <a:rPr lang="en-US" sz="3600" b="1" dirty="0" err="1">
                <a:solidFill>
                  <a:srgbClr val="0000CC"/>
                </a:solidFill>
              </a:rPr>
              <a:t>Trường</a:t>
            </a:r>
            <a:r>
              <a:rPr lang="en-US" sz="3600" b="1" dirty="0">
                <a:solidFill>
                  <a:srgbClr val="0000CC"/>
                </a:solidFill>
              </a:rPr>
              <a:t> </a:t>
            </a:r>
            <a:r>
              <a:rPr lang="en-US" sz="3600" b="1" dirty="0" err="1">
                <a:solidFill>
                  <a:srgbClr val="0000CC"/>
                </a:solidFill>
              </a:rPr>
              <a:t>hợp</a:t>
            </a:r>
            <a:r>
              <a:rPr lang="en-US" sz="3600" b="1" dirty="0">
                <a:solidFill>
                  <a:srgbClr val="0000CC"/>
                </a:solidFill>
              </a:rPr>
              <a:t> 4. </a:t>
            </a:r>
            <a:r>
              <a:rPr lang="en-US" sz="3600" dirty="0" err="1">
                <a:solidFill>
                  <a:srgbClr val="0000CC"/>
                </a:solidFill>
              </a:rPr>
              <a:t>Anh</a:t>
            </a:r>
            <a:r>
              <a:rPr lang="en-US" sz="3600" dirty="0">
                <a:solidFill>
                  <a:srgbClr val="0000CC"/>
                </a:solidFill>
              </a:rPr>
              <a:t> T </a:t>
            </a:r>
            <a:r>
              <a:rPr lang="en-US" sz="3600" dirty="0" err="1">
                <a:solidFill>
                  <a:srgbClr val="0000CC"/>
                </a:solidFill>
              </a:rPr>
              <a:t>và</a:t>
            </a:r>
            <a:r>
              <a:rPr lang="en-US" sz="3600" dirty="0">
                <a:solidFill>
                  <a:srgbClr val="0000CC"/>
                </a:solidFill>
              </a:rPr>
              <a:t> Q </a:t>
            </a:r>
            <a:r>
              <a:rPr lang="en-US" sz="3600" dirty="0" err="1">
                <a:solidFill>
                  <a:srgbClr val="0000CC"/>
                </a:solidFill>
              </a:rPr>
              <a:t>phải</a:t>
            </a:r>
            <a:r>
              <a:rPr lang="en-US" sz="3600" dirty="0">
                <a:solidFill>
                  <a:srgbClr val="0000CC"/>
                </a:solidFill>
              </a:rPr>
              <a:t> </a:t>
            </a:r>
            <a:r>
              <a:rPr lang="en-US" sz="3600" dirty="0" err="1">
                <a:solidFill>
                  <a:srgbClr val="0000CC"/>
                </a:solidFill>
              </a:rPr>
              <a:t>chịu</a:t>
            </a:r>
            <a:r>
              <a:rPr lang="en-US" sz="3600" dirty="0">
                <a:solidFill>
                  <a:srgbClr val="0000CC"/>
                </a:solidFill>
              </a:rPr>
              <a:t> </a:t>
            </a:r>
            <a:r>
              <a:rPr lang="en-US" sz="3600" dirty="0" err="1">
                <a:solidFill>
                  <a:srgbClr val="0000CC"/>
                </a:solidFill>
              </a:rPr>
              <a:t>trách</a:t>
            </a:r>
            <a:r>
              <a:rPr lang="en-US" sz="3600" dirty="0">
                <a:solidFill>
                  <a:srgbClr val="0000CC"/>
                </a:solidFill>
              </a:rPr>
              <a:t> </a:t>
            </a:r>
            <a:r>
              <a:rPr lang="en-US" sz="3600" dirty="0" err="1">
                <a:solidFill>
                  <a:srgbClr val="0000CC"/>
                </a:solidFill>
              </a:rPr>
              <a:t>nhiệm</a:t>
            </a:r>
            <a:r>
              <a:rPr lang="en-US" sz="3600" dirty="0">
                <a:solidFill>
                  <a:srgbClr val="0000CC"/>
                </a:solidFill>
              </a:rPr>
              <a:t> </a:t>
            </a:r>
            <a:r>
              <a:rPr lang="en-US" sz="3600" dirty="0" err="1">
                <a:solidFill>
                  <a:srgbClr val="0000CC"/>
                </a:solidFill>
              </a:rPr>
              <a:t>hình</a:t>
            </a:r>
            <a:r>
              <a:rPr lang="en-US" sz="3600" dirty="0">
                <a:solidFill>
                  <a:srgbClr val="0000CC"/>
                </a:solidFill>
              </a:rPr>
              <a:t> </a:t>
            </a:r>
            <a:r>
              <a:rPr lang="en-US" sz="3600" dirty="0" err="1">
                <a:solidFill>
                  <a:srgbClr val="0000CC"/>
                </a:solidFill>
              </a:rPr>
              <a:t>sự</a:t>
            </a:r>
            <a:endParaRPr lang="en-US" sz="3600"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7193" y="205480"/>
            <a:ext cx="8377614" cy="768767"/>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4400" b="1">
                <a:solidFill>
                  <a:srgbClr val="0000CC"/>
                </a:solidFill>
                <a:latin typeface="#9Slide03 AllRoundGothic"/>
              </a:rPr>
              <a:t>KẾT LUẬN</a:t>
            </a:r>
          </a:p>
        </p:txBody>
      </p:sp>
      <p:sp>
        <p:nvSpPr>
          <p:cNvPr id="2" name="Rectangle 1"/>
          <p:cNvSpPr/>
          <p:nvPr/>
        </p:nvSpPr>
        <p:spPr>
          <a:xfrm>
            <a:off x="280147" y="1444894"/>
            <a:ext cx="11631706" cy="4401205"/>
          </a:xfrm>
          <a:prstGeom prst="rect">
            <a:avLst/>
          </a:prstGeom>
        </p:spPr>
        <p:txBody>
          <a:bodyPr wrap="square">
            <a:spAutoFit/>
          </a:bodyPr>
          <a:lstStyle/>
          <a:p>
            <a:pPr algn="just"/>
            <a:r>
              <a:rPr lang="vi-VN" sz="2800" b="1" dirty="0">
                <a:solidFill>
                  <a:srgbClr val="0000CC"/>
                </a:solidFill>
              </a:rPr>
              <a:t>2</a:t>
            </a:r>
            <a:r>
              <a:rPr lang="en-US" sz="2800" b="1" dirty="0">
                <a:solidFill>
                  <a:srgbClr val="0000CC"/>
                </a:solidFill>
              </a:rPr>
              <a:t>. </a:t>
            </a:r>
            <a:r>
              <a:rPr lang="en-US" sz="2800" b="1" dirty="0" err="1">
                <a:solidFill>
                  <a:srgbClr val="0000CC"/>
                </a:solidFill>
              </a:rPr>
              <a:t>Trách</a:t>
            </a:r>
            <a:r>
              <a:rPr lang="en-US" sz="2800" b="1" dirty="0">
                <a:solidFill>
                  <a:srgbClr val="0000CC"/>
                </a:solidFill>
              </a:rPr>
              <a:t> </a:t>
            </a:r>
            <a:r>
              <a:rPr lang="en-US" sz="2800" b="1" dirty="0" err="1">
                <a:solidFill>
                  <a:srgbClr val="0000CC"/>
                </a:solidFill>
              </a:rPr>
              <a:t>nhiệm</a:t>
            </a:r>
            <a:r>
              <a:rPr lang="en-US" sz="2800" b="1" dirty="0">
                <a:solidFill>
                  <a:srgbClr val="0000CC"/>
                </a:solidFill>
              </a:rPr>
              <a:t> </a:t>
            </a:r>
            <a:r>
              <a:rPr lang="en-US" sz="2800" b="1" dirty="0" err="1">
                <a:solidFill>
                  <a:srgbClr val="0000CC"/>
                </a:solidFill>
              </a:rPr>
              <a:t>pháp</a:t>
            </a:r>
            <a:r>
              <a:rPr lang="en-US" sz="2800" b="1" dirty="0">
                <a:solidFill>
                  <a:srgbClr val="0000CC"/>
                </a:solidFill>
              </a:rPr>
              <a:t> </a:t>
            </a:r>
            <a:r>
              <a:rPr lang="en-US" sz="2800" b="1" dirty="0" err="1">
                <a:solidFill>
                  <a:srgbClr val="0000CC"/>
                </a:solidFill>
              </a:rPr>
              <a:t>lý</a:t>
            </a:r>
            <a:r>
              <a:rPr lang="en-US" sz="2800" b="1" dirty="0">
                <a:solidFill>
                  <a:srgbClr val="0000CC"/>
                </a:solidFill>
              </a:rPr>
              <a:t> </a:t>
            </a:r>
            <a:r>
              <a:rPr lang="en-US" sz="2800" b="1" dirty="0" err="1">
                <a:solidFill>
                  <a:srgbClr val="0000CC"/>
                </a:solidFill>
              </a:rPr>
              <a:t>và</a:t>
            </a:r>
            <a:r>
              <a:rPr lang="en-US" sz="2800" b="1" dirty="0">
                <a:solidFill>
                  <a:srgbClr val="0000CC"/>
                </a:solidFill>
              </a:rPr>
              <a:t> ý </a:t>
            </a:r>
            <a:r>
              <a:rPr lang="en-US" sz="2800" b="1" dirty="0" err="1">
                <a:solidFill>
                  <a:srgbClr val="0000CC"/>
                </a:solidFill>
              </a:rPr>
              <a:t>nghĩa</a:t>
            </a:r>
            <a:r>
              <a:rPr lang="en-US" sz="2800" b="1" dirty="0">
                <a:solidFill>
                  <a:srgbClr val="0000CC"/>
                </a:solidFill>
              </a:rPr>
              <a:t> </a:t>
            </a:r>
            <a:r>
              <a:rPr lang="en-US" sz="2800" b="1" dirty="0" err="1">
                <a:solidFill>
                  <a:srgbClr val="0000CC"/>
                </a:solidFill>
              </a:rPr>
              <a:t>của</a:t>
            </a:r>
            <a:r>
              <a:rPr lang="en-US" sz="2800" b="1" dirty="0">
                <a:solidFill>
                  <a:srgbClr val="0000CC"/>
                </a:solidFill>
              </a:rPr>
              <a:t> </a:t>
            </a:r>
            <a:r>
              <a:rPr lang="en-US" sz="2800" b="1" dirty="0" err="1">
                <a:solidFill>
                  <a:srgbClr val="0000CC"/>
                </a:solidFill>
              </a:rPr>
              <a:t>áp</a:t>
            </a:r>
            <a:r>
              <a:rPr lang="en-US" sz="2800" b="1" dirty="0">
                <a:solidFill>
                  <a:srgbClr val="0000CC"/>
                </a:solidFill>
              </a:rPr>
              <a:t> </a:t>
            </a:r>
            <a:r>
              <a:rPr lang="en-US" sz="2800" b="1" dirty="0" err="1">
                <a:solidFill>
                  <a:srgbClr val="0000CC"/>
                </a:solidFill>
              </a:rPr>
              <a:t>dụng</a:t>
            </a:r>
            <a:r>
              <a:rPr lang="en-US" sz="2800" b="1" dirty="0">
                <a:solidFill>
                  <a:srgbClr val="0000CC"/>
                </a:solidFill>
              </a:rPr>
              <a:t> </a:t>
            </a:r>
            <a:r>
              <a:rPr lang="en-US" sz="2800" b="1" dirty="0" err="1">
                <a:solidFill>
                  <a:srgbClr val="0000CC"/>
                </a:solidFill>
              </a:rPr>
              <a:t>trách</a:t>
            </a:r>
            <a:r>
              <a:rPr lang="en-US" sz="2800" b="1" dirty="0">
                <a:solidFill>
                  <a:srgbClr val="0000CC"/>
                </a:solidFill>
              </a:rPr>
              <a:t> </a:t>
            </a:r>
            <a:r>
              <a:rPr lang="en-US" sz="2800" b="1" dirty="0" err="1">
                <a:solidFill>
                  <a:srgbClr val="0000CC"/>
                </a:solidFill>
              </a:rPr>
              <a:t>nhiệm</a:t>
            </a:r>
            <a:r>
              <a:rPr lang="en-US" sz="2800" b="1" dirty="0">
                <a:solidFill>
                  <a:srgbClr val="0000CC"/>
                </a:solidFill>
              </a:rPr>
              <a:t> </a:t>
            </a:r>
            <a:r>
              <a:rPr lang="en-US" sz="2800" b="1" dirty="0" err="1">
                <a:solidFill>
                  <a:srgbClr val="0000CC"/>
                </a:solidFill>
              </a:rPr>
              <a:t>pháp</a:t>
            </a:r>
            <a:r>
              <a:rPr lang="en-US" sz="2800" b="1" dirty="0">
                <a:solidFill>
                  <a:srgbClr val="0000CC"/>
                </a:solidFill>
              </a:rPr>
              <a:t> </a:t>
            </a:r>
            <a:r>
              <a:rPr lang="en-US" sz="2800" b="1" dirty="0" err="1">
                <a:solidFill>
                  <a:srgbClr val="0000CC"/>
                </a:solidFill>
              </a:rPr>
              <a:t>lí</a:t>
            </a:r>
            <a:r>
              <a:rPr lang="en-US" sz="2800" b="1" dirty="0">
                <a:solidFill>
                  <a:srgbClr val="0000CC"/>
                </a:solidFill>
              </a:rPr>
              <a:t>:</a:t>
            </a:r>
            <a:endParaRPr lang="vi-VN" sz="2800" b="1" dirty="0">
              <a:solidFill>
                <a:srgbClr val="0000CC"/>
              </a:solidFill>
            </a:endParaRPr>
          </a:p>
          <a:p>
            <a:pPr algn="just"/>
            <a:r>
              <a:rPr lang="nl-NL" sz="2800" b="1" dirty="0">
                <a:solidFill>
                  <a:srgbClr val="0000CC"/>
                </a:solidFill>
              </a:rPr>
              <a:t>a. Trách nhiệm pháp lý:</a:t>
            </a:r>
            <a:endParaRPr lang="en-US" sz="2800" dirty="0">
              <a:solidFill>
                <a:srgbClr val="0000CC"/>
              </a:solidFill>
            </a:endParaRPr>
          </a:p>
          <a:p>
            <a:pPr algn="just"/>
            <a:r>
              <a:rPr lang="nl-NL" sz="2800" dirty="0">
                <a:solidFill>
                  <a:srgbClr val="0000CC"/>
                </a:solidFill>
              </a:rPr>
              <a:t> - Trách nhiệm pháp lí là nghĩa vụ mà các chủ thể phải gánh chịu hậu quả bất lợi do Nhà nước quy định từ hành vi vi phạm pháp luật của mình.</a:t>
            </a:r>
            <a:endParaRPr lang="en-US" sz="2800" dirty="0">
              <a:solidFill>
                <a:srgbClr val="0000CC"/>
              </a:solidFill>
            </a:endParaRPr>
          </a:p>
          <a:p>
            <a:pPr algn="just"/>
            <a:r>
              <a:rPr lang="nl-NL" sz="2800" dirty="0">
                <a:solidFill>
                  <a:srgbClr val="0000CC"/>
                </a:solidFill>
              </a:rPr>
              <a:t>- Có 4 loại trách nhiệm pháp lí:</a:t>
            </a:r>
            <a:endParaRPr lang="en-US" sz="2800" dirty="0">
              <a:solidFill>
                <a:srgbClr val="0000CC"/>
              </a:solidFill>
            </a:endParaRPr>
          </a:p>
          <a:p>
            <a:pPr algn="just"/>
            <a:r>
              <a:rPr lang="nl-NL" sz="2800" dirty="0">
                <a:solidFill>
                  <a:srgbClr val="0000CC"/>
                </a:solidFill>
              </a:rPr>
              <a:t>+ Trách nhiệm hình sự</a:t>
            </a:r>
            <a:endParaRPr lang="en-US" sz="2800" dirty="0">
              <a:solidFill>
                <a:srgbClr val="0000CC"/>
              </a:solidFill>
            </a:endParaRPr>
          </a:p>
          <a:p>
            <a:pPr algn="just"/>
            <a:r>
              <a:rPr lang="nl-NL" sz="2800" dirty="0">
                <a:solidFill>
                  <a:srgbClr val="0000CC"/>
                </a:solidFill>
              </a:rPr>
              <a:t>+ Trách nhiệm dân sự</a:t>
            </a:r>
            <a:endParaRPr lang="en-US" sz="2800" dirty="0">
              <a:solidFill>
                <a:srgbClr val="0000CC"/>
              </a:solidFill>
            </a:endParaRPr>
          </a:p>
          <a:p>
            <a:pPr algn="just"/>
            <a:r>
              <a:rPr lang="nl-NL" sz="2800" dirty="0">
                <a:solidFill>
                  <a:srgbClr val="0000CC"/>
                </a:solidFill>
              </a:rPr>
              <a:t>+ Trách nhiệm hành chính</a:t>
            </a:r>
            <a:endParaRPr lang="en-US" sz="2800" dirty="0">
              <a:solidFill>
                <a:srgbClr val="0000CC"/>
              </a:solidFill>
            </a:endParaRPr>
          </a:p>
          <a:p>
            <a:pPr algn="just"/>
            <a:r>
              <a:rPr lang="nl-NL" sz="2800" dirty="0">
                <a:solidFill>
                  <a:srgbClr val="0000CC"/>
                </a:solidFill>
              </a:rPr>
              <a:t>+ Trách nhiệm kỉ luật</a:t>
            </a:r>
            <a:endParaRPr lang="en-US" sz="2800"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7193" y="205480"/>
            <a:ext cx="8377614" cy="768767"/>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4400" b="1">
                <a:solidFill>
                  <a:srgbClr val="0000CC"/>
                </a:solidFill>
                <a:latin typeface="#9Slide03 AllRoundGothic"/>
              </a:rPr>
              <a:t>KẾT LUẬN</a:t>
            </a:r>
          </a:p>
        </p:txBody>
      </p:sp>
      <p:sp>
        <p:nvSpPr>
          <p:cNvPr id="2" name="Rectangle 1"/>
          <p:cNvSpPr/>
          <p:nvPr/>
        </p:nvSpPr>
        <p:spPr>
          <a:xfrm>
            <a:off x="280147" y="1512129"/>
            <a:ext cx="11631706" cy="4401205"/>
          </a:xfrm>
          <a:prstGeom prst="rect">
            <a:avLst/>
          </a:prstGeom>
        </p:spPr>
        <p:txBody>
          <a:bodyPr wrap="square">
            <a:spAutoFit/>
          </a:bodyPr>
          <a:lstStyle/>
          <a:p>
            <a:pPr algn="just"/>
            <a:r>
              <a:rPr lang="vi-VN" sz="2800" b="1" dirty="0">
                <a:solidFill>
                  <a:srgbClr val="0000CC"/>
                </a:solidFill>
              </a:rPr>
              <a:t>2</a:t>
            </a:r>
            <a:r>
              <a:rPr lang="en-US" sz="2800" b="1" dirty="0">
                <a:solidFill>
                  <a:srgbClr val="0000CC"/>
                </a:solidFill>
              </a:rPr>
              <a:t>. </a:t>
            </a:r>
            <a:r>
              <a:rPr lang="en-US" sz="2800" b="1" dirty="0" err="1">
                <a:solidFill>
                  <a:srgbClr val="0000CC"/>
                </a:solidFill>
              </a:rPr>
              <a:t>Trách</a:t>
            </a:r>
            <a:r>
              <a:rPr lang="en-US" sz="2800" b="1" dirty="0">
                <a:solidFill>
                  <a:srgbClr val="0000CC"/>
                </a:solidFill>
              </a:rPr>
              <a:t> </a:t>
            </a:r>
            <a:r>
              <a:rPr lang="en-US" sz="2800" b="1" dirty="0" err="1">
                <a:solidFill>
                  <a:srgbClr val="0000CC"/>
                </a:solidFill>
              </a:rPr>
              <a:t>nhiệm</a:t>
            </a:r>
            <a:r>
              <a:rPr lang="en-US" sz="2800" b="1" dirty="0">
                <a:solidFill>
                  <a:srgbClr val="0000CC"/>
                </a:solidFill>
              </a:rPr>
              <a:t> </a:t>
            </a:r>
            <a:r>
              <a:rPr lang="en-US" sz="2800" b="1" dirty="0" err="1">
                <a:solidFill>
                  <a:srgbClr val="0000CC"/>
                </a:solidFill>
              </a:rPr>
              <a:t>pháp</a:t>
            </a:r>
            <a:r>
              <a:rPr lang="en-US" sz="2800" b="1" dirty="0">
                <a:solidFill>
                  <a:srgbClr val="0000CC"/>
                </a:solidFill>
              </a:rPr>
              <a:t> </a:t>
            </a:r>
            <a:r>
              <a:rPr lang="en-US" sz="2800" b="1" dirty="0" err="1">
                <a:solidFill>
                  <a:srgbClr val="0000CC"/>
                </a:solidFill>
              </a:rPr>
              <a:t>lý</a:t>
            </a:r>
            <a:r>
              <a:rPr lang="en-US" sz="2800" b="1" dirty="0">
                <a:solidFill>
                  <a:srgbClr val="0000CC"/>
                </a:solidFill>
              </a:rPr>
              <a:t> </a:t>
            </a:r>
            <a:r>
              <a:rPr lang="en-US" sz="2800" b="1" dirty="0" err="1">
                <a:solidFill>
                  <a:srgbClr val="0000CC"/>
                </a:solidFill>
              </a:rPr>
              <a:t>và</a:t>
            </a:r>
            <a:r>
              <a:rPr lang="en-US" sz="2800" b="1" dirty="0">
                <a:solidFill>
                  <a:srgbClr val="0000CC"/>
                </a:solidFill>
              </a:rPr>
              <a:t> ý </a:t>
            </a:r>
            <a:r>
              <a:rPr lang="en-US" sz="2800" b="1" dirty="0" err="1">
                <a:solidFill>
                  <a:srgbClr val="0000CC"/>
                </a:solidFill>
              </a:rPr>
              <a:t>nghĩa</a:t>
            </a:r>
            <a:r>
              <a:rPr lang="en-US" sz="2800" b="1" dirty="0">
                <a:solidFill>
                  <a:srgbClr val="0000CC"/>
                </a:solidFill>
              </a:rPr>
              <a:t> </a:t>
            </a:r>
            <a:r>
              <a:rPr lang="en-US" sz="2800" b="1" dirty="0" err="1">
                <a:solidFill>
                  <a:srgbClr val="0000CC"/>
                </a:solidFill>
              </a:rPr>
              <a:t>của</a:t>
            </a:r>
            <a:r>
              <a:rPr lang="en-US" sz="2800" b="1" dirty="0">
                <a:solidFill>
                  <a:srgbClr val="0000CC"/>
                </a:solidFill>
              </a:rPr>
              <a:t> </a:t>
            </a:r>
            <a:r>
              <a:rPr lang="en-US" sz="2800" b="1" dirty="0" err="1">
                <a:solidFill>
                  <a:srgbClr val="0000CC"/>
                </a:solidFill>
              </a:rPr>
              <a:t>áp</a:t>
            </a:r>
            <a:r>
              <a:rPr lang="en-US" sz="2800" b="1" dirty="0">
                <a:solidFill>
                  <a:srgbClr val="0000CC"/>
                </a:solidFill>
              </a:rPr>
              <a:t> </a:t>
            </a:r>
            <a:r>
              <a:rPr lang="en-US" sz="2800" b="1" dirty="0" err="1">
                <a:solidFill>
                  <a:srgbClr val="0000CC"/>
                </a:solidFill>
              </a:rPr>
              <a:t>dụng</a:t>
            </a:r>
            <a:r>
              <a:rPr lang="en-US" sz="2800" b="1" dirty="0">
                <a:solidFill>
                  <a:srgbClr val="0000CC"/>
                </a:solidFill>
              </a:rPr>
              <a:t> </a:t>
            </a:r>
            <a:r>
              <a:rPr lang="en-US" sz="2800" b="1" dirty="0" err="1">
                <a:solidFill>
                  <a:srgbClr val="0000CC"/>
                </a:solidFill>
              </a:rPr>
              <a:t>trách</a:t>
            </a:r>
            <a:r>
              <a:rPr lang="en-US" sz="2800" b="1" dirty="0">
                <a:solidFill>
                  <a:srgbClr val="0000CC"/>
                </a:solidFill>
              </a:rPr>
              <a:t> </a:t>
            </a:r>
            <a:r>
              <a:rPr lang="en-US" sz="2800" b="1" dirty="0" err="1">
                <a:solidFill>
                  <a:srgbClr val="0000CC"/>
                </a:solidFill>
              </a:rPr>
              <a:t>nhiệm</a:t>
            </a:r>
            <a:r>
              <a:rPr lang="en-US" sz="2800" b="1" dirty="0">
                <a:solidFill>
                  <a:srgbClr val="0000CC"/>
                </a:solidFill>
              </a:rPr>
              <a:t> </a:t>
            </a:r>
            <a:r>
              <a:rPr lang="en-US" sz="2800" b="1" dirty="0" err="1">
                <a:solidFill>
                  <a:srgbClr val="0000CC"/>
                </a:solidFill>
              </a:rPr>
              <a:t>pháp</a:t>
            </a:r>
            <a:r>
              <a:rPr lang="en-US" sz="2800" b="1" dirty="0">
                <a:solidFill>
                  <a:srgbClr val="0000CC"/>
                </a:solidFill>
              </a:rPr>
              <a:t> </a:t>
            </a:r>
            <a:r>
              <a:rPr lang="en-US" sz="2800" b="1" dirty="0" err="1">
                <a:solidFill>
                  <a:srgbClr val="0000CC"/>
                </a:solidFill>
              </a:rPr>
              <a:t>lí</a:t>
            </a:r>
            <a:r>
              <a:rPr lang="en-US" sz="2800" b="1" dirty="0">
                <a:solidFill>
                  <a:srgbClr val="0000CC"/>
                </a:solidFill>
              </a:rPr>
              <a:t>:</a:t>
            </a:r>
            <a:endParaRPr lang="vi-VN" sz="2800" b="1" dirty="0">
              <a:solidFill>
                <a:srgbClr val="0000CC"/>
              </a:solidFill>
            </a:endParaRPr>
          </a:p>
          <a:p>
            <a:pPr algn="just"/>
            <a:r>
              <a:rPr lang="nl-NL" sz="2800" b="1" dirty="0">
                <a:solidFill>
                  <a:srgbClr val="0000CC"/>
                </a:solidFill>
              </a:rPr>
              <a:t>b. Ý nghĩa của trách nhiệm pháp lí:</a:t>
            </a:r>
            <a:endParaRPr lang="en-US" sz="2800" dirty="0">
              <a:solidFill>
                <a:srgbClr val="0000CC"/>
              </a:solidFill>
            </a:endParaRPr>
          </a:p>
          <a:p>
            <a:pPr algn="just"/>
            <a:r>
              <a:rPr lang="nl-NL" sz="2800" dirty="0">
                <a:solidFill>
                  <a:srgbClr val="0000CC"/>
                </a:solidFill>
              </a:rPr>
              <a:t>+ Thể hiện tính tôn nghiêm của pháp luật.</a:t>
            </a:r>
            <a:endParaRPr lang="en-US" sz="2800" dirty="0">
              <a:solidFill>
                <a:srgbClr val="0000CC"/>
              </a:solidFill>
            </a:endParaRPr>
          </a:p>
          <a:p>
            <a:pPr algn="just"/>
            <a:r>
              <a:rPr lang="nl-NL" sz="2800" dirty="0">
                <a:solidFill>
                  <a:srgbClr val="0000CC"/>
                </a:solidFill>
              </a:rPr>
              <a:t>+ Là sự trừng phạt nghiêm khắc của pháp luật đối với các chủ thể vi phạm pháp luật.</a:t>
            </a:r>
            <a:endParaRPr lang="en-US" sz="2800" dirty="0">
              <a:solidFill>
                <a:srgbClr val="0000CC"/>
              </a:solidFill>
            </a:endParaRPr>
          </a:p>
          <a:p>
            <a:pPr algn="just"/>
            <a:r>
              <a:rPr lang="nl-NL" sz="2800" dirty="0">
                <a:solidFill>
                  <a:srgbClr val="0000CC"/>
                </a:solidFill>
              </a:rPr>
              <a:t>+ Giáo dục mọi người có ý thức tôn trọng pháp luật, tuân theo quy định của pháp luật và các quy tắc của cuộc sống; nâng cao ý thức phòng ngừa và đấu tranh chống tội phạm.</a:t>
            </a:r>
            <a:endParaRPr lang="en-US" sz="2800" dirty="0">
              <a:solidFill>
                <a:srgbClr val="0000CC"/>
              </a:solidFill>
            </a:endParaRPr>
          </a:p>
          <a:p>
            <a:pPr algn="just"/>
            <a:r>
              <a:rPr lang="nl-NL" sz="2800" dirty="0">
                <a:solidFill>
                  <a:srgbClr val="0000CC"/>
                </a:solidFill>
              </a:rPr>
              <a:t>+ Củng cố lòng tin của người dân vào pháp luật.</a:t>
            </a:r>
            <a:endParaRPr lang="en-US" sz="2800" dirty="0">
              <a:solidFill>
                <a:srgbClr val="0000CC"/>
              </a:solidFill>
            </a:endParaRPr>
          </a:p>
          <a:p>
            <a:pPr algn="just"/>
            <a:r>
              <a:rPr lang="nl-NL" sz="2800" dirty="0">
                <a:solidFill>
                  <a:srgbClr val="0000CC"/>
                </a:solidFill>
              </a:rPr>
              <a:t>+ Góp phần duy trì trật tự an toàn xã hội.</a:t>
            </a:r>
            <a:endParaRPr lang="en-US" sz="2800" dirty="0">
              <a:solidFill>
                <a:srgbClr val="0000CC"/>
              </a:solidFill>
            </a:endParaRPr>
          </a:p>
        </p:txBody>
      </p:sp>
    </p:spTree>
    <p:extLst>
      <p:ext uri="{BB962C8B-B14F-4D97-AF65-F5344CB8AC3E}">
        <p14:creationId xmlns:p14="http://schemas.microsoft.com/office/powerpoint/2010/main" val="153951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00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2338" y="949325"/>
            <a:ext cx="1066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68" name="组合 11"/>
          <p:cNvGrpSpPr>
            <a:grpSpLocks/>
          </p:cNvGrpSpPr>
          <p:nvPr/>
        </p:nvGrpSpPr>
        <p:grpSpPr bwMode="auto">
          <a:xfrm>
            <a:off x="3190875" y="185738"/>
            <a:ext cx="7034213" cy="5295900"/>
            <a:chOff x="-558688" y="0"/>
            <a:chExt cx="9107943" cy="6858000"/>
          </a:xfrm>
        </p:grpSpPr>
        <p:pic>
          <p:nvPicPr>
            <p:cNvPr id="62469"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688" y="0"/>
              <a:ext cx="910794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6" cstate="print"/>
            <a:stretch>
              <a:fillRect/>
            </a:stretch>
          </p:blipFill>
          <p:spPr>
            <a:xfrm>
              <a:off x="-183716" y="279400"/>
              <a:ext cx="8362072" cy="6299199"/>
            </a:xfrm>
            <a:prstGeom prst="rect">
              <a:avLst/>
            </a:prstGeom>
            <a:effectLst>
              <a:innerShdw blurRad="114300">
                <a:prstClr val="black"/>
              </a:innerShdw>
            </a:effectLst>
          </p:spPr>
        </p:pic>
      </p:grpSp>
      <p:pic>
        <p:nvPicPr>
          <p:cNvPr id="15" name="图片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8431" y="4275138"/>
            <a:ext cx="48260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3338781">
            <a:off x="9958388" y="590550"/>
            <a:ext cx="10636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3" name="TextBox 3"/>
          <p:cNvSpPr txBox="1">
            <a:spLocks noChangeArrowheads="1"/>
          </p:cNvSpPr>
          <p:nvPr/>
        </p:nvSpPr>
        <p:spPr bwMode="auto">
          <a:xfrm>
            <a:off x="3152775" y="2149475"/>
            <a:ext cx="6478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gn="ctr"/>
            <a:r>
              <a:rPr lang="vi-VN" sz="7200" b="1">
                <a:solidFill>
                  <a:srgbClr val="D8181D"/>
                </a:solidFill>
                <a:latin typeface="SVN-Caprica Script"/>
                <a:ea typeface="Microsoft YaHei" pitchFamily="34" charset="-122"/>
              </a:rPr>
              <a:t>LUYỆN TẬP</a:t>
            </a:r>
            <a:endParaRPr lang="en-US" sz="7200" b="1">
              <a:solidFill>
                <a:srgbClr val="D8181D"/>
              </a:solidFill>
              <a:latin typeface="SVN-Caprica Script"/>
              <a:ea typeface="Microsoft YaHei" pitchFamily="34" charset="-122"/>
            </a:endParaRPr>
          </a:p>
        </p:txBody>
      </p:sp>
      <p:pic>
        <p:nvPicPr>
          <p:cNvPr id="62474" name="图片 89"/>
          <p:cNvPicPr>
            <a:picLocks noChangeAspect="1"/>
          </p:cNvPicPr>
          <p:nvPr/>
        </p:nvPicPr>
        <p:blipFill>
          <a:blip r:embed="rId9" cstate="print">
            <a:extLst>
              <a:ext uri="{28A0092B-C50C-407E-A947-70E740481C1C}">
                <a14:useLocalDpi xmlns:a14="http://schemas.microsoft.com/office/drawing/2010/main" val="0"/>
              </a:ext>
            </a:extLst>
          </a:blip>
          <a:srcRect l="32401" t="5627" r="27635" b="61389"/>
          <a:stretch>
            <a:fillRect/>
          </a:stretch>
        </p:blipFill>
        <p:spPr bwMode="auto">
          <a:xfrm>
            <a:off x="1068388" y="188913"/>
            <a:ext cx="298608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62950" y="-441325"/>
            <a:ext cx="1658938"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图片 85"/>
          <p:cNvPicPr>
            <a:picLocks noChangeAspect="1"/>
          </p:cNvPicPr>
          <p:nvPr/>
        </p:nvPicPr>
        <p:blipFill>
          <a:blip r:embed="rId11">
            <a:extLst>
              <a:ext uri="{28A0092B-C50C-407E-A947-70E740481C1C}">
                <a14:useLocalDpi xmlns:a14="http://schemas.microsoft.com/office/drawing/2010/main" val="0"/>
              </a:ext>
            </a:extLst>
          </a:blip>
          <a:srcRect l="49130" t="14388" r="42722" b="70242"/>
          <a:stretch>
            <a:fillRect/>
          </a:stretch>
        </p:blipFill>
        <p:spPr bwMode="auto">
          <a:xfrm>
            <a:off x="2322513" y="-58738"/>
            <a:ext cx="11811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图片 84"/>
          <p:cNvPicPr>
            <a:picLocks noChangeAspect="1"/>
          </p:cNvPicPr>
          <p:nvPr/>
        </p:nvPicPr>
        <p:blipFill>
          <a:blip r:embed="rId12">
            <a:extLst>
              <a:ext uri="{28A0092B-C50C-407E-A947-70E740481C1C}">
                <a14:useLocalDpi xmlns:a14="http://schemas.microsoft.com/office/drawing/2010/main" val="0"/>
              </a:ext>
            </a:extLst>
          </a:blip>
          <a:srcRect l="49130" t="14388" r="42722" b="70242"/>
          <a:stretch>
            <a:fillRect/>
          </a:stretch>
        </p:blipFill>
        <p:spPr bwMode="auto">
          <a:xfrm>
            <a:off x="2738438" y="-428625"/>
            <a:ext cx="165576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8" name="图片 11"/>
          <p:cNvPicPr>
            <a:picLocks noChangeAspect="1"/>
          </p:cNvPicPr>
          <p:nvPr/>
        </p:nvPicPr>
        <p:blipFill>
          <a:blip r:embed="rId12">
            <a:extLst>
              <a:ext uri="{28A0092B-C50C-407E-A947-70E740481C1C}">
                <a14:useLocalDpi xmlns:a14="http://schemas.microsoft.com/office/drawing/2010/main" val="0"/>
              </a:ext>
            </a:extLst>
          </a:blip>
          <a:srcRect l="49130" t="14388" r="42722" b="70242"/>
          <a:stretch>
            <a:fillRect/>
          </a:stretch>
        </p:blipFill>
        <p:spPr bwMode="auto">
          <a:xfrm>
            <a:off x="7964488" y="-277813"/>
            <a:ext cx="116205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9" name="Picture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063038" y="112713"/>
            <a:ext cx="1657350"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0" name="Picture 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936288" y="0"/>
            <a:ext cx="125571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p:cNvGrpSpPr>
          <p:nvPr/>
        </p:nvGrpSpPr>
        <p:grpSpPr bwMode="auto">
          <a:xfrm>
            <a:off x="2265363" y="177800"/>
            <a:ext cx="9413875" cy="925513"/>
            <a:chOff x="2264898" y="161931"/>
            <a:chExt cx="8285871" cy="1339322"/>
          </a:xfrm>
        </p:grpSpPr>
        <p:sp>
          <p:nvSpPr>
            <p:cNvPr id="5" name="Rounded Rectangle 4"/>
            <p:cNvSpPr/>
            <p:nvPr/>
          </p:nvSpPr>
          <p:spPr>
            <a:xfrm>
              <a:off x="2264898" y="161931"/>
              <a:ext cx="8285871" cy="1252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p:nvSpPr>
          <p:spPr>
            <a:xfrm>
              <a:off x="2657533" y="311256"/>
              <a:ext cx="7581642" cy="1189997"/>
            </a:xfrm>
            <a:prstGeom prst="rect">
              <a:avLst/>
            </a:prstGeom>
            <a:noFill/>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vi-VN" sz="2400" b="1">
                  <a:solidFill>
                    <a:srgbClr val="0000CC"/>
                  </a:solidFill>
                  <a:latin typeface="Arial" pitchFamily="34" charset="0"/>
                </a:rPr>
                <a:t>* Bài 1: </a:t>
              </a:r>
              <a:r>
                <a:rPr lang="en-US" sz="2400" b="1">
                  <a:solidFill>
                    <a:srgbClr val="0000CC"/>
                  </a:solidFill>
                  <a:latin typeface="Arial" pitchFamily="34" charset="0"/>
                </a:rPr>
                <a:t>Em đồng tình hay không đồng tình với ý kiến nào dưới đây? Vì sao? </a:t>
              </a:r>
            </a:p>
          </p:txBody>
        </p:sp>
      </p:grpSp>
      <p:sp>
        <p:nvSpPr>
          <p:cNvPr id="3" name="Cloud 2"/>
          <p:cNvSpPr/>
          <p:nvPr/>
        </p:nvSpPr>
        <p:spPr>
          <a:xfrm rot="21242204">
            <a:off x="431800" y="0"/>
            <a:ext cx="1631950" cy="1571625"/>
          </a:xfrm>
          <a:prstGeom prst="cloud">
            <a:avLst/>
          </a:prstGeom>
          <a:solidFill>
            <a:schemeClr val="accent4">
              <a:lumMod val="60000"/>
              <a:lumOff val="40000"/>
            </a:scheme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a:solidFill>
                  <a:srgbClr val="0000CC"/>
                </a:solidFill>
                <a:latin typeface="#9Slide03 AllRoundGothic"/>
                <a:ea typeface="#9Slide04 Chonburi"/>
                <a:cs typeface="#9Slide04 Chonburi"/>
              </a:rPr>
              <a:t>HOẠT ĐỘNG CÁ NHÂN</a:t>
            </a:r>
          </a:p>
        </p:txBody>
      </p:sp>
      <p:sp>
        <p:nvSpPr>
          <p:cNvPr id="19044" name="Rectangle 612"/>
          <p:cNvSpPr>
            <a:spLocks noChangeArrowheads="1"/>
          </p:cNvSpPr>
          <p:nvPr/>
        </p:nvSpPr>
        <p:spPr bwMode="auto">
          <a:xfrm>
            <a:off x="0" y="7316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Calibri" pitchFamily="34" charset="0"/>
            </a:endParaRPr>
          </a:p>
        </p:txBody>
      </p:sp>
      <p:sp>
        <p:nvSpPr>
          <p:cNvPr id="2" name="Rectangle 1"/>
          <p:cNvSpPr/>
          <p:nvPr/>
        </p:nvSpPr>
        <p:spPr>
          <a:xfrm>
            <a:off x="524435" y="1859340"/>
            <a:ext cx="11154803" cy="4401205"/>
          </a:xfrm>
          <a:prstGeom prst="rect">
            <a:avLst/>
          </a:prstGeom>
        </p:spPr>
        <p:txBody>
          <a:bodyPr wrap="square">
            <a:spAutoFit/>
          </a:bodyPr>
          <a:lstStyle/>
          <a:p>
            <a:pPr algn="just"/>
            <a:r>
              <a:rPr lang="vi-VN" sz="2800" dirty="0">
                <a:solidFill>
                  <a:srgbClr val="0000CC"/>
                </a:solidFill>
              </a:rPr>
              <a:t>a) Tất cả những hành vi trái pháp luật, xâm hại tới các quan hệ xã hội được pháp luật bảo vệ đều là hành vi vi phạm pháp luật.</a:t>
            </a:r>
          </a:p>
          <a:p>
            <a:pPr algn="just"/>
            <a:r>
              <a:rPr lang="vi-VN" sz="2800" dirty="0">
                <a:solidFill>
                  <a:srgbClr val="0000CC"/>
                </a:solidFill>
              </a:rPr>
              <a:t>b) Người say rượu không nhận thức được hành vi của mình nên mọi hành vi trái pháp luật do người say rượu gây ra đều không phải là hành vi vi phạm pháp luật.</a:t>
            </a:r>
          </a:p>
          <a:p>
            <a:pPr algn="just"/>
            <a:r>
              <a:rPr lang="vi-VN" sz="2800" dirty="0">
                <a:solidFill>
                  <a:srgbClr val="0000CC"/>
                </a:solidFill>
              </a:rPr>
              <a:t>c) Trách nhiệm pháp lí gắn liền với các hậu quả bất lợi mà các chủ thể vi phạm pháp luật phải chịu nên chỉ mang lại những ý nghĩa tiêu cực.</a:t>
            </a:r>
          </a:p>
          <a:p>
            <a:pPr algn="just"/>
            <a:r>
              <a:rPr lang="vi-VN" sz="2800" dirty="0">
                <a:solidFill>
                  <a:srgbClr val="0000CC"/>
                </a:solidFill>
              </a:rPr>
              <a:t>d) Trách nhiệm pháp lí góp phần ngăn ngừa các hành vi vi phạm pháp luật trong cuộc sống.</a:t>
            </a:r>
          </a:p>
        </p:txBody>
      </p:sp>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6231" y="9189"/>
            <a:ext cx="8377614" cy="691428"/>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3600" b="1">
                <a:solidFill>
                  <a:srgbClr val="0000CC"/>
                </a:solidFill>
                <a:latin typeface="#9Slide03 AllRoundGothic"/>
              </a:rPr>
              <a:t>TR</a:t>
            </a:r>
            <a:r>
              <a:rPr lang="en-US" sz="4000" b="1">
                <a:solidFill>
                  <a:srgbClr val="0000CC"/>
                </a:solidFill>
                <a:latin typeface="#9Slide03 AllRoundGothic"/>
              </a:rPr>
              <a:t>Ả LỜI</a:t>
            </a:r>
          </a:p>
        </p:txBody>
      </p:sp>
      <p:graphicFrame>
        <p:nvGraphicFramePr>
          <p:cNvPr id="80002" name="Group 130"/>
          <p:cNvGraphicFramePr>
            <a:graphicFrameLocks noGrp="1"/>
          </p:cNvGraphicFramePr>
          <p:nvPr/>
        </p:nvGraphicFramePr>
        <p:xfrm>
          <a:off x="295275" y="-11466513"/>
          <a:ext cx="11229975" cy="3302000"/>
        </p:xfrm>
        <a:graphic>
          <a:graphicData uri="http://schemas.openxmlformats.org/drawingml/2006/table">
            <a:tbl>
              <a:tblPr/>
              <a:tblGrid>
                <a:gridCol w="7570788">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2058987">
                  <a:extLst>
                    <a:ext uri="{9D8B030D-6E8A-4147-A177-3AD203B41FA5}">
                      <a16:colId xmlns:a16="http://schemas.microsoft.com/office/drawing/2014/main" val="20002"/>
                    </a:ext>
                  </a:extLst>
                </a:gridCol>
              </a:tblGrid>
              <a:tr h="517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New Roman" pitchFamily="18" charset="0"/>
                          <a:cs typeface="Times New Roman" pitchFamily="18" charset="0"/>
                        </a:rPr>
                        <a:t>Trường hợp</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New Roman" pitchFamily="18" charset="0"/>
                          <a:cs typeface="Times New Roman" pitchFamily="18" charset="0"/>
                        </a:rPr>
                        <a:t>Phân loại theo</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New Roman" pitchFamily="18" charset="0"/>
                          <a:cs typeface="Times New Roman" pitchFamily="18" charset="0"/>
                        </a:rPr>
                        <a:t>thời gian</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New Roman" pitchFamily="18" charset="0"/>
                          <a:cs typeface="Times New Roman" pitchFamily="18" charset="0"/>
                        </a:rPr>
                        <a:t>Phân loại theo</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New Roman" pitchFamily="18" charset="0"/>
                          <a:cs typeface="Times New Roman" pitchFamily="18" charset="0"/>
                        </a:rPr>
                        <a:t>lĩnh vực</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a) Bạn T đặt mục tiêu năm 18 tuổi sẽ chinh phục đỉnh Phan-xi-păng, đỉnh n</a:t>
                      </a:r>
                      <a:r>
                        <a:rPr kumimoji="0" lang="en-US" sz="1400" b="0" i="0" u="none" strike="noStrike" cap="none" normalizeH="0" baseline="0">
                          <a:ln>
                            <a:noFill/>
                          </a:ln>
                          <a:solidFill>
                            <a:srgbClr val="000000"/>
                          </a:solidFill>
                          <a:effectLst/>
                          <a:latin typeface="Calibri"/>
                          <a:cs typeface="Times New Roman" pitchFamily="18" charset="0"/>
                        </a:rPr>
                        <a:t>ú</a:t>
                      </a:r>
                      <a:r>
                        <a:rPr kumimoji="0" lang="en-US" sz="1400" b="0" i="0" u="none" strike="noStrike" cap="none" normalizeH="0" baseline="0">
                          <a:ln>
                            <a:noFill/>
                          </a:ln>
                          <a:solidFill>
                            <a:srgbClr val="000000"/>
                          </a:solidFill>
                          <a:effectLst/>
                          <a:latin typeface="Times New Roman" pitchFamily="18" charset="0"/>
                          <a:cs typeface="Times New Roman" pitchFamily="18" charset="0"/>
                        </a:rPr>
                        <a:t>i cao nhất Việt Nam.</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d</a:t>
                      </a:r>
                      <a:r>
                        <a:rPr kumimoji="0" lang="en-US" sz="1400" b="0" i="0" u="none" strike="noStrike" cap="none" normalizeH="0" baseline="0">
                          <a:ln>
                            <a:noFill/>
                          </a:ln>
                          <a:solidFill>
                            <a:srgbClr val="000000"/>
                          </a:solidFill>
                          <a:effectLst/>
                          <a:latin typeface="Calibri"/>
                          <a:cs typeface="Times New Roman" pitchFamily="18" charset="0"/>
                        </a:rPr>
                        <a:t>à</a:t>
                      </a:r>
                      <a:r>
                        <a:rPr kumimoji="0" lang="en-US" sz="1400" b="0" i="0" u="none" strike="noStrike" cap="none" normalizeH="0" baseline="0">
                          <a:ln>
                            <a:noFill/>
                          </a:ln>
                          <a:solidFill>
                            <a:srgbClr val="000000"/>
                          </a:solidFill>
                          <a:effectLst/>
                          <a:latin typeface="Times New Roman" pitchFamily="18" charset="0"/>
                          <a:cs typeface="Times New Roman" pitchFamily="18" charset="0"/>
                        </a:rPr>
                        <a:t>i hạn</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Mục tiêu ph</a:t>
                      </a:r>
                      <a:r>
                        <a:rPr kumimoji="0" lang="en-US" sz="1400" b="0" i="0" u="none" strike="noStrike" cap="none" normalizeH="0" baseline="0">
                          <a:ln>
                            <a:noFill/>
                          </a:ln>
                          <a:solidFill>
                            <a:srgbClr val="000000"/>
                          </a:solidFill>
                          <a:effectLst/>
                          <a:latin typeface="Calibri"/>
                          <a:cs typeface="Times New Roman" pitchFamily="18" charset="0"/>
                        </a:rPr>
                        <a:t>á</a:t>
                      </a:r>
                      <a:r>
                        <a:rPr kumimoji="0" lang="en-US" sz="1400" b="0" i="0" u="none" strike="noStrike" cap="none" normalizeH="0" baseline="0">
                          <a:ln>
                            <a:noFill/>
                          </a:ln>
                          <a:solidFill>
                            <a:srgbClr val="000000"/>
                          </a:solidFill>
                          <a:effectLst/>
                          <a:latin typeface="Times New Roman" pitchFamily="18" charset="0"/>
                          <a:cs typeface="Times New Roman" pitchFamily="18" charset="0"/>
                        </a:rPr>
                        <a:t>t triển bản thân</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12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b) Anh K quyết tâm mỗi s</a:t>
                      </a:r>
                      <a:r>
                        <a:rPr kumimoji="0" lang="en-US" sz="1400" b="0" i="0" u="none" strike="noStrike" cap="none" normalizeH="0" baseline="0">
                          <a:ln>
                            <a:noFill/>
                          </a:ln>
                          <a:solidFill>
                            <a:srgbClr val="000000"/>
                          </a:solidFill>
                          <a:effectLst/>
                          <a:latin typeface="Calibri"/>
                          <a:cs typeface="Times New Roman" pitchFamily="18" charset="0"/>
                        </a:rPr>
                        <a:t>á</a:t>
                      </a:r>
                      <a:r>
                        <a:rPr kumimoji="0" lang="en-US" sz="1400" b="0" i="0" u="none" strike="noStrike" cap="none" normalizeH="0" baseline="0">
                          <a:ln>
                            <a:noFill/>
                          </a:ln>
                          <a:solidFill>
                            <a:srgbClr val="000000"/>
                          </a:solidFill>
                          <a:effectLst/>
                          <a:latin typeface="Times New Roman" pitchFamily="18" charset="0"/>
                          <a:cs typeface="Times New Roman" pitchFamily="18" charset="0"/>
                        </a:rPr>
                        <a:t>ng sẽ dậy sớm chạy ba vòng quanh khu chung cư.</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ngắn hạn</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sức khỏe</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c) Chị M đặt mục tiêu trong th</a:t>
                      </a:r>
                      <a:r>
                        <a:rPr kumimoji="0" lang="en-US" sz="1400" b="0" i="0" u="none" strike="noStrike" cap="none" normalizeH="0" baseline="0">
                          <a:ln>
                            <a:noFill/>
                          </a:ln>
                          <a:solidFill>
                            <a:srgbClr val="000000"/>
                          </a:solidFill>
                          <a:effectLst/>
                          <a:latin typeface="Calibri"/>
                          <a:cs typeface="Times New Roman" pitchFamily="18" charset="0"/>
                        </a:rPr>
                        <a:t>á</a:t>
                      </a:r>
                      <a:r>
                        <a:rPr kumimoji="0" lang="en-US" sz="1400" b="0" i="0" u="none" strike="noStrike" cap="none" normalizeH="0" baseline="0">
                          <a:ln>
                            <a:noFill/>
                          </a:ln>
                          <a:solidFill>
                            <a:srgbClr val="000000"/>
                          </a:solidFill>
                          <a:effectLst/>
                          <a:latin typeface="Times New Roman" pitchFamily="18" charset="0"/>
                          <a:cs typeface="Times New Roman" pitchFamily="18" charset="0"/>
                        </a:rPr>
                        <a:t>ng n</a:t>
                      </a:r>
                      <a:r>
                        <a:rPr kumimoji="0" lang="en-US" sz="1400" b="0" i="0" u="none" strike="noStrike" cap="none" normalizeH="0" baseline="0">
                          <a:ln>
                            <a:noFill/>
                          </a:ln>
                          <a:solidFill>
                            <a:srgbClr val="000000"/>
                          </a:solidFill>
                          <a:effectLst/>
                          <a:latin typeface="Calibri"/>
                          <a:cs typeface="Times New Roman" pitchFamily="18" charset="0"/>
                        </a:rPr>
                        <a:t>à</a:t>
                      </a:r>
                      <a:r>
                        <a:rPr kumimoji="0" lang="en-US" sz="1400" b="0" i="0" u="none" strike="noStrike" cap="none" normalizeH="0" baseline="0">
                          <a:ln>
                            <a:noFill/>
                          </a:ln>
                          <a:solidFill>
                            <a:srgbClr val="000000"/>
                          </a:solidFill>
                          <a:effectLst/>
                          <a:latin typeface="Times New Roman" pitchFamily="18" charset="0"/>
                          <a:cs typeface="Times New Roman" pitchFamily="18" charset="0"/>
                        </a:rPr>
                        <a:t>y sẽ đọc xong cuốn s</a:t>
                      </a:r>
                      <a:r>
                        <a:rPr kumimoji="0" lang="en-US" sz="1400" b="0" i="0" u="none" strike="noStrike" cap="none" normalizeH="0" baseline="0">
                          <a:ln>
                            <a:noFill/>
                          </a:ln>
                          <a:solidFill>
                            <a:srgbClr val="000000"/>
                          </a:solidFill>
                          <a:effectLst/>
                          <a:latin typeface="Calibri"/>
                          <a:cs typeface="Times New Roman" pitchFamily="18" charset="0"/>
                        </a:rPr>
                        <a:t>á</a:t>
                      </a:r>
                      <a:r>
                        <a:rPr kumimoji="0" lang="en-US" sz="1400" b="0" i="0" u="none" strike="noStrike" cap="none" normalizeH="0" baseline="0">
                          <a:ln>
                            <a:noFill/>
                          </a:ln>
                          <a:solidFill>
                            <a:srgbClr val="000000"/>
                          </a:solidFill>
                          <a:effectLst/>
                          <a:latin typeface="Times New Roman" pitchFamily="18" charset="0"/>
                          <a:cs typeface="Times New Roman" pitchFamily="18" charset="0"/>
                        </a:rPr>
                        <a:t>ch về kĩ năng l</a:t>
                      </a:r>
                      <a:r>
                        <a:rPr kumimoji="0" lang="en-US" sz="1400" b="0" i="0" u="none" strike="noStrike" cap="none" normalizeH="0" baseline="0">
                          <a:ln>
                            <a:noFill/>
                          </a:ln>
                          <a:solidFill>
                            <a:srgbClr val="000000"/>
                          </a:solidFill>
                          <a:effectLst/>
                          <a:latin typeface="Calibri"/>
                          <a:cs typeface="Times New Roman" pitchFamily="18" charset="0"/>
                        </a:rPr>
                        <a:t>à</a:t>
                      </a:r>
                      <a:r>
                        <a:rPr kumimoji="0" lang="en-US" sz="1400" b="0" i="0" u="none" strike="noStrike" cap="none" normalizeH="0" baseline="0">
                          <a:ln>
                            <a:noFill/>
                          </a:ln>
                          <a:solidFill>
                            <a:srgbClr val="000000"/>
                          </a:solidFill>
                          <a:effectLst/>
                          <a:latin typeface="Times New Roman" pitchFamily="18" charset="0"/>
                          <a:cs typeface="Times New Roman" pitchFamily="18" charset="0"/>
                        </a:rPr>
                        <a:t>m việc nh</a:t>
                      </a:r>
                      <a:r>
                        <a:rPr kumimoji="0" lang="en-US" sz="1400" b="0" i="0" u="none" strike="noStrike" cap="none" normalizeH="0" baseline="0">
                          <a:ln>
                            <a:noFill/>
                          </a:ln>
                          <a:solidFill>
                            <a:srgbClr val="000000"/>
                          </a:solidFill>
                          <a:effectLst/>
                          <a:latin typeface="Calibri"/>
                          <a:cs typeface="Times New Roman" pitchFamily="18" charset="0"/>
                        </a:rPr>
                        <a:t>ó</a:t>
                      </a:r>
                      <a:r>
                        <a:rPr kumimoji="0" lang="en-US" sz="1400" b="0" i="0" u="none" strike="noStrike" cap="none" normalizeH="0" baseline="0">
                          <a:ln>
                            <a:noFill/>
                          </a:ln>
                          <a:solidFill>
                            <a:srgbClr val="000000"/>
                          </a:solidFill>
                          <a:effectLst/>
                          <a:latin typeface="Times New Roman" pitchFamily="18" charset="0"/>
                          <a:cs typeface="Times New Roman" pitchFamily="18" charset="0"/>
                        </a:rPr>
                        <a:t>m v</a:t>
                      </a:r>
                      <a:r>
                        <a:rPr kumimoji="0" lang="en-US" sz="1400" b="0" i="0" u="none" strike="noStrike" cap="none" normalizeH="0" baseline="0">
                          <a:ln>
                            <a:noFill/>
                          </a:ln>
                          <a:solidFill>
                            <a:srgbClr val="000000"/>
                          </a:solidFill>
                          <a:effectLst/>
                          <a:latin typeface="Calibri"/>
                          <a:cs typeface="Times New Roman" pitchFamily="18" charset="0"/>
                        </a:rPr>
                        <a:t>à</a:t>
                      </a:r>
                      <a:r>
                        <a:rPr kumimoji="0" lang="en-US" sz="1400" b="0" i="0" u="none" strike="noStrike" cap="none" normalizeH="0" baseline="0">
                          <a:ln>
                            <a:noFill/>
                          </a:ln>
                          <a:solidFill>
                            <a:srgbClr val="000000"/>
                          </a:solidFill>
                          <a:effectLst/>
                          <a:latin typeface="Times New Roman" pitchFamily="18" charset="0"/>
                          <a:cs typeface="Times New Roman" pitchFamily="18" charset="0"/>
                        </a:rPr>
                        <a:t> giải quyết vấn đề.</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ngắn hạn</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Mục tiêu ph</a:t>
                      </a:r>
                      <a:r>
                        <a:rPr kumimoji="0" lang="en-US" sz="1400" b="0" i="0" u="none" strike="noStrike" cap="none" normalizeH="0" baseline="0">
                          <a:ln>
                            <a:noFill/>
                          </a:ln>
                          <a:solidFill>
                            <a:srgbClr val="000000"/>
                          </a:solidFill>
                          <a:effectLst/>
                          <a:latin typeface="Calibri"/>
                          <a:cs typeface="Times New Roman" pitchFamily="18" charset="0"/>
                        </a:rPr>
                        <a:t>á</a:t>
                      </a:r>
                      <a:r>
                        <a:rPr kumimoji="0" lang="en-US" sz="1400" b="0" i="0" u="none" strike="noStrike" cap="none" normalizeH="0" baseline="0">
                          <a:ln>
                            <a:noFill/>
                          </a:ln>
                          <a:solidFill>
                            <a:srgbClr val="000000"/>
                          </a:solidFill>
                          <a:effectLst/>
                          <a:latin typeface="Times New Roman" pitchFamily="18" charset="0"/>
                          <a:cs typeface="Times New Roman" pitchFamily="18" charset="0"/>
                        </a:rPr>
                        <a:t>t triển bản thân</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d) Bạn G đặt mục tiêu năm 24 tuổi sẽ trở th</a:t>
                      </a:r>
                      <a:r>
                        <a:rPr kumimoji="0" lang="en-US" sz="1400" b="0" i="0" u="none" strike="noStrike" cap="none" normalizeH="0" baseline="0">
                          <a:ln>
                            <a:noFill/>
                          </a:ln>
                          <a:solidFill>
                            <a:srgbClr val="000000"/>
                          </a:solidFill>
                          <a:effectLst/>
                          <a:latin typeface="Calibri"/>
                          <a:cs typeface="Times New Roman" pitchFamily="18" charset="0"/>
                        </a:rPr>
                        <a:t>à</a:t>
                      </a:r>
                      <a:r>
                        <a:rPr kumimoji="0" lang="en-US" sz="1400" b="0" i="0" u="none" strike="noStrike" cap="none" normalizeH="0" baseline="0">
                          <a:ln>
                            <a:noFill/>
                          </a:ln>
                          <a:solidFill>
                            <a:srgbClr val="000000"/>
                          </a:solidFill>
                          <a:effectLst/>
                          <a:latin typeface="Times New Roman" pitchFamily="18" charset="0"/>
                          <a:cs typeface="Times New Roman" pitchFamily="18" charset="0"/>
                        </a:rPr>
                        <a:t>nh nh</a:t>
                      </a:r>
                      <a:r>
                        <a:rPr kumimoji="0" lang="en-US" sz="1400" b="0" i="0" u="none" strike="noStrike" cap="none" normalizeH="0" baseline="0">
                          <a:ln>
                            <a:noFill/>
                          </a:ln>
                          <a:solidFill>
                            <a:srgbClr val="000000"/>
                          </a:solidFill>
                          <a:effectLst/>
                          <a:latin typeface="Calibri"/>
                          <a:cs typeface="Times New Roman" pitchFamily="18" charset="0"/>
                        </a:rPr>
                        <a:t>à</a:t>
                      </a:r>
                      <a:r>
                        <a:rPr kumimoji="0" lang="en-US" sz="1400" b="0" i="0" u="none" strike="noStrike" cap="none" normalizeH="0" baseline="0">
                          <a:ln>
                            <a:noFill/>
                          </a:ln>
                          <a:solidFill>
                            <a:srgbClr val="000000"/>
                          </a:solidFill>
                          <a:effectLst/>
                          <a:latin typeface="Times New Roman" pitchFamily="18" charset="0"/>
                          <a:cs typeface="Times New Roman" pitchFamily="18" charset="0"/>
                        </a:rPr>
                        <a:t> văn viết truyện cho thiếu nhi.</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d</a:t>
                      </a:r>
                      <a:r>
                        <a:rPr kumimoji="0" lang="en-US" sz="1400" b="0" i="0" u="none" strike="noStrike" cap="none" normalizeH="0" baseline="0">
                          <a:ln>
                            <a:noFill/>
                          </a:ln>
                          <a:solidFill>
                            <a:srgbClr val="000000"/>
                          </a:solidFill>
                          <a:effectLst/>
                          <a:latin typeface="Calibri"/>
                          <a:cs typeface="Times New Roman" pitchFamily="18" charset="0"/>
                        </a:rPr>
                        <a:t>à</a:t>
                      </a:r>
                      <a:r>
                        <a:rPr kumimoji="0" lang="en-US" sz="1400" b="0" i="0" u="none" strike="noStrike" cap="none" normalizeH="0" baseline="0">
                          <a:ln>
                            <a:noFill/>
                          </a:ln>
                          <a:solidFill>
                            <a:srgbClr val="000000"/>
                          </a:solidFill>
                          <a:effectLst/>
                          <a:latin typeface="Times New Roman" pitchFamily="18" charset="0"/>
                          <a:cs typeface="Times New Roman" pitchFamily="18" charset="0"/>
                        </a:rPr>
                        <a:t>i hạn</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nghề nghiệp</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7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e) M</a:t>
                      </a:r>
                      <a:r>
                        <a:rPr kumimoji="0" lang="en-US" sz="1400" b="0" i="0" u="none" strike="noStrike" cap="none" normalizeH="0" baseline="0">
                          <a:ln>
                            <a:noFill/>
                          </a:ln>
                          <a:solidFill>
                            <a:srgbClr val="000000"/>
                          </a:solidFill>
                          <a:effectLst/>
                          <a:latin typeface="Calibri"/>
                          <a:cs typeface="Times New Roman" pitchFamily="18" charset="0"/>
                        </a:rPr>
                        <a:t>ù</a:t>
                      </a:r>
                      <a:r>
                        <a:rPr kumimoji="0" lang="en-US" sz="1400" b="0" i="0" u="none" strike="noStrike" cap="none" normalizeH="0" baseline="0">
                          <a:ln>
                            <a:noFill/>
                          </a:ln>
                          <a:solidFill>
                            <a:srgbClr val="000000"/>
                          </a:solidFill>
                          <a:effectLst/>
                          <a:latin typeface="Times New Roman" pitchFamily="18" charset="0"/>
                          <a:cs typeface="Times New Roman" pitchFamily="18" charset="0"/>
                        </a:rPr>
                        <a:t>a đông n</a:t>
                      </a:r>
                      <a:r>
                        <a:rPr kumimoji="0" lang="en-US" sz="1400" b="0" i="0" u="none" strike="noStrike" cap="none" normalizeH="0" baseline="0">
                          <a:ln>
                            <a:noFill/>
                          </a:ln>
                          <a:solidFill>
                            <a:srgbClr val="000000"/>
                          </a:solidFill>
                          <a:effectLst/>
                          <a:latin typeface="Calibri"/>
                          <a:cs typeface="Times New Roman" pitchFamily="18" charset="0"/>
                        </a:rPr>
                        <a:t>à</a:t>
                      </a:r>
                      <a:r>
                        <a:rPr kumimoji="0" lang="en-US" sz="1400" b="0" i="0" u="none" strike="noStrike" cap="none" normalizeH="0" baseline="0">
                          <a:ln>
                            <a:noFill/>
                          </a:ln>
                          <a:solidFill>
                            <a:srgbClr val="000000"/>
                          </a:solidFill>
                          <a:effectLst/>
                          <a:latin typeface="Times New Roman" pitchFamily="18" charset="0"/>
                          <a:cs typeface="Times New Roman" pitchFamily="18" charset="0"/>
                        </a:rPr>
                        <a:t>y, anh S sẽ quyên g</a:t>
                      </a:r>
                      <a:r>
                        <a:rPr kumimoji="0" lang="en-US" sz="1400" b="0" i="0" u="none" strike="noStrike" cap="none" normalizeH="0" baseline="0">
                          <a:ln>
                            <a:noFill/>
                          </a:ln>
                          <a:solidFill>
                            <a:srgbClr val="000000"/>
                          </a:solidFill>
                          <a:effectLst/>
                          <a:latin typeface="Calibri"/>
                          <a:cs typeface="Times New Roman" pitchFamily="18" charset="0"/>
                        </a:rPr>
                        <a:t>ó</a:t>
                      </a:r>
                      <a:r>
                        <a:rPr kumimoji="0" lang="en-US" sz="1400" b="0" i="0" u="none" strike="noStrike" cap="none" normalizeH="0" baseline="0">
                          <a:ln>
                            <a:noFill/>
                          </a:ln>
                          <a:solidFill>
                            <a:srgbClr val="000000"/>
                          </a:solidFill>
                          <a:effectLst/>
                          <a:latin typeface="Times New Roman" pitchFamily="18" charset="0"/>
                          <a:cs typeface="Times New Roman" pitchFamily="18" charset="0"/>
                        </a:rPr>
                        <a:t>p hai th</a:t>
                      </a:r>
                      <a:r>
                        <a:rPr kumimoji="0" lang="en-US" sz="1400" b="0" i="0" u="none" strike="noStrike" cap="none" normalizeH="0" baseline="0">
                          <a:ln>
                            <a:noFill/>
                          </a:ln>
                          <a:solidFill>
                            <a:srgbClr val="000000"/>
                          </a:solidFill>
                          <a:effectLst/>
                          <a:latin typeface="Calibri"/>
                          <a:cs typeface="Times New Roman" pitchFamily="18" charset="0"/>
                        </a:rPr>
                        <a:t>ù</a:t>
                      </a:r>
                      <a:r>
                        <a:rPr kumimoji="0" lang="en-US" sz="1400" b="0" i="0" u="none" strike="noStrike" cap="none" normalizeH="0" baseline="0">
                          <a:ln>
                            <a:noFill/>
                          </a:ln>
                          <a:solidFill>
                            <a:srgbClr val="000000"/>
                          </a:solidFill>
                          <a:effectLst/>
                          <a:latin typeface="Times New Roman" pitchFamily="18" charset="0"/>
                          <a:cs typeface="Times New Roman" pitchFamily="18" charset="0"/>
                        </a:rPr>
                        <a:t>ng quần </a:t>
                      </a:r>
                      <a:r>
                        <a:rPr kumimoji="0" lang="en-US" sz="1400" b="0" i="0" u="none" strike="noStrike" cap="none" normalizeH="0" baseline="0">
                          <a:ln>
                            <a:noFill/>
                          </a:ln>
                          <a:solidFill>
                            <a:srgbClr val="000000"/>
                          </a:solidFill>
                          <a:effectLst/>
                          <a:latin typeface="Calibri"/>
                          <a:cs typeface="Times New Roman" pitchFamily="18" charset="0"/>
                        </a:rPr>
                        <a:t>á</a:t>
                      </a:r>
                      <a:r>
                        <a:rPr kumimoji="0" lang="en-US" sz="1400" b="0" i="0" u="none" strike="noStrike" cap="none" normalizeH="0" baseline="0">
                          <a:ln>
                            <a:noFill/>
                          </a:ln>
                          <a:solidFill>
                            <a:srgbClr val="000000"/>
                          </a:solidFill>
                          <a:effectLst/>
                          <a:latin typeface="Times New Roman" pitchFamily="18" charset="0"/>
                          <a:cs typeface="Times New Roman" pitchFamily="18" charset="0"/>
                        </a:rPr>
                        <a:t>o ẩm cho trẻ em ngh</a:t>
                      </a:r>
                      <a:r>
                        <a:rPr kumimoji="0" lang="en-US" sz="1400" b="0" i="0" u="none" strike="noStrike" cap="none" normalizeH="0" baseline="0">
                          <a:ln>
                            <a:noFill/>
                          </a:ln>
                          <a:solidFill>
                            <a:srgbClr val="000000"/>
                          </a:solidFill>
                          <a:effectLst/>
                          <a:latin typeface="Calibri"/>
                          <a:cs typeface="Times New Roman" pitchFamily="18" charset="0"/>
                        </a:rPr>
                        <a:t>è</a:t>
                      </a:r>
                      <a:r>
                        <a:rPr kumimoji="0" lang="en-US" sz="1400" b="0" i="0" u="none" strike="noStrike" cap="none" normalizeH="0" baseline="0">
                          <a:ln>
                            <a:noFill/>
                          </a:ln>
                          <a:solidFill>
                            <a:srgbClr val="000000"/>
                          </a:solidFill>
                          <a:effectLst/>
                          <a:latin typeface="Times New Roman" pitchFamily="18" charset="0"/>
                          <a:cs typeface="Times New Roman" pitchFamily="18" charset="0"/>
                        </a:rPr>
                        <a:t>o.</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ngắn hạn</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Mục tiêu cống hiến xã hội</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Rectangle 1"/>
          <p:cNvSpPr/>
          <p:nvPr/>
        </p:nvSpPr>
        <p:spPr>
          <a:xfrm>
            <a:off x="320160" y="1071353"/>
            <a:ext cx="11577918" cy="5262979"/>
          </a:xfrm>
          <a:prstGeom prst="rect">
            <a:avLst/>
          </a:prstGeom>
        </p:spPr>
        <p:txBody>
          <a:bodyPr wrap="square">
            <a:spAutoFit/>
          </a:bodyPr>
          <a:lstStyle/>
          <a:p>
            <a:pPr algn="just"/>
            <a:r>
              <a:rPr lang="en-US" sz="2800" b="1" dirty="0">
                <a:solidFill>
                  <a:srgbClr val="0000CC"/>
                </a:solidFill>
              </a:rPr>
              <a:t>* </a:t>
            </a:r>
            <a:r>
              <a:rPr lang="en-US" sz="2800" b="1" dirty="0" err="1">
                <a:solidFill>
                  <a:srgbClr val="0000CC"/>
                </a:solidFill>
              </a:rPr>
              <a:t>Bài</a:t>
            </a:r>
            <a:r>
              <a:rPr lang="en-US" sz="2800" b="1" dirty="0">
                <a:solidFill>
                  <a:srgbClr val="0000CC"/>
                </a:solidFill>
              </a:rPr>
              <a:t> 1.</a:t>
            </a:r>
            <a:endParaRPr lang="en-US" sz="2800" dirty="0">
              <a:solidFill>
                <a:srgbClr val="0000CC"/>
              </a:solidFill>
            </a:endParaRPr>
          </a:p>
          <a:p>
            <a:pPr algn="just"/>
            <a:r>
              <a:rPr lang="en-US" sz="2800" b="1" dirty="0">
                <a:solidFill>
                  <a:srgbClr val="0000CC"/>
                </a:solidFill>
              </a:rPr>
              <a:t>a) </a:t>
            </a:r>
            <a:r>
              <a:rPr lang="en-US" sz="2800" dirty="0" err="1">
                <a:solidFill>
                  <a:srgbClr val="0000CC"/>
                </a:solidFill>
              </a:rPr>
              <a:t>Không</a:t>
            </a:r>
            <a:r>
              <a:rPr lang="en-US" sz="2800" dirty="0">
                <a:solidFill>
                  <a:srgbClr val="0000CC"/>
                </a:solidFill>
              </a:rPr>
              <a:t> </a:t>
            </a:r>
            <a:r>
              <a:rPr lang="en-US" sz="2800" dirty="0" err="1">
                <a:solidFill>
                  <a:srgbClr val="0000CC"/>
                </a:solidFill>
              </a:rPr>
              <a:t>đồng</a:t>
            </a:r>
            <a:r>
              <a:rPr lang="en-US" sz="2800" dirty="0">
                <a:solidFill>
                  <a:srgbClr val="0000CC"/>
                </a:solidFill>
              </a:rPr>
              <a:t> </a:t>
            </a:r>
            <a:r>
              <a:rPr lang="en-US" sz="2800" dirty="0" err="1">
                <a:solidFill>
                  <a:srgbClr val="0000CC"/>
                </a:solidFill>
              </a:rPr>
              <a:t>tình</a:t>
            </a:r>
            <a:r>
              <a:rPr lang="en-US" sz="2800" dirty="0">
                <a:solidFill>
                  <a:srgbClr val="0000CC"/>
                </a:solidFill>
              </a:rPr>
              <a:t>, </a:t>
            </a:r>
            <a:r>
              <a:rPr lang="en-US" sz="2800" dirty="0" err="1">
                <a:solidFill>
                  <a:srgbClr val="0000CC"/>
                </a:solidFill>
              </a:rPr>
              <a:t>vì</a:t>
            </a:r>
            <a:r>
              <a:rPr lang="en-US" sz="2800" dirty="0">
                <a:solidFill>
                  <a:srgbClr val="0000CC"/>
                </a:solidFill>
              </a:rPr>
              <a:t>:</a:t>
            </a:r>
          </a:p>
          <a:p>
            <a:pPr algn="just"/>
            <a:r>
              <a:rPr lang="en-US" sz="2800" dirty="0">
                <a:solidFill>
                  <a:srgbClr val="0000CC"/>
                </a:solidFill>
              </a:rPr>
              <a:t>+ Vi </a:t>
            </a:r>
            <a:r>
              <a:rPr lang="en-US" sz="2800" dirty="0" err="1">
                <a:solidFill>
                  <a:srgbClr val="0000CC"/>
                </a:solidFill>
              </a:rPr>
              <a:t>phạm</a:t>
            </a:r>
            <a:r>
              <a:rPr lang="en-US" sz="2800" dirty="0">
                <a:solidFill>
                  <a:srgbClr val="0000CC"/>
                </a:solidFill>
              </a:rPr>
              <a:t> </a:t>
            </a:r>
            <a:r>
              <a:rPr lang="en-US" sz="2800" dirty="0" err="1">
                <a:solidFill>
                  <a:srgbClr val="0000CC"/>
                </a:solidFill>
              </a:rPr>
              <a:t>pháp</a:t>
            </a:r>
            <a:r>
              <a:rPr lang="en-US" sz="2800" dirty="0">
                <a:solidFill>
                  <a:srgbClr val="0000CC"/>
                </a:solidFill>
              </a:rPr>
              <a:t> </a:t>
            </a:r>
            <a:r>
              <a:rPr lang="en-US" sz="2800" dirty="0" err="1">
                <a:solidFill>
                  <a:srgbClr val="0000CC"/>
                </a:solidFill>
              </a:rPr>
              <a:t>luật</a:t>
            </a:r>
            <a:r>
              <a:rPr lang="en-US" sz="2800" dirty="0">
                <a:solidFill>
                  <a:srgbClr val="0000CC"/>
                </a:solidFill>
              </a:rPr>
              <a:t> </a:t>
            </a:r>
            <a:r>
              <a:rPr lang="en-US" sz="2800" dirty="0" err="1">
                <a:solidFill>
                  <a:srgbClr val="0000CC"/>
                </a:solidFill>
              </a:rPr>
              <a:t>là</a:t>
            </a:r>
            <a:r>
              <a:rPr lang="en-US" sz="2800" dirty="0">
                <a:solidFill>
                  <a:srgbClr val="0000CC"/>
                </a:solidFill>
              </a:rPr>
              <a:t> </a:t>
            </a:r>
            <a:r>
              <a:rPr lang="en-US" sz="2800" dirty="0" err="1">
                <a:solidFill>
                  <a:srgbClr val="0000CC"/>
                </a:solidFill>
              </a:rPr>
              <a:t>hành</a:t>
            </a:r>
            <a:r>
              <a:rPr lang="en-US" sz="2800" dirty="0">
                <a:solidFill>
                  <a:srgbClr val="0000CC"/>
                </a:solidFill>
              </a:rPr>
              <a:t> vi </a:t>
            </a:r>
            <a:r>
              <a:rPr lang="en-US" sz="2800" dirty="0" err="1">
                <a:solidFill>
                  <a:srgbClr val="0000CC"/>
                </a:solidFill>
              </a:rPr>
              <a:t>trái</a:t>
            </a:r>
            <a:r>
              <a:rPr lang="en-US" sz="2800" dirty="0">
                <a:solidFill>
                  <a:srgbClr val="0000CC"/>
                </a:solidFill>
              </a:rPr>
              <a:t> </a:t>
            </a:r>
            <a:r>
              <a:rPr lang="en-US" sz="2800" dirty="0" err="1">
                <a:solidFill>
                  <a:srgbClr val="0000CC"/>
                </a:solidFill>
              </a:rPr>
              <a:t>pháp</a:t>
            </a:r>
            <a:r>
              <a:rPr lang="en-US" sz="2800" dirty="0">
                <a:solidFill>
                  <a:srgbClr val="0000CC"/>
                </a:solidFill>
              </a:rPr>
              <a:t> </a:t>
            </a:r>
            <a:r>
              <a:rPr lang="en-US" sz="2800" dirty="0" err="1">
                <a:solidFill>
                  <a:srgbClr val="0000CC"/>
                </a:solidFill>
              </a:rPr>
              <a:t>luật</a:t>
            </a:r>
            <a:r>
              <a:rPr lang="en-US" sz="2800" dirty="0">
                <a:solidFill>
                  <a:srgbClr val="0000CC"/>
                </a:solidFill>
              </a:rPr>
              <a:t>, </a:t>
            </a:r>
            <a:r>
              <a:rPr lang="en-US" sz="2800" dirty="0" err="1">
                <a:solidFill>
                  <a:srgbClr val="0000CC"/>
                </a:solidFill>
              </a:rPr>
              <a:t>có</a:t>
            </a:r>
            <a:r>
              <a:rPr lang="en-US" sz="2800" dirty="0">
                <a:solidFill>
                  <a:srgbClr val="0000CC"/>
                </a:solidFill>
              </a:rPr>
              <a:t> </a:t>
            </a:r>
            <a:r>
              <a:rPr lang="en-US" sz="2800" dirty="0" err="1">
                <a:solidFill>
                  <a:srgbClr val="0000CC"/>
                </a:solidFill>
              </a:rPr>
              <a:t>lỗi</a:t>
            </a:r>
            <a:r>
              <a:rPr lang="en-US" sz="2800" dirty="0">
                <a:solidFill>
                  <a:srgbClr val="0000CC"/>
                </a:solidFill>
              </a:rPr>
              <a:t>, do </a:t>
            </a:r>
            <a:r>
              <a:rPr lang="en-US" sz="2800" dirty="0" err="1">
                <a:solidFill>
                  <a:srgbClr val="0000CC"/>
                </a:solidFill>
              </a:rPr>
              <a:t>người</a:t>
            </a:r>
            <a:r>
              <a:rPr lang="en-US" sz="2800" dirty="0">
                <a:solidFill>
                  <a:srgbClr val="0000CC"/>
                </a:solidFill>
              </a:rPr>
              <a:t> </a:t>
            </a:r>
            <a:r>
              <a:rPr lang="en-US" sz="2800" dirty="0" err="1">
                <a:solidFill>
                  <a:srgbClr val="0000CC"/>
                </a:solidFill>
              </a:rPr>
              <a:t>có</a:t>
            </a:r>
            <a:r>
              <a:rPr lang="en-US" sz="2800" dirty="0">
                <a:solidFill>
                  <a:srgbClr val="0000CC"/>
                </a:solidFill>
              </a:rPr>
              <a:t> </a:t>
            </a:r>
            <a:r>
              <a:rPr lang="en-US" sz="2800" dirty="0" err="1">
                <a:solidFill>
                  <a:srgbClr val="0000CC"/>
                </a:solidFill>
              </a:rPr>
              <a:t>năng</a:t>
            </a:r>
            <a:r>
              <a:rPr lang="en-US" sz="2800" dirty="0">
                <a:solidFill>
                  <a:srgbClr val="0000CC"/>
                </a:solidFill>
              </a:rPr>
              <a:t> </a:t>
            </a:r>
            <a:r>
              <a:rPr lang="en-US" sz="2800" dirty="0" err="1">
                <a:solidFill>
                  <a:srgbClr val="0000CC"/>
                </a:solidFill>
              </a:rPr>
              <a:t>lực</a:t>
            </a:r>
            <a:r>
              <a:rPr lang="en-US" sz="2800" dirty="0">
                <a:solidFill>
                  <a:srgbClr val="0000CC"/>
                </a:solidFill>
              </a:rPr>
              <a:t> </a:t>
            </a:r>
            <a:r>
              <a:rPr lang="en-US" sz="2800" dirty="0" err="1">
                <a:solidFill>
                  <a:srgbClr val="0000CC"/>
                </a:solidFill>
              </a:rPr>
              <a:t>trách</a:t>
            </a:r>
            <a:r>
              <a:rPr lang="en-US" sz="2800" dirty="0">
                <a:solidFill>
                  <a:srgbClr val="0000CC"/>
                </a:solidFill>
              </a:rPr>
              <a:t> </a:t>
            </a:r>
            <a:r>
              <a:rPr lang="en-US" sz="2800" dirty="0" err="1">
                <a:solidFill>
                  <a:srgbClr val="0000CC"/>
                </a:solidFill>
              </a:rPr>
              <a:t>nhiệm</a:t>
            </a:r>
            <a:r>
              <a:rPr lang="en-US" sz="2800" dirty="0">
                <a:solidFill>
                  <a:srgbClr val="0000CC"/>
                </a:solidFill>
              </a:rPr>
              <a:t> </a:t>
            </a:r>
            <a:r>
              <a:rPr lang="en-US" sz="2800" dirty="0" err="1">
                <a:solidFill>
                  <a:srgbClr val="0000CC"/>
                </a:solidFill>
              </a:rPr>
              <a:t>pháp</a:t>
            </a:r>
            <a:r>
              <a:rPr lang="en-US" sz="2800" dirty="0">
                <a:solidFill>
                  <a:srgbClr val="0000CC"/>
                </a:solidFill>
              </a:rPr>
              <a:t> </a:t>
            </a:r>
            <a:r>
              <a:rPr lang="en-US" sz="2800" dirty="0" err="1">
                <a:solidFill>
                  <a:srgbClr val="0000CC"/>
                </a:solidFill>
              </a:rPr>
              <a:t>lí</a:t>
            </a:r>
            <a:r>
              <a:rPr lang="en-US" sz="2800" dirty="0">
                <a:solidFill>
                  <a:srgbClr val="0000CC"/>
                </a:solidFill>
              </a:rPr>
              <a:t> </a:t>
            </a:r>
            <a:r>
              <a:rPr lang="en-US" sz="2800" dirty="0" err="1">
                <a:solidFill>
                  <a:srgbClr val="0000CC"/>
                </a:solidFill>
              </a:rPr>
              <a:t>thực</a:t>
            </a:r>
            <a:r>
              <a:rPr lang="en-US" sz="2800" dirty="0">
                <a:solidFill>
                  <a:srgbClr val="0000CC"/>
                </a:solidFill>
              </a:rPr>
              <a:t> </a:t>
            </a:r>
            <a:r>
              <a:rPr lang="en-US" sz="2800" dirty="0" err="1">
                <a:solidFill>
                  <a:srgbClr val="0000CC"/>
                </a:solidFill>
              </a:rPr>
              <a:t>hiện</a:t>
            </a:r>
            <a:r>
              <a:rPr lang="en-US" sz="2800" dirty="0">
                <a:solidFill>
                  <a:srgbClr val="0000CC"/>
                </a:solidFill>
              </a:rPr>
              <a:t>, </a:t>
            </a:r>
            <a:r>
              <a:rPr lang="en-US" sz="2800" dirty="0" err="1">
                <a:solidFill>
                  <a:srgbClr val="0000CC"/>
                </a:solidFill>
              </a:rPr>
              <a:t>xâm</a:t>
            </a:r>
            <a:r>
              <a:rPr lang="en-US" sz="2800" dirty="0">
                <a:solidFill>
                  <a:srgbClr val="0000CC"/>
                </a:solidFill>
              </a:rPr>
              <a:t> </a:t>
            </a:r>
            <a:r>
              <a:rPr lang="en-US" sz="2800" dirty="0" err="1">
                <a:solidFill>
                  <a:srgbClr val="0000CC"/>
                </a:solidFill>
              </a:rPr>
              <a:t>phạm</a:t>
            </a:r>
            <a:r>
              <a:rPr lang="en-US" sz="2800" dirty="0">
                <a:solidFill>
                  <a:srgbClr val="0000CC"/>
                </a:solidFill>
              </a:rPr>
              <a:t> </a:t>
            </a:r>
            <a:r>
              <a:rPr lang="en-US" sz="2800" dirty="0" err="1">
                <a:solidFill>
                  <a:srgbClr val="0000CC"/>
                </a:solidFill>
              </a:rPr>
              <a:t>các</a:t>
            </a:r>
            <a:r>
              <a:rPr lang="en-US" sz="2800" dirty="0">
                <a:solidFill>
                  <a:srgbClr val="0000CC"/>
                </a:solidFill>
              </a:rPr>
              <a:t> </a:t>
            </a:r>
            <a:r>
              <a:rPr lang="en-US" sz="2800" dirty="0" err="1">
                <a:solidFill>
                  <a:srgbClr val="0000CC"/>
                </a:solidFill>
              </a:rPr>
              <a:t>quan</a:t>
            </a:r>
            <a:r>
              <a:rPr lang="en-US" sz="2800" dirty="0">
                <a:solidFill>
                  <a:srgbClr val="0000CC"/>
                </a:solidFill>
              </a:rPr>
              <a:t> </a:t>
            </a:r>
            <a:r>
              <a:rPr lang="en-US" sz="2800" dirty="0" err="1">
                <a:solidFill>
                  <a:srgbClr val="0000CC"/>
                </a:solidFill>
              </a:rPr>
              <a:t>hệ</a:t>
            </a:r>
            <a:r>
              <a:rPr lang="en-US" sz="2800" dirty="0">
                <a:solidFill>
                  <a:srgbClr val="0000CC"/>
                </a:solidFill>
              </a:rPr>
              <a:t> </a:t>
            </a:r>
            <a:r>
              <a:rPr lang="en-US" sz="2800" dirty="0" err="1">
                <a:solidFill>
                  <a:srgbClr val="0000CC"/>
                </a:solidFill>
              </a:rPr>
              <a:t>xã</a:t>
            </a:r>
            <a:r>
              <a:rPr lang="en-US" sz="2800" dirty="0">
                <a:solidFill>
                  <a:srgbClr val="0000CC"/>
                </a:solidFill>
              </a:rPr>
              <a:t> </a:t>
            </a:r>
            <a:r>
              <a:rPr lang="en-US" sz="2800" dirty="0" err="1">
                <a:solidFill>
                  <a:srgbClr val="0000CC"/>
                </a:solidFill>
              </a:rPr>
              <a:t>hội</a:t>
            </a:r>
            <a:r>
              <a:rPr lang="en-US" sz="2800" dirty="0">
                <a:solidFill>
                  <a:srgbClr val="0000CC"/>
                </a:solidFill>
              </a:rPr>
              <a:t> </a:t>
            </a:r>
            <a:r>
              <a:rPr lang="en-US" sz="2800" dirty="0" err="1">
                <a:solidFill>
                  <a:srgbClr val="0000CC"/>
                </a:solidFill>
              </a:rPr>
              <a:t>được</a:t>
            </a:r>
            <a:r>
              <a:rPr lang="en-US" sz="2800" dirty="0">
                <a:solidFill>
                  <a:srgbClr val="0000CC"/>
                </a:solidFill>
              </a:rPr>
              <a:t> </a:t>
            </a:r>
            <a:r>
              <a:rPr lang="en-US" sz="2800" dirty="0" err="1">
                <a:solidFill>
                  <a:srgbClr val="0000CC"/>
                </a:solidFill>
              </a:rPr>
              <a:t>pháp</a:t>
            </a:r>
            <a:r>
              <a:rPr lang="en-US" sz="2800" dirty="0">
                <a:solidFill>
                  <a:srgbClr val="0000CC"/>
                </a:solidFill>
              </a:rPr>
              <a:t> </a:t>
            </a:r>
            <a:r>
              <a:rPr lang="en-US" sz="2800" dirty="0" err="1">
                <a:solidFill>
                  <a:srgbClr val="0000CC"/>
                </a:solidFill>
              </a:rPr>
              <a:t>luật</a:t>
            </a:r>
            <a:r>
              <a:rPr lang="en-US" sz="2800" dirty="0">
                <a:solidFill>
                  <a:srgbClr val="0000CC"/>
                </a:solidFill>
              </a:rPr>
              <a:t> </a:t>
            </a:r>
            <a:r>
              <a:rPr lang="en-US" sz="2800" dirty="0" err="1">
                <a:solidFill>
                  <a:srgbClr val="0000CC"/>
                </a:solidFill>
              </a:rPr>
              <a:t>bảo</a:t>
            </a:r>
            <a:r>
              <a:rPr lang="en-US" sz="2800" dirty="0">
                <a:solidFill>
                  <a:srgbClr val="0000CC"/>
                </a:solidFill>
              </a:rPr>
              <a:t> </a:t>
            </a:r>
            <a:r>
              <a:rPr lang="en-US" sz="2800" dirty="0" err="1">
                <a:solidFill>
                  <a:srgbClr val="0000CC"/>
                </a:solidFill>
              </a:rPr>
              <a:t>vệ</a:t>
            </a:r>
            <a:r>
              <a:rPr lang="en-US" sz="2800" dirty="0">
                <a:solidFill>
                  <a:srgbClr val="0000CC"/>
                </a:solidFill>
              </a:rPr>
              <a:t>.</a:t>
            </a:r>
          </a:p>
          <a:p>
            <a:pPr algn="just"/>
            <a:r>
              <a:rPr lang="en-US" sz="2800" dirty="0">
                <a:solidFill>
                  <a:srgbClr val="0000CC"/>
                </a:solidFill>
              </a:rPr>
              <a:t>+ </a:t>
            </a:r>
            <a:r>
              <a:rPr lang="en-US" sz="2800" dirty="0" err="1">
                <a:solidFill>
                  <a:srgbClr val="0000CC"/>
                </a:solidFill>
              </a:rPr>
              <a:t>Nếu</a:t>
            </a:r>
            <a:r>
              <a:rPr lang="en-US" sz="2800" dirty="0">
                <a:solidFill>
                  <a:srgbClr val="0000CC"/>
                </a:solidFill>
              </a:rPr>
              <a:t> </a:t>
            </a:r>
            <a:r>
              <a:rPr lang="en-US" sz="2800" dirty="0" err="1">
                <a:solidFill>
                  <a:srgbClr val="0000CC"/>
                </a:solidFill>
              </a:rPr>
              <a:t>hành</a:t>
            </a:r>
            <a:r>
              <a:rPr lang="en-US" sz="2800" dirty="0">
                <a:solidFill>
                  <a:srgbClr val="0000CC"/>
                </a:solidFill>
              </a:rPr>
              <a:t> vi </a:t>
            </a:r>
            <a:r>
              <a:rPr lang="en-US" sz="2800" dirty="0" err="1">
                <a:solidFill>
                  <a:srgbClr val="0000CC"/>
                </a:solidFill>
              </a:rPr>
              <a:t>có</a:t>
            </a:r>
            <a:r>
              <a:rPr lang="en-US" sz="2800" dirty="0">
                <a:solidFill>
                  <a:srgbClr val="0000CC"/>
                </a:solidFill>
              </a:rPr>
              <a:t> </a:t>
            </a:r>
            <a:r>
              <a:rPr lang="en-US" sz="2800" dirty="0" err="1">
                <a:solidFill>
                  <a:srgbClr val="0000CC"/>
                </a:solidFill>
              </a:rPr>
              <a:t>tính</a:t>
            </a:r>
            <a:r>
              <a:rPr lang="en-US" sz="2800" dirty="0">
                <a:solidFill>
                  <a:srgbClr val="0000CC"/>
                </a:solidFill>
              </a:rPr>
              <a:t> </a:t>
            </a:r>
            <a:r>
              <a:rPr lang="en-US" sz="2800" dirty="0" err="1">
                <a:solidFill>
                  <a:srgbClr val="0000CC"/>
                </a:solidFill>
              </a:rPr>
              <a:t>chất</a:t>
            </a:r>
            <a:r>
              <a:rPr lang="en-US" sz="2800" dirty="0">
                <a:solidFill>
                  <a:srgbClr val="0000CC"/>
                </a:solidFill>
              </a:rPr>
              <a:t> </a:t>
            </a:r>
            <a:r>
              <a:rPr lang="en-US" sz="2800" dirty="0" err="1">
                <a:solidFill>
                  <a:srgbClr val="0000CC"/>
                </a:solidFill>
              </a:rPr>
              <a:t>trái</a:t>
            </a:r>
            <a:r>
              <a:rPr lang="en-US" sz="2800" dirty="0">
                <a:solidFill>
                  <a:srgbClr val="0000CC"/>
                </a:solidFill>
              </a:rPr>
              <a:t> </a:t>
            </a:r>
            <a:r>
              <a:rPr lang="en-US" sz="2800" dirty="0" err="1">
                <a:solidFill>
                  <a:srgbClr val="0000CC"/>
                </a:solidFill>
              </a:rPr>
              <a:t>pháp</a:t>
            </a:r>
            <a:r>
              <a:rPr lang="en-US" sz="2800" dirty="0">
                <a:solidFill>
                  <a:srgbClr val="0000CC"/>
                </a:solidFill>
              </a:rPr>
              <a:t> </a:t>
            </a:r>
            <a:r>
              <a:rPr lang="en-US" sz="2800" dirty="0" err="1">
                <a:solidFill>
                  <a:srgbClr val="0000CC"/>
                </a:solidFill>
              </a:rPr>
              <a:t>luật</a:t>
            </a:r>
            <a:r>
              <a:rPr lang="en-US" sz="2800" dirty="0">
                <a:solidFill>
                  <a:srgbClr val="0000CC"/>
                </a:solidFill>
              </a:rPr>
              <a:t> </a:t>
            </a:r>
            <a:r>
              <a:rPr lang="en-US" sz="2800" dirty="0" err="1">
                <a:solidFill>
                  <a:srgbClr val="0000CC"/>
                </a:solidFill>
              </a:rPr>
              <a:t>nhưng</a:t>
            </a:r>
            <a:r>
              <a:rPr lang="en-US" sz="2800" dirty="0">
                <a:solidFill>
                  <a:srgbClr val="0000CC"/>
                </a:solidFill>
              </a:rPr>
              <a:t> do </a:t>
            </a:r>
            <a:r>
              <a:rPr lang="en-US" sz="2800" dirty="0" err="1">
                <a:solidFill>
                  <a:srgbClr val="0000CC"/>
                </a:solidFill>
              </a:rPr>
              <a:t>chủ</a:t>
            </a:r>
            <a:r>
              <a:rPr lang="en-US" sz="2800" dirty="0">
                <a:solidFill>
                  <a:srgbClr val="0000CC"/>
                </a:solidFill>
              </a:rPr>
              <a:t> </a:t>
            </a:r>
            <a:r>
              <a:rPr lang="en-US" sz="2800" dirty="0" err="1">
                <a:solidFill>
                  <a:srgbClr val="0000CC"/>
                </a:solidFill>
              </a:rPr>
              <a:t>thể</a:t>
            </a:r>
            <a:r>
              <a:rPr lang="en-US" sz="2800" dirty="0">
                <a:solidFill>
                  <a:srgbClr val="0000CC"/>
                </a:solidFill>
              </a:rPr>
              <a:t> </a:t>
            </a:r>
            <a:r>
              <a:rPr lang="en-US" sz="2800" dirty="0" err="1">
                <a:solidFill>
                  <a:srgbClr val="0000CC"/>
                </a:solidFill>
              </a:rPr>
              <a:t>không</a:t>
            </a:r>
            <a:r>
              <a:rPr lang="en-US" sz="2800" dirty="0">
                <a:solidFill>
                  <a:srgbClr val="0000CC"/>
                </a:solidFill>
              </a:rPr>
              <a:t> </a:t>
            </a:r>
            <a:r>
              <a:rPr lang="en-US" sz="2800" dirty="0" err="1">
                <a:solidFill>
                  <a:srgbClr val="0000CC"/>
                </a:solidFill>
              </a:rPr>
              <a:t>có</a:t>
            </a:r>
            <a:r>
              <a:rPr lang="en-US" sz="2800" dirty="0">
                <a:solidFill>
                  <a:srgbClr val="0000CC"/>
                </a:solidFill>
              </a:rPr>
              <a:t> </a:t>
            </a:r>
            <a:r>
              <a:rPr lang="en-US" sz="2800" dirty="0" err="1">
                <a:solidFill>
                  <a:srgbClr val="0000CC"/>
                </a:solidFill>
              </a:rPr>
              <a:t>năng</a:t>
            </a:r>
            <a:r>
              <a:rPr lang="en-US" sz="2800" dirty="0">
                <a:solidFill>
                  <a:srgbClr val="0000CC"/>
                </a:solidFill>
              </a:rPr>
              <a:t> </a:t>
            </a:r>
            <a:r>
              <a:rPr lang="en-US" sz="2800" dirty="0" err="1">
                <a:solidFill>
                  <a:srgbClr val="0000CC"/>
                </a:solidFill>
              </a:rPr>
              <a:t>lực</a:t>
            </a:r>
            <a:r>
              <a:rPr lang="en-US" sz="2800" dirty="0">
                <a:solidFill>
                  <a:srgbClr val="0000CC"/>
                </a:solidFill>
              </a:rPr>
              <a:t> </a:t>
            </a:r>
            <a:r>
              <a:rPr lang="en-US" sz="2800" dirty="0" err="1">
                <a:solidFill>
                  <a:srgbClr val="0000CC"/>
                </a:solidFill>
              </a:rPr>
              <a:t>trách</a:t>
            </a:r>
            <a:r>
              <a:rPr lang="en-US" sz="2800" dirty="0">
                <a:solidFill>
                  <a:srgbClr val="0000CC"/>
                </a:solidFill>
              </a:rPr>
              <a:t> </a:t>
            </a:r>
            <a:r>
              <a:rPr lang="en-US" sz="2800" dirty="0" err="1">
                <a:solidFill>
                  <a:srgbClr val="0000CC"/>
                </a:solidFill>
              </a:rPr>
              <a:t>nhiệm</a:t>
            </a:r>
            <a:r>
              <a:rPr lang="en-US" sz="2800" dirty="0">
                <a:solidFill>
                  <a:srgbClr val="0000CC"/>
                </a:solidFill>
              </a:rPr>
              <a:t> </a:t>
            </a:r>
            <a:r>
              <a:rPr lang="en-US" sz="2800" dirty="0" err="1">
                <a:solidFill>
                  <a:srgbClr val="0000CC"/>
                </a:solidFill>
              </a:rPr>
              <a:t>pháp</a:t>
            </a:r>
            <a:r>
              <a:rPr lang="en-US" sz="2800" dirty="0">
                <a:solidFill>
                  <a:srgbClr val="0000CC"/>
                </a:solidFill>
              </a:rPr>
              <a:t> </a:t>
            </a:r>
            <a:r>
              <a:rPr lang="en-US" sz="2800" dirty="0" err="1">
                <a:solidFill>
                  <a:srgbClr val="0000CC"/>
                </a:solidFill>
              </a:rPr>
              <a:t>lý</a:t>
            </a:r>
            <a:r>
              <a:rPr lang="en-US" sz="2800" dirty="0">
                <a:solidFill>
                  <a:srgbClr val="0000CC"/>
                </a:solidFill>
              </a:rPr>
              <a:t> </a:t>
            </a:r>
            <a:r>
              <a:rPr lang="en-US" sz="2800" dirty="0" err="1">
                <a:solidFill>
                  <a:srgbClr val="0000CC"/>
                </a:solidFill>
              </a:rPr>
              <a:t>thực</a:t>
            </a:r>
            <a:r>
              <a:rPr lang="en-US" sz="2800" dirty="0">
                <a:solidFill>
                  <a:srgbClr val="0000CC"/>
                </a:solidFill>
              </a:rPr>
              <a:t> </a:t>
            </a:r>
            <a:r>
              <a:rPr lang="en-US" sz="2800" dirty="0" err="1">
                <a:solidFill>
                  <a:srgbClr val="0000CC"/>
                </a:solidFill>
              </a:rPr>
              <a:t>hiện</a:t>
            </a:r>
            <a:r>
              <a:rPr lang="en-US" sz="2800" dirty="0">
                <a:solidFill>
                  <a:srgbClr val="0000CC"/>
                </a:solidFill>
              </a:rPr>
              <a:t> </a:t>
            </a:r>
            <a:r>
              <a:rPr lang="en-US" sz="2800" dirty="0" err="1">
                <a:solidFill>
                  <a:srgbClr val="0000CC"/>
                </a:solidFill>
              </a:rPr>
              <a:t>thì</a:t>
            </a:r>
            <a:r>
              <a:rPr lang="en-US" sz="2800" dirty="0">
                <a:solidFill>
                  <a:srgbClr val="0000CC"/>
                </a:solidFill>
              </a:rPr>
              <a:t> </a:t>
            </a:r>
            <a:r>
              <a:rPr lang="en-US" sz="2800" dirty="0" err="1">
                <a:solidFill>
                  <a:srgbClr val="0000CC"/>
                </a:solidFill>
              </a:rPr>
              <a:t>không</a:t>
            </a:r>
            <a:r>
              <a:rPr lang="en-US" sz="2800" dirty="0">
                <a:solidFill>
                  <a:srgbClr val="0000CC"/>
                </a:solidFill>
              </a:rPr>
              <a:t> </a:t>
            </a:r>
            <a:r>
              <a:rPr lang="en-US" sz="2800" dirty="0" err="1">
                <a:solidFill>
                  <a:srgbClr val="0000CC"/>
                </a:solidFill>
              </a:rPr>
              <a:t>bị</a:t>
            </a:r>
            <a:r>
              <a:rPr lang="en-US" sz="2800" dirty="0">
                <a:solidFill>
                  <a:srgbClr val="0000CC"/>
                </a:solidFill>
              </a:rPr>
              <a:t> </a:t>
            </a:r>
            <a:r>
              <a:rPr lang="en-US" sz="2800" dirty="0" err="1">
                <a:solidFill>
                  <a:srgbClr val="0000CC"/>
                </a:solidFill>
              </a:rPr>
              <a:t>coi</a:t>
            </a:r>
            <a:r>
              <a:rPr lang="en-US" sz="2800" dirty="0">
                <a:solidFill>
                  <a:srgbClr val="0000CC"/>
                </a:solidFill>
              </a:rPr>
              <a:t> </a:t>
            </a:r>
            <a:r>
              <a:rPr lang="en-US" sz="2800" dirty="0" err="1">
                <a:solidFill>
                  <a:srgbClr val="0000CC"/>
                </a:solidFill>
              </a:rPr>
              <a:t>là</a:t>
            </a:r>
            <a:r>
              <a:rPr lang="en-US" sz="2800" dirty="0">
                <a:solidFill>
                  <a:srgbClr val="0000CC"/>
                </a:solidFill>
              </a:rPr>
              <a:t> vi </a:t>
            </a:r>
            <a:r>
              <a:rPr lang="en-US" sz="2800" dirty="0" err="1">
                <a:solidFill>
                  <a:srgbClr val="0000CC"/>
                </a:solidFill>
              </a:rPr>
              <a:t>phạm</a:t>
            </a:r>
            <a:r>
              <a:rPr lang="en-US" sz="2800" dirty="0">
                <a:solidFill>
                  <a:srgbClr val="0000CC"/>
                </a:solidFill>
              </a:rPr>
              <a:t> </a:t>
            </a:r>
            <a:r>
              <a:rPr lang="en-US" sz="2800" dirty="0" err="1">
                <a:solidFill>
                  <a:srgbClr val="0000CC"/>
                </a:solidFill>
              </a:rPr>
              <a:t>pháp</a:t>
            </a:r>
            <a:r>
              <a:rPr lang="en-US" sz="2800" dirty="0">
                <a:solidFill>
                  <a:srgbClr val="0000CC"/>
                </a:solidFill>
              </a:rPr>
              <a:t> </a:t>
            </a:r>
            <a:r>
              <a:rPr lang="en-US" sz="2800" dirty="0" err="1">
                <a:solidFill>
                  <a:srgbClr val="0000CC"/>
                </a:solidFill>
              </a:rPr>
              <a:t>luật</a:t>
            </a:r>
            <a:r>
              <a:rPr lang="en-US" sz="2800" dirty="0">
                <a:solidFill>
                  <a:srgbClr val="0000CC"/>
                </a:solidFill>
              </a:rPr>
              <a:t>. </a:t>
            </a:r>
          </a:p>
          <a:p>
            <a:pPr algn="just"/>
            <a:r>
              <a:rPr lang="en-US" sz="2800" b="1" dirty="0">
                <a:solidFill>
                  <a:srgbClr val="0000CC"/>
                </a:solidFill>
              </a:rPr>
              <a:t>b) </a:t>
            </a:r>
            <a:r>
              <a:rPr lang="en-US" sz="2800" dirty="0" err="1">
                <a:solidFill>
                  <a:srgbClr val="0000CC"/>
                </a:solidFill>
              </a:rPr>
              <a:t>Không</a:t>
            </a:r>
            <a:r>
              <a:rPr lang="en-US" sz="2800" dirty="0">
                <a:solidFill>
                  <a:srgbClr val="0000CC"/>
                </a:solidFill>
              </a:rPr>
              <a:t> </a:t>
            </a:r>
            <a:r>
              <a:rPr lang="en-US" sz="2800" dirty="0" err="1">
                <a:solidFill>
                  <a:srgbClr val="0000CC"/>
                </a:solidFill>
              </a:rPr>
              <a:t>đồng</a:t>
            </a:r>
            <a:r>
              <a:rPr lang="en-US" sz="2800" dirty="0">
                <a:solidFill>
                  <a:srgbClr val="0000CC"/>
                </a:solidFill>
              </a:rPr>
              <a:t> </a:t>
            </a:r>
            <a:r>
              <a:rPr lang="en-US" sz="2800" dirty="0" err="1">
                <a:solidFill>
                  <a:srgbClr val="0000CC"/>
                </a:solidFill>
              </a:rPr>
              <a:t>tình</a:t>
            </a:r>
            <a:r>
              <a:rPr lang="en-US" sz="2800" dirty="0">
                <a:solidFill>
                  <a:srgbClr val="0000CC"/>
                </a:solidFill>
              </a:rPr>
              <a:t>, </a:t>
            </a:r>
            <a:r>
              <a:rPr lang="en-US" sz="2800" dirty="0" err="1">
                <a:solidFill>
                  <a:srgbClr val="0000CC"/>
                </a:solidFill>
              </a:rPr>
              <a:t>vì</a:t>
            </a:r>
            <a:r>
              <a:rPr lang="en-US" sz="2800" dirty="0">
                <a:solidFill>
                  <a:srgbClr val="0000CC"/>
                </a:solidFill>
              </a:rPr>
              <a:t>: </a:t>
            </a:r>
            <a:r>
              <a:rPr lang="en-US" sz="2800" dirty="0" err="1">
                <a:solidFill>
                  <a:srgbClr val="0000CC"/>
                </a:solidFill>
              </a:rPr>
              <a:t>Điều</a:t>
            </a:r>
            <a:r>
              <a:rPr lang="en-US" sz="2800" dirty="0">
                <a:solidFill>
                  <a:srgbClr val="0000CC"/>
                </a:solidFill>
              </a:rPr>
              <a:t> 13 </a:t>
            </a:r>
            <a:r>
              <a:rPr lang="en-US" sz="2800" dirty="0" err="1">
                <a:solidFill>
                  <a:srgbClr val="0000CC"/>
                </a:solidFill>
              </a:rPr>
              <a:t>Bộ</a:t>
            </a:r>
            <a:r>
              <a:rPr lang="en-US" sz="2800" dirty="0">
                <a:solidFill>
                  <a:srgbClr val="0000CC"/>
                </a:solidFill>
              </a:rPr>
              <a:t> </a:t>
            </a:r>
            <a:r>
              <a:rPr lang="en-US" sz="2800" dirty="0" err="1">
                <a:solidFill>
                  <a:srgbClr val="0000CC"/>
                </a:solidFill>
              </a:rPr>
              <a:t>luật</a:t>
            </a:r>
            <a:r>
              <a:rPr lang="en-US" sz="2800" dirty="0">
                <a:solidFill>
                  <a:srgbClr val="0000CC"/>
                </a:solidFill>
              </a:rPr>
              <a:t> </a:t>
            </a:r>
            <a:r>
              <a:rPr lang="en-US" sz="2800" dirty="0" err="1">
                <a:solidFill>
                  <a:srgbClr val="0000CC"/>
                </a:solidFill>
              </a:rPr>
              <a:t>Hình</a:t>
            </a:r>
            <a:r>
              <a:rPr lang="en-US" sz="2800" dirty="0">
                <a:solidFill>
                  <a:srgbClr val="0000CC"/>
                </a:solidFill>
              </a:rPr>
              <a:t> </a:t>
            </a:r>
            <a:r>
              <a:rPr lang="en-US" sz="2800" dirty="0" err="1">
                <a:solidFill>
                  <a:srgbClr val="0000CC"/>
                </a:solidFill>
              </a:rPr>
              <a:t>sự</a:t>
            </a:r>
            <a:r>
              <a:rPr lang="en-US" sz="2800" dirty="0">
                <a:solidFill>
                  <a:srgbClr val="0000CC"/>
                </a:solidFill>
              </a:rPr>
              <a:t> </a:t>
            </a:r>
            <a:r>
              <a:rPr lang="en-US" sz="2800" dirty="0" err="1">
                <a:solidFill>
                  <a:srgbClr val="0000CC"/>
                </a:solidFill>
              </a:rPr>
              <a:t>quy</a:t>
            </a:r>
            <a:r>
              <a:rPr lang="en-US" sz="2800" dirty="0">
                <a:solidFill>
                  <a:srgbClr val="0000CC"/>
                </a:solidFill>
              </a:rPr>
              <a:t> </a:t>
            </a:r>
            <a:r>
              <a:rPr lang="en-US" sz="2800" dirty="0" err="1">
                <a:solidFill>
                  <a:srgbClr val="0000CC"/>
                </a:solidFill>
              </a:rPr>
              <a:t>định</a:t>
            </a:r>
            <a:r>
              <a:rPr lang="en-US" sz="2800" dirty="0">
                <a:solidFill>
                  <a:srgbClr val="0000CC"/>
                </a:solidFill>
              </a:rPr>
              <a:t>: “</a:t>
            </a:r>
            <a:r>
              <a:rPr lang="en-US" sz="2800" dirty="0" err="1">
                <a:solidFill>
                  <a:srgbClr val="0000CC"/>
                </a:solidFill>
              </a:rPr>
              <a:t>Người</a:t>
            </a:r>
            <a:r>
              <a:rPr lang="en-US" sz="2800" dirty="0">
                <a:solidFill>
                  <a:srgbClr val="0000CC"/>
                </a:solidFill>
              </a:rPr>
              <a:t> </a:t>
            </a:r>
            <a:r>
              <a:rPr lang="en-US" sz="2800" dirty="0" err="1">
                <a:solidFill>
                  <a:srgbClr val="0000CC"/>
                </a:solidFill>
              </a:rPr>
              <a:t>phạm</a:t>
            </a:r>
            <a:r>
              <a:rPr lang="en-US" sz="2800" dirty="0">
                <a:solidFill>
                  <a:srgbClr val="0000CC"/>
                </a:solidFill>
              </a:rPr>
              <a:t> </a:t>
            </a:r>
            <a:r>
              <a:rPr lang="en-US" sz="2800" dirty="0" err="1">
                <a:solidFill>
                  <a:srgbClr val="0000CC"/>
                </a:solidFill>
              </a:rPr>
              <a:t>tội</a:t>
            </a:r>
            <a:r>
              <a:rPr lang="en-US" sz="2800" dirty="0">
                <a:solidFill>
                  <a:srgbClr val="0000CC"/>
                </a:solidFill>
              </a:rPr>
              <a:t> </a:t>
            </a:r>
            <a:r>
              <a:rPr lang="en-US" sz="2800" dirty="0" err="1">
                <a:solidFill>
                  <a:srgbClr val="0000CC"/>
                </a:solidFill>
              </a:rPr>
              <a:t>trong</a:t>
            </a:r>
            <a:r>
              <a:rPr lang="en-US" sz="2800" dirty="0">
                <a:solidFill>
                  <a:srgbClr val="0000CC"/>
                </a:solidFill>
              </a:rPr>
              <a:t> </a:t>
            </a:r>
            <a:r>
              <a:rPr lang="en-US" sz="2800" dirty="0" err="1">
                <a:solidFill>
                  <a:srgbClr val="0000CC"/>
                </a:solidFill>
              </a:rPr>
              <a:t>tình</a:t>
            </a:r>
            <a:r>
              <a:rPr lang="en-US" sz="2800" dirty="0">
                <a:solidFill>
                  <a:srgbClr val="0000CC"/>
                </a:solidFill>
              </a:rPr>
              <a:t> </a:t>
            </a:r>
            <a:r>
              <a:rPr lang="en-US" sz="2800" dirty="0" err="1">
                <a:solidFill>
                  <a:srgbClr val="0000CC"/>
                </a:solidFill>
              </a:rPr>
              <a:t>trạng</a:t>
            </a:r>
            <a:r>
              <a:rPr lang="en-US" sz="2800" dirty="0">
                <a:solidFill>
                  <a:srgbClr val="0000CC"/>
                </a:solidFill>
              </a:rPr>
              <a:t> </a:t>
            </a:r>
            <a:r>
              <a:rPr lang="en-US" sz="2800" dirty="0" err="1">
                <a:solidFill>
                  <a:srgbClr val="0000CC"/>
                </a:solidFill>
              </a:rPr>
              <a:t>mất</a:t>
            </a:r>
            <a:r>
              <a:rPr lang="en-US" sz="2800" dirty="0">
                <a:solidFill>
                  <a:srgbClr val="0000CC"/>
                </a:solidFill>
              </a:rPr>
              <a:t> </a:t>
            </a:r>
            <a:r>
              <a:rPr lang="en-US" sz="2800" dirty="0" err="1">
                <a:solidFill>
                  <a:srgbClr val="0000CC"/>
                </a:solidFill>
              </a:rPr>
              <a:t>khả</a:t>
            </a:r>
            <a:r>
              <a:rPr lang="en-US" sz="2800" dirty="0">
                <a:solidFill>
                  <a:srgbClr val="0000CC"/>
                </a:solidFill>
              </a:rPr>
              <a:t> </a:t>
            </a:r>
            <a:r>
              <a:rPr lang="en-US" sz="2800" dirty="0" err="1">
                <a:solidFill>
                  <a:srgbClr val="0000CC"/>
                </a:solidFill>
              </a:rPr>
              <a:t>năng</a:t>
            </a:r>
            <a:r>
              <a:rPr lang="en-US" sz="2800" dirty="0">
                <a:solidFill>
                  <a:srgbClr val="0000CC"/>
                </a:solidFill>
              </a:rPr>
              <a:t> </a:t>
            </a:r>
            <a:r>
              <a:rPr lang="en-US" sz="2800" dirty="0" err="1">
                <a:solidFill>
                  <a:srgbClr val="0000CC"/>
                </a:solidFill>
              </a:rPr>
              <a:t>nhận</a:t>
            </a:r>
            <a:r>
              <a:rPr lang="en-US" sz="2800" dirty="0">
                <a:solidFill>
                  <a:srgbClr val="0000CC"/>
                </a:solidFill>
              </a:rPr>
              <a:t> </a:t>
            </a:r>
            <a:r>
              <a:rPr lang="en-US" sz="2800" dirty="0" err="1">
                <a:solidFill>
                  <a:srgbClr val="0000CC"/>
                </a:solidFill>
              </a:rPr>
              <a:t>thức</a:t>
            </a:r>
            <a:r>
              <a:rPr lang="en-US" sz="2800" dirty="0">
                <a:solidFill>
                  <a:srgbClr val="0000CC"/>
                </a:solidFill>
              </a:rPr>
              <a:t> </a:t>
            </a:r>
            <a:r>
              <a:rPr lang="en-US" sz="2800" dirty="0" err="1">
                <a:solidFill>
                  <a:srgbClr val="0000CC"/>
                </a:solidFill>
              </a:rPr>
              <a:t>hoặc</a:t>
            </a:r>
            <a:r>
              <a:rPr lang="en-US" sz="2800" dirty="0">
                <a:solidFill>
                  <a:srgbClr val="0000CC"/>
                </a:solidFill>
              </a:rPr>
              <a:t> </a:t>
            </a:r>
            <a:r>
              <a:rPr lang="en-US" sz="2800" dirty="0" err="1">
                <a:solidFill>
                  <a:srgbClr val="0000CC"/>
                </a:solidFill>
              </a:rPr>
              <a:t>khả</a:t>
            </a:r>
            <a:r>
              <a:rPr lang="en-US" sz="2800" dirty="0">
                <a:solidFill>
                  <a:srgbClr val="0000CC"/>
                </a:solidFill>
              </a:rPr>
              <a:t> </a:t>
            </a:r>
            <a:r>
              <a:rPr lang="en-US" sz="2800" dirty="0" err="1">
                <a:solidFill>
                  <a:srgbClr val="0000CC"/>
                </a:solidFill>
              </a:rPr>
              <a:t>năng</a:t>
            </a:r>
            <a:r>
              <a:rPr lang="en-US" sz="2800" dirty="0">
                <a:solidFill>
                  <a:srgbClr val="0000CC"/>
                </a:solidFill>
              </a:rPr>
              <a:t> </a:t>
            </a:r>
            <a:r>
              <a:rPr lang="en-US" sz="2800" dirty="0" err="1">
                <a:solidFill>
                  <a:srgbClr val="0000CC"/>
                </a:solidFill>
              </a:rPr>
              <a:t>điều</a:t>
            </a:r>
            <a:r>
              <a:rPr lang="en-US" sz="2800" dirty="0">
                <a:solidFill>
                  <a:srgbClr val="0000CC"/>
                </a:solidFill>
              </a:rPr>
              <a:t> </a:t>
            </a:r>
            <a:r>
              <a:rPr lang="en-US" sz="2800" dirty="0" err="1">
                <a:solidFill>
                  <a:srgbClr val="0000CC"/>
                </a:solidFill>
              </a:rPr>
              <a:t>khiển</a:t>
            </a:r>
            <a:r>
              <a:rPr lang="en-US" sz="2800" dirty="0">
                <a:solidFill>
                  <a:srgbClr val="0000CC"/>
                </a:solidFill>
              </a:rPr>
              <a:t> </a:t>
            </a:r>
            <a:r>
              <a:rPr lang="en-US" sz="2800" dirty="0" err="1">
                <a:solidFill>
                  <a:srgbClr val="0000CC"/>
                </a:solidFill>
              </a:rPr>
              <a:t>hành</a:t>
            </a:r>
            <a:r>
              <a:rPr lang="en-US" sz="2800" dirty="0">
                <a:solidFill>
                  <a:srgbClr val="0000CC"/>
                </a:solidFill>
              </a:rPr>
              <a:t> vi </a:t>
            </a:r>
            <a:r>
              <a:rPr lang="en-US" sz="2800" dirty="0" err="1">
                <a:solidFill>
                  <a:srgbClr val="0000CC"/>
                </a:solidFill>
              </a:rPr>
              <a:t>của</a:t>
            </a:r>
            <a:r>
              <a:rPr lang="en-US" sz="2800" dirty="0">
                <a:solidFill>
                  <a:srgbClr val="0000CC"/>
                </a:solidFill>
              </a:rPr>
              <a:t> </a:t>
            </a:r>
            <a:r>
              <a:rPr lang="en-US" sz="2800" dirty="0" err="1">
                <a:solidFill>
                  <a:srgbClr val="0000CC"/>
                </a:solidFill>
              </a:rPr>
              <a:t>mình</a:t>
            </a:r>
            <a:r>
              <a:rPr lang="en-US" sz="2800" dirty="0">
                <a:solidFill>
                  <a:srgbClr val="0000CC"/>
                </a:solidFill>
              </a:rPr>
              <a:t> do </a:t>
            </a:r>
            <a:r>
              <a:rPr lang="en-US" sz="2800" dirty="0" err="1">
                <a:solidFill>
                  <a:srgbClr val="0000CC"/>
                </a:solidFill>
              </a:rPr>
              <a:t>dùng</a:t>
            </a:r>
            <a:r>
              <a:rPr lang="en-US" sz="2800" dirty="0">
                <a:solidFill>
                  <a:srgbClr val="0000CC"/>
                </a:solidFill>
              </a:rPr>
              <a:t> </a:t>
            </a:r>
            <a:r>
              <a:rPr lang="en-US" sz="2800" dirty="0" err="1">
                <a:solidFill>
                  <a:srgbClr val="0000CC"/>
                </a:solidFill>
              </a:rPr>
              <a:t>rượu</a:t>
            </a:r>
            <a:r>
              <a:rPr lang="en-US" sz="2800" dirty="0">
                <a:solidFill>
                  <a:srgbClr val="0000CC"/>
                </a:solidFill>
              </a:rPr>
              <a:t>, </a:t>
            </a:r>
            <a:r>
              <a:rPr lang="en-US" sz="2800" dirty="0" err="1">
                <a:solidFill>
                  <a:srgbClr val="0000CC"/>
                </a:solidFill>
              </a:rPr>
              <a:t>bia</a:t>
            </a:r>
            <a:r>
              <a:rPr lang="en-US" sz="2800" dirty="0">
                <a:solidFill>
                  <a:srgbClr val="0000CC"/>
                </a:solidFill>
              </a:rPr>
              <a:t> </a:t>
            </a:r>
            <a:r>
              <a:rPr lang="en-US" sz="2800" dirty="0" err="1">
                <a:solidFill>
                  <a:srgbClr val="0000CC"/>
                </a:solidFill>
              </a:rPr>
              <a:t>hoặc</a:t>
            </a:r>
            <a:r>
              <a:rPr lang="en-US" sz="2800" dirty="0">
                <a:solidFill>
                  <a:srgbClr val="0000CC"/>
                </a:solidFill>
              </a:rPr>
              <a:t> </a:t>
            </a:r>
            <a:r>
              <a:rPr lang="en-US" sz="2800" dirty="0" err="1">
                <a:solidFill>
                  <a:srgbClr val="0000CC"/>
                </a:solidFill>
              </a:rPr>
              <a:t>chất</a:t>
            </a:r>
            <a:r>
              <a:rPr lang="en-US" sz="2800" dirty="0">
                <a:solidFill>
                  <a:srgbClr val="0000CC"/>
                </a:solidFill>
              </a:rPr>
              <a:t> </a:t>
            </a:r>
            <a:r>
              <a:rPr lang="en-US" sz="2800" dirty="0" err="1">
                <a:solidFill>
                  <a:srgbClr val="0000CC"/>
                </a:solidFill>
              </a:rPr>
              <a:t>kích</a:t>
            </a:r>
            <a:r>
              <a:rPr lang="en-US" sz="2800" dirty="0">
                <a:solidFill>
                  <a:srgbClr val="0000CC"/>
                </a:solidFill>
              </a:rPr>
              <a:t> </a:t>
            </a:r>
            <a:r>
              <a:rPr lang="en-US" sz="2800" dirty="0" err="1">
                <a:solidFill>
                  <a:srgbClr val="0000CC"/>
                </a:solidFill>
              </a:rPr>
              <a:t>thích</a:t>
            </a:r>
            <a:r>
              <a:rPr lang="en-US" sz="2800" dirty="0">
                <a:solidFill>
                  <a:srgbClr val="0000CC"/>
                </a:solidFill>
              </a:rPr>
              <a:t> </a:t>
            </a:r>
            <a:r>
              <a:rPr lang="en-US" sz="2800" dirty="0" err="1">
                <a:solidFill>
                  <a:srgbClr val="0000CC"/>
                </a:solidFill>
              </a:rPr>
              <a:t>mạnh</a:t>
            </a:r>
            <a:r>
              <a:rPr lang="en-US" sz="2800" dirty="0">
                <a:solidFill>
                  <a:srgbClr val="0000CC"/>
                </a:solidFill>
              </a:rPr>
              <a:t> </a:t>
            </a:r>
            <a:r>
              <a:rPr lang="en-US" sz="2800" dirty="0" err="1">
                <a:solidFill>
                  <a:srgbClr val="0000CC"/>
                </a:solidFill>
              </a:rPr>
              <a:t>khác</a:t>
            </a:r>
            <a:r>
              <a:rPr lang="en-US" sz="2800" dirty="0">
                <a:solidFill>
                  <a:srgbClr val="0000CC"/>
                </a:solidFill>
              </a:rPr>
              <a:t>, </a:t>
            </a:r>
            <a:r>
              <a:rPr lang="en-US" sz="2800" dirty="0" err="1">
                <a:solidFill>
                  <a:srgbClr val="0000CC"/>
                </a:solidFill>
              </a:rPr>
              <a:t>thì</a:t>
            </a:r>
            <a:r>
              <a:rPr lang="en-US" sz="2800" dirty="0">
                <a:solidFill>
                  <a:srgbClr val="0000CC"/>
                </a:solidFill>
              </a:rPr>
              <a:t> </a:t>
            </a:r>
            <a:r>
              <a:rPr lang="en-US" sz="2800" dirty="0" err="1">
                <a:solidFill>
                  <a:srgbClr val="0000CC"/>
                </a:solidFill>
              </a:rPr>
              <a:t>vẫn</a:t>
            </a:r>
            <a:r>
              <a:rPr lang="en-US" sz="2800" dirty="0">
                <a:solidFill>
                  <a:srgbClr val="0000CC"/>
                </a:solidFill>
              </a:rPr>
              <a:t> </a:t>
            </a:r>
            <a:r>
              <a:rPr lang="en-US" sz="2800" dirty="0" err="1">
                <a:solidFill>
                  <a:srgbClr val="0000CC"/>
                </a:solidFill>
              </a:rPr>
              <a:t>phải</a:t>
            </a:r>
            <a:r>
              <a:rPr lang="en-US" sz="2800" dirty="0">
                <a:solidFill>
                  <a:srgbClr val="0000CC"/>
                </a:solidFill>
              </a:rPr>
              <a:t> </a:t>
            </a:r>
            <a:r>
              <a:rPr lang="en-US" sz="2800" dirty="0" err="1">
                <a:solidFill>
                  <a:srgbClr val="0000CC"/>
                </a:solidFill>
              </a:rPr>
              <a:t>chịu</a:t>
            </a:r>
            <a:r>
              <a:rPr lang="en-US" sz="2800" dirty="0">
                <a:solidFill>
                  <a:srgbClr val="0000CC"/>
                </a:solidFill>
              </a:rPr>
              <a:t> </a:t>
            </a:r>
            <a:r>
              <a:rPr lang="en-US" sz="2800" dirty="0" err="1">
                <a:solidFill>
                  <a:srgbClr val="0000CC"/>
                </a:solidFill>
              </a:rPr>
              <a:t>trách</a:t>
            </a:r>
            <a:r>
              <a:rPr lang="en-US" sz="2800" dirty="0">
                <a:solidFill>
                  <a:srgbClr val="0000CC"/>
                </a:solidFill>
              </a:rPr>
              <a:t> </a:t>
            </a:r>
            <a:r>
              <a:rPr lang="en-US" sz="2800" dirty="0" err="1">
                <a:solidFill>
                  <a:srgbClr val="0000CC"/>
                </a:solidFill>
              </a:rPr>
              <a:t>nhiệm</a:t>
            </a:r>
            <a:r>
              <a:rPr lang="en-US" sz="2800" dirty="0">
                <a:solidFill>
                  <a:srgbClr val="0000CC"/>
                </a:solidFill>
              </a:rPr>
              <a:t> </a:t>
            </a:r>
            <a:r>
              <a:rPr lang="en-US" sz="2800" dirty="0" err="1">
                <a:solidFill>
                  <a:srgbClr val="0000CC"/>
                </a:solidFill>
              </a:rPr>
              <a:t>hình</a:t>
            </a:r>
            <a:r>
              <a:rPr lang="en-US" sz="2800" dirty="0">
                <a:solidFill>
                  <a:srgbClr val="0000CC"/>
                </a:solidFill>
              </a:rPr>
              <a:t> </a:t>
            </a:r>
            <a:r>
              <a:rPr lang="en-US" sz="2800" dirty="0" err="1">
                <a:solidFill>
                  <a:srgbClr val="0000CC"/>
                </a:solidFill>
              </a:rPr>
              <a:t>sự</a:t>
            </a:r>
            <a:r>
              <a:rPr lang="en-US" sz="2800" dirty="0">
                <a:solidFill>
                  <a:srgbClr val="0000CC"/>
                </a:solidFill>
              </a:rPr>
              <a:t>”.</a:t>
            </a:r>
          </a:p>
        </p:txBody>
      </p:sp>
    </p:spTree>
    <p:extLst>
      <p:ext uri="{BB962C8B-B14F-4D97-AF65-F5344CB8AC3E}">
        <p14:creationId xmlns:p14="http://schemas.microsoft.com/office/powerpoint/2010/main" val="121466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6231" y="9189"/>
            <a:ext cx="8377614" cy="691428"/>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3600" b="1">
                <a:solidFill>
                  <a:srgbClr val="0000CC"/>
                </a:solidFill>
                <a:latin typeface="#9Slide03 AllRoundGothic"/>
              </a:rPr>
              <a:t>TR</a:t>
            </a:r>
            <a:r>
              <a:rPr lang="en-US" sz="4000" b="1">
                <a:solidFill>
                  <a:srgbClr val="0000CC"/>
                </a:solidFill>
                <a:latin typeface="#9Slide03 AllRoundGothic"/>
              </a:rPr>
              <a:t>Ả LỜI</a:t>
            </a:r>
          </a:p>
        </p:txBody>
      </p:sp>
      <p:graphicFrame>
        <p:nvGraphicFramePr>
          <p:cNvPr id="80002" name="Group 130"/>
          <p:cNvGraphicFramePr>
            <a:graphicFrameLocks noGrp="1"/>
          </p:cNvGraphicFramePr>
          <p:nvPr/>
        </p:nvGraphicFramePr>
        <p:xfrm>
          <a:off x="295275" y="-11466513"/>
          <a:ext cx="11229975" cy="3302000"/>
        </p:xfrm>
        <a:graphic>
          <a:graphicData uri="http://schemas.openxmlformats.org/drawingml/2006/table">
            <a:tbl>
              <a:tblPr/>
              <a:tblGrid>
                <a:gridCol w="7570788">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2058987">
                  <a:extLst>
                    <a:ext uri="{9D8B030D-6E8A-4147-A177-3AD203B41FA5}">
                      <a16:colId xmlns:a16="http://schemas.microsoft.com/office/drawing/2014/main" val="20002"/>
                    </a:ext>
                  </a:extLst>
                </a:gridCol>
              </a:tblGrid>
              <a:tr h="517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New Roman" pitchFamily="18" charset="0"/>
                          <a:cs typeface="Times New Roman" pitchFamily="18" charset="0"/>
                        </a:rPr>
                        <a:t>Trường hợp</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New Roman" pitchFamily="18" charset="0"/>
                          <a:cs typeface="Times New Roman" pitchFamily="18" charset="0"/>
                        </a:rPr>
                        <a:t>Phân loại theo</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New Roman" pitchFamily="18" charset="0"/>
                          <a:cs typeface="Times New Roman" pitchFamily="18" charset="0"/>
                        </a:rPr>
                        <a:t>thời gian</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New Roman" pitchFamily="18" charset="0"/>
                          <a:cs typeface="Times New Roman" pitchFamily="18" charset="0"/>
                        </a:rPr>
                        <a:t>Phân loại theo</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New Roman" pitchFamily="18" charset="0"/>
                          <a:cs typeface="Times New Roman" pitchFamily="18" charset="0"/>
                        </a:rPr>
                        <a:t>lĩnh vực</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a) Bạn T đặt mục tiêu năm 18 tuổi sẽ chinh phục đỉnh Phan-xi-păng, đỉnh n</a:t>
                      </a:r>
                      <a:r>
                        <a:rPr kumimoji="0" lang="en-US" sz="1400" b="0" i="0" u="none" strike="noStrike" cap="none" normalizeH="0" baseline="0">
                          <a:ln>
                            <a:noFill/>
                          </a:ln>
                          <a:solidFill>
                            <a:srgbClr val="000000"/>
                          </a:solidFill>
                          <a:effectLst/>
                          <a:latin typeface="Calibri"/>
                          <a:cs typeface="Times New Roman" pitchFamily="18" charset="0"/>
                        </a:rPr>
                        <a:t>ú</a:t>
                      </a:r>
                      <a:r>
                        <a:rPr kumimoji="0" lang="en-US" sz="1400" b="0" i="0" u="none" strike="noStrike" cap="none" normalizeH="0" baseline="0">
                          <a:ln>
                            <a:noFill/>
                          </a:ln>
                          <a:solidFill>
                            <a:srgbClr val="000000"/>
                          </a:solidFill>
                          <a:effectLst/>
                          <a:latin typeface="Times New Roman" pitchFamily="18" charset="0"/>
                          <a:cs typeface="Times New Roman" pitchFamily="18" charset="0"/>
                        </a:rPr>
                        <a:t>i cao nhất Việt Nam.</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d</a:t>
                      </a:r>
                      <a:r>
                        <a:rPr kumimoji="0" lang="en-US" sz="1400" b="0" i="0" u="none" strike="noStrike" cap="none" normalizeH="0" baseline="0">
                          <a:ln>
                            <a:noFill/>
                          </a:ln>
                          <a:solidFill>
                            <a:srgbClr val="000000"/>
                          </a:solidFill>
                          <a:effectLst/>
                          <a:latin typeface="Calibri"/>
                          <a:cs typeface="Times New Roman" pitchFamily="18" charset="0"/>
                        </a:rPr>
                        <a:t>à</a:t>
                      </a:r>
                      <a:r>
                        <a:rPr kumimoji="0" lang="en-US" sz="1400" b="0" i="0" u="none" strike="noStrike" cap="none" normalizeH="0" baseline="0">
                          <a:ln>
                            <a:noFill/>
                          </a:ln>
                          <a:solidFill>
                            <a:srgbClr val="000000"/>
                          </a:solidFill>
                          <a:effectLst/>
                          <a:latin typeface="Times New Roman" pitchFamily="18" charset="0"/>
                          <a:cs typeface="Times New Roman" pitchFamily="18" charset="0"/>
                        </a:rPr>
                        <a:t>i hạn</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Mục tiêu ph</a:t>
                      </a:r>
                      <a:r>
                        <a:rPr kumimoji="0" lang="en-US" sz="1400" b="0" i="0" u="none" strike="noStrike" cap="none" normalizeH="0" baseline="0">
                          <a:ln>
                            <a:noFill/>
                          </a:ln>
                          <a:solidFill>
                            <a:srgbClr val="000000"/>
                          </a:solidFill>
                          <a:effectLst/>
                          <a:latin typeface="Calibri"/>
                          <a:cs typeface="Times New Roman" pitchFamily="18" charset="0"/>
                        </a:rPr>
                        <a:t>á</a:t>
                      </a:r>
                      <a:r>
                        <a:rPr kumimoji="0" lang="en-US" sz="1400" b="0" i="0" u="none" strike="noStrike" cap="none" normalizeH="0" baseline="0">
                          <a:ln>
                            <a:noFill/>
                          </a:ln>
                          <a:solidFill>
                            <a:srgbClr val="000000"/>
                          </a:solidFill>
                          <a:effectLst/>
                          <a:latin typeface="Times New Roman" pitchFamily="18" charset="0"/>
                          <a:cs typeface="Times New Roman" pitchFamily="18" charset="0"/>
                        </a:rPr>
                        <a:t>t triển bản thân</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12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b) Anh K quyết tâm mỗi s</a:t>
                      </a:r>
                      <a:r>
                        <a:rPr kumimoji="0" lang="en-US" sz="1400" b="0" i="0" u="none" strike="noStrike" cap="none" normalizeH="0" baseline="0">
                          <a:ln>
                            <a:noFill/>
                          </a:ln>
                          <a:solidFill>
                            <a:srgbClr val="000000"/>
                          </a:solidFill>
                          <a:effectLst/>
                          <a:latin typeface="Calibri"/>
                          <a:cs typeface="Times New Roman" pitchFamily="18" charset="0"/>
                        </a:rPr>
                        <a:t>á</a:t>
                      </a:r>
                      <a:r>
                        <a:rPr kumimoji="0" lang="en-US" sz="1400" b="0" i="0" u="none" strike="noStrike" cap="none" normalizeH="0" baseline="0">
                          <a:ln>
                            <a:noFill/>
                          </a:ln>
                          <a:solidFill>
                            <a:srgbClr val="000000"/>
                          </a:solidFill>
                          <a:effectLst/>
                          <a:latin typeface="Times New Roman" pitchFamily="18" charset="0"/>
                          <a:cs typeface="Times New Roman" pitchFamily="18" charset="0"/>
                        </a:rPr>
                        <a:t>ng sẽ dậy sớm chạy ba vòng quanh khu chung cư.</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ngắn hạn</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sức khỏe</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c) Chị M đặt mục tiêu trong th</a:t>
                      </a:r>
                      <a:r>
                        <a:rPr kumimoji="0" lang="en-US" sz="1400" b="0" i="0" u="none" strike="noStrike" cap="none" normalizeH="0" baseline="0">
                          <a:ln>
                            <a:noFill/>
                          </a:ln>
                          <a:solidFill>
                            <a:srgbClr val="000000"/>
                          </a:solidFill>
                          <a:effectLst/>
                          <a:latin typeface="Calibri"/>
                          <a:cs typeface="Times New Roman" pitchFamily="18" charset="0"/>
                        </a:rPr>
                        <a:t>á</a:t>
                      </a:r>
                      <a:r>
                        <a:rPr kumimoji="0" lang="en-US" sz="1400" b="0" i="0" u="none" strike="noStrike" cap="none" normalizeH="0" baseline="0">
                          <a:ln>
                            <a:noFill/>
                          </a:ln>
                          <a:solidFill>
                            <a:srgbClr val="000000"/>
                          </a:solidFill>
                          <a:effectLst/>
                          <a:latin typeface="Times New Roman" pitchFamily="18" charset="0"/>
                          <a:cs typeface="Times New Roman" pitchFamily="18" charset="0"/>
                        </a:rPr>
                        <a:t>ng n</a:t>
                      </a:r>
                      <a:r>
                        <a:rPr kumimoji="0" lang="en-US" sz="1400" b="0" i="0" u="none" strike="noStrike" cap="none" normalizeH="0" baseline="0">
                          <a:ln>
                            <a:noFill/>
                          </a:ln>
                          <a:solidFill>
                            <a:srgbClr val="000000"/>
                          </a:solidFill>
                          <a:effectLst/>
                          <a:latin typeface="Calibri"/>
                          <a:cs typeface="Times New Roman" pitchFamily="18" charset="0"/>
                        </a:rPr>
                        <a:t>à</a:t>
                      </a:r>
                      <a:r>
                        <a:rPr kumimoji="0" lang="en-US" sz="1400" b="0" i="0" u="none" strike="noStrike" cap="none" normalizeH="0" baseline="0">
                          <a:ln>
                            <a:noFill/>
                          </a:ln>
                          <a:solidFill>
                            <a:srgbClr val="000000"/>
                          </a:solidFill>
                          <a:effectLst/>
                          <a:latin typeface="Times New Roman" pitchFamily="18" charset="0"/>
                          <a:cs typeface="Times New Roman" pitchFamily="18" charset="0"/>
                        </a:rPr>
                        <a:t>y sẽ đọc xong cuốn s</a:t>
                      </a:r>
                      <a:r>
                        <a:rPr kumimoji="0" lang="en-US" sz="1400" b="0" i="0" u="none" strike="noStrike" cap="none" normalizeH="0" baseline="0">
                          <a:ln>
                            <a:noFill/>
                          </a:ln>
                          <a:solidFill>
                            <a:srgbClr val="000000"/>
                          </a:solidFill>
                          <a:effectLst/>
                          <a:latin typeface="Calibri"/>
                          <a:cs typeface="Times New Roman" pitchFamily="18" charset="0"/>
                        </a:rPr>
                        <a:t>á</a:t>
                      </a:r>
                      <a:r>
                        <a:rPr kumimoji="0" lang="en-US" sz="1400" b="0" i="0" u="none" strike="noStrike" cap="none" normalizeH="0" baseline="0">
                          <a:ln>
                            <a:noFill/>
                          </a:ln>
                          <a:solidFill>
                            <a:srgbClr val="000000"/>
                          </a:solidFill>
                          <a:effectLst/>
                          <a:latin typeface="Times New Roman" pitchFamily="18" charset="0"/>
                          <a:cs typeface="Times New Roman" pitchFamily="18" charset="0"/>
                        </a:rPr>
                        <a:t>ch về kĩ năng l</a:t>
                      </a:r>
                      <a:r>
                        <a:rPr kumimoji="0" lang="en-US" sz="1400" b="0" i="0" u="none" strike="noStrike" cap="none" normalizeH="0" baseline="0">
                          <a:ln>
                            <a:noFill/>
                          </a:ln>
                          <a:solidFill>
                            <a:srgbClr val="000000"/>
                          </a:solidFill>
                          <a:effectLst/>
                          <a:latin typeface="Calibri"/>
                          <a:cs typeface="Times New Roman" pitchFamily="18" charset="0"/>
                        </a:rPr>
                        <a:t>à</a:t>
                      </a:r>
                      <a:r>
                        <a:rPr kumimoji="0" lang="en-US" sz="1400" b="0" i="0" u="none" strike="noStrike" cap="none" normalizeH="0" baseline="0">
                          <a:ln>
                            <a:noFill/>
                          </a:ln>
                          <a:solidFill>
                            <a:srgbClr val="000000"/>
                          </a:solidFill>
                          <a:effectLst/>
                          <a:latin typeface="Times New Roman" pitchFamily="18" charset="0"/>
                          <a:cs typeface="Times New Roman" pitchFamily="18" charset="0"/>
                        </a:rPr>
                        <a:t>m việc nh</a:t>
                      </a:r>
                      <a:r>
                        <a:rPr kumimoji="0" lang="en-US" sz="1400" b="0" i="0" u="none" strike="noStrike" cap="none" normalizeH="0" baseline="0">
                          <a:ln>
                            <a:noFill/>
                          </a:ln>
                          <a:solidFill>
                            <a:srgbClr val="000000"/>
                          </a:solidFill>
                          <a:effectLst/>
                          <a:latin typeface="Calibri"/>
                          <a:cs typeface="Times New Roman" pitchFamily="18" charset="0"/>
                        </a:rPr>
                        <a:t>ó</a:t>
                      </a:r>
                      <a:r>
                        <a:rPr kumimoji="0" lang="en-US" sz="1400" b="0" i="0" u="none" strike="noStrike" cap="none" normalizeH="0" baseline="0">
                          <a:ln>
                            <a:noFill/>
                          </a:ln>
                          <a:solidFill>
                            <a:srgbClr val="000000"/>
                          </a:solidFill>
                          <a:effectLst/>
                          <a:latin typeface="Times New Roman" pitchFamily="18" charset="0"/>
                          <a:cs typeface="Times New Roman" pitchFamily="18" charset="0"/>
                        </a:rPr>
                        <a:t>m v</a:t>
                      </a:r>
                      <a:r>
                        <a:rPr kumimoji="0" lang="en-US" sz="1400" b="0" i="0" u="none" strike="noStrike" cap="none" normalizeH="0" baseline="0">
                          <a:ln>
                            <a:noFill/>
                          </a:ln>
                          <a:solidFill>
                            <a:srgbClr val="000000"/>
                          </a:solidFill>
                          <a:effectLst/>
                          <a:latin typeface="Calibri"/>
                          <a:cs typeface="Times New Roman" pitchFamily="18" charset="0"/>
                        </a:rPr>
                        <a:t>à</a:t>
                      </a:r>
                      <a:r>
                        <a:rPr kumimoji="0" lang="en-US" sz="1400" b="0" i="0" u="none" strike="noStrike" cap="none" normalizeH="0" baseline="0">
                          <a:ln>
                            <a:noFill/>
                          </a:ln>
                          <a:solidFill>
                            <a:srgbClr val="000000"/>
                          </a:solidFill>
                          <a:effectLst/>
                          <a:latin typeface="Times New Roman" pitchFamily="18" charset="0"/>
                          <a:cs typeface="Times New Roman" pitchFamily="18" charset="0"/>
                        </a:rPr>
                        <a:t> giải quyết vấn đề.</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ngắn hạn</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Mục tiêu ph</a:t>
                      </a:r>
                      <a:r>
                        <a:rPr kumimoji="0" lang="en-US" sz="1400" b="0" i="0" u="none" strike="noStrike" cap="none" normalizeH="0" baseline="0">
                          <a:ln>
                            <a:noFill/>
                          </a:ln>
                          <a:solidFill>
                            <a:srgbClr val="000000"/>
                          </a:solidFill>
                          <a:effectLst/>
                          <a:latin typeface="Calibri"/>
                          <a:cs typeface="Times New Roman" pitchFamily="18" charset="0"/>
                        </a:rPr>
                        <a:t>á</a:t>
                      </a:r>
                      <a:r>
                        <a:rPr kumimoji="0" lang="en-US" sz="1400" b="0" i="0" u="none" strike="noStrike" cap="none" normalizeH="0" baseline="0">
                          <a:ln>
                            <a:noFill/>
                          </a:ln>
                          <a:solidFill>
                            <a:srgbClr val="000000"/>
                          </a:solidFill>
                          <a:effectLst/>
                          <a:latin typeface="Times New Roman" pitchFamily="18" charset="0"/>
                          <a:cs typeface="Times New Roman" pitchFamily="18" charset="0"/>
                        </a:rPr>
                        <a:t>t triển bản thân</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d) Bạn G đặt mục tiêu năm 24 tuổi sẽ trở th</a:t>
                      </a:r>
                      <a:r>
                        <a:rPr kumimoji="0" lang="en-US" sz="1400" b="0" i="0" u="none" strike="noStrike" cap="none" normalizeH="0" baseline="0">
                          <a:ln>
                            <a:noFill/>
                          </a:ln>
                          <a:solidFill>
                            <a:srgbClr val="000000"/>
                          </a:solidFill>
                          <a:effectLst/>
                          <a:latin typeface="Calibri"/>
                          <a:cs typeface="Times New Roman" pitchFamily="18" charset="0"/>
                        </a:rPr>
                        <a:t>à</a:t>
                      </a:r>
                      <a:r>
                        <a:rPr kumimoji="0" lang="en-US" sz="1400" b="0" i="0" u="none" strike="noStrike" cap="none" normalizeH="0" baseline="0">
                          <a:ln>
                            <a:noFill/>
                          </a:ln>
                          <a:solidFill>
                            <a:srgbClr val="000000"/>
                          </a:solidFill>
                          <a:effectLst/>
                          <a:latin typeface="Times New Roman" pitchFamily="18" charset="0"/>
                          <a:cs typeface="Times New Roman" pitchFamily="18" charset="0"/>
                        </a:rPr>
                        <a:t>nh nh</a:t>
                      </a:r>
                      <a:r>
                        <a:rPr kumimoji="0" lang="en-US" sz="1400" b="0" i="0" u="none" strike="noStrike" cap="none" normalizeH="0" baseline="0">
                          <a:ln>
                            <a:noFill/>
                          </a:ln>
                          <a:solidFill>
                            <a:srgbClr val="000000"/>
                          </a:solidFill>
                          <a:effectLst/>
                          <a:latin typeface="Calibri"/>
                          <a:cs typeface="Times New Roman" pitchFamily="18" charset="0"/>
                        </a:rPr>
                        <a:t>à</a:t>
                      </a:r>
                      <a:r>
                        <a:rPr kumimoji="0" lang="en-US" sz="1400" b="0" i="0" u="none" strike="noStrike" cap="none" normalizeH="0" baseline="0">
                          <a:ln>
                            <a:noFill/>
                          </a:ln>
                          <a:solidFill>
                            <a:srgbClr val="000000"/>
                          </a:solidFill>
                          <a:effectLst/>
                          <a:latin typeface="Times New Roman" pitchFamily="18" charset="0"/>
                          <a:cs typeface="Times New Roman" pitchFamily="18" charset="0"/>
                        </a:rPr>
                        <a:t> văn viết truyện cho thiếu nhi.</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d</a:t>
                      </a:r>
                      <a:r>
                        <a:rPr kumimoji="0" lang="en-US" sz="1400" b="0" i="0" u="none" strike="noStrike" cap="none" normalizeH="0" baseline="0">
                          <a:ln>
                            <a:noFill/>
                          </a:ln>
                          <a:solidFill>
                            <a:srgbClr val="000000"/>
                          </a:solidFill>
                          <a:effectLst/>
                          <a:latin typeface="Calibri"/>
                          <a:cs typeface="Times New Roman" pitchFamily="18" charset="0"/>
                        </a:rPr>
                        <a:t>à</a:t>
                      </a:r>
                      <a:r>
                        <a:rPr kumimoji="0" lang="en-US" sz="1400" b="0" i="0" u="none" strike="noStrike" cap="none" normalizeH="0" baseline="0">
                          <a:ln>
                            <a:noFill/>
                          </a:ln>
                          <a:solidFill>
                            <a:srgbClr val="000000"/>
                          </a:solidFill>
                          <a:effectLst/>
                          <a:latin typeface="Times New Roman" pitchFamily="18" charset="0"/>
                          <a:cs typeface="Times New Roman" pitchFamily="18" charset="0"/>
                        </a:rPr>
                        <a:t>i hạn</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nghề nghiệp</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7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e) M</a:t>
                      </a:r>
                      <a:r>
                        <a:rPr kumimoji="0" lang="en-US" sz="1400" b="0" i="0" u="none" strike="noStrike" cap="none" normalizeH="0" baseline="0">
                          <a:ln>
                            <a:noFill/>
                          </a:ln>
                          <a:solidFill>
                            <a:srgbClr val="000000"/>
                          </a:solidFill>
                          <a:effectLst/>
                          <a:latin typeface="Calibri"/>
                          <a:cs typeface="Times New Roman" pitchFamily="18" charset="0"/>
                        </a:rPr>
                        <a:t>ù</a:t>
                      </a:r>
                      <a:r>
                        <a:rPr kumimoji="0" lang="en-US" sz="1400" b="0" i="0" u="none" strike="noStrike" cap="none" normalizeH="0" baseline="0">
                          <a:ln>
                            <a:noFill/>
                          </a:ln>
                          <a:solidFill>
                            <a:srgbClr val="000000"/>
                          </a:solidFill>
                          <a:effectLst/>
                          <a:latin typeface="Times New Roman" pitchFamily="18" charset="0"/>
                          <a:cs typeface="Times New Roman" pitchFamily="18" charset="0"/>
                        </a:rPr>
                        <a:t>a đông n</a:t>
                      </a:r>
                      <a:r>
                        <a:rPr kumimoji="0" lang="en-US" sz="1400" b="0" i="0" u="none" strike="noStrike" cap="none" normalizeH="0" baseline="0">
                          <a:ln>
                            <a:noFill/>
                          </a:ln>
                          <a:solidFill>
                            <a:srgbClr val="000000"/>
                          </a:solidFill>
                          <a:effectLst/>
                          <a:latin typeface="Calibri"/>
                          <a:cs typeface="Times New Roman" pitchFamily="18" charset="0"/>
                        </a:rPr>
                        <a:t>à</a:t>
                      </a:r>
                      <a:r>
                        <a:rPr kumimoji="0" lang="en-US" sz="1400" b="0" i="0" u="none" strike="noStrike" cap="none" normalizeH="0" baseline="0">
                          <a:ln>
                            <a:noFill/>
                          </a:ln>
                          <a:solidFill>
                            <a:srgbClr val="000000"/>
                          </a:solidFill>
                          <a:effectLst/>
                          <a:latin typeface="Times New Roman" pitchFamily="18" charset="0"/>
                          <a:cs typeface="Times New Roman" pitchFamily="18" charset="0"/>
                        </a:rPr>
                        <a:t>y, anh S sẽ quyên g</a:t>
                      </a:r>
                      <a:r>
                        <a:rPr kumimoji="0" lang="en-US" sz="1400" b="0" i="0" u="none" strike="noStrike" cap="none" normalizeH="0" baseline="0">
                          <a:ln>
                            <a:noFill/>
                          </a:ln>
                          <a:solidFill>
                            <a:srgbClr val="000000"/>
                          </a:solidFill>
                          <a:effectLst/>
                          <a:latin typeface="Calibri"/>
                          <a:cs typeface="Times New Roman" pitchFamily="18" charset="0"/>
                        </a:rPr>
                        <a:t>ó</a:t>
                      </a:r>
                      <a:r>
                        <a:rPr kumimoji="0" lang="en-US" sz="1400" b="0" i="0" u="none" strike="noStrike" cap="none" normalizeH="0" baseline="0">
                          <a:ln>
                            <a:noFill/>
                          </a:ln>
                          <a:solidFill>
                            <a:srgbClr val="000000"/>
                          </a:solidFill>
                          <a:effectLst/>
                          <a:latin typeface="Times New Roman" pitchFamily="18" charset="0"/>
                          <a:cs typeface="Times New Roman" pitchFamily="18" charset="0"/>
                        </a:rPr>
                        <a:t>p hai th</a:t>
                      </a:r>
                      <a:r>
                        <a:rPr kumimoji="0" lang="en-US" sz="1400" b="0" i="0" u="none" strike="noStrike" cap="none" normalizeH="0" baseline="0">
                          <a:ln>
                            <a:noFill/>
                          </a:ln>
                          <a:solidFill>
                            <a:srgbClr val="000000"/>
                          </a:solidFill>
                          <a:effectLst/>
                          <a:latin typeface="Calibri"/>
                          <a:cs typeface="Times New Roman" pitchFamily="18" charset="0"/>
                        </a:rPr>
                        <a:t>ù</a:t>
                      </a:r>
                      <a:r>
                        <a:rPr kumimoji="0" lang="en-US" sz="1400" b="0" i="0" u="none" strike="noStrike" cap="none" normalizeH="0" baseline="0">
                          <a:ln>
                            <a:noFill/>
                          </a:ln>
                          <a:solidFill>
                            <a:srgbClr val="000000"/>
                          </a:solidFill>
                          <a:effectLst/>
                          <a:latin typeface="Times New Roman" pitchFamily="18" charset="0"/>
                          <a:cs typeface="Times New Roman" pitchFamily="18" charset="0"/>
                        </a:rPr>
                        <a:t>ng quần </a:t>
                      </a:r>
                      <a:r>
                        <a:rPr kumimoji="0" lang="en-US" sz="1400" b="0" i="0" u="none" strike="noStrike" cap="none" normalizeH="0" baseline="0">
                          <a:ln>
                            <a:noFill/>
                          </a:ln>
                          <a:solidFill>
                            <a:srgbClr val="000000"/>
                          </a:solidFill>
                          <a:effectLst/>
                          <a:latin typeface="Calibri"/>
                          <a:cs typeface="Times New Roman" pitchFamily="18" charset="0"/>
                        </a:rPr>
                        <a:t>á</a:t>
                      </a:r>
                      <a:r>
                        <a:rPr kumimoji="0" lang="en-US" sz="1400" b="0" i="0" u="none" strike="noStrike" cap="none" normalizeH="0" baseline="0">
                          <a:ln>
                            <a:noFill/>
                          </a:ln>
                          <a:solidFill>
                            <a:srgbClr val="000000"/>
                          </a:solidFill>
                          <a:effectLst/>
                          <a:latin typeface="Times New Roman" pitchFamily="18" charset="0"/>
                          <a:cs typeface="Times New Roman" pitchFamily="18" charset="0"/>
                        </a:rPr>
                        <a:t>o ẩm cho trẻ em ngh</a:t>
                      </a:r>
                      <a:r>
                        <a:rPr kumimoji="0" lang="en-US" sz="1400" b="0" i="0" u="none" strike="noStrike" cap="none" normalizeH="0" baseline="0">
                          <a:ln>
                            <a:noFill/>
                          </a:ln>
                          <a:solidFill>
                            <a:srgbClr val="000000"/>
                          </a:solidFill>
                          <a:effectLst/>
                          <a:latin typeface="Calibri"/>
                          <a:cs typeface="Times New Roman" pitchFamily="18" charset="0"/>
                        </a:rPr>
                        <a:t>è</a:t>
                      </a:r>
                      <a:r>
                        <a:rPr kumimoji="0" lang="en-US" sz="1400" b="0" i="0" u="none" strike="noStrike" cap="none" normalizeH="0" baseline="0">
                          <a:ln>
                            <a:noFill/>
                          </a:ln>
                          <a:solidFill>
                            <a:srgbClr val="000000"/>
                          </a:solidFill>
                          <a:effectLst/>
                          <a:latin typeface="Times New Roman" pitchFamily="18" charset="0"/>
                          <a:cs typeface="Times New Roman" pitchFamily="18" charset="0"/>
                        </a:rPr>
                        <a:t>o.</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Mục tiêu</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ngắn hạn</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Times New Roman" pitchFamily="18" charset="0"/>
                        </a:rPr>
                        <a:t>Mục tiêu cống hiến xã hội</a:t>
                      </a:r>
                      <a:endParaRPr kumimoji="0" lang="en-US" sz="1800" b="0" i="0" u="none" strike="noStrike" cap="none" normalizeH="0" baseline="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Rectangle 1"/>
          <p:cNvSpPr/>
          <p:nvPr/>
        </p:nvSpPr>
        <p:spPr>
          <a:xfrm>
            <a:off x="333656" y="909988"/>
            <a:ext cx="11362764" cy="6001643"/>
          </a:xfrm>
          <a:prstGeom prst="rect">
            <a:avLst/>
          </a:prstGeom>
        </p:spPr>
        <p:txBody>
          <a:bodyPr wrap="square">
            <a:spAutoFit/>
          </a:bodyPr>
          <a:lstStyle/>
          <a:p>
            <a:pPr algn="just"/>
            <a:r>
              <a:rPr lang="en-US" sz="3200" b="1" dirty="0">
                <a:solidFill>
                  <a:srgbClr val="0000CC"/>
                </a:solidFill>
              </a:rPr>
              <a:t>c) </a:t>
            </a:r>
            <a:r>
              <a:rPr lang="en-US" sz="3200" dirty="0" err="1">
                <a:solidFill>
                  <a:srgbClr val="0000CC"/>
                </a:solidFill>
              </a:rPr>
              <a:t>Không</a:t>
            </a:r>
            <a:r>
              <a:rPr lang="en-US" sz="3200" dirty="0">
                <a:solidFill>
                  <a:srgbClr val="0000CC"/>
                </a:solidFill>
              </a:rPr>
              <a:t> </a:t>
            </a:r>
            <a:r>
              <a:rPr lang="en-US" sz="3200" dirty="0" err="1">
                <a:solidFill>
                  <a:srgbClr val="0000CC"/>
                </a:solidFill>
              </a:rPr>
              <a:t>đồng</a:t>
            </a:r>
            <a:r>
              <a:rPr lang="en-US" sz="3200" dirty="0">
                <a:solidFill>
                  <a:srgbClr val="0000CC"/>
                </a:solidFill>
              </a:rPr>
              <a:t> </a:t>
            </a:r>
            <a:r>
              <a:rPr lang="en-US" sz="3200" dirty="0" err="1">
                <a:solidFill>
                  <a:srgbClr val="0000CC"/>
                </a:solidFill>
              </a:rPr>
              <a:t>tình</a:t>
            </a:r>
            <a:r>
              <a:rPr lang="en-US" sz="3200" dirty="0">
                <a:solidFill>
                  <a:srgbClr val="0000CC"/>
                </a:solidFill>
              </a:rPr>
              <a:t>, </a:t>
            </a:r>
            <a:r>
              <a:rPr lang="en-US" sz="3200" dirty="0" err="1">
                <a:solidFill>
                  <a:srgbClr val="0000CC"/>
                </a:solidFill>
              </a:rPr>
              <a:t>vì</a:t>
            </a:r>
            <a:r>
              <a:rPr lang="en-US" sz="3200" dirty="0">
                <a:solidFill>
                  <a:srgbClr val="0000CC"/>
                </a:solidFill>
              </a:rPr>
              <a:t>: </a:t>
            </a:r>
            <a:r>
              <a:rPr lang="en-US" sz="3200" dirty="0" err="1">
                <a:solidFill>
                  <a:srgbClr val="0000CC"/>
                </a:solidFill>
              </a:rPr>
              <a:t>trách</a:t>
            </a:r>
            <a:r>
              <a:rPr lang="en-US" sz="3200" dirty="0">
                <a:solidFill>
                  <a:srgbClr val="0000CC"/>
                </a:solidFill>
              </a:rPr>
              <a:t> </a:t>
            </a:r>
            <a:r>
              <a:rPr lang="en-US" sz="3200" dirty="0" err="1">
                <a:solidFill>
                  <a:srgbClr val="0000CC"/>
                </a:solidFill>
              </a:rPr>
              <a:t>nhiệm</a:t>
            </a:r>
            <a:r>
              <a:rPr lang="en-US" sz="3200" dirty="0">
                <a:solidFill>
                  <a:srgbClr val="0000CC"/>
                </a:solidFill>
              </a:rPr>
              <a:t> </a:t>
            </a:r>
            <a:r>
              <a:rPr lang="en-US" sz="3200" dirty="0" err="1">
                <a:solidFill>
                  <a:srgbClr val="0000CC"/>
                </a:solidFill>
              </a:rPr>
              <a:t>pháp</a:t>
            </a:r>
            <a:r>
              <a:rPr lang="en-US" sz="3200" dirty="0">
                <a:solidFill>
                  <a:srgbClr val="0000CC"/>
                </a:solidFill>
              </a:rPr>
              <a:t> </a:t>
            </a:r>
            <a:r>
              <a:rPr lang="en-US" sz="3200" dirty="0" err="1">
                <a:solidFill>
                  <a:srgbClr val="0000CC"/>
                </a:solidFill>
              </a:rPr>
              <a:t>lí</a:t>
            </a:r>
            <a:r>
              <a:rPr lang="en-US" sz="3200" dirty="0">
                <a:solidFill>
                  <a:srgbClr val="0000CC"/>
                </a:solidFill>
              </a:rPr>
              <a:t> </a:t>
            </a:r>
            <a:r>
              <a:rPr lang="en-US" sz="3200" dirty="0" err="1">
                <a:solidFill>
                  <a:srgbClr val="0000CC"/>
                </a:solidFill>
              </a:rPr>
              <a:t>khi</a:t>
            </a:r>
            <a:r>
              <a:rPr lang="en-US" sz="3200" dirty="0">
                <a:solidFill>
                  <a:srgbClr val="0000CC"/>
                </a:solidFill>
              </a:rPr>
              <a:t> </a:t>
            </a:r>
            <a:r>
              <a:rPr lang="en-US" sz="3200" dirty="0" err="1">
                <a:solidFill>
                  <a:srgbClr val="0000CC"/>
                </a:solidFill>
              </a:rPr>
              <a:t>được</a:t>
            </a:r>
            <a:r>
              <a:rPr lang="en-US" sz="3200" dirty="0">
                <a:solidFill>
                  <a:srgbClr val="0000CC"/>
                </a:solidFill>
              </a:rPr>
              <a:t> </a:t>
            </a:r>
            <a:r>
              <a:rPr lang="en-US" sz="3200" dirty="0" err="1">
                <a:solidFill>
                  <a:srgbClr val="0000CC"/>
                </a:solidFill>
              </a:rPr>
              <a:t>áp</a:t>
            </a:r>
            <a:r>
              <a:rPr lang="en-US" sz="3200" dirty="0">
                <a:solidFill>
                  <a:srgbClr val="0000CC"/>
                </a:solidFill>
              </a:rPr>
              <a:t> </a:t>
            </a:r>
            <a:r>
              <a:rPr lang="en-US" sz="3200" dirty="0" err="1">
                <a:solidFill>
                  <a:srgbClr val="0000CC"/>
                </a:solidFill>
              </a:rPr>
              <a:t>dụng</a:t>
            </a:r>
            <a:r>
              <a:rPr lang="en-US" sz="3200" dirty="0">
                <a:solidFill>
                  <a:srgbClr val="0000CC"/>
                </a:solidFill>
              </a:rPr>
              <a:t> </a:t>
            </a:r>
            <a:r>
              <a:rPr lang="en-US" sz="3200" dirty="0" err="1">
                <a:solidFill>
                  <a:srgbClr val="0000CC"/>
                </a:solidFill>
              </a:rPr>
              <a:t>vào</a:t>
            </a:r>
            <a:r>
              <a:rPr lang="en-US" sz="3200" dirty="0">
                <a:solidFill>
                  <a:srgbClr val="0000CC"/>
                </a:solidFill>
              </a:rPr>
              <a:t> </a:t>
            </a:r>
            <a:r>
              <a:rPr lang="en-US" sz="3200" dirty="0" err="1">
                <a:solidFill>
                  <a:srgbClr val="0000CC"/>
                </a:solidFill>
              </a:rPr>
              <a:t>thực</a:t>
            </a:r>
            <a:r>
              <a:rPr lang="en-US" sz="3200" dirty="0">
                <a:solidFill>
                  <a:srgbClr val="0000CC"/>
                </a:solidFill>
              </a:rPr>
              <a:t> </a:t>
            </a:r>
            <a:r>
              <a:rPr lang="en-US" sz="3200" dirty="0" err="1">
                <a:solidFill>
                  <a:srgbClr val="0000CC"/>
                </a:solidFill>
              </a:rPr>
              <a:t>tiễn</a:t>
            </a:r>
            <a:r>
              <a:rPr lang="en-US" sz="3200" dirty="0">
                <a:solidFill>
                  <a:srgbClr val="0000CC"/>
                </a:solidFill>
              </a:rPr>
              <a:t> </a:t>
            </a:r>
            <a:r>
              <a:rPr lang="en-US" sz="3200" dirty="0" err="1">
                <a:solidFill>
                  <a:srgbClr val="0000CC"/>
                </a:solidFill>
              </a:rPr>
              <a:t>sẽ</a:t>
            </a:r>
            <a:r>
              <a:rPr lang="en-US" sz="3200" dirty="0">
                <a:solidFill>
                  <a:srgbClr val="0000CC"/>
                </a:solidFill>
              </a:rPr>
              <a:t> </a:t>
            </a:r>
            <a:r>
              <a:rPr lang="en-US" sz="3200" dirty="0" err="1">
                <a:solidFill>
                  <a:srgbClr val="0000CC"/>
                </a:solidFill>
              </a:rPr>
              <a:t>mang</a:t>
            </a:r>
            <a:r>
              <a:rPr lang="en-US" sz="3200" dirty="0">
                <a:solidFill>
                  <a:srgbClr val="0000CC"/>
                </a:solidFill>
              </a:rPr>
              <a:t> </a:t>
            </a:r>
            <a:r>
              <a:rPr lang="en-US" sz="3200" dirty="0" err="1">
                <a:solidFill>
                  <a:srgbClr val="0000CC"/>
                </a:solidFill>
              </a:rPr>
              <a:t>nhiều</a:t>
            </a:r>
            <a:r>
              <a:rPr lang="en-US" sz="3200" dirty="0">
                <a:solidFill>
                  <a:srgbClr val="0000CC"/>
                </a:solidFill>
              </a:rPr>
              <a:t> ý </a:t>
            </a:r>
            <a:r>
              <a:rPr lang="en-US" sz="3200" dirty="0" err="1">
                <a:solidFill>
                  <a:srgbClr val="0000CC"/>
                </a:solidFill>
              </a:rPr>
              <a:t>nghĩa</a:t>
            </a:r>
            <a:r>
              <a:rPr lang="en-US" sz="3200" dirty="0">
                <a:solidFill>
                  <a:srgbClr val="0000CC"/>
                </a:solidFill>
              </a:rPr>
              <a:t> </a:t>
            </a:r>
            <a:r>
              <a:rPr lang="en-US" sz="3200" dirty="0" err="1">
                <a:solidFill>
                  <a:srgbClr val="0000CC"/>
                </a:solidFill>
              </a:rPr>
              <a:t>tích</a:t>
            </a:r>
            <a:r>
              <a:rPr lang="en-US" sz="3200" dirty="0">
                <a:solidFill>
                  <a:srgbClr val="0000CC"/>
                </a:solidFill>
              </a:rPr>
              <a:t> </a:t>
            </a:r>
            <a:r>
              <a:rPr lang="en-US" sz="3200" dirty="0" err="1">
                <a:solidFill>
                  <a:srgbClr val="0000CC"/>
                </a:solidFill>
              </a:rPr>
              <a:t>cực</a:t>
            </a:r>
            <a:r>
              <a:rPr lang="en-US" sz="3200" dirty="0">
                <a:solidFill>
                  <a:srgbClr val="0000CC"/>
                </a:solidFill>
              </a:rPr>
              <a:t>, </a:t>
            </a:r>
            <a:r>
              <a:rPr lang="en-US" sz="3200" dirty="0" err="1">
                <a:solidFill>
                  <a:srgbClr val="0000CC"/>
                </a:solidFill>
              </a:rPr>
              <a:t>như</a:t>
            </a:r>
            <a:r>
              <a:rPr lang="en-US" sz="3200" dirty="0">
                <a:solidFill>
                  <a:srgbClr val="0000CC"/>
                </a:solidFill>
              </a:rPr>
              <a:t>: </a:t>
            </a:r>
            <a:r>
              <a:rPr lang="en-US" sz="3200" dirty="0" err="1">
                <a:solidFill>
                  <a:srgbClr val="0000CC"/>
                </a:solidFill>
              </a:rPr>
              <a:t>buộc</a:t>
            </a:r>
            <a:r>
              <a:rPr lang="en-US" sz="3200" dirty="0">
                <a:solidFill>
                  <a:srgbClr val="0000CC"/>
                </a:solidFill>
              </a:rPr>
              <a:t> </a:t>
            </a:r>
            <a:r>
              <a:rPr lang="en-US" sz="3200" dirty="0" err="1">
                <a:solidFill>
                  <a:srgbClr val="0000CC"/>
                </a:solidFill>
              </a:rPr>
              <a:t>các</a:t>
            </a:r>
            <a:r>
              <a:rPr lang="en-US" sz="3200" dirty="0">
                <a:solidFill>
                  <a:srgbClr val="0000CC"/>
                </a:solidFill>
              </a:rPr>
              <a:t> </a:t>
            </a:r>
            <a:r>
              <a:rPr lang="en-US" sz="3200" dirty="0" err="1">
                <a:solidFill>
                  <a:srgbClr val="0000CC"/>
                </a:solidFill>
              </a:rPr>
              <a:t>chủ</a:t>
            </a:r>
            <a:r>
              <a:rPr lang="en-US" sz="3200" dirty="0">
                <a:solidFill>
                  <a:srgbClr val="0000CC"/>
                </a:solidFill>
              </a:rPr>
              <a:t> </a:t>
            </a:r>
            <a:r>
              <a:rPr lang="en-US" sz="3200" dirty="0" err="1">
                <a:solidFill>
                  <a:srgbClr val="0000CC"/>
                </a:solidFill>
              </a:rPr>
              <a:t>thể</a:t>
            </a:r>
            <a:r>
              <a:rPr lang="en-US" sz="3200" dirty="0">
                <a:solidFill>
                  <a:srgbClr val="0000CC"/>
                </a:solidFill>
              </a:rPr>
              <a:t> </a:t>
            </a:r>
            <a:r>
              <a:rPr lang="en-US" sz="3200" dirty="0" err="1">
                <a:solidFill>
                  <a:srgbClr val="0000CC"/>
                </a:solidFill>
              </a:rPr>
              <a:t>chấm</a:t>
            </a:r>
            <a:r>
              <a:rPr lang="en-US" sz="3200" dirty="0">
                <a:solidFill>
                  <a:srgbClr val="0000CC"/>
                </a:solidFill>
              </a:rPr>
              <a:t> </a:t>
            </a:r>
            <a:r>
              <a:rPr lang="en-US" sz="3200" dirty="0" err="1">
                <a:solidFill>
                  <a:srgbClr val="0000CC"/>
                </a:solidFill>
              </a:rPr>
              <a:t>dứt</a:t>
            </a:r>
            <a:r>
              <a:rPr lang="en-US" sz="3200" dirty="0">
                <a:solidFill>
                  <a:srgbClr val="0000CC"/>
                </a:solidFill>
              </a:rPr>
              <a:t> </a:t>
            </a:r>
            <a:r>
              <a:rPr lang="en-US" sz="3200" dirty="0" err="1">
                <a:solidFill>
                  <a:srgbClr val="0000CC"/>
                </a:solidFill>
              </a:rPr>
              <a:t>hành</a:t>
            </a:r>
            <a:r>
              <a:rPr lang="en-US" sz="3200" dirty="0">
                <a:solidFill>
                  <a:srgbClr val="0000CC"/>
                </a:solidFill>
              </a:rPr>
              <a:t> vi </a:t>
            </a:r>
            <a:r>
              <a:rPr lang="en-US" sz="3200" dirty="0" err="1">
                <a:solidFill>
                  <a:srgbClr val="0000CC"/>
                </a:solidFill>
              </a:rPr>
              <a:t>vi</a:t>
            </a:r>
            <a:r>
              <a:rPr lang="en-US" sz="3200" dirty="0">
                <a:solidFill>
                  <a:srgbClr val="0000CC"/>
                </a:solidFill>
              </a:rPr>
              <a:t> </a:t>
            </a:r>
            <a:r>
              <a:rPr lang="en-US" sz="3200" dirty="0" err="1">
                <a:solidFill>
                  <a:srgbClr val="0000CC"/>
                </a:solidFill>
              </a:rPr>
              <a:t>phạm</a:t>
            </a:r>
            <a:r>
              <a:rPr lang="en-US" sz="3200" dirty="0">
                <a:solidFill>
                  <a:srgbClr val="0000CC"/>
                </a:solidFill>
              </a:rPr>
              <a:t> </a:t>
            </a:r>
            <a:r>
              <a:rPr lang="en-US" sz="3200" dirty="0" err="1">
                <a:solidFill>
                  <a:srgbClr val="0000CC"/>
                </a:solidFill>
              </a:rPr>
              <a:t>pháp</a:t>
            </a:r>
            <a:r>
              <a:rPr lang="en-US" sz="3200" dirty="0">
                <a:solidFill>
                  <a:srgbClr val="0000CC"/>
                </a:solidFill>
              </a:rPr>
              <a:t> </a:t>
            </a:r>
            <a:r>
              <a:rPr lang="en-US" sz="3200" dirty="0" err="1">
                <a:solidFill>
                  <a:srgbClr val="0000CC"/>
                </a:solidFill>
              </a:rPr>
              <a:t>luật</a:t>
            </a:r>
            <a:r>
              <a:rPr lang="en-US" sz="3200" dirty="0">
                <a:solidFill>
                  <a:srgbClr val="0000CC"/>
                </a:solidFill>
              </a:rPr>
              <a:t>; </a:t>
            </a:r>
            <a:r>
              <a:rPr lang="en-US" sz="3200" dirty="0" err="1">
                <a:solidFill>
                  <a:srgbClr val="0000CC"/>
                </a:solidFill>
              </a:rPr>
              <a:t>Thể</a:t>
            </a:r>
            <a:r>
              <a:rPr lang="en-US" sz="3200" dirty="0">
                <a:solidFill>
                  <a:srgbClr val="0000CC"/>
                </a:solidFill>
              </a:rPr>
              <a:t> </a:t>
            </a:r>
            <a:r>
              <a:rPr lang="en-US" sz="3200" dirty="0" err="1">
                <a:solidFill>
                  <a:srgbClr val="0000CC"/>
                </a:solidFill>
              </a:rPr>
              <a:t>hiện</a:t>
            </a:r>
            <a:r>
              <a:rPr lang="en-US" sz="3200" dirty="0">
                <a:solidFill>
                  <a:srgbClr val="0000CC"/>
                </a:solidFill>
              </a:rPr>
              <a:t> </a:t>
            </a:r>
            <a:r>
              <a:rPr lang="en-US" sz="3200" dirty="0" err="1">
                <a:solidFill>
                  <a:srgbClr val="0000CC"/>
                </a:solidFill>
              </a:rPr>
              <a:t>tính</a:t>
            </a:r>
            <a:r>
              <a:rPr lang="en-US" sz="3200" dirty="0">
                <a:solidFill>
                  <a:srgbClr val="0000CC"/>
                </a:solidFill>
              </a:rPr>
              <a:t> </a:t>
            </a:r>
            <a:r>
              <a:rPr lang="en-US" sz="3200" dirty="0" err="1">
                <a:solidFill>
                  <a:srgbClr val="0000CC"/>
                </a:solidFill>
              </a:rPr>
              <a:t>tôn</a:t>
            </a:r>
            <a:r>
              <a:rPr lang="en-US" sz="3200" dirty="0">
                <a:solidFill>
                  <a:srgbClr val="0000CC"/>
                </a:solidFill>
              </a:rPr>
              <a:t> </a:t>
            </a:r>
            <a:r>
              <a:rPr lang="en-US" sz="3200" dirty="0" err="1">
                <a:solidFill>
                  <a:srgbClr val="0000CC"/>
                </a:solidFill>
              </a:rPr>
              <a:t>nghiêm</a:t>
            </a:r>
            <a:r>
              <a:rPr lang="en-US" sz="3200" dirty="0">
                <a:solidFill>
                  <a:srgbClr val="0000CC"/>
                </a:solidFill>
              </a:rPr>
              <a:t> </a:t>
            </a:r>
            <a:r>
              <a:rPr lang="en-US" sz="3200" dirty="0" err="1">
                <a:solidFill>
                  <a:srgbClr val="0000CC"/>
                </a:solidFill>
              </a:rPr>
              <a:t>của</a:t>
            </a:r>
            <a:r>
              <a:rPr lang="en-US" sz="3200" dirty="0">
                <a:solidFill>
                  <a:srgbClr val="0000CC"/>
                </a:solidFill>
              </a:rPr>
              <a:t> </a:t>
            </a:r>
            <a:r>
              <a:rPr lang="en-US" sz="3200" dirty="0" err="1">
                <a:solidFill>
                  <a:srgbClr val="0000CC"/>
                </a:solidFill>
              </a:rPr>
              <a:t>pháp</a:t>
            </a:r>
            <a:r>
              <a:rPr lang="en-US" sz="3200" dirty="0">
                <a:solidFill>
                  <a:srgbClr val="0000CC"/>
                </a:solidFill>
              </a:rPr>
              <a:t> </a:t>
            </a:r>
            <a:r>
              <a:rPr lang="en-US" sz="3200" dirty="0" err="1">
                <a:solidFill>
                  <a:srgbClr val="0000CC"/>
                </a:solidFill>
              </a:rPr>
              <a:t>luật</a:t>
            </a:r>
            <a:r>
              <a:rPr lang="en-US" sz="3200" dirty="0">
                <a:solidFill>
                  <a:srgbClr val="0000CC"/>
                </a:solidFill>
              </a:rPr>
              <a:t>; </a:t>
            </a:r>
            <a:r>
              <a:rPr lang="en-US" sz="3200" dirty="0" err="1">
                <a:solidFill>
                  <a:srgbClr val="0000CC"/>
                </a:solidFill>
              </a:rPr>
              <a:t>Giáo</a:t>
            </a:r>
            <a:r>
              <a:rPr lang="en-US" sz="3200" dirty="0">
                <a:solidFill>
                  <a:srgbClr val="0000CC"/>
                </a:solidFill>
              </a:rPr>
              <a:t> </a:t>
            </a:r>
            <a:r>
              <a:rPr lang="en-US" sz="3200" dirty="0" err="1">
                <a:solidFill>
                  <a:srgbClr val="0000CC"/>
                </a:solidFill>
              </a:rPr>
              <a:t>dục</a:t>
            </a:r>
            <a:r>
              <a:rPr lang="en-US" sz="3200" dirty="0">
                <a:solidFill>
                  <a:srgbClr val="0000CC"/>
                </a:solidFill>
              </a:rPr>
              <a:t> </a:t>
            </a:r>
            <a:r>
              <a:rPr lang="en-US" sz="3200" dirty="0" err="1">
                <a:solidFill>
                  <a:srgbClr val="0000CC"/>
                </a:solidFill>
              </a:rPr>
              <a:t>mọi</a:t>
            </a:r>
            <a:r>
              <a:rPr lang="en-US" sz="3200" dirty="0">
                <a:solidFill>
                  <a:srgbClr val="0000CC"/>
                </a:solidFill>
              </a:rPr>
              <a:t> </a:t>
            </a:r>
            <a:r>
              <a:rPr lang="en-US" sz="3200" dirty="0" err="1">
                <a:solidFill>
                  <a:srgbClr val="0000CC"/>
                </a:solidFill>
              </a:rPr>
              <a:t>người</a:t>
            </a:r>
            <a:r>
              <a:rPr lang="en-US" sz="3200" dirty="0">
                <a:solidFill>
                  <a:srgbClr val="0000CC"/>
                </a:solidFill>
              </a:rPr>
              <a:t> </a:t>
            </a:r>
            <a:r>
              <a:rPr lang="en-US" sz="3200" dirty="0" err="1">
                <a:solidFill>
                  <a:srgbClr val="0000CC"/>
                </a:solidFill>
              </a:rPr>
              <a:t>có</a:t>
            </a:r>
            <a:r>
              <a:rPr lang="en-US" sz="3200" dirty="0">
                <a:solidFill>
                  <a:srgbClr val="0000CC"/>
                </a:solidFill>
              </a:rPr>
              <a:t> ý </a:t>
            </a:r>
            <a:r>
              <a:rPr lang="en-US" sz="3200" dirty="0" err="1">
                <a:solidFill>
                  <a:srgbClr val="0000CC"/>
                </a:solidFill>
              </a:rPr>
              <a:t>thức</a:t>
            </a:r>
            <a:r>
              <a:rPr lang="en-US" sz="3200" dirty="0">
                <a:solidFill>
                  <a:srgbClr val="0000CC"/>
                </a:solidFill>
              </a:rPr>
              <a:t> </a:t>
            </a:r>
            <a:r>
              <a:rPr lang="en-US" sz="3200" dirty="0" err="1">
                <a:solidFill>
                  <a:srgbClr val="0000CC"/>
                </a:solidFill>
              </a:rPr>
              <a:t>tôn</a:t>
            </a:r>
            <a:r>
              <a:rPr lang="en-US" sz="3200" dirty="0">
                <a:solidFill>
                  <a:srgbClr val="0000CC"/>
                </a:solidFill>
              </a:rPr>
              <a:t> </a:t>
            </a:r>
            <a:r>
              <a:rPr lang="en-US" sz="3200" dirty="0" err="1">
                <a:solidFill>
                  <a:srgbClr val="0000CC"/>
                </a:solidFill>
              </a:rPr>
              <a:t>trọng</a:t>
            </a:r>
            <a:r>
              <a:rPr lang="en-US" sz="3200" dirty="0">
                <a:solidFill>
                  <a:srgbClr val="0000CC"/>
                </a:solidFill>
              </a:rPr>
              <a:t> </a:t>
            </a:r>
            <a:r>
              <a:rPr lang="en-US" sz="3200" dirty="0" err="1">
                <a:solidFill>
                  <a:srgbClr val="0000CC"/>
                </a:solidFill>
              </a:rPr>
              <a:t>pháp</a:t>
            </a:r>
            <a:r>
              <a:rPr lang="en-US" sz="3200" dirty="0">
                <a:solidFill>
                  <a:srgbClr val="0000CC"/>
                </a:solidFill>
              </a:rPr>
              <a:t> </a:t>
            </a:r>
            <a:r>
              <a:rPr lang="en-US" sz="3200" dirty="0" err="1">
                <a:solidFill>
                  <a:srgbClr val="0000CC"/>
                </a:solidFill>
              </a:rPr>
              <a:t>luật</a:t>
            </a:r>
            <a:r>
              <a:rPr lang="en-US" sz="3200" dirty="0">
                <a:solidFill>
                  <a:srgbClr val="0000CC"/>
                </a:solidFill>
              </a:rPr>
              <a:t>, </a:t>
            </a:r>
            <a:r>
              <a:rPr lang="en-US" sz="3200" dirty="0" err="1">
                <a:solidFill>
                  <a:srgbClr val="0000CC"/>
                </a:solidFill>
              </a:rPr>
              <a:t>tuân</a:t>
            </a:r>
            <a:r>
              <a:rPr lang="en-US" sz="3200" dirty="0">
                <a:solidFill>
                  <a:srgbClr val="0000CC"/>
                </a:solidFill>
              </a:rPr>
              <a:t> </a:t>
            </a:r>
            <a:r>
              <a:rPr lang="en-US" sz="3200" dirty="0" err="1">
                <a:solidFill>
                  <a:srgbClr val="0000CC"/>
                </a:solidFill>
              </a:rPr>
              <a:t>theo</a:t>
            </a:r>
            <a:r>
              <a:rPr lang="en-US" sz="3200" dirty="0">
                <a:solidFill>
                  <a:srgbClr val="0000CC"/>
                </a:solidFill>
              </a:rPr>
              <a:t> </a:t>
            </a:r>
            <a:r>
              <a:rPr lang="en-US" sz="3200" dirty="0" err="1">
                <a:solidFill>
                  <a:srgbClr val="0000CC"/>
                </a:solidFill>
              </a:rPr>
              <a:t>quy</a:t>
            </a:r>
            <a:r>
              <a:rPr lang="en-US" sz="3200" dirty="0">
                <a:solidFill>
                  <a:srgbClr val="0000CC"/>
                </a:solidFill>
              </a:rPr>
              <a:t> </a:t>
            </a:r>
            <a:r>
              <a:rPr lang="en-US" sz="3200" dirty="0" err="1">
                <a:solidFill>
                  <a:srgbClr val="0000CC"/>
                </a:solidFill>
              </a:rPr>
              <a:t>định</a:t>
            </a:r>
            <a:r>
              <a:rPr lang="en-US" sz="3200" dirty="0">
                <a:solidFill>
                  <a:srgbClr val="0000CC"/>
                </a:solidFill>
              </a:rPr>
              <a:t> </a:t>
            </a:r>
            <a:r>
              <a:rPr lang="en-US" sz="3200" dirty="0" err="1">
                <a:solidFill>
                  <a:srgbClr val="0000CC"/>
                </a:solidFill>
              </a:rPr>
              <a:t>của</a:t>
            </a:r>
            <a:r>
              <a:rPr lang="en-US" sz="3200" dirty="0">
                <a:solidFill>
                  <a:srgbClr val="0000CC"/>
                </a:solidFill>
              </a:rPr>
              <a:t> </a:t>
            </a:r>
            <a:r>
              <a:rPr lang="en-US" sz="3200" dirty="0" err="1">
                <a:solidFill>
                  <a:srgbClr val="0000CC"/>
                </a:solidFill>
              </a:rPr>
              <a:t>pháp</a:t>
            </a:r>
            <a:r>
              <a:rPr lang="en-US" sz="3200" dirty="0">
                <a:solidFill>
                  <a:srgbClr val="0000CC"/>
                </a:solidFill>
              </a:rPr>
              <a:t> </a:t>
            </a:r>
            <a:r>
              <a:rPr lang="en-US" sz="3200" dirty="0" err="1">
                <a:solidFill>
                  <a:srgbClr val="0000CC"/>
                </a:solidFill>
              </a:rPr>
              <a:t>luật</a:t>
            </a:r>
            <a:r>
              <a:rPr lang="en-US" sz="3200" dirty="0">
                <a:solidFill>
                  <a:srgbClr val="0000CC"/>
                </a:solidFill>
              </a:rPr>
              <a:t> </a:t>
            </a:r>
            <a:r>
              <a:rPr lang="en-US" sz="3200" dirty="0" err="1">
                <a:solidFill>
                  <a:srgbClr val="0000CC"/>
                </a:solidFill>
              </a:rPr>
              <a:t>và</a:t>
            </a:r>
            <a:r>
              <a:rPr lang="en-US" sz="3200" dirty="0">
                <a:solidFill>
                  <a:srgbClr val="0000CC"/>
                </a:solidFill>
              </a:rPr>
              <a:t> </a:t>
            </a:r>
            <a:r>
              <a:rPr lang="en-US" sz="3200" dirty="0" err="1">
                <a:solidFill>
                  <a:srgbClr val="0000CC"/>
                </a:solidFill>
              </a:rPr>
              <a:t>các</a:t>
            </a:r>
            <a:r>
              <a:rPr lang="en-US" sz="3200" dirty="0">
                <a:solidFill>
                  <a:srgbClr val="0000CC"/>
                </a:solidFill>
              </a:rPr>
              <a:t> </a:t>
            </a:r>
            <a:r>
              <a:rPr lang="en-US" sz="3200" dirty="0" err="1">
                <a:solidFill>
                  <a:srgbClr val="0000CC"/>
                </a:solidFill>
              </a:rPr>
              <a:t>quy</a:t>
            </a:r>
            <a:r>
              <a:rPr lang="en-US" sz="3200" dirty="0">
                <a:solidFill>
                  <a:srgbClr val="0000CC"/>
                </a:solidFill>
              </a:rPr>
              <a:t> </a:t>
            </a:r>
            <a:r>
              <a:rPr lang="en-US" sz="3200" dirty="0" err="1">
                <a:solidFill>
                  <a:srgbClr val="0000CC"/>
                </a:solidFill>
              </a:rPr>
              <a:t>tắc</a:t>
            </a:r>
            <a:r>
              <a:rPr lang="en-US" sz="3200" dirty="0">
                <a:solidFill>
                  <a:srgbClr val="0000CC"/>
                </a:solidFill>
              </a:rPr>
              <a:t> </a:t>
            </a:r>
            <a:r>
              <a:rPr lang="en-US" sz="3200" dirty="0" err="1">
                <a:solidFill>
                  <a:srgbClr val="0000CC"/>
                </a:solidFill>
              </a:rPr>
              <a:t>của</a:t>
            </a:r>
            <a:r>
              <a:rPr lang="en-US" sz="3200" dirty="0">
                <a:solidFill>
                  <a:srgbClr val="0000CC"/>
                </a:solidFill>
              </a:rPr>
              <a:t> </a:t>
            </a:r>
            <a:r>
              <a:rPr lang="en-US" sz="3200" dirty="0" err="1">
                <a:solidFill>
                  <a:srgbClr val="0000CC"/>
                </a:solidFill>
              </a:rPr>
              <a:t>cuộc</a:t>
            </a:r>
            <a:r>
              <a:rPr lang="en-US" sz="3200" dirty="0">
                <a:solidFill>
                  <a:srgbClr val="0000CC"/>
                </a:solidFill>
              </a:rPr>
              <a:t> </a:t>
            </a:r>
            <a:r>
              <a:rPr lang="en-US" sz="3200" dirty="0" err="1">
                <a:solidFill>
                  <a:srgbClr val="0000CC"/>
                </a:solidFill>
              </a:rPr>
              <a:t>sống</a:t>
            </a:r>
            <a:r>
              <a:rPr lang="en-US" sz="3200" dirty="0">
                <a:solidFill>
                  <a:srgbClr val="0000CC"/>
                </a:solidFill>
              </a:rPr>
              <a:t>; </a:t>
            </a:r>
            <a:r>
              <a:rPr lang="en-US" sz="3200" dirty="0" err="1">
                <a:solidFill>
                  <a:srgbClr val="0000CC"/>
                </a:solidFill>
              </a:rPr>
              <a:t>nâng</a:t>
            </a:r>
            <a:r>
              <a:rPr lang="en-US" sz="3200" dirty="0">
                <a:solidFill>
                  <a:srgbClr val="0000CC"/>
                </a:solidFill>
              </a:rPr>
              <a:t> </a:t>
            </a:r>
            <a:r>
              <a:rPr lang="en-US" sz="3200" dirty="0" err="1">
                <a:solidFill>
                  <a:srgbClr val="0000CC"/>
                </a:solidFill>
              </a:rPr>
              <a:t>cao</a:t>
            </a:r>
            <a:r>
              <a:rPr lang="en-US" sz="3200" dirty="0">
                <a:solidFill>
                  <a:srgbClr val="0000CC"/>
                </a:solidFill>
              </a:rPr>
              <a:t> ý </a:t>
            </a:r>
            <a:r>
              <a:rPr lang="en-US" sz="3200" dirty="0" err="1">
                <a:solidFill>
                  <a:srgbClr val="0000CC"/>
                </a:solidFill>
              </a:rPr>
              <a:t>thức</a:t>
            </a:r>
            <a:r>
              <a:rPr lang="en-US" sz="3200" dirty="0">
                <a:solidFill>
                  <a:srgbClr val="0000CC"/>
                </a:solidFill>
              </a:rPr>
              <a:t> </a:t>
            </a:r>
            <a:r>
              <a:rPr lang="en-US" sz="3200" dirty="0" err="1">
                <a:solidFill>
                  <a:srgbClr val="0000CC"/>
                </a:solidFill>
              </a:rPr>
              <a:t>phòng</a:t>
            </a:r>
            <a:r>
              <a:rPr lang="en-US" sz="3200" dirty="0">
                <a:solidFill>
                  <a:srgbClr val="0000CC"/>
                </a:solidFill>
              </a:rPr>
              <a:t> </a:t>
            </a:r>
            <a:r>
              <a:rPr lang="en-US" sz="3200" dirty="0" err="1">
                <a:solidFill>
                  <a:srgbClr val="0000CC"/>
                </a:solidFill>
              </a:rPr>
              <a:t>ngừa</a:t>
            </a:r>
            <a:r>
              <a:rPr lang="en-US" sz="3200" dirty="0">
                <a:solidFill>
                  <a:srgbClr val="0000CC"/>
                </a:solidFill>
              </a:rPr>
              <a:t> </a:t>
            </a:r>
            <a:r>
              <a:rPr lang="en-US" sz="3200" dirty="0" err="1">
                <a:solidFill>
                  <a:srgbClr val="0000CC"/>
                </a:solidFill>
              </a:rPr>
              <a:t>và</a:t>
            </a:r>
            <a:r>
              <a:rPr lang="en-US" sz="3200" dirty="0">
                <a:solidFill>
                  <a:srgbClr val="0000CC"/>
                </a:solidFill>
              </a:rPr>
              <a:t> </a:t>
            </a:r>
            <a:r>
              <a:rPr lang="en-US" sz="3200" dirty="0" err="1">
                <a:solidFill>
                  <a:srgbClr val="0000CC"/>
                </a:solidFill>
              </a:rPr>
              <a:t>đấu</a:t>
            </a:r>
            <a:r>
              <a:rPr lang="en-US" sz="3200" dirty="0">
                <a:solidFill>
                  <a:srgbClr val="0000CC"/>
                </a:solidFill>
              </a:rPr>
              <a:t> </a:t>
            </a:r>
            <a:r>
              <a:rPr lang="en-US" sz="3200" dirty="0" err="1">
                <a:solidFill>
                  <a:srgbClr val="0000CC"/>
                </a:solidFill>
              </a:rPr>
              <a:t>tranh</a:t>
            </a:r>
            <a:r>
              <a:rPr lang="en-US" sz="3200" dirty="0">
                <a:solidFill>
                  <a:srgbClr val="0000CC"/>
                </a:solidFill>
              </a:rPr>
              <a:t> </a:t>
            </a:r>
            <a:r>
              <a:rPr lang="en-US" sz="3200" dirty="0" err="1">
                <a:solidFill>
                  <a:srgbClr val="0000CC"/>
                </a:solidFill>
              </a:rPr>
              <a:t>chống</a:t>
            </a:r>
            <a:r>
              <a:rPr lang="en-US" sz="3200" dirty="0">
                <a:solidFill>
                  <a:srgbClr val="0000CC"/>
                </a:solidFill>
              </a:rPr>
              <a:t> </a:t>
            </a:r>
            <a:r>
              <a:rPr lang="en-US" sz="3200" dirty="0" err="1">
                <a:solidFill>
                  <a:srgbClr val="0000CC"/>
                </a:solidFill>
              </a:rPr>
              <a:t>tội</a:t>
            </a:r>
            <a:r>
              <a:rPr lang="en-US" sz="3200" dirty="0">
                <a:solidFill>
                  <a:srgbClr val="0000CC"/>
                </a:solidFill>
              </a:rPr>
              <a:t> </a:t>
            </a:r>
            <a:r>
              <a:rPr lang="en-US" sz="3200" dirty="0" err="1">
                <a:solidFill>
                  <a:srgbClr val="0000CC"/>
                </a:solidFill>
              </a:rPr>
              <a:t>phạm</a:t>
            </a:r>
            <a:r>
              <a:rPr lang="en-US" sz="3200" dirty="0">
                <a:solidFill>
                  <a:srgbClr val="0000CC"/>
                </a:solidFill>
              </a:rPr>
              <a:t>; </a:t>
            </a:r>
            <a:r>
              <a:rPr lang="en-US" sz="3200" dirty="0" err="1">
                <a:solidFill>
                  <a:srgbClr val="0000CC"/>
                </a:solidFill>
              </a:rPr>
              <a:t>Củng</a:t>
            </a:r>
            <a:r>
              <a:rPr lang="en-US" sz="3200" dirty="0">
                <a:solidFill>
                  <a:srgbClr val="0000CC"/>
                </a:solidFill>
              </a:rPr>
              <a:t> </a:t>
            </a:r>
            <a:r>
              <a:rPr lang="en-US" sz="3200" dirty="0" err="1">
                <a:solidFill>
                  <a:srgbClr val="0000CC"/>
                </a:solidFill>
              </a:rPr>
              <a:t>cố</a:t>
            </a:r>
            <a:r>
              <a:rPr lang="en-US" sz="3200" dirty="0">
                <a:solidFill>
                  <a:srgbClr val="0000CC"/>
                </a:solidFill>
              </a:rPr>
              <a:t> </a:t>
            </a:r>
            <a:r>
              <a:rPr lang="en-US" sz="3200" dirty="0" err="1">
                <a:solidFill>
                  <a:srgbClr val="0000CC"/>
                </a:solidFill>
              </a:rPr>
              <a:t>lòng</a:t>
            </a:r>
            <a:r>
              <a:rPr lang="en-US" sz="3200" dirty="0">
                <a:solidFill>
                  <a:srgbClr val="0000CC"/>
                </a:solidFill>
              </a:rPr>
              <a:t> tin </a:t>
            </a:r>
            <a:r>
              <a:rPr lang="en-US" sz="3200" dirty="0" err="1">
                <a:solidFill>
                  <a:srgbClr val="0000CC"/>
                </a:solidFill>
              </a:rPr>
              <a:t>của</a:t>
            </a:r>
            <a:r>
              <a:rPr lang="en-US" sz="3200" dirty="0">
                <a:solidFill>
                  <a:srgbClr val="0000CC"/>
                </a:solidFill>
              </a:rPr>
              <a:t> </a:t>
            </a:r>
            <a:r>
              <a:rPr lang="en-US" sz="3200" dirty="0" err="1">
                <a:solidFill>
                  <a:srgbClr val="0000CC"/>
                </a:solidFill>
              </a:rPr>
              <a:t>người</a:t>
            </a:r>
            <a:r>
              <a:rPr lang="en-US" sz="3200" dirty="0">
                <a:solidFill>
                  <a:srgbClr val="0000CC"/>
                </a:solidFill>
              </a:rPr>
              <a:t> </a:t>
            </a:r>
            <a:r>
              <a:rPr lang="en-US" sz="3200" dirty="0" err="1">
                <a:solidFill>
                  <a:srgbClr val="0000CC"/>
                </a:solidFill>
              </a:rPr>
              <a:t>dân</a:t>
            </a:r>
            <a:r>
              <a:rPr lang="en-US" sz="3200" dirty="0">
                <a:solidFill>
                  <a:srgbClr val="0000CC"/>
                </a:solidFill>
              </a:rPr>
              <a:t> </a:t>
            </a:r>
            <a:r>
              <a:rPr lang="en-US" sz="3200" dirty="0" err="1">
                <a:solidFill>
                  <a:srgbClr val="0000CC"/>
                </a:solidFill>
              </a:rPr>
              <a:t>vào</a:t>
            </a:r>
            <a:r>
              <a:rPr lang="en-US" sz="3200" dirty="0">
                <a:solidFill>
                  <a:srgbClr val="0000CC"/>
                </a:solidFill>
              </a:rPr>
              <a:t> </a:t>
            </a:r>
            <a:r>
              <a:rPr lang="en-US" sz="3200" dirty="0" err="1">
                <a:solidFill>
                  <a:srgbClr val="0000CC"/>
                </a:solidFill>
              </a:rPr>
              <a:t>pháp</a:t>
            </a:r>
            <a:r>
              <a:rPr lang="en-US" sz="3200" dirty="0">
                <a:solidFill>
                  <a:srgbClr val="0000CC"/>
                </a:solidFill>
              </a:rPr>
              <a:t> </a:t>
            </a:r>
            <a:r>
              <a:rPr lang="en-US" sz="3200" dirty="0" err="1">
                <a:solidFill>
                  <a:srgbClr val="0000CC"/>
                </a:solidFill>
              </a:rPr>
              <a:t>luật</a:t>
            </a:r>
            <a:r>
              <a:rPr lang="en-US" sz="3200" dirty="0">
                <a:solidFill>
                  <a:srgbClr val="0000CC"/>
                </a:solidFill>
              </a:rPr>
              <a:t>; </a:t>
            </a:r>
            <a:r>
              <a:rPr lang="en-US" sz="3200" dirty="0" err="1">
                <a:solidFill>
                  <a:srgbClr val="0000CC"/>
                </a:solidFill>
              </a:rPr>
              <a:t>Góp</a:t>
            </a:r>
            <a:r>
              <a:rPr lang="en-US" sz="3200" dirty="0">
                <a:solidFill>
                  <a:srgbClr val="0000CC"/>
                </a:solidFill>
              </a:rPr>
              <a:t> </a:t>
            </a:r>
            <a:r>
              <a:rPr lang="en-US" sz="3200" dirty="0" err="1">
                <a:solidFill>
                  <a:srgbClr val="0000CC"/>
                </a:solidFill>
              </a:rPr>
              <a:t>phần</a:t>
            </a:r>
            <a:r>
              <a:rPr lang="en-US" sz="3200" dirty="0">
                <a:solidFill>
                  <a:srgbClr val="0000CC"/>
                </a:solidFill>
              </a:rPr>
              <a:t> </a:t>
            </a:r>
            <a:r>
              <a:rPr lang="en-US" sz="3200" dirty="0" err="1">
                <a:solidFill>
                  <a:srgbClr val="0000CC"/>
                </a:solidFill>
              </a:rPr>
              <a:t>duy</a:t>
            </a:r>
            <a:r>
              <a:rPr lang="en-US" sz="3200" dirty="0">
                <a:solidFill>
                  <a:srgbClr val="0000CC"/>
                </a:solidFill>
              </a:rPr>
              <a:t> </a:t>
            </a:r>
            <a:r>
              <a:rPr lang="en-US" sz="3200" dirty="0" err="1">
                <a:solidFill>
                  <a:srgbClr val="0000CC"/>
                </a:solidFill>
              </a:rPr>
              <a:t>trì</a:t>
            </a:r>
            <a:r>
              <a:rPr lang="en-US" sz="3200" dirty="0">
                <a:solidFill>
                  <a:srgbClr val="0000CC"/>
                </a:solidFill>
              </a:rPr>
              <a:t> </a:t>
            </a:r>
            <a:r>
              <a:rPr lang="en-US" sz="3200" dirty="0" err="1">
                <a:solidFill>
                  <a:srgbClr val="0000CC"/>
                </a:solidFill>
              </a:rPr>
              <a:t>trật</a:t>
            </a:r>
            <a:r>
              <a:rPr lang="en-US" sz="3200" dirty="0">
                <a:solidFill>
                  <a:srgbClr val="0000CC"/>
                </a:solidFill>
              </a:rPr>
              <a:t> </a:t>
            </a:r>
            <a:r>
              <a:rPr lang="en-US" sz="3200" dirty="0" err="1">
                <a:solidFill>
                  <a:srgbClr val="0000CC"/>
                </a:solidFill>
              </a:rPr>
              <a:t>tự</a:t>
            </a:r>
            <a:r>
              <a:rPr lang="en-US" sz="3200" dirty="0">
                <a:solidFill>
                  <a:srgbClr val="0000CC"/>
                </a:solidFill>
              </a:rPr>
              <a:t> an </a:t>
            </a:r>
            <a:r>
              <a:rPr lang="en-US" sz="3200" dirty="0" err="1">
                <a:solidFill>
                  <a:srgbClr val="0000CC"/>
                </a:solidFill>
              </a:rPr>
              <a:t>toàn</a:t>
            </a:r>
            <a:r>
              <a:rPr lang="en-US" sz="3200" dirty="0">
                <a:solidFill>
                  <a:srgbClr val="0000CC"/>
                </a:solidFill>
              </a:rPr>
              <a:t> </a:t>
            </a:r>
            <a:r>
              <a:rPr lang="en-US" sz="3200" dirty="0" err="1">
                <a:solidFill>
                  <a:srgbClr val="0000CC"/>
                </a:solidFill>
              </a:rPr>
              <a:t>xã</a:t>
            </a:r>
            <a:r>
              <a:rPr lang="en-US" sz="3200" dirty="0">
                <a:solidFill>
                  <a:srgbClr val="0000CC"/>
                </a:solidFill>
              </a:rPr>
              <a:t> </a:t>
            </a:r>
            <a:r>
              <a:rPr lang="en-US" sz="3200" dirty="0" err="1">
                <a:solidFill>
                  <a:srgbClr val="0000CC"/>
                </a:solidFill>
              </a:rPr>
              <a:t>hội</a:t>
            </a:r>
            <a:r>
              <a:rPr lang="en-US" sz="3200" dirty="0">
                <a:solidFill>
                  <a:srgbClr val="0000CC"/>
                </a:solidFill>
              </a:rPr>
              <a:t>.</a:t>
            </a:r>
          </a:p>
          <a:p>
            <a:pPr algn="just"/>
            <a:r>
              <a:rPr lang="en-US" sz="3200" b="1" dirty="0">
                <a:solidFill>
                  <a:srgbClr val="0000CC"/>
                </a:solidFill>
              </a:rPr>
              <a:t>d) </a:t>
            </a:r>
            <a:r>
              <a:rPr lang="en-US" sz="3200" dirty="0" err="1">
                <a:solidFill>
                  <a:srgbClr val="0000CC"/>
                </a:solidFill>
              </a:rPr>
              <a:t>Đồng</a:t>
            </a:r>
            <a:r>
              <a:rPr lang="en-US" sz="3200" dirty="0">
                <a:solidFill>
                  <a:srgbClr val="0000CC"/>
                </a:solidFill>
              </a:rPr>
              <a:t> </a:t>
            </a:r>
            <a:r>
              <a:rPr lang="en-US" sz="3200" dirty="0" err="1">
                <a:solidFill>
                  <a:srgbClr val="0000CC"/>
                </a:solidFill>
              </a:rPr>
              <a:t>tình</a:t>
            </a:r>
            <a:r>
              <a:rPr lang="en-US" sz="3200" dirty="0">
                <a:solidFill>
                  <a:srgbClr val="0000CC"/>
                </a:solidFill>
              </a:rPr>
              <a:t>, </a:t>
            </a:r>
            <a:r>
              <a:rPr lang="en-US" sz="3200" dirty="0" err="1">
                <a:solidFill>
                  <a:srgbClr val="0000CC"/>
                </a:solidFill>
              </a:rPr>
              <a:t>vì</a:t>
            </a:r>
            <a:r>
              <a:rPr lang="en-US" sz="3200" dirty="0">
                <a:solidFill>
                  <a:srgbClr val="0000CC"/>
                </a:solidFill>
              </a:rPr>
              <a:t>: </a:t>
            </a:r>
            <a:r>
              <a:rPr lang="en-US" sz="3200" dirty="0" err="1">
                <a:solidFill>
                  <a:srgbClr val="0000CC"/>
                </a:solidFill>
              </a:rPr>
              <a:t>trách</a:t>
            </a:r>
            <a:r>
              <a:rPr lang="en-US" sz="3200" dirty="0">
                <a:solidFill>
                  <a:srgbClr val="0000CC"/>
                </a:solidFill>
              </a:rPr>
              <a:t> </a:t>
            </a:r>
            <a:r>
              <a:rPr lang="en-US" sz="3200" dirty="0" err="1">
                <a:solidFill>
                  <a:srgbClr val="0000CC"/>
                </a:solidFill>
              </a:rPr>
              <a:t>nhiệm</a:t>
            </a:r>
            <a:r>
              <a:rPr lang="en-US" sz="3200" dirty="0">
                <a:solidFill>
                  <a:srgbClr val="0000CC"/>
                </a:solidFill>
              </a:rPr>
              <a:t> </a:t>
            </a:r>
            <a:r>
              <a:rPr lang="en-US" sz="3200" dirty="0" err="1">
                <a:solidFill>
                  <a:srgbClr val="0000CC"/>
                </a:solidFill>
              </a:rPr>
              <a:t>pháp</a:t>
            </a:r>
            <a:r>
              <a:rPr lang="en-US" sz="3200" dirty="0">
                <a:solidFill>
                  <a:srgbClr val="0000CC"/>
                </a:solidFill>
              </a:rPr>
              <a:t> </a:t>
            </a:r>
            <a:r>
              <a:rPr lang="en-US" sz="3200" dirty="0" err="1">
                <a:solidFill>
                  <a:srgbClr val="0000CC"/>
                </a:solidFill>
              </a:rPr>
              <a:t>lí</a:t>
            </a:r>
            <a:r>
              <a:rPr lang="en-US" sz="3200" dirty="0">
                <a:solidFill>
                  <a:srgbClr val="0000CC"/>
                </a:solidFill>
              </a:rPr>
              <a:t> </a:t>
            </a:r>
            <a:r>
              <a:rPr lang="en-US" sz="3200" dirty="0" err="1">
                <a:solidFill>
                  <a:srgbClr val="0000CC"/>
                </a:solidFill>
              </a:rPr>
              <a:t>khi</a:t>
            </a:r>
            <a:r>
              <a:rPr lang="en-US" sz="3200" dirty="0">
                <a:solidFill>
                  <a:srgbClr val="0000CC"/>
                </a:solidFill>
              </a:rPr>
              <a:t> </a:t>
            </a:r>
            <a:r>
              <a:rPr lang="en-US" sz="3200" dirty="0" err="1">
                <a:solidFill>
                  <a:srgbClr val="0000CC"/>
                </a:solidFill>
              </a:rPr>
              <a:t>được</a:t>
            </a:r>
            <a:r>
              <a:rPr lang="en-US" sz="3200" dirty="0">
                <a:solidFill>
                  <a:srgbClr val="0000CC"/>
                </a:solidFill>
              </a:rPr>
              <a:t> </a:t>
            </a:r>
            <a:r>
              <a:rPr lang="en-US" sz="3200" dirty="0" err="1">
                <a:solidFill>
                  <a:srgbClr val="0000CC"/>
                </a:solidFill>
              </a:rPr>
              <a:t>áp</a:t>
            </a:r>
            <a:r>
              <a:rPr lang="en-US" sz="3200" dirty="0">
                <a:solidFill>
                  <a:srgbClr val="0000CC"/>
                </a:solidFill>
              </a:rPr>
              <a:t> </a:t>
            </a:r>
            <a:r>
              <a:rPr lang="en-US" sz="3200" dirty="0" err="1">
                <a:solidFill>
                  <a:srgbClr val="0000CC"/>
                </a:solidFill>
              </a:rPr>
              <a:t>dụng</a:t>
            </a:r>
            <a:r>
              <a:rPr lang="en-US" sz="3200" dirty="0">
                <a:solidFill>
                  <a:srgbClr val="0000CC"/>
                </a:solidFill>
              </a:rPr>
              <a:t> </a:t>
            </a:r>
            <a:r>
              <a:rPr lang="en-US" sz="3200" dirty="0" err="1">
                <a:solidFill>
                  <a:srgbClr val="0000CC"/>
                </a:solidFill>
              </a:rPr>
              <a:t>vào</a:t>
            </a:r>
            <a:r>
              <a:rPr lang="en-US" sz="3200" dirty="0">
                <a:solidFill>
                  <a:srgbClr val="0000CC"/>
                </a:solidFill>
              </a:rPr>
              <a:t> </a:t>
            </a:r>
            <a:r>
              <a:rPr lang="en-US" sz="3200" dirty="0" err="1">
                <a:solidFill>
                  <a:srgbClr val="0000CC"/>
                </a:solidFill>
              </a:rPr>
              <a:t>thực</a:t>
            </a:r>
            <a:r>
              <a:rPr lang="en-US" sz="3200" dirty="0">
                <a:solidFill>
                  <a:srgbClr val="0000CC"/>
                </a:solidFill>
              </a:rPr>
              <a:t> </a:t>
            </a:r>
            <a:r>
              <a:rPr lang="en-US" sz="3200" dirty="0" err="1">
                <a:solidFill>
                  <a:srgbClr val="0000CC"/>
                </a:solidFill>
              </a:rPr>
              <a:t>tiễn</a:t>
            </a:r>
            <a:r>
              <a:rPr lang="en-US" sz="3200" dirty="0">
                <a:solidFill>
                  <a:srgbClr val="0000CC"/>
                </a:solidFill>
              </a:rPr>
              <a:t> </a:t>
            </a:r>
            <a:r>
              <a:rPr lang="en-US" sz="3200" dirty="0" err="1">
                <a:solidFill>
                  <a:srgbClr val="0000CC"/>
                </a:solidFill>
              </a:rPr>
              <a:t>sẽ</a:t>
            </a:r>
            <a:r>
              <a:rPr lang="en-US" sz="3200" dirty="0">
                <a:solidFill>
                  <a:srgbClr val="0000CC"/>
                </a:solidFill>
              </a:rPr>
              <a:t> </a:t>
            </a:r>
            <a:r>
              <a:rPr lang="en-US" sz="3200" dirty="0" err="1">
                <a:solidFill>
                  <a:srgbClr val="0000CC"/>
                </a:solidFill>
              </a:rPr>
              <a:t>mang</a:t>
            </a:r>
            <a:r>
              <a:rPr lang="en-US" sz="3200" dirty="0">
                <a:solidFill>
                  <a:srgbClr val="0000CC"/>
                </a:solidFill>
              </a:rPr>
              <a:t> </a:t>
            </a:r>
            <a:r>
              <a:rPr lang="en-US" sz="3200" dirty="0" err="1">
                <a:solidFill>
                  <a:srgbClr val="0000CC"/>
                </a:solidFill>
              </a:rPr>
              <a:t>nhiều</a:t>
            </a:r>
            <a:r>
              <a:rPr lang="en-US" sz="3200" dirty="0">
                <a:solidFill>
                  <a:srgbClr val="0000CC"/>
                </a:solidFill>
              </a:rPr>
              <a:t> ý </a:t>
            </a:r>
            <a:r>
              <a:rPr lang="en-US" sz="3200" dirty="0" err="1">
                <a:solidFill>
                  <a:srgbClr val="0000CC"/>
                </a:solidFill>
              </a:rPr>
              <a:t>nghĩa</a:t>
            </a:r>
            <a:r>
              <a:rPr lang="en-US" sz="3200" dirty="0">
                <a:solidFill>
                  <a:srgbClr val="0000CC"/>
                </a:solidFill>
              </a:rPr>
              <a:t> </a:t>
            </a:r>
            <a:r>
              <a:rPr lang="en-US" sz="3200" dirty="0" err="1">
                <a:solidFill>
                  <a:srgbClr val="0000CC"/>
                </a:solidFill>
              </a:rPr>
              <a:t>tích</a:t>
            </a:r>
            <a:r>
              <a:rPr lang="en-US" sz="3200" dirty="0">
                <a:solidFill>
                  <a:srgbClr val="0000CC"/>
                </a:solidFill>
              </a:rPr>
              <a:t> </a:t>
            </a:r>
            <a:r>
              <a:rPr lang="en-US" sz="3200" dirty="0" err="1">
                <a:solidFill>
                  <a:srgbClr val="0000CC"/>
                </a:solidFill>
              </a:rPr>
              <a:t>cực</a:t>
            </a:r>
            <a:r>
              <a:rPr lang="en-US" sz="3200" dirty="0">
                <a:solidFill>
                  <a:srgbClr val="0000CC"/>
                </a:solidFill>
              </a:rPr>
              <a:t>, </a:t>
            </a:r>
            <a:r>
              <a:rPr lang="en-US" sz="3200" dirty="0" err="1">
                <a:solidFill>
                  <a:srgbClr val="0000CC"/>
                </a:solidFill>
              </a:rPr>
              <a:t>như</a:t>
            </a:r>
            <a:r>
              <a:rPr lang="en-US" sz="3200" dirty="0">
                <a:solidFill>
                  <a:srgbClr val="0000CC"/>
                </a:solidFill>
              </a:rPr>
              <a:t>: </a:t>
            </a:r>
            <a:r>
              <a:rPr lang="en-US" sz="3200" dirty="0" err="1">
                <a:solidFill>
                  <a:srgbClr val="0000CC"/>
                </a:solidFill>
              </a:rPr>
              <a:t>buộc</a:t>
            </a:r>
            <a:r>
              <a:rPr lang="en-US" sz="3200" dirty="0">
                <a:solidFill>
                  <a:srgbClr val="0000CC"/>
                </a:solidFill>
              </a:rPr>
              <a:t> </a:t>
            </a:r>
            <a:r>
              <a:rPr lang="en-US" sz="3200" dirty="0" err="1">
                <a:solidFill>
                  <a:srgbClr val="0000CC"/>
                </a:solidFill>
              </a:rPr>
              <a:t>các</a:t>
            </a:r>
            <a:r>
              <a:rPr lang="en-US" sz="3200" dirty="0">
                <a:solidFill>
                  <a:srgbClr val="0000CC"/>
                </a:solidFill>
              </a:rPr>
              <a:t> </a:t>
            </a:r>
            <a:r>
              <a:rPr lang="en-US" sz="3200" dirty="0" err="1">
                <a:solidFill>
                  <a:srgbClr val="0000CC"/>
                </a:solidFill>
              </a:rPr>
              <a:t>chủ</a:t>
            </a:r>
            <a:r>
              <a:rPr lang="en-US" sz="3200" dirty="0">
                <a:solidFill>
                  <a:srgbClr val="0000CC"/>
                </a:solidFill>
              </a:rPr>
              <a:t> </a:t>
            </a:r>
            <a:r>
              <a:rPr lang="en-US" sz="3200" dirty="0" err="1">
                <a:solidFill>
                  <a:srgbClr val="0000CC"/>
                </a:solidFill>
              </a:rPr>
              <a:t>thể</a:t>
            </a:r>
            <a:r>
              <a:rPr lang="en-US" sz="3200" dirty="0">
                <a:solidFill>
                  <a:srgbClr val="0000CC"/>
                </a:solidFill>
              </a:rPr>
              <a:t> </a:t>
            </a:r>
            <a:r>
              <a:rPr lang="en-US" sz="3200" dirty="0" err="1">
                <a:solidFill>
                  <a:srgbClr val="0000CC"/>
                </a:solidFill>
              </a:rPr>
              <a:t>chấm</a:t>
            </a:r>
            <a:r>
              <a:rPr lang="en-US" sz="3200" dirty="0">
                <a:solidFill>
                  <a:srgbClr val="0000CC"/>
                </a:solidFill>
              </a:rPr>
              <a:t> </a:t>
            </a:r>
            <a:r>
              <a:rPr lang="en-US" sz="3200" dirty="0" err="1">
                <a:solidFill>
                  <a:srgbClr val="0000CC"/>
                </a:solidFill>
              </a:rPr>
              <a:t>dứt</a:t>
            </a:r>
            <a:r>
              <a:rPr lang="en-US" sz="3200" dirty="0">
                <a:solidFill>
                  <a:srgbClr val="0000CC"/>
                </a:solidFill>
              </a:rPr>
              <a:t> </a:t>
            </a:r>
            <a:r>
              <a:rPr lang="en-US" sz="3200" dirty="0" err="1">
                <a:solidFill>
                  <a:srgbClr val="0000CC"/>
                </a:solidFill>
              </a:rPr>
              <a:t>hành</a:t>
            </a:r>
            <a:r>
              <a:rPr lang="en-US" sz="3200" dirty="0">
                <a:solidFill>
                  <a:srgbClr val="0000CC"/>
                </a:solidFill>
              </a:rPr>
              <a:t> vi </a:t>
            </a:r>
            <a:r>
              <a:rPr lang="en-US" sz="3200" dirty="0" err="1">
                <a:solidFill>
                  <a:srgbClr val="0000CC"/>
                </a:solidFill>
              </a:rPr>
              <a:t>vi</a:t>
            </a:r>
            <a:r>
              <a:rPr lang="en-US" sz="3200" dirty="0">
                <a:solidFill>
                  <a:srgbClr val="0000CC"/>
                </a:solidFill>
              </a:rPr>
              <a:t> </a:t>
            </a:r>
            <a:r>
              <a:rPr lang="en-US" sz="3200" dirty="0" err="1">
                <a:solidFill>
                  <a:srgbClr val="0000CC"/>
                </a:solidFill>
              </a:rPr>
              <a:t>phạm</a:t>
            </a:r>
            <a:r>
              <a:rPr lang="en-US" sz="3200" dirty="0">
                <a:solidFill>
                  <a:srgbClr val="0000CC"/>
                </a:solidFill>
              </a:rPr>
              <a:t> </a:t>
            </a:r>
            <a:r>
              <a:rPr lang="en-US" sz="3200" dirty="0" err="1">
                <a:solidFill>
                  <a:srgbClr val="0000CC"/>
                </a:solidFill>
              </a:rPr>
              <a:t>pháp</a:t>
            </a:r>
            <a:r>
              <a:rPr lang="en-US" sz="3200" dirty="0">
                <a:solidFill>
                  <a:srgbClr val="0000CC"/>
                </a:solidFill>
              </a:rPr>
              <a:t> </a:t>
            </a:r>
            <a:r>
              <a:rPr lang="en-US" sz="3200" dirty="0" err="1">
                <a:solidFill>
                  <a:srgbClr val="0000CC"/>
                </a:solidFill>
              </a:rPr>
              <a:t>luật</a:t>
            </a:r>
            <a:r>
              <a:rPr lang="en-US" sz="3200" dirty="0">
                <a:solidFill>
                  <a:srgbClr val="0000CC"/>
                </a:solidFill>
              </a:rPr>
              <a:t>; </a:t>
            </a:r>
            <a:r>
              <a:rPr lang="en-US" sz="3200" dirty="0" err="1">
                <a:solidFill>
                  <a:srgbClr val="0000CC"/>
                </a:solidFill>
              </a:rPr>
              <a:t>góp</a:t>
            </a:r>
            <a:r>
              <a:rPr lang="en-US" sz="3200" dirty="0">
                <a:solidFill>
                  <a:srgbClr val="0000CC"/>
                </a:solidFill>
              </a:rPr>
              <a:t> </a:t>
            </a:r>
            <a:r>
              <a:rPr lang="en-US" sz="3200" dirty="0" err="1">
                <a:solidFill>
                  <a:srgbClr val="0000CC"/>
                </a:solidFill>
              </a:rPr>
              <a:t>phần</a:t>
            </a:r>
            <a:r>
              <a:rPr lang="en-US" sz="3200" dirty="0">
                <a:solidFill>
                  <a:srgbClr val="0000CC"/>
                </a:solidFill>
              </a:rPr>
              <a:t> </a:t>
            </a:r>
            <a:r>
              <a:rPr lang="en-US" sz="3200" dirty="0" err="1">
                <a:solidFill>
                  <a:srgbClr val="0000CC"/>
                </a:solidFill>
              </a:rPr>
              <a:t>duy</a:t>
            </a:r>
            <a:r>
              <a:rPr lang="en-US" sz="3200" dirty="0">
                <a:solidFill>
                  <a:srgbClr val="0000CC"/>
                </a:solidFill>
              </a:rPr>
              <a:t> </a:t>
            </a:r>
            <a:r>
              <a:rPr lang="en-US" sz="3200" dirty="0" err="1">
                <a:solidFill>
                  <a:srgbClr val="0000CC"/>
                </a:solidFill>
              </a:rPr>
              <a:t>trì</a:t>
            </a:r>
            <a:r>
              <a:rPr lang="en-US" sz="3200" dirty="0">
                <a:solidFill>
                  <a:srgbClr val="0000CC"/>
                </a:solidFill>
              </a:rPr>
              <a:t> </a:t>
            </a:r>
            <a:r>
              <a:rPr lang="en-US" sz="3200" dirty="0" err="1">
                <a:solidFill>
                  <a:srgbClr val="0000CC"/>
                </a:solidFill>
              </a:rPr>
              <a:t>trật</a:t>
            </a:r>
            <a:r>
              <a:rPr lang="en-US" sz="3200" dirty="0">
                <a:solidFill>
                  <a:srgbClr val="0000CC"/>
                </a:solidFill>
              </a:rPr>
              <a:t> </a:t>
            </a:r>
            <a:r>
              <a:rPr lang="en-US" sz="3200" dirty="0" err="1">
                <a:solidFill>
                  <a:srgbClr val="0000CC"/>
                </a:solidFill>
              </a:rPr>
              <a:t>tự</a:t>
            </a:r>
            <a:r>
              <a:rPr lang="en-US" sz="3200" dirty="0">
                <a:solidFill>
                  <a:srgbClr val="0000CC"/>
                </a:solidFill>
              </a:rPr>
              <a:t> an </a:t>
            </a:r>
            <a:r>
              <a:rPr lang="en-US" sz="3200" dirty="0" err="1">
                <a:solidFill>
                  <a:srgbClr val="0000CC"/>
                </a:solidFill>
              </a:rPr>
              <a:t>toàn</a:t>
            </a:r>
            <a:r>
              <a:rPr lang="en-US" sz="3200" dirty="0">
                <a:solidFill>
                  <a:srgbClr val="0000CC"/>
                </a:solidFill>
              </a:rPr>
              <a:t> </a:t>
            </a:r>
            <a:r>
              <a:rPr lang="en-US" sz="3200" dirty="0" err="1">
                <a:solidFill>
                  <a:srgbClr val="0000CC"/>
                </a:solidFill>
              </a:rPr>
              <a:t>xã</a:t>
            </a:r>
            <a:r>
              <a:rPr lang="en-US" sz="3200" dirty="0">
                <a:solidFill>
                  <a:srgbClr val="0000CC"/>
                </a:solidFill>
              </a:rPr>
              <a:t> </a:t>
            </a:r>
            <a:r>
              <a:rPr lang="en-US" sz="3200" dirty="0" err="1">
                <a:solidFill>
                  <a:srgbClr val="0000CC"/>
                </a:solidFill>
              </a:rPr>
              <a:t>hội</a:t>
            </a:r>
            <a:r>
              <a:rPr lang="en-US" sz="3200" dirty="0">
                <a:solidFill>
                  <a:srgbClr val="0000CC"/>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265363" y="177800"/>
            <a:ext cx="9926637" cy="142557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err="1">
                <a:solidFill>
                  <a:srgbClr val="0000CC"/>
                </a:solidFill>
              </a:rPr>
              <a:t>Bài</a:t>
            </a:r>
            <a:r>
              <a:rPr lang="en-US" sz="2000" b="1" dirty="0">
                <a:solidFill>
                  <a:srgbClr val="0000CC"/>
                </a:solidFill>
              </a:rPr>
              <a:t> 2: </a:t>
            </a:r>
            <a:r>
              <a:rPr lang="vi-VN" sz="2000" b="1" dirty="0">
                <a:solidFill>
                  <a:srgbClr val="0000CC"/>
                </a:solidFill>
              </a:rPr>
              <a:t>Em hãy chỉ ra các dấu hiệu vi phạm pháp luật, đặc điểm trách nhiệm pháp lí của mỗi chủ thể dưới đây và xác định loại vi phạm pháp luật, trách nhiệm pháp lí tương ứng của từng chủ thể.</a:t>
            </a:r>
            <a:endParaRPr lang="en-US" sz="2000" b="1" dirty="0">
              <a:solidFill>
                <a:srgbClr val="0000CC"/>
              </a:solidFill>
            </a:endParaRPr>
          </a:p>
        </p:txBody>
      </p:sp>
      <p:sp>
        <p:nvSpPr>
          <p:cNvPr id="3" name="Cloud 2"/>
          <p:cNvSpPr/>
          <p:nvPr/>
        </p:nvSpPr>
        <p:spPr>
          <a:xfrm rot="21242204">
            <a:off x="140339" y="15181"/>
            <a:ext cx="1924202" cy="1571625"/>
          </a:xfrm>
          <a:prstGeom prst="cloud">
            <a:avLst/>
          </a:prstGeom>
          <a:solidFill>
            <a:schemeClr val="accent4">
              <a:lumMod val="60000"/>
              <a:lumOff val="40000"/>
            </a:scheme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dirty="0">
                <a:solidFill>
                  <a:srgbClr val="0000CC"/>
                </a:solidFill>
                <a:latin typeface="#9Slide03 AllRoundGothic"/>
                <a:ea typeface="#9Slide04 Chonburi"/>
                <a:cs typeface="#9Slide04 Chonburi"/>
              </a:rPr>
              <a:t>HOẠT ĐỘNG CẶP ĐÔI</a:t>
            </a:r>
          </a:p>
        </p:txBody>
      </p:sp>
      <p:sp>
        <p:nvSpPr>
          <p:cNvPr id="52264" name="AutoShape 40" descr="Em hãy nhận xét mục tiêu và kế hoạch hành động của các bạn dưới đây và đưa ra góp ý để giúp bạn hoàn thiện"/>
          <p:cNvSpPr>
            <a:spLocks noChangeAspect="1" noChangeArrowheads="1"/>
          </p:cNvSpPr>
          <p:nvPr/>
        </p:nvSpPr>
        <p:spPr bwMode="auto">
          <a:xfrm>
            <a:off x="144463"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Rectangle 1"/>
          <p:cNvSpPr/>
          <p:nvPr/>
        </p:nvSpPr>
        <p:spPr>
          <a:xfrm>
            <a:off x="296863" y="1652146"/>
            <a:ext cx="11576890" cy="4893647"/>
          </a:xfrm>
          <a:prstGeom prst="rect">
            <a:avLst/>
          </a:prstGeom>
        </p:spPr>
        <p:txBody>
          <a:bodyPr wrap="square">
            <a:spAutoFit/>
          </a:bodyPr>
          <a:lstStyle/>
          <a:p>
            <a:pPr algn="just"/>
            <a:r>
              <a:rPr lang="vi-VN" sz="2400" dirty="0">
                <a:solidFill>
                  <a:srgbClr val="0000CC"/>
                </a:solidFill>
              </a:rPr>
              <a:t>a) Ông P tổ chức hoạt động chống phá Nhà nước, gây rối an ninh trật tự địa phương nên bị Toà án tuyên phạt 9 năm tù giam.</a:t>
            </a:r>
          </a:p>
          <a:p>
            <a:pPr algn="just"/>
            <a:r>
              <a:rPr lang="vi-VN" sz="2400" dirty="0">
                <a:solidFill>
                  <a:srgbClr val="0000CC"/>
                </a:solidFill>
              </a:rPr>
              <a:t>b) Anh N (20 tuổi) điều khiển xe mô tô đi ngược chiều trên đường cao tốc nên bị cảnh sát giao thông lập biên bản phạt tiền và tước quyền sử dụng Giấy phép lái xe 3 tháng.</a:t>
            </a:r>
          </a:p>
          <a:p>
            <a:pPr algn="just"/>
            <a:r>
              <a:rPr lang="vi-VN" sz="2400" dirty="0">
                <a:solidFill>
                  <a:srgbClr val="0000CC"/>
                </a:solidFill>
              </a:rPr>
              <a:t>c) Bạn T bị Ban Giám hiệu nhà trường khiển trách vì thường xuyên trốn học đi chơi.</a:t>
            </a:r>
          </a:p>
          <a:p>
            <a:pPr algn="just"/>
            <a:r>
              <a:rPr lang="vi-VN" sz="2400" dirty="0">
                <a:solidFill>
                  <a:srgbClr val="0000CC"/>
                </a:solidFill>
              </a:rPr>
              <a:t>d) Toà soạn báo G đăng tải bài viết sai sự thật, gây ảnh hưởng xấu đến danh dự, nhân phẩm của chị A nên bị Toà án buộc cải chính thông tin và xin lỗi chị A công khai.</a:t>
            </a:r>
          </a:p>
          <a:p>
            <a:pPr algn="just"/>
            <a:r>
              <a:rPr lang="vi-VN" sz="2400" dirty="0">
                <a:solidFill>
                  <a:srgbClr val="0000CC"/>
                </a:solidFill>
              </a:rPr>
              <a:t>e) Anh B bị chính quyền địa phương lập biên bản xử phạt vì gây mất an ninh trật tự khi kinh doanh.</a:t>
            </a:r>
          </a:p>
          <a:p>
            <a:pPr algn="just"/>
            <a:r>
              <a:rPr lang="vi-VN" sz="2400" dirty="0">
                <a:solidFill>
                  <a:srgbClr val="0000CC"/>
                </a:solidFill>
              </a:rPr>
              <a:t>g) Chị O không thực hiện đúng các thoả thuận trong hợp đồng lao động với công ty nên bị Giám đốc công ty ra quyết định buộc thôi việc.</a:t>
            </a: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1219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2338" y="949325"/>
            <a:ext cx="1066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0" name="组合 11"/>
          <p:cNvGrpSpPr>
            <a:grpSpLocks/>
          </p:cNvGrpSpPr>
          <p:nvPr/>
        </p:nvGrpSpPr>
        <p:grpSpPr bwMode="auto">
          <a:xfrm>
            <a:off x="3190875" y="185738"/>
            <a:ext cx="7034213" cy="5295900"/>
            <a:chOff x="-558688" y="0"/>
            <a:chExt cx="9107943" cy="6858000"/>
          </a:xfrm>
        </p:grpSpPr>
        <p:pic>
          <p:nvPicPr>
            <p:cNvPr id="55301"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688" y="0"/>
              <a:ext cx="910794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6" cstate="print"/>
            <a:stretch>
              <a:fillRect/>
            </a:stretch>
          </p:blipFill>
          <p:spPr>
            <a:xfrm>
              <a:off x="-183716" y="279400"/>
              <a:ext cx="8362072" cy="6299199"/>
            </a:xfrm>
            <a:prstGeom prst="rect">
              <a:avLst/>
            </a:prstGeom>
            <a:effectLst>
              <a:innerShdw blurRad="114300">
                <a:prstClr val="black"/>
              </a:innerShdw>
            </a:effectLst>
          </p:spPr>
        </p:pic>
      </p:grpSp>
      <p:pic>
        <p:nvPicPr>
          <p:cNvPr id="15" name="图片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05588" y="4368800"/>
            <a:ext cx="48260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3338781">
            <a:off x="9691688" y="506413"/>
            <a:ext cx="10636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TextBox 3"/>
          <p:cNvSpPr txBox="1">
            <a:spLocks noChangeArrowheads="1"/>
          </p:cNvSpPr>
          <p:nvPr/>
        </p:nvSpPr>
        <p:spPr bwMode="auto">
          <a:xfrm>
            <a:off x="3152775" y="2149475"/>
            <a:ext cx="6478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gn="ctr"/>
            <a:r>
              <a:rPr lang="en-US" sz="7200" b="1" dirty="0">
                <a:solidFill>
                  <a:srgbClr val="D8181D"/>
                </a:solidFill>
                <a:latin typeface="SVN-Caprica Script"/>
                <a:ea typeface="Microsoft YaHei" pitchFamily="34" charset="-122"/>
              </a:rPr>
              <a:t>KHỞI ĐỘNG</a:t>
            </a:r>
          </a:p>
        </p:txBody>
      </p:sp>
      <p:pic>
        <p:nvPicPr>
          <p:cNvPr id="55306" name="图片 89"/>
          <p:cNvPicPr>
            <a:picLocks noChangeAspect="1"/>
          </p:cNvPicPr>
          <p:nvPr/>
        </p:nvPicPr>
        <p:blipFill>
          <a:blip r:embed="rId9" cstate="print">
            <a:extLst>
              <a:ext uri="{28A0092B-C50C-407E-A947-70E740481C1C}">
                <a14:useLocalDpi xmlns:a14="http://schemas.microsoft.com/office/drawing/2010/main" val="0"/>
              </a:ext>
            </a:extLst>
          </a:blip>
          <a:srcRect l="32401" t="5627" r="27635" b="61389"/>
          <a:stretch>
            <a:fillRect/>
          </a:stretch>
        </p:blipFill>
        <p:spPr bwMode="auto">
          <a:xfrm>
            <a:off x="1068388" y="188913"/>
            <a:ext cx="298608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62950" y="-441325"/>
            <a:ext cx="1658938"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图片 85"/>
          <p:cNvPicPr>
            <a:picLocks noChangeAspect="1"/>
          </p:cNvPicPr>
          <p:nvPr/>
        </p:nvPicPr>
        <p:blipFill>
          <a:blip r:embed="rId11">
            <a:extLst>
              <a:ext uri="{28A0092B-C50C-407E-A947-70E740481C1C}">
                <a14:useLocalDpi xmlns:a14="http://schemas.microsoft.com/office/drawing/2010/main" val="0"/>
              </a:ext>
            </a:extLst>
          </a:blip>
          <a:srcRect l="49130" t="14388" r="42722" b="70242"/>
          <a:stretch>
            <a:fillRect/>
          </a:stretch>
        </p:blipFill>
        <p:spPr bwMode="auto">
          <a:xfrm>
            <a:off x="2322513" y="-58738"/>
            <a:ext cx="11811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图片 84"/>
          <p:cNvPicPr>
            <a:picLocks noChangeAspect="1"/>
          </p:cNvPicPr>
          <p:nvPr/>
        </p:nvPicPr>
        <p:blipFill>
          <a:blip r:embed="rId12">
            <a:extLst>
              <a:ext uri="{28A0092B-C50C-407E-A947-70E740481C1C}">
                <a14:useLocalDpi xmlns:a14="http://schemas.microsoft.com/office/drawing/2010/main" val="0"/>
              </a:ext>
            </a:extLst>
          </a:blip>
          <a:srcRect l="49130" t="14388" r="42722" b="70242"/>
          <a:stretch>
            <a:fillRect/>
          </a:stretch>
        </p:blipFill>
        <p:spPr bwMode="auto">
          <a:xfrm>
            <a:off x="2738438" y="-428625"/>
            <a:ext cx="165576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0" name="图片 11"/>
          <p:cNvPicPr>
            <a:picLocks noChangeAspect="1"/>
          </p:cNvPicPr>
          <p:nvPr/>
        </p:nvPicPr>
        <p:blipFill>
          <a:blip r:embed="rId12">
            <a:extLst>
              <a:ext uri="{28A0092B-C50C-407E-A947-70E740481C1C}">
                <a14:useLocalDpi xmlns:a14="http://schemas.microsoft.com/office/drawing/2010/main" val="0"/>
              </a:ext>
            </a:extLst>
          </a:blip>
          <a:srcRect l="49130" t="14388" r="42722" b="70242"/>
          <a:stretch>
            <a:fillRect/>
          </a:stretch>
        </p:blipFill>
        <p:spPr bwMode="auto">
          <a:xfrm>
            <a:off x="7964488" y="-277813"/>
            <a:ext cx="116205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063038" y="112713"/>
            <a:ext cx="1657350"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2" name="Picture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936288" y="0"/>
            <a:ext cx="125571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42" presetClass="path" presetSubtype="0" fill="hold" nodeType="withEffect">
                                  <p:stCondLst>
                                    <p:cond delay="0"/>
                                  </p:stCondLst>
                                  <p:childTnLst>
                                    <p:animMotion origin="layout" path="M -0.05091 0.1875 L -1.66667E-6 4.81481E-6 " pathEditMode="relative" rAng="0" ptsTypes="AA">
                                      <p:cBhvr>
                                        <p:cTn id="9" dur="750" fill="hold"/>
                                        <p:tgtEl>
                                          <p:spTgt spid="8"/>
                                        </p:tgtEl>
                                        <p:attrNameLst>
                                          <p:attrName>ppt_x</p:attrName>
                                          <p:attrName>ppt_y</p:attrName>
                                        </p:attrNameLst>
                                      </p:cBhvr>
                                      <p:rCtr x="253900" y="-937500"/>
                                    </p:animMotion>
                                  </p:childTnLst>
                                </p:cTn>
                              </p:par>
                            </p:childTnLst>
                          </p:cTn>
                        </p:par>
                        <p:par>
                          <p:cTn id="10" fill="hold" nodeType="afterGroup">
                            <p:stCondLst>
                              <p:cond delay="750"/>
                            </p:stCondLst>
                            <p:childTnLst>
                              <p:par>
                                <p:cTn id="11" presetID="3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7193" y="204452"/>
            <a:ext cx="8377614" cy="691427"/>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4000" b="1">
                <a:solidFill>
                  <a:srgbClr val="0000CC"/>
                </a:solidFill>
                <a:latin typeface="#9Slide03 AllRoundGothic"/>
              </a:rPr>
              <a:t>TRẢ LỜI</a:t>
            </a:r>
          </a:p>
        </p:txBody>
      </p:sp>
      <p:sp>
        <p:nvSpPr>
          <p:cNvPr id="4" name="TextBox 3"/>
          <p:cNvSpPr txBox="1">
            <a:spLocks noChangeArrowheads="1"/>
          </p:cNvSpPr>
          <p:nvPr/>
        </p:nvSpPr>
        <p:spPr bwMode="auto">
          <a:xfrm>
            <a:off x="203200" y="1252538"/>
            <a:ext cx="11710988"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just"/>
            <a:r>
              <a:rPr lang="en-US" sz="3200" b="1" dirty="0">
                <a:solidFill>
                  <a:srgbClr val="0000CC"/>
                </a:solidFill>
              </a:rPr>
              <a:t>* </a:t>
            </a:r>
            <a:r>
              <a:rPr lang="en-US" sz="3200" b="1" dirty="0" err="1">
                <a:solidFill>
                  <a:srgbClr val="0000CC"/>
                </a:solidFill>
              </a:rPr>
              <a:t>Bài</a:t>
            </a:r>
            <a:r>
              <a:rPr lang="en-US" sz="3200" b="1" dirty="0">
                <a:solidFill>
                  <a:srgbClr val="0000CC"/>
                </a:solidFill>
              </a:rPr>
              <a:t> 2.</a:t>
            </a:r>
            <a:endParaRPr lang="en-US" sz="3200" dirty="0">
              <a:solidFill>
                <a:srgbClr val="0000CC"/>
              </a:solidFill>
            </a:endParaRPr>
          </a:p>
          <a:p>
            <a:pPr algn="just"/>
            <a:r>
              <a:rPr lang="en-US" sz="3200" b="1" dirty="0">
                <a:solidFill>
                  <a:srgbClr val="0000CC"/>
                </a:solidFill>
              </a:rPr>
              <a:t>- </a:t>
            </a:r>
            <a:r>
              <a:rPr lang="en-US" sz="3200" b="1" dirty="0" err="1">
                <a:solidFill>
                  <a:srgbClr val="0000CC"/>
                </a:solidFill>
              </a:rPr>
              <a:t>Trường</a:t>
            </a:r>
            <a:r>
              <a:rPr lang="en-US" sz="3200" b="1" dirty="0">
                <a:solidFill>
                  <a:srgbClr val="0000CC"/>
                </a:solidFill>
              </a:rPr>
              <a:t> </a:t>
            </a:r>
            <a:r>
              <a:rPr lang="en-US" sz="3200" b="1" dirty="0" err="1">
                <a:solidFill>
                  <a:srgbClr val="0000CC"/>
                </a:solidFill>
              </a:rPr>
              <a:t>hợp</a:t>
            </a:r>
            <a:r>
              <a:rPr lang="en-US" sz="3200" b="1" dirty="0">
                <a:solidFill>
                  <a:srgbClr val="0000CC"/>
                </a:solidFill>
              </a:rPr>
              <a:t> a)</a:t>
            </a:r>
            <a:endParaRPr lang="en-US" sz="3200" dirty="0">
              <a:solidFill>
                <a:srgbClr val="0000CC"/>
              </a:solidFill>
            </a:endParaRPr>
          </a:p>
          <a:p>
            <a:pPr algn="just"/>
            <a:r>
              <a:rPr lang="en-US" sz="3200" i="1" dirty="0">
                <a:solidFill>
                  <a:srgbClr val="0000CC"/>
                </a:solidFill>
              </a:rPr>
              <a:t>+ </a:t>
            </a:r>
            <a:r>
              <a:rPr lang="en-US" sz="3200" i="1" dirty="0" err="1">
                <a:solidFill>
                  <a:srgbClr val="0000CC"/>
                </a:solidFill>
              </a:rPr>
              <a:t>Dấu</a:t>
            </a:r>
            <a:r>
              <a:rPr lang="en-US" sz="3200" i="1" dirty="0">
                <a:solidFill>
                  <a:srgbClr val="0000CC"/>
                </a:solidFill>
              </a:rPr>
              <a:t> </a:t>
            </a:r>
            <a:r>
              <a:rPr lang="en-US" sz="3200" i="1" dirty="0" err="1">
                <a:solidFill>
                  <a:srgbClr val="0000CC"/>
                </a:solidFill>
              </a:rPr>
              <a:t>hiệu</a:t>
            </a:r>
            <a:r>
              <a:rPr lang="en-US" sz="3200" i="1" dirty="0">
                <a:solidFill>
                  <a:srgbClr val="0000CC"/>
                </a:solidFill>
              </a:rPr>
              <a:t> vi </a:t>
            </a:r>
            <a:r>
              <a:rPr lang="en-US" sz="3200" i="1" dirty="0" err="1">
                <a:solidFill>
                  <a:srgbClr val="0000CC"/>
                </a:solidFill>
              </a:rPr>
              <a:t>phạm</a:t>
            </a:r>
            <a:r>
              <a:rPr lang="en-US" sz="3200" i="1" dirty="0">
                <a:solidFill>
                  <a:srgbClr val="0000CC"/>
                </a:solidFill>
              </a:rPr>
              <a:t> </a:t>
            </a:r>
            <a:r>
              <a:rPr lang="en-US" sz="3200" i="1" dirty="0" err="1">
                <a:solidFill>
                  <a:srgbClr val="0000CC"/>
                </a:solidFill>
              </a:rPr>
              <a:t>pháp</a:t>
            </a:r>
            <a:r>
              <a:rPr lang="en-US" sz="3200" i="1" dirty="0">
                <a:solidFill>
                  <a:srgbClr val="0000CC"/>
                </a:solidFill>
              </a:rPr>
              <a:t> </a:t>
            </a:r>
            <a:r>
              <a:rPr lang="en-US" sz="3200" i="1" dirty="0" err="1">
                <a:solidFill>
                  <a:srgbClr val="0000CC"/>
                </a:solidFill>
              </a:rPr>
              <a:t>luật</a:t>
            </a:r>
            <a:r>
              <a:rPr lang="en-US" sz="3200" i="1" dirty="0">
                <a:solidFill>
                  <a:srgbClr val="0000CC"/>
                </a:solidFill>
              </a:rPr>
              <a:t>:</a:t>
            </a:r>
            <a:r>
              <a:rPr lang="en-US" sz="3200" dirty="0">
                <a:solidFill>
                  <a:srgbClr val="0000CC"/>
                </a:solidFill>
              </a:rPr>
              <a:t> </a:t>
            </a:r>
            <a:r>
              <a:rPr lang="en-US" sz="3200" dirty="0" err="1">
                <a:solidFill>
                  <a:srgbClr val="0000CC"/>
                </a:solidFill>
              </a:rPr>
              <a:t>Ông</a:t>
            </a:r>
            <a:r>
              <a:rPr lang="en-US" sz="3200" dirty="0">
                <a:solidFill>
                  <a:srgbClr val="0000CC"/>
                </a:solidFill>
              </a:rPr>
              <a:t> P </a:t>
            </a:r>
            <a:r>
              <a:rPr lang="en-US" sz="3200" dirty="0" err="1">
                <a:solidFill>
                  <a:srgbClr val="0000CC"/>
                </a:solidFill>
              </a:rPr>
              <a:t>tổ</a:t>
            </a:r>
            <a:r>
              <a:rPr lang="en-US" sz="3200" dirty="0">
                <a:solidFill>
                  <a:srgbClr val="0000CC"/>
                </a:solidFill>
              </a:rPr>
              <a:t> </a:t>
            </a:r>
            <a:r>
              <a:rPr lang="en-US" sz="3200" dirty="0" err="1">
                <a:solidFill>
                  <a:srgbClr val="0000CC"/>
                </a:solidFill>
              </a:rPr>
              <a:t>chức</a:t>
            </a:r>
            <a:r>
              <a:rPr lang="en-US" sz="3200" dirty="0">
                <a:solidFill>
                  <a:srgbClr val="0000CC"/>
                </a:solidFill>
              </a:rPr>
              <a:t> </a:t>
            </a:r>
            <a:r>
              <a:rPr lang="en-US" sz="3200" dirty="0" err="1">
                <a:solidFill>
                  <a:srgbClr val="0000CC"/>
                </a:solidFill>
              </a:rPr>
              <a:t>hoạt</a:t>
            </a:r>
            <a:r>
              <a:rPr lang="en-US" sz="3200" dirty="0">
                <a:solidFill>
                  <a:srgbClr val="0000CC"/>
                </a:solidFill>
              </a:rPr>
              <a:t> </a:t>
            </a:r>
            <a:r>
              <a:rPr lang="en-US" sz="3200" dirty="0" err="1">
                <a:solidFill>
                  <a:srgbClr val="0000CC"/>
                </a:solidFill>
              </a:rPr>
              <a:t>động</a:t>
            </a:r>
            <a:r>
              <a:rPr lang="en-US" sz="3200" dirty="0">
                <a:solidFill>
                  <a:srgbClr val="0000CC"/>
                </a:solidFill>
              </a:rPr>
              <a:t> </a:t>
            </a:r>
            <a:r>
              <a:rPr lang="en-US" sz="3200" dirty="0" err="1">
                <a:solidFill>
                  <a:srgbClr val="0000CC"/>
                </a:solidFill>
              </a:rPr>
              <a:t>chống</a:t>
            </a:r>
            <a:r>
              <a:rPr lang="en-US" sz="3200" dirty="0">
                <a:solidFill>
                  <a:srgbClr val="0000CC"/>
                </a:solidFill>
              </a:rPr>
              <a:t> </a:t>
            </a:r>
            <a:r>
              <a:rPr lang="en-US" sz="3200" dirty="0" err="1">
                <a:solidFill>
                  <a:srgbClr val="0000CC"/>
                </a:solidFill>
              </a:rPr>
              <a:t>phá</a:t>
            </a:r>
            <a:r>
              <a:rPr lang="en-US" sz="3200" dirty="0">
                <a:solidFill>
                  <a:srgbClr val="0000CC"/>
                </a:solidFill>
              </a:rPr>
              <a:t> </a:t>
            </a:r>
            <a:r>
              <a:rPr lang="en-US" sz="3200" dirty="0" err="1">
                <a:solidFill>
                  <a:srgbClr val="0000CC"/>
                </a:solidFill>
              </a:rPr>
              <a:t>Nhà</a:t>
            </a:r>
            <a:r>
              <a:rPr lang="en-US" sz="3200" dirty="0">
                <a:solidFill>
                  <a:srgbClr val="0000CC"/>
                </a:solidFill>
              </a:rPr>
              <a:t> </a:t>
            </a:r>
            <a:r>
              <a:rPr lang="en-US" sz="3200" dirty="0" err="1">
                <a:solidFill>
                  <a:srgbClr val="0000CC"/>
                </a:solidFill>
              </a:rPr>
              <a:t>nước</a:t>
            </a:r>
            <a:r>
              <a:rPr lang="en-US" sz="3200" dirty="0">
                <a:solidFill>
                  <a:srgbClr val="0000CC"/>
                </a:solidFill>
              </a:rPr>
              <a:t>, </a:t>
            </a:r>
            <a:r>
              <a:rPr lang="en-US" sz="3200" dirty="0" err="1">
                <a:solidFill>
                  <a:srgbClr val="0000CC"/>
                </a:solidFill>
              </a:rPr>
              <a:t>gây</a:t>
            </a:r>
            <a:r>
              <a:rPr lang="en-US" sz="3200" dirty="0">
                <a:solidFill>
                  <a:srgbClr val="0000CC"/>
                </a:solidFill>
              </a:rPr>
              <a:t> </a:t>
            </a:r>
            <a:r>
              <a:rPr lang="en-US" sz="3200" dirty="0" err="1">
                <a:solidFill>
                  <a:srgbClr val="0000CC"/>
                </a:solidFill>
              </a:rPr>
              <a:t>rối</a:t>
            </a:r>
            <a:r>
              <a:rPr lang="en-US" sz="3200" dirty="0">
                <a:solidFill>
                  <a:srgbClr val="0000CC"/>
                </a:solidFill>
              </a:rPr>
              <a:t> an </a:t>
            </a:r>
            <a:r>
              <a:rPr lang="en-US" sz="3200" dirty="0" err="1">
                <a:solidFill>
                  <a:srgbClr val="0000CC"/>
                </a:solidFill>
              </a:rPr>
              <a:t>ninh</a:t>
            </a:r>
            <a:r>
              <a:rPr lang="en-US" sz="3200" dirty="0">
                <a:solidFill>
                  <a:srgbClr val="0000CC"/>
                </a:solidFill>
              </a:rPr>
              <a:t> </a:t>
            </a:r>
            <a:r>
              <a:rPr lang="en-US" sz="3200" dirty="0" err="1">
                <a:solidFill>
                  <a:srgbClr val="0000CC"/>
                </a:solidFill>
              </a:rPr>
              <a:t>trật</a:t>
            </a:r>
            <a:r>
              <a:rPr lang="en-US" sz="3200" dirty="0">
                <a:solidFill>
                  <a:srgbClr val="0000CC"/>
                </a:solidFill>
              </a:rPr>
              <a:t> </a:t>
            </a:r>
            <a:r>
              <a:rPr lang="en-US" sz="3200" dirty="0" err="1">
                <a:solidFill>
                  <a:srgbClr val="0000CC"/>
                </a:solidFill>
              </a:rPr>
              <a:t>tự</a:t>
            </a:r>
            <a:r>
              <a:rPr lang="en-US" sz="3200" dirty="0">
                <a:solidFill>
                  <a:srgbClr val="0000CC"/>
                </a:solidFill>
              </a:rPr>
              <a:t> </a:t>
            </a:r>
            <a:r>
              <a:rPr lang="en-US" sz="3200" dirty="0" err="1">
                <a:solidFill>
                  <a:srgbClr val="0000CC"/>
                </a:solidFill>
              </a:rPr>
              <a:t>địa</a:t>
            </a:r>
            <a:r>
              <a:rPr lang="en-US" sz="3200" dirty="0">
                <a:solidFill>
                  <a:srgbClr val="0000CC"/>
                </a:solidFill>
              </a:rPr>
              <a:t> </a:t>
            </a:r>
            <a:r>
              <a:rPr lang="en-US" sz="3200" dirty="0" err="1">
                <a:solidFill>
                  <a:srgbClr val="0000CC"/>
                </a:solidFill>
              </a:rPr>
              <a:t>phương</a:t>
            </a:r>
            <a:endParaRPr lang="en-US" sz="3200" dirty="0">
              <a:solidFill>
                <a:srgbClr val="0000CC"/>
              </a:solidFill>
            </a:endParaRPr>
          </a:p>
          <a:p>
            <a:pPr algn="just"/>
            <a:r>
              <a:rPr lang="en-US" sz="3200" i="1" dirty="0">
                <a:solidFill>
                  <a:srgbClr val="0000CC"/>
                </a:solidFill>
              </a:rPr>
              <a:t>+ </a:t>
            </a:r>
            <a:r>
              <a:rPr lang="en-US" sz="3200" i="1" dirty="0" err="1">
                <a:solidFill>
                  <a:srgbClr val="0000CC"/>
                </a:solidFill>
              </a:rPr>
              <a:t>Loại</a:t>
            </a:r>
            <a:r>
              <a:rPr lang="en-US" sz="3200" i="1" dirty="0">
                <a:solidFill>
                  <a:srgbClr val="0000CC"/>
                </a:solidFill>
              </a:rPr>
              <a:t> vi </a:t>
            </a:r>
            <a:r>
              <a:rPr lang="en-US" sz="3200" i="1" dirty="0" err="1">
                <a:solidFill>
                  <a:srgbClr val="0000CC"/>
                </a:solidFill>
              </a:rPr>
              <a:t>phạm</a:t>
            </a:r>
            <a:r>
              <a:rPr lang="en-US" sz="3200" i="1" dirty="0">
                <a:solidFill>
                  <a:srgbClr val="0000CC"/>
                </a:solidFill>
              </a:rPr>
              <a:t> </a:t>
            </a:r>
            <a:r>
              <a:rPr lang="en-US" sz="3200" i="1" dirty="0" err="1">
                <a:solidFill>
                  <a:srgbClr val="0000CC"/>
                </a:solidFill>
              </a:rPr>
              <a:t>pháp</a:t>
            </a:r>
            <a:r>
              <a:rPr lang="en-US" sz="3200" i="1" dirty="0">
                <a:solidFill>
                  <a:srgbClr val="0000CC"/>
                </a:solidFill>
              </a:rPr>
              <a:t> </a:t>
            </a:r>
            <a:r>
              <a:rPr lang="en-US" sz="3200" i="1" dirty="0" err="1">
                <a:solidFill>
                  <a:srgbClr val="0000CC"/>
                </a:solidFill>
              </a:rPr>
              <a:t>luật</a:t>
            </a:r>
            <a:r>
              <a:rPr lang="en-US" sz="3200" i="1" dirty="0">
                <a:solidFill>
                  <a:srgbClr val="0000CC"/>
                </a:solidFill>
              </a:rPr>
              <a:t>:</a:t>
            </a:r>
            <a:r>
              <a:rPr lang="en-US" sz="3200" dirty="0">
                <a:solidFill>
                  <a:srgbClr val="0000CC"/>
                </a:solidFill>
              </a:rPr>
              <a:t> vi </a:t>
            </a:r>
            <a:r>
              <a:rPr lang="en-US" sz="3200" dirty="0" err="1">
                <a:solidFill>
                  <a:srgbClr val="0000CC"/>
                </a:solidFill>
              </a:rPr>
              <a:t>phạm</a:t>
            </a:r>
            <a:r>
              <a:rPr lang="en-US" sz="3200" dirty="0">
                <a:solidFill>
                  <a:srgbClr val="0000CC"/>
                </a:solidFill>
              </a:rPr>
              <a:t> </a:t>
            </a:r>
            <a:r>
              <a:rPr lang="en-US" sz="3200" dirty="0" err="1">
                <a:solidFill>
                  <a:srgbClr val="0000CC"/>
                </a:solidFill>
              </a:rPr>
              <a:t>hình</a:t>
            </a:r>
            <a:r>
              <a:rPr lang="en-US" sz="3200" dirty="0">
                <a:solidFill>
                  <a:srgbClr val="0000CC"/>
                </a:solidFill>
              </a:rPr>
              <a:t> </a:t>
            </a:r>
            <a:r>
              <a:rPr lang="en-US" sz="3200" dirty="0" err="1">
                <a:solidFill>
                  <a:srgbClr val="0000CC"/>
                </a:solidFill>
              </a:rPr>
              <a:t>sự</a:t>
            </a:r>
            <a:endParaRPr lang="en-US" sz="3200" dirty="0">
              <a:solidFill>
                <a:srgbClr val="0000CC"/>
              </a:solidFill>
            </a:endParaRPr>
          </a:p>
          <a:p>
            <a:pPr algn="just"/>
            <a:r>
              <a:rPr lang="en-US" sz="3200" i="1" dirty="0">
                <a:solidFill>
                  <a:srgbClr val="0000CC"/>
                </a:solidFill>
              </a:rPr>
              <a:t>+ </a:t>
            </a:r>
            <a:r>
              <a:rPr lang="en-US" sz="3200" i="1" dirty="0" err="1">
                <a:solidFill>
                  <a:srgbClr val="0000CC"/>
                </a:solidFill>
              </a:rPr>
              <a:t>Loại</a:t>
            </a:r>
            <a:r>
              <a:rPr lang="en-US" sz="3200" i="1" dirty="0">
                <a:solidFill>
                  <a:srgbClr val="0000CC"/>
                </a:solidFill>
              </a:rPr>
              <a:t> </a:t>
            </a:r>
            <a:r>
              <a:rPr lang="en-US" sz="3200" i="1" dirty="0" err="1">
                <a:solidFill>
                  <a:srgbClr val="0000CC"/>
                </a:solidFill>
              </a:rPr>
              <a:t>trách</a:t>
            </a:r>
            <a:r>
              <a:rPr lang="en-US" sz="3200" i="1" dirty="0">
                <a:solidFill>
                  <a:srgbClr val="0000CC"/>
                </a:solidFill>
              </a:rPr>
              <a:t> </a:t>
            </a:r>
            <a:r>
              <a:rPr lang="en-US" sz="3200" i="1" dirty="0" err="1">
                <a:solidFill>
                  <a:srgbClr val="0000CC"/>
                </a:solidFill>
              </a:rPr>
              <a:t>nhiệm</a:t>
            </a:r>
            <a:r>
              <a:rPr lang="en-US" sz="3200" i="1" dirty="0">
                <a:solidFill>
                  <a:srgbClr val="0000CC"/>
                </a:solidFill>
              </a:rPr>
              <a:t> </a:t>
            </a:r>
            <a:r>
              <a:rPr lang="en-US" sz="3200" i="1" dirty="0" err="1">
                <a:solidFill>
                  <a:srgbClr val="0000CC"/>
                </a:solidFill>
              </a:rPr>
              <a:t>pháp</a:t>
            </a:r>
            <a:r>
              <a:rPr lang="en-US" sz="3200" i="1" dirty="0">
                <a:solidFill>
                  <a:srgbClr val="0000CC"/>
                </a:solidFill>
              </a:rPr>
              <a:t> </a:t>
            </a:r>
            <a:r>
              <a:rPr lang="en-US" sz="3200" i="1" dirty="0" err="1">
                <a:solidFill>
                  <a:srgbClr val="0000CC"/>
                </a:solidFill>
              </a:rPr>
              <a:t>lí</a:t>
            </a:r>
            <a:r>
              <a:rPr lang="en-US" sz="3200" i="1" dirty="0">
                <a:solidFill>
                  <a:srgbClr val="0000CC"/>
                </a:solidFill>
              </a:rPr>
              <a:t>:</a:t>
            </a:r>
            <a:r>
              <a:rPr lang="en-US" sz="3200" dirty="0">
                <a:solidFill>
                  <a:srgbClr val="0000CC"/>
                </a:solidFill>
              </a:rPr>
              <a:t> </a:t>
            </a:r>
            <a:r>
              <a:rPr lang="en-US" sz="3200" dirty="0" err="1">
                <a:solidFill>
                  <a:srgbClr val="0000CC"/>
                </a:solidFill>
              </a:rPr>
              <a:t>trách</a:t>
            </a:r>
            <a:r>
              <a:rPr lang="en-US" sz="3200" dirty="0">
                <a:solidFill>
                  <a:srgbClr val="0000CC"/>
                </a:solidFill>
              </a:rPr>
              <a:t> </a:t>
            </a:r>
            <a:r>
              <a:rPr lang="en-US" sz="3200" dirty="0" err="1">
                <a:solidFill>
                  <a:srgbClr val="0000CC"/>
                </a:solidFill>
              </a:rPr>
              <a:t>nhiệm</a:t>
            </a:r>
            <a:r>
              <a:rPr lang="en-US" sz="3200" dirty="0">
                <a:solidFill>
                  <a:srgbClr val="0000CC"/>
                </a:solidFill>
              </a:rPr>
              <a:t> </a:t>
            </a:r>
            <a:r>
              <a:rPr lang="en-US" sz="3200" dirty="0" err="1">
                <a:solidFill>
                  <a:srgbClr val="0000CC"/>
                </a:solidFill>
              </a:rPr>
              <a:t>hình</a:t>
            </a:r>
            <a:r>
              <a:rPr lang="en-US" sz="3200" dirty="0">
                <a:solidFill>
                  <a:srgbClr val="0000CC"/>
                </a:solidFill>
              </a:rPr>
              <a:t> </a:t>
            </a:r>
            <a:r>
              <a:rPr lang="en-US" sz="3200" dirty="0" err="1">
                <a:solidFill>
                  <a:srgbClr val="0000CC"/>
                </a:solidFill>
              </a:rPr>
              <a:t>sự</a:t>
            </a:r>
            <a:endParaRPr lang="en-US" sz="3200" dirty="0">
              <a:solidFill>
                <a:srgbClr val="0000CC"/>
              </a:solidFill>
            </a:endParaRPr>
          </a:p>
          <a:p>
            <a:pPr algn="just"/>
            <a:r>
              <a:rPr lang="en-US" sz="3200" b="1" dirty="0">
                <a:solidFill>
                  <a:srgbClr val="0000CC"/>
                </a:solidFill>
              </a:rPr>
              <a:t>- </a:t>
            </a:r>
            <a:r>
              <a:rPr lang="en-US" sz="3200" b="1" dirty="0" err="1">
                <a:solidFill>
                  <a:srgbClr val="0000CC"/>
                </a:solidFill>
              </a:rPr>
              <a:t>Trường</a:t>
            </a:r>
            <a:r>
              <a:rPr lang="en-US" sz="3200" b="1" dirty="0">
                <a:solidFill>
                  <a:srgbClr val="0000CC"/>
                </a:solidFill>
              </a:rPr>
              <a:t> </a:t>
            </a:r>
            <a:r>
              <a:rPr lang="en-US" sz="3200" b="1" dirty="0" err="1">
                <a:solidFill>
                  <a:srgbClr val="0000CC"/>
                </a:solidFill>
              </a:rPr>
              <a:t>hợp</a:t>
            </a:r>
            <a:r>
              <a:rPr lang="en-US" sz="3200" b="1" dirty="0">
                <a:solidFill>
                  <a:srgbClr val="0000CC"/>
                </a:solidFill>
              </a:rPr>
              <a:t> b)</a:t>
            </a:r>
            <a:endParaRPr lang="en-US" sz="3200" dirty="0">
              <a:solidFill>
                <a:srgbClr val="0000CC"/>
              </a:solidFill>
            </a:endParaRPr>
          </a:p>
          <a:p>
            <a:pPr algn="just"/>
            <a:r>
              <a:rPr lang="en-US" sz="3200" i="1" dirty="0">
                <a:solidFill>
                  <a:srgbClr val="0000CC"/>
                </a:solidFill>
              </a:rPr>
              <a:t>+ </a:t>
            </a:r>
            <a:r>
              <a:rPr lang="en-US" sz="3200" i="1" dirty="0" err="1">
                <a:solidFill>
                  <a:srgbClr val="0000CC"/>
                </a:solidFill>
              </a:rPr>
              <a:t>Dấu</a:t>
            </a:r>
            <a:r>
              <a:rPr lang="en-US" sz="3200" i="1" dirty="0">
                <a:solidFill>
                  <a:srgbClr val="0000CC"/>
                </a:solidFill>
              </a:rPr>
              <a:t> </a:t>
            </a:r>
            <a:r>
              <a:rPr lang="en-US" sz="3200" i="1" dirty="0" err="1">
                <a:solidFill>
                  <a:srgbClr val="0000CC"/>
                </a:solidFill>
              </a:rPr>
              <a:t>hiệu</a:t>
            </a:r>
            <a:r>
              <a:rPr lang="en-US" sz="3200" i="1" dirty="0">
                <a:solidFill>
                  <a:srgbClr val="0000CC"/>
                </a:solidFill>
              </a:rPr>
              <a:t> vi </a:t>
            </a:r>
            <a:r>
              <a:rPr lang="en-US" sz="3200" i="1" dirty="0" err="1">
                <a:solidFill>
                  <a:srgbClr val="0000CC"/>
                </a:solidFill>
              </a:rPr>
              <a:t>phạm</a:t>
            </a:r>
            <a:r>
              <a:rPr lang="en-US" sz="3200" i="1" dirty="0">
                <a:solidFill>
                  <a:srgbClr val="0000CC"/>
                </a:solidFill>
              </a:rPr>
              <a:t> </a:t>
            </a:r>
            <a:r>
              <a:rPr lang="en-US" sz="3200" i="1" dirty="0" err="1">
                <a:solidFill>
                  <a:srgbClr val="0000CC"/>
                </a:solidFill>
              </a:rPr>
              <a:t>pháp</a:t>
            </a:r>
            <a:r>
              <a:rPr lang="en-US" sz="3200" i="1" dirty="0">
                <a:solidFill>
                  <a:srgbClr val="0000CC"/>
                </a:solidFill>
              </a:rPr>
              <a:t> </a:t>
            </a:r>
            <a:r>
              <a:rPr lang="en-US" sz="3200" i="1" dirty="0" err="1">
                <a:solidFill>
                  <a:srgbClr val="0000CC"/>
                </a:solidFill>
              </a:rPr>
              <a:t>luật</a:t>
            </a:r>
            <a:r>
              <a:rPr lang="en-US" sz="3200" i="1" dirty="0">
                <a:solidFill>
                  <a:srgbClr val="0000CC"/>
                </a:solidFill>
              </a:rPr>
              <a:t>:</a:t>
            </a:r>
            <a:r>
              <a:rPr lang="en-US" sz="3200" dirty="0">
                <a:solidFill>
                  <a:srgbClr val="0000CC"/>
                </a:solidFill>
              </a:rPr>
              <a:t> </a:t>
            </a:r>
            <a:r>
              <a:rPr lang="en-US" sz="3200" dirty="0" err="1">
                <a:solidFill>
                  <a:srgbClr val="0000CC"/>
                </a:solidFill>
              </a:rPr>
              <a:t>Anh</a:t>
            </a:r>
            <a:r>
              <a:rPr lang="en-US" sz="3200" dirty="0">
                <a:solidFill>
                  <a:srgbClr val="0000CC"/>
                </a:solidFill>
              </a:rPr>
              <a:t> N (20 </a:t>
            </a:r>
            <a:r>
              <a:rPr lang="en-US" sz="3200" dirty="0" err="1">
                <a:solidFill>
                  <a:srgbClr val="0000CC"/>
                </a:solidFill>
              </a:rPr>
              <a:t>tuổi</a:t>
            </a:r>
            <a:r>
              <a:rPr lang="en-US" sz="3200" dirty="0">
                <a:solidFill>
                  <a:srgbClr val="0000CC"/>
                </a:solidFill>
              </a:rPr>
              <a:t>) </a:t>
            </a:r>
            <a:r>
              <a:rPr lang="en-US" sz="3200" dirty="0" err="1">
                <a:solidFill>
                  <a:srgbClr val="0000CC"/>
                </a:solidFill>
              </a:rPr>
              <a:t>điều</a:t>
            </a:r>
            <a:r>
              <a:rPr lang="en-US" sz="3200" dirty="0">
                <a:solidFill>
                  <a:srgbClr val="0000CC"/>
                </a:solidFill>
              </a:rPr>
              <a:t> </a:t>
            </a:r>
            <a:r>
              <a:rPr lang="en-US" sz="3200" dirty="0" err="1">
                <a:solidFill>
                  <a:srgbClr val="0000CC"/>
                </a:solidFill>
              </a:rPr>
              <a:t>khiển</a:t>
            </a:r>
            <a:r>
              <a:rPr lang="en-US" sz="3200" dirty="0">
                <a:solidFill>
                  <a:srgbClr val="0000CC"/>
                </a:solidFill>
              </a:rPr>
              <a:t> </a:t>
            </a:r>
            <a:r>
              <a:rPr lang="en-US" sz="3200" dirty="0" err="1">
                <a:solidFill>
                  <a:srgbClr val="0000CC"/>
                </a:solidFill>
              </a:rPr>
              <a:t>xe</a:t>
            </a:r>
            <a:r>
              <a:rPr lang="en-US" sz="3200" dirty="0">
                <a:solidFill>
                  <a:srgbClr val="0000CC"/>
                </a:solidFill>
              </a:rPr>
              <a:t> </a:t>
            </a:r>
            <a:r>
              <a:rPr lang="en-US" sz="3200" dirty="0" err="1">
                <a:solidFill>
                  <a:srgbClr val="0000CC"/>
                </a:solidFill>
              </a:rPr>
              <a:t>mô</a:t>
            </a:r>
            <a:r>
              <a:rPr lang="en-US" sz="3200" dirty="0">
                <a:solidFill>
                  <a:srgbClr val="0000CC"/>
                </a:solidFill>
              </a:rPr>
              <a:t> </a:t>
            </a:r>
            <a:r>
              <a:rPr lang="en-US" sz="3200" dirty="0" err="1">
                <a:solidFill>
                  <a:srgbClr val="0000CC"/>
                </a:solidFill>
              </a:rPr>
              <a:t>tô</a:t>
            </a:r>
            <a:r>
              <a:rPr lang="en-US" sz="3200" dirty="0">
                <a:solidFill>
                  <a:srgbClr val="0000CC"/>
                </a:solidFill>
              </a:rPr>
              <a:t> </a:t>
            </a:r>
            <a:r>
              <a:rPr lang="en-US" sz="3200" dirty="0" err="1">
                <a:solidFill>
                  <a:srgbClr val="0000CC"/>
                </a:solidFill>
              </a:rPr>
              <a:t>đi</a:t>
            </a:r>
            <a:r>
              <a:rPr lang="en-US" sz="3200" dirty="0">
                <a:solidFill>
                  <a:srgbClr val="0000CC"/>
                </a:solidFill>
              </a:rPr>
              <a:t> </a:t>
            </a:r>
            <a:r>
              <a:rPr lang="en-US" sz="3200" dirty="0" err="1">
                <a:solidFill>
                  <a:srgbClr val="0000CC"/>
                </a:solidFill>
              </a:rPr>
              <a:t>ngược</a:t>
            </a:r>
            <a:r>
              <a:rPr lang="en-US" sz="3200" dirty="0">
                <a:solidFill>
                  <a:srgbClr val="0000CC"/>
                </a:solidFill>
              </a:rPr>
              <a:t> </a:t>
            </a:r>
            <a:r>
              <a:rPr lang="en-US" sz="3200" dirty="0" err="1">
                <a:solidFill>
                  <a:srgbClr val="0000CC"/>
                </a:solidFill>
              </a:rPr>
              <a:t>chiều</a:t>
            </a:r>
            <a:r>
              <a:rPr lang="en-US" sz="3200" dirty="0">
                <a:solidFill>
                  <a:srgbClr val="0000CC"/>
                </a:solidFill>
              </a:rPr>
              <a:t> </a:t>
            </a:r>
            <a:r>
              <a:rPr lang="en-US" sz="3200" dirty="0" err="1">
                <a:solidFill>
                  <a:srgbClr val="0000CC"/>
                </a:solidFill>
              </a:rPr>
              <a:t>trên</a:t>
            </a:r>
            <a:r>
              <a:rPr lang="en-US" sz="3200" dirty="0">
                <a:solidFill>
                  <a:srgbClr val="0000CC"/>
                </a:solidFill>
              </a:rPr>
              <a:t> </a:t>
            </a:r>
            <a:r>
              <a:rPr lang="en-US" sz="3200" dirty="0" err="1">
                <a:solidFill>
                  <a:srgbClr val="0000CC"/>
                </a:solidFill>
              </a:rPr>
              <a:t>đường</a:t>
            </a:r>
            <a:r>
              <a:rPr lang="en-US" sz="3200" dirty="0">
                <a:solidFill>
                  <a:srgbClr val="0000CC"/>
                </a:solidFill>
              </a:rPr>
              <a:t> </a:t>
            </a:r>
            <a:r>
              <a:rPr lang="en-US" sz="3200" dirty="0" err="1">
                <a:solidFill>
                  <a:srgbClr val="0000CC"/>
                </a:solidFill>
              </a:rPr>
              <a:t>cao</a:t>
            </a:r>
            <a:r>
              <a:rPr lang="en-US" sz="3200" dirty="0">
                <a:solidFill>
                  <a:srgbClr val="0000CC"/>
                </a:solidFill>
              </a:rPr>
              <a:t> </a:t>
            </a:r>
            <a:r>
              <a:rPr lang="en-US" sz="3200" dirty="0" err="1">
                <a:solidFill>
                  <a:srgbClr val="0000CC"/>
                </a:solidFill>
              </a:rPr>
              <a:t>tốc</a:t>
            </a:r>
            <a:endParaRPr lang="en-US" sz="3200" dirty="0">
              <a:solidFill>
                <a:srgbClr val="0000CC"/>
              </a:solidFill>
            </a:endParaRPr>
          </a:p>
          <a:p>
            <a:pPr algn="just"/>
            <a:r>
              <a:rPr lang="en-US" sz="3200" i="1" dirty="0">
                <a:solidFill>
                  <a:srgbClr val="0000CC"/>
                </a:solidFill>
              </a:rPr>
              <a:t>+ </a:t>
            </a:r>
            <a:r>
              <a:rPr lang="en-US" sz="3200" i="1" dirty="0" err="1">
                <a:solidFill>
                  <a:srgbClr val="0000CC"/>
                </a:solidFill>
              </a:rPr>
              <a:t>Loại</a:t>
            </a:r>
            <a:r>
              <a:rPr lang="en-US" sz="3200" i="1" dirty="0">
                <a:solidFill>
                  <a:srgbClr val="0000CC"/>
                </a:solidFill>
              </a:rPr>
              <a:t> vi </a:t>
            </a:r>
            <a:r>
              <a:rPr lang="en-US" sz="3200" i="1" dirty="0" err="1">
                <a:solidFill>
                  <a:srgbClr val="0000CC"/>
                </a:solidFill>
              </a:rPr>
              <a:t>phạm</a:t>
            </a:r>
            <a:r>
              <a:rPr lang="en-US" sz="3200" i="1" dirty="0">
                <a:solidFill>
                  <a:srgbClr val="0000CC"/>
                </a:solidFill>
              </a:rPr>
              <a:t> </a:t>
            </a:r>
            <a:r>
              <a:rPr lang="en-US" sz="3200" i="1" dirty="0" err="1">
                <a:solidFill>
                  <a:srgbClr val="0000CC"/>
                </a:solidFill>
              </a:rPr>
              <a:t>pháp</a:t>
            </a:r>
            <a:r>
              <a:rPr lang="en-US" sz="3200" i="1" dirty="0">
                <a:solidFill>
                  <a:srgbClr val="0000CC"/>
                </a:solidFill>
              </a:rPr>
              <a:t> </a:t>
            </a:r>
            <a:r>
              <a:rPr lang="en-US" sz="3200" i="1" dirty="0" err="1">
                <a:solidFill>
                  <a:srgbClr val="0000CC"/>
                </a:solidFill>
              </a:rPr>
              <a:t>luật</a:t>
            </a:r>
            <a:r>
              <a:rPr lang="en-US" sz="3200" i="1" dirty="0">
                <a:solidFill>
                  <a:srgbClr val="0000CC"/>
                </a:solidFill>
              </a:rPr>
              <a:t>:</a:t>
            </a:r>
            <a:r>
              <a:rPr lang="en-US" sz="3200" dirty="0">
                <a:solidFill>
                  <a:srgbClr val="0000CC"/>
                </a:solidFill>
              </a:rPr>
              <a:t> vi </a:t>
            </a:r>
            <a:r>
              <a:rPr lang="en-US" sz="3200" dirty="0" err="1">
                <a:solidFill>
                  <a:srgbClr val="0000CC"/>
                </a:solidFill>
              </a:rPr>
              <a:t>phạm</a:t>
            </a:r>
            <a:r>
              <a:rPr lang="en-US" sz="3200" dirty="0">
                <a:solidFill>
                  <a:srgbClr val="0000CC"/>
                </a:solidFill>
              </a:rPr>
              <a:t> </a:t>
            </a:r>
            <a:r>
              <a:rPr lang="en-US" sz="3200" dirty="0" err="1">
                <a:solidFill>
                  <a:srgbClr val="0000CC"/>
                </a:solidFill>
              </a:rPr>
              <a:t>hành</a:t>
            </a:r>
            <a:r>
              <a:rPr lang="en-US" sz="3200" dirty="0">
                <a:solidFill>
                  <a:srgbClr val="0000CC"/>
                </a:solidFill>
              </a:rPr>
              <a:t> </a:t>
            </a:r>
            <a:r>
              <a:rPr lang="en-US" sz="3200" dirty="0" err="1">
                <a:solidFill>
                  <a:srgbClr val="0000CC"/>
                </a:solidFill>
              </a:rPr>
              <a:t>chính</a:t>
            </a:r>
            <a:endParaRPr lang="en-US" sz="3200" dirty="0">
              <a:solidFill>
                <a:srgbClr val="0000CC"/>
              </a:solidFill>
            </a:endParaRPr>
          </a:p>
          <a:p>
            <a:pPr algn="just"/>
            <a:r>
              <a:rPr lang="en-US" sz="3200" i="1" dirty="0">
                <a:solidFill>
                  <a:srgbClr val="0000CC"/>
                </a:solidFill>
              </a:rPr>
              <a:t>+ </a:t>
            </a:r>
            <a:r>
              <a:rPr lang="en-US" sz="3200" i="1" dirty="0" err="1">
                <a:solidFill>
                  <a:srgbClr val="0000CC"/>
                </a:solidFill>
              </a:rPr>
              <a:t>Loại</a:t>
            </a:r>
            <a:r>
              <a:rPr lang="en-US" sz="3200" i="1" dirty="0">
                <a:solidFill>
                  <a:srgbClr val="0000CC"/>
                </a:solidFill>
              </a:rPr>
              <a:t> </a:t>
            </a:r>
            <a:r>
              <a:rPr lang="en-US" sz="3200" i="1" dirty="0" err="1">
                <a:solidFill>
                  <a:srgbClr val="0000CC"/>
                </a:solidFill>
              </a:rPr>
              <a:t>trách</a:t>
            </a:r>
            <a:r>
              <a:rPr lang="en-US" sz="3200" i="1" dirty="0">
                <a:solidFill>
                  <a:srgbClr val="0000CC"/>
                </a:solidFill>
              </a:rPr>
              <a:t> </a:t>
            </a:r>
            <a:r>
              <a:rPr lang="en-US" sz="3200" i="1" dirty="0" err="1">
                <a:solidFill>
                  <a:srgbClr val="0000CC"/>
                </a:solidFill>
              </a:rPr>
              <a:t>nhiệm</a:t>
            </a:r>
            <a:r>
              <a:rPr lang="en-US" sz="3200" i="1" dirty="0">
                <a:solidFill>
                  <a:srgbClr val="0000CC"/>
                </a:solidFill>
              </a:rPr>
              <a:t> </a:t>
            </a:r>
            <a:r>
              <a:rPr lang="en-US" sz="3200" i="1" dirty="0" err="1">
                <a:solidFill>
                  <a:srgbClr val="0000CC"/>
                </a:solidFill>
              </a:rPr>
              <a:t>pháp</a:t>
            </a:r>
            <a:r>
              <a:rPr lang="en-US" sz="3200" i="1" dirty="0">
                <a:solidFill>
                  <a:srgbClr val="0000CC"/>
                </a:solidFill>
              </a:rPr>
              <a:t> </a:t>
            </a:r>
            <a:r>
              <a:rPr lang="en-US" sz="3200" i="1" dirty="0" err="1">
                <a:solidFill>
                  <a:srgbClr val="0000CC"/>
                </a:solidFill>
              </a:rPr>
              <a:t>lí</a:t>
            </a:r>
            <a:r>
              <a:rPr lang="en-US" sz="3200" i="1" dirty="0">
                <a:solidFill>
                  <a:srgbClr val="0000CC"/>
                </a:solidFill>
              </a:rPr>
              <a:t>:</a:t>
            </a:r>
            <a:r>
              <a:rPr lang="en-US" sz="3200" dirty="0">
                <a:solidFill>
                  <a:srgbClr val="0000CC"/>
                </a:solidFill>
              </a:rPr>
              <a:t> </a:t>
            </a:r>
            <a:r>
              <a:rPr lang="en-US" sz="3200" dirty="0" err="1">
                <a:solidFill>
                  <a:srgbClr val="0000CC"/>
                </a:solidFill>
              </a:rPr>
              <a:t>trách</a:t>
            </a:r>
            <a:r>
              <a:rPr lang="en-US" sz="3200" dirty="0">
                <a:solidFill>
                  <a:srgbClr val="0000CC"/>
                </a:solidFill>
              </a:rPr>
              <a:t> </a:t>
            </a:r>
            <a:r>
              <a:rPr lang="en-US" sz="3200" dirty="0" err="1">
                <a:solidFill>
                  <a:srgbClr val="0000CC"/>
                </a:solidFill>
              </a:rPr>
              <a:t>nhiệm</a:t>
            </a:r>
            <a:r>
              <a:rPr lang="en-US" sz="3200" dirty="0">
                <a:solidFill>
                  <a:srgbClr val="0000CC"/>
                </a:solidFill>
              </a:rPr>
              <a:t> </a:t>
            </a:r>
            <a:r>
              <a:rPr lang="en-US" sz="3200" dirty="0" err="1">
                <a:solidFill>
                  <a:srgbClr val="0000CC"/>
                </a:solidFill>
              </a:rPr>
              <a:t>hành</a:t>
            </a:r>
            <a:r>
              <a:rPr lang="en-US" sz="3200" dirty="0">
                <a:solidFill>
                  <a:srgbClr val="0000CC"/>
                </a:solidFill>
              </a:rPr>
              <a:t> </a:t>
            </a:r>
            <a:r>
              <a:rPr lang="en-US" sz="3200" dirty="0" err="1">
                <a:solidFill>
                  <a:srgbClr val="0000CC"/>
                </a:solidFill>
              </a:rPr>
              <a:t>chính</a:t>
            </a:r>
            <a:endParaRPr lang="en-US" sz="3200"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7193" y="204452"/>
            <a:ext cx="8377614" cy="691427"/>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4000" b="1">
                <a:solidFill>
                  <a:srgbClr val="0000CC"/>
                </a:solidFill>
                <a:latin typeface="#9Slide03 AllRoundGothic"/>
              </a:rPr>
              <a:t>TRẢ LỜI</a:t>
            </a:r>
          </a:p>
        </p:txBody>
      </p:sp>
      <p:sp>
        <p:nvSpPr>
          <p:cNvPr id="4" name="TextBox 3"/>
          <p:cNvSpPr txBox="1">
            <a:spLocks noChangeArrowheads="1"/>
          </p:cNvSpPr>
          <p:nvPr/>
        </p:nvSpPr>
        <p:spPr bwMode="auto">
          <a:xfrm>
            <a:off x="203200" y="1252538"/>
            <a:ext cx="1171098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sz="3200" b="1" dirty="0">
                <a:solidFill>
                  <a:srgbClr val="0000CC"/>
                </a:solidFill>
              </a:rPr>
              <a:t>- </a:t>
            </a:r>
            <a:r>
              <a:rPr lang="en-US" sz="3200" b="1" dirty="0" err="1">
                <a:solidFill>
                  <a:srgbClr val="0000CC"/>
                </a:solidFill>
              </a:rPr>
              <a:t>Trường</a:t>
            </a:r>
            <a:r>
              <a:rPr lang="en-US" sz="3200" b="1" dirty="0">
                <a:solidFill>
                  <a:srgbClr val="0000CC"/>
                </a:solidFill>
              </a:rPr>
              <a:t> </a:t>
            </a:r>
            <a:r>
              <a:rPr lang="en-US" sz="3200" b="1" dirty="0" err="1">
                <a:solidFill>
                  <a:srgbClr val="0000CC"/>
                </a:solidFill>
              </a:rPr>
              <a:t>hợp</a:t>
            </a:r>
            <a:r>
              <a:rPr lang="en-US" sz="3200" b="1" dirty="0">
                <a:solidFill>
                  <a:srgbClr val="0000CC"/>
                </a:solidFill>
              </a:rPr>
              <a:t> c)</a:t>
            </a:r>
            <a:endParaRPr lang="en-US" sz="3200" dirty="0">
              <a:solidFill>
                <a:srgbClr val="0000CC"/>
              </a:solidFill>
            </a:endParaRPr>
          </a:p>
          <a:p>
            <a:r>
              <a:rPr lang="en-US" sz="3200" i="1" dirty="0">
                <a:solidFill>
                  <a:srgbClr val="0000CC"/>
                </a:solidFill>
              </a:rPr>
              <a:t>+ </a:t>
            </a:r>
            <a:r>
              <a:rPr lang="en-US" sz="3200" i="1" dirty="0" err="1">
                <a:solidFill>
                  <a:srgbClr val="0000CC"/>
                </a:solidFill>
              </a:rPr>
              <a:t>Dấu</a:t>
            </a:r>
            <a:r>
              <a:rPr lang="en-US" sz="3200" i="1" dirty="0">
                <a:solidFill>
                  <a:srgbClr val="0000CC"/>
                </a:solidFill>
              </a:rPr>
              <a:t> </a:t>
            </a:r>
            <a:r>
              <a:rPr lang="en-US" sz="3200" i="1" dirty="0" err="1">
                <a:solidFill>
                  <a:srgbClr val="0000CC"/>
                </a:solidFill>
              </a:rPr>
              <a:t>hiệu</a:t>
            </a:r>
            <a:r>
              <a:rPr lang="en-US" sz="3200" i="1" dirty="0">
                <a:solidFill>
                  <a:srgbClr val="0000CC"/>
                </a:solidFill>
              </a:rPr>
              <a:t> vi </a:t>
            </a:r>
            <a:r>
              <a:rPr lang="en-US" sz="3200" i="1" dirty="0" err="1">
                <a:solidFill>
                  <a:srgbClr val="0000CC"/>
                </a:solidFill>
              </a:rPr>
              <a:t>phạm</a:t>
            </a:r>
            <a:r>
              <a:rPr lang="en-US" sz="3200" i="1" dirty="0">
                <a:solidFill>
                  <a:srgbClr val="0000CC"/>
                </a:solidFill>
              </a:rPr>
              <a:t> </a:t>
            </a:r>
            <a:r>
              <a:rPr lang="en-US" sz="3200" i="1" dirty="0" err="1">
                <a:solidFill>
                  <a:srgbClr val="0000CC"/>
                </a:solidFill>
              </a:rPr>
              <a:t>pháp</a:t>
            </a:r>
            <a:r>
              <a:rPr lang="en-US" sz="3200" i="1" dirty="0">
                <a:solidFill>
                  <a:srgbClr val="0000CC"/>
                </a:solidFill>
              </a:rPr>
              <a:t> </a:t>
            </a:r>
            <a:r>
              <a:rPr lang="en-US" sz="3200" i="1" dirty="0" err="1">
                <a:solidFill>
                  <a:srgbClr val="0000CC"/>
                </a:solidFill>
              </a:rPr>
              <a:t>luật</a:t>
            </a:r>
            <a:r>
              <a:rPr lang="en-US" sz="3200" i="1" dirty="0">
                <a:solidFill>
                  <a:srgbClr val="0000CC"/>
                </a:solidFill>
              </a:rPr>
              <a:t>:</a:t>
            </a:r>
            <a:r>
              <a:rPr lang="en-US" sz="3200" dirty="0">
                <a:solidFill>
                  <a:srgbClr val="0000CC"/>
                </a:solidFill>
              </a:rPr>
              <a:t> </a:t>
            </a:r>
            <a:r>
              <a:rPr lang="en-US" sz="3200" dirty="0" err="1">
                <a:solidFill>
                  <a:srgbClr val="0000CC"/>
                </a:solidFill>
              </a:rPr>
              <a:t>bạn</a:t>
            </a:r>
            <a:r>
              <a:rPr lang="en-US" sz="3200" dirty="0">
                <a:solidFill>
                  <a:srgbClr val="0000CC"/>
                </a:solidFill>
              </a:rPr>
              <a:t> T vi </a:t>
            </a:r>
            <a:r>
              <a:rPr lang="en-US" sz="3200" dirty="0" err="1">
                <a:solidFill>
                  <a:srgbClr val="0000CC"/>
                </a:solidFill>
              </a:rPr>
              <a:t>phạm</a:t>
            </a:r>
            <a:r>
              <a:rPr lang="en-US" sz="3200" dirty="0">
                <a:solidFill>
                  <a:srgbClr val="0000CC"/>
                </a:solidFill>
              </a:rPr>
              <a:t> </a:t>
            </a:r>
            <a:r>
              <a:rPr lang="en-US" sz="3200" dirty="0" err="1">
                <a:solidFill>
                  <a:srgbClr val="0000CC"/>
                </a:solidFill>
              </a:rPr>
              <a:t>nội</a:t>
            </a:r>
            <a:r>
              <a:rPr lang="en-US" sz="3200" dirty="0">
                <a:solidFill>
                  <a:srgbClr val="0000CC"/>
                </a:solidFill>
              </a:rPr>
              <a:t> </a:t>
            </a:r>
            <a:r>
              <a:rPr lang="en-US" sz="3200" dirty="0" err="1">
                <a:solidFill>
                  <a:srgbClr val="0000CC"/>
                </a:solidFill>
              </a:rPr>
              <a:t>quy</a:t>
            </a:r>
            <a:r>
              <a:rPr lang="en-US" sz="3200" dirty="0">
                <a:solidFill>
                  <a:srgbClr val="0000CC"/>
                </a:solidFill>
              </a:rPr>
              <a:t> </a:t>
            </a:r>
            <a:r>
              <a:rPr lang="en-US" sz="3200" dirty="0" err="1">
                <a:solidFill>
                  <a:srgbClr val="0000CC"/>
                </a:solidFill>
              </a:rPr>
              <a:t>trường</a:t>
            </a:r>
            <a:r>
              <a:rPr lang="en-US" sz="3200" dirty="0">
                <a:solidFill>
                  <a:srgbClr val="0000CC"/>
                </a:solidFill>
              </a:rPr>
              <a:t> </a:t>
            </a:r>
            <a:r>
              <a:rPr lang="en-US" sz="3200" dirty="0" err="1">
                <a:solidFill>
                  <a:srgbClr val="0000CC"/>
                </a:solidFill>
              </a:rPr>
              <a:t>học</a:t>
            </a:r>
            <a:r>
              <a:rPr lang="en-US" sz="3200" dirty="0">
                <a:solidFill>
                  <a:srgbClr val="0000CC"/>
                </a:solidFill>
              </a:rPr>
              <a:t>, </a:t>
            </a:r>
            <a:r>
              <a:rPr lang="en-US" sz="3200" dirty="0" err="1">
                <a:solidFill>
                  <a:srgbClr val="0000CC"/>
                </a:solidFill>
              </a:rPr>
              <a:t>khi</a:t>
            </a:r>
            <a:r>
              <a:rPr lang="en-US" sz="3200" dirty="0">
                <a:solidFill>
                  <a:srgbClr val="0000CC"/>
                </a:solidFill>
              </a:rPr>
              <a:t> </a:t>
            </a:r>
            <a:r>
              <a:rPr lang="en-US" sz="3200" dirty="0" err="1">
                <a:solidFill>
                  <a:srgbClr val="0000CC"/>
                </a:solidFill>
              </a:rPr>
              <a:t>thường</a:t>
            </a:r>
            <a:r>
              <a:rPr lang="en-US" sz="3200" dirty="0">
                <a:solidFill>
                  <a:srgbClr val="0000CC"/>
                </a:solidFill>
              </a:rPr>
              <a:t> </a:t>
            </a:r>
            <a:r>
              <a:rPr lang="en-US" sz="3200" dirty="0" err="1">
                <a:solidFill>
                  <a:srgbClr val="0000CC"/>
                </a:solidFill>
              </a:rPr>
              <a:t>xuyên</a:t>
            </a:r>
            <a:r>
              <a:rPr lang="en-US" sz="3200" dirty="0">
                <a:solidFill>
                  <a:srgbClr val="0000CC"/>
                </a:solidFill>
              </a:rPr>
              <a:t> </a:t>
            </a:r>
            <a:r>
              <a:rPr lang="en-US" sz="3200" dirty="0" err="1">
                <a:solidFill>
                  <a:srgbClr val="0000CC"/>
                </a:solidFill>
              </a:rPr>
              <a:t>trốn</a:t>
            </a:r>
            <a:r>
              <a:rPr lang="en-US" sz="3200" dirty="0">
                <a:solidFill>
                  <a:srgbClr val="0000CC"/>
                </a:solidFill>
              </a:rPr>
              <a:t> </a:t>
            </a:r>
            <a:r>
              <a:rPr lang="en-US" sz="3200" dirty="0" err="1">
                <a:solidFill>
                  <a:srgbClr val="0000CC"/>
                </a:solidFill>
              </a:rPr>
              <a:t>học</a:t>
            </a:r>
            <a:r>
              <a:rPr lang="en-US" sz="3200" dirty="0">
                <a:solidFill>
                  <a:srgbClr val="0000CC"/>
                </a:solidFill>
              </a:rPr>
              <a:t> </a:t>
            </a:r>
            <a:r>
              <a:rPr lang="en-US" sz="3200" dirty="0" err="1">
                <a:solidFill>
                  <a:srgbClr val="0000CC"/>
                </a:solidFill>
              </a:rPr>
              <a:t>đi</a:t>
            </a:r>
            <a:r>
              <a:rPr lang="en-US" sz="3200" dirty="0">
                <a:solidFill>
                  <a:srgbClr val="0000CC"/>
                </a:solidFill>
              </a:rPr>
              <a:t> </a:t>
            </a:r>
            <a:r>
              <a:rPr lang="en-US" sz="3200" dirty="0" err="1">
                <a:solidFill>
                  <a:srgbClr val="0000CC"/>
                </a:solidFill>
              </a:rPr>
              <a:t>chơi</a:t>
            </a:r>
            <a:endParaRPr lang="en-US" sz="3200" dirty="0">
              <a:solidFill>
                <a:srgbClr val="0000CC"/>
              </a:solidFill>
            </a:endParaRPr>
          </a:p>
          <a:p>
            <a:r>
              <a:rPr lang="en-US" sz="3200" i="1" dirty="0">
                <a:solidFill>
                  <a:srgbClr val="0000CC"/>
                </a:solidFill>
              </a:rPr>
              <a:t>+ </a:t>
            </a:r>
            <a:r>
              <a:rPr lang="en-US" sz="3200" i="1" dirty="0" err="1">
                <a:solidFill>
                  <a:srgbClr val="0000CC"/>
                </a:solidFill>
              </a:rPr>
              <a:t>Loại</a:t>
            </a:r>
            <a:r>
              <a:rPr lang="en-US" sz="3200" i="1" dirty="0">
                <a:solidFill>
                  <a:srgbClr val="0000CC"/>
                </a:solidFill>
              </a:rPr>
              <a:t> vi </a:t>
            </a:r>
            <a:r>
              <a:rPr lang="en-US" sz="3200" i="1" dirty="0" err="1">
                <a:solidFill>
                  <a:srgbClr val="0000CC"/>
                </a:solidFill>
              </a:rPr>
              <a:t>phạm</a:t>
            </a:r>
            <a:r>
              <a:rPr lang="en-US" sz="3200" i="1" dirty="0">
                <a:solidFill>
                  <a:srgbClr val="0000CC"/>
                </a:solidFill>
              </a:rPr>
              <a:t> </a:t>
            </a:r>
            <a:r>
              <a:rPr lang="en-US" sz="3200" i="1" dirty="0" err="1">
                <a:solidFill>
                  <a:srgbClr val="0000CC"/>
                </a:solidFill>
              </a:rPr>
              <a:t>pháp</a:t>
            </a:r>
            <a:r>
              <a:rPr lang="en-US" sz="3200" i="1" dirty="0">
                <a:solidFill>
                  <a:srgbClr val="0000CC"/>
                </a:solidFill>
              </a:rPr>
              <a:t> </a:t>
            </a:r>
            <a:r>
              <a:rPr lang="en-US" sz="3200" i="1" dirty="0" err="1">
                <a:solidFill>
                  <a:srgbClr val="0000CC"/>
                </a:solidFill>
              </a:rPr>
              <a:t>luật</a:t>
            </a:r>
            <a:r>
              <a:rPr lang="en-US" sz="3200" i="1" dirty="0">
                <a:solidFill>
                  <a:srgbClr val="0000CC"/>
                </a:solidFill>
              </a:rPr>
              <a:t>:</a:t>
            </a:r>
            <a:r>
              <a:rPr lang="en-US" sz="3200" dirty="0">
                <a:solidFill>
                  <a:srgbClr val="0000CC"/>
                </a:solidFill>
              </a:rPr>
              <a:t> vi </a:t>
            </a:r>
            <a:r>
              <a:rPr lang="en-US" sz="3200" dirty="0" err="1">
                <a:solidFill>
                  <a:srgbClr val="0000CC"/>
                </a:solidFill>
              </a:rPr>
              <a:t>phạm</a:t>
            </a:r>
            <a:r>
              <a:rPr lang="en-US" sz="3200" dirty="0">
                <a:solidFill>
                  <a:srgbClr val="0000CC"/>
                </a:solidFill>
              </a:rPr>
              <a:t> </a:t>
            </a:r>
            <a:r>
              <a:rPr lang="en-US" sz="3200" dirty="0" err="1">
                <a:solidFill>
                  <a:srgbClr val="0000CC"/>
                </a:solidFill>
              </a:rPr>
              <a:t>kỉ</a:t>
            </a:r>
            <a:r>
              <a:rPr lang="en-US" sz="3200" dirty="0">
                <a:solidFill>
                  <a:srgbClr val="0000CC"/>
                </a:solidFill>
              </a:rPr>
              <a:t> </a:t>
            </a:r>
            <a:r>
              <a:rPr lang="en-US" sz="3200" dirty="0" err="1">
                <a:solidFill>
                  <a:srgbClr val="0000CC"/>
                </a:solidFill>
              </a:rPr>
              <a:t>luật</a:t>
            </a:r>
            <a:endParaRPr lang="en-US" sz="3200" dirty="0">
              <a:solidFill>
                <a:srgbClr val="0000CC"/>
              </a:solidFill>
            </a:endParaRPr>
          </a:p>
          <a:p>
            <a:r>
              <a:rPr lang="en-US" sz="3200" i="1" dirty="0">
                <a:solidFill>
                  <a:srgbClr val="0000CC"/>
                </a:solidFill>
              </a:rPr>
              <a:t>+ </a:t>
            </a:r>
            <a:r>
              <a:rPr lang="en-US" sz="3200" i="1" dirty="0" err="1">
                <a:solidFill>
                  <a:srgbClr val="0000CC"/>
                </a:solidFill>
              </a:rPr>
              <a:t>Loại</a:t>
            </a:r>
            <a:r>
              <a:rPr lang="en-US" sz="3200" i="1" dirty="0">
                <a:solidFill>
                  <a:srgbClr val="0000CC"/>
                </a:solidFill>
              </a:rPr>
              <a:t> </a:t>
            </a:r>
            <a:r>
              <a:rPr lang="en-US" sz="3200" i="1" dirty="0" err="1">
                <a:solidFill>
                  <a:srgbClr val="0000CC"/>
                </a:solidFill>
              </a:rPr>
              <a:t>trách</a:t>
            </a:r>
            <a:r>
              <a:rPr lang="en-US" sz="3200" i="1" dirty="0">
                <a:solidFill>
                  <a:srgbClr val="0000CC"/>
                </a:solidFill>
              </a:rPr>
              <a:t> </a:t>
            </a:r>
            <a:r>
              <a:rPr lang="en-US" sz="3200" i="1" dirty="0" err="1">
                <a:solidFill>
                  <a:srgbClr val="0000CC"/>
                </a:solidFill>
              </a:rPr>
              <a:t>nhiệm</a:t>
            </a:r>
            <a:r>
              <a:rPr lang="en-US" sz="3200" i="1" dirty="0">
                <a:solidFill>
                  <a:srgbClr val="0000CC"/>
                </a:solidFill>
              </a:rPr>
              <a:t> </a:t>
            </a:r>
            <a:r>
              <a:rPr lang="en-US" sz="3200" i="1" dirty="0" err="1">
                <a:solidFill>
                  <a:srgbClr val="0000CC"/>
                </a:solidFill>
              </a:rPr>
              <a:t>pháp</a:t>
            </a:r>
            <a:r>
              <a:rPr lang="en-US" sz="3200" i="1" dirty="0">
                <a:solidFill>
                  <a:srgbClr val="0000CC"/>
                </a:solidFill>
              </a:rPr>
              <a:t> </a:t>
            </a:r>
            <a:r>
              <a:rPr lang="en-US" sz="3200" i="1" dirty="0" err="1">
                <a:solidFill>
                  <a:srgbClr val="0000CC"/>
                </a:solidFill>
              </a:rPr>
              <a:t>lí</a:t>
            </a:r>
            <a:r>
              <a:rPr lang="en-US" sz="3200" i="1" dirty="0">
                <a:solidFill>
                  <a:srgbClr val="0000CC"/>
                </a:solidFill>
              </a:rPr>
              <a:t>:</a:t>
            </a:r>
            <a:r>
              <a:rPr lang="en-US" sz="3200" dirty="0">
                <a:solidFill>
                  <a:srgbClr val="0000CC"/>
                </a:solidFill>
              </a:rPr>
              <a:t> </a:t>
            </a:r>
            <a:r>
              <a:rPr lang="en-US" sz="3200" dirty="0" err="1">
                <a:solidFill>
                  <a:srgbClr val="0000CC"/>
                </a:solidFill>
              </a:rPr>
              <a:t>trách</a:t>
            </a:r>
            <a:r>
              <a:rPr lang="en-US" sz="3200" dirty="0">
                <a:solidFill>
                  <a:srgbClr val="0000CC"/>
                </a:solidFill>
              </a:rPr>
              <a:t> </a:t>
            </a:r>
            <a:r>
              <a:rPr lang="en-US" sz="3200" dirty="0" err="1">
                <a:solidFill>
                  <a:srgbClr val="0000CC"/>
                </a:solidFill>
              </a:rPr>
              <a:t>nhiệm</a:t>
            </a:r>
            <a:r>
              <a:rPr lang="en-US" sz="3200" dirty="0">
                <a:solidFill>
                  <a:srgbClr val="0000CC"/>
                </a:solidFill>
              </a:rPr>
              <a:t> </a:t>
            </a:r>
            <a:r>
              <a:rPr lang="en-US" sz="3200" dirty="0" err="1">
                <a:solidFill>
                  <a:srgbClr val="0000CC"/>
                </a:solidFill>
              </a:rPr>
              <a:t>kỉ</a:t>
            </a:r>
            <a:r>
              <a:rPr lang="en-US" sz="3200" dirty="0">
                <a:solidFill>
                  <a:srgbClr val="0000CC"/>
                </a:solidFill>
              </a:rPr>
              <a:t> </a:t>
            </a:r>
            <a:r>
              <a:rPr lang="en-US" sz="3200" dirty="0" err="1">
                <a:solidFill>
                  <a:srgbClr val="0000CC"/>
                </a:solidFill>
              </a:rPr>
              <a:t>luật</a:t>
            </a:r>
            <a:endParaRPr lang="en-US" sz="3200" dirty="0">
              <a:solidFill>
                <a:srgbClr val="0000CC"/>
              </a:solidFill>
            </a:endParaRPr>
          </a:p>
          <a:p>
            <a:r>
              <a:rPr lang="en-US" sz="3200" b="1" dirty="0">
                <a:solidFill>
                  <a:srgbClr val="0000CC"/>
                </a:solidFill>
              </a:rPr>
              <a:t>- </a:t>
            </a:r>
            <a:r>
              <a:rPr lang="en-US" sz="3200" b="1" dirty="0" err="1">
                <a:solidFill>
                  <a:srgbClr val="0000CC"/>
                </a:solidFill>
              </a:rPr>
              <a:t>Trường</a:t>
            </a:r>
            <a:r>
              <a:rPr lang="en-US" sz="3200" b="1" dirty="0">
                <a:solidFill>
                  <a:srgbClr val="0000CC"/>
                </a:solidFill>
              </a:rPr>
              <a:t> </a:t>
            </a:r>
            <a:r>
              <a:rPr lang="en-US" sz="3200" b="1" dirty="0" err="1">
                <a:solidFill>
                  <a:srgbClr val="0000CC"/>
                </a:solidFill>
              </a:rPr>
              <a:t>hợp</a:t>
            </a:r>
            <a:r>
              <a:rPr lang="en-US" sz="3200" b="1" dirty="0">
                <a:solidFill>
                  <a:srgbClr val="0000CC"/>
                </a:solidFill>
              </a:rPr>
              <a:t> d)</a:t>
            </a:r>
            <a:endParaRPr lang="en-US" sz="3200" dirty="0">
              <a:solidFill>
                <a:srgbClr val="0000CC"/>
              </a:solidFill>
            </a:endParaRPr>
          </a:p>
          <a:p>
            <a:r>
              <a:rPr lang="en-US" sz="3200" i="1" dirty="0">
                <a:solidFill>
                  <a:srgbClr val="0000CC"/>
                </a:solidFill>
              </a:rPr>
              <a:t>+ </a:t>
            </a:r>
            <a:r>
              <a:rPr lang="en-US" sz="3200" i="1" dirty="0" err="1">
                <a:solidFill>
                  <a:srgbClr val="0000CC"/>
                </a:solidFill>
              </a:rPr>
              <a:t>Dấu</a:t>
            </a:r>
            <a:r>
              <a:rPr lang="en-US" sz="3200" i="1" dirty="0">
                <a:solidFill>
                  <a:srgbClr val="0000CC"/>
                </a:solidFill>
              </a:rPr>
              <a:t> </a:t>
            </a:r>
            <a:r>
              <a:rPr lang="en-US" sz="3200" i="1" dirty="0" err="1">
                <a:solidFill>
                  <a:srgbClr val="0000CC"/>
                </a:solidFill>
              </a:rPr>
              <a:t>hiệu</a:t>
            </a:r>
            <a:r>
              <a:rPr lang="en-US" sz="3200" i="1" dirty="0">
                <a:solidFill>
                  <a:srgbClr val="0000CC"/>
                </a:solidFill>
              </a:rPr>
              <a:t> vi </a:t>
            </a:r>
            <a:r>
              <a:rPr lang="en-US" sz="3200" i="1" dirty="0" err="1">
                <a:solidFill>
                  <a:srgbClr val="0000CC"/>
                </a:solidFill>
              </a:rPr>
              <a:t>phạm</a:t>
            </a:r>
            <a:r>
              <a:rPr lang="en-US" sz="3200" i="1" dirty="0">
                <a:solidFill>
                  <a:srgbClr val="0000CC"/>
                </a:solidFill>
              </a:rPr>
              <a:t> </a:t>
            </a:r>
            <a:r>
              <a:rPr lang="en-US" sz="3200" i="1" dirty="0" err="1">
                <a:solidFill>
                  <a:srgbClr val="0000CC"/>
                </a:solidFill>
              </a:rPr>
              <a:t>pháp</a:t>
            </a:r>
            <a:r>
              <a:rPr lang="en-US" sz="3200" i="1" dirty="0">
                <a:solidFill>
                  <a:srgbClr val="0000CC"/>
                </a:solidFill>
              </a:rPr>
              <a:t> </a:t>
            </a:r>
            <a:r>
              <a:rPr lang="en-US" sz="3200" i="1" dirty="0" err="1">
                <a:solidFill>
                  <a:srgbClr val="0000CC"/>
                </a:solidFill>
              </a:rPr>
              <a:t>luật</a:t>
            </a:r>
            <a:r>
              <a:rPr lang="en-US" sz="3200" i="1" dirty="0">
                <a:solidFill>
                  <a:srgbClr val="0000CC"/>
                </a:solidFill>
              </a:rPr>
              <a:t>:</a:t>
            </a:r>
            <a:r>
              <a:rPr lang="en-US" sz="3200" dirty="0">
                <a:solidFill>
                  <a:srgbClr val="0000CC"/>
                </a:solidFill>
              </a:rPr>
              <a:t> </a:t>
            </a:r>
            <a:r>
              <a:rPr lang="en-US" sz="3200" dirty="0" err="1">
                <a:solidFill>
                  <a:srgbClr val="0000CC"/>
                </a:solidFill>
              </a:rPr>
              <a:t>Toà</a:t>
            </a:r>
            <a:r>
              <a:rPr lang="en-US" sz="3200" dirty="0">
                <a:solidFill>
                  <a:srgbClr val="0000CC"/>
                </a:solidFill>
              </a:rPr>
              <a:t> </a:t>
            </a:r>
            <a:r>
              <a:rPr lang="en-US" sz="3200" dirty="0" err="1">
                <a:solidFill>
                  <a:srgbClr val="0000CC"/>
                </a:solidFill>
              </a:rPr>
              <a:t>soạn</a:t>
            </a:r>
            <a:r>
              <a:rPr lang="en-US" sz="3200" dirty="0">
                <a:solidFill>
                  <a:srgbClr val="0000CC"/>
                </a:solidFill>
              </a:rPr>
              <a:t> </a:t>
            </a:r>
            <a:r>
              <a:rPr lang="en-US" sz="3200" dirty="0" err="1">
                <a:solidFill>
                  <a:srgbClr val="0000CC"/>
                </a:solidFill>
              </a:rPr>
              <a:t>báo</a:t>
            </a:r>
            <a:r>
              <a:rPr lang="en-US" sz="3200" dirty="0">
                <a:solidFill>
                  <a:srgbClr val="0000CC"/>
                </a:solidFill>
              </a:rPr>
              <a:t> G </a:t>
            </a:r>
            <a:r>
              <a:rPr lang="en-US" sz="3200" dirty="0" err="1">
                <a:solidFill>
                  <a:srgbClr val="0000CC"/>
                </a:solidFill>
              </a:rPr>
              <a:t>đăng</a:t>
            </a:r>
            <a:r>
              <a:rPr lang="en-US" sz="3200" dirty="0">
                <a:solidFill>
                  <a:srgbClr val="0000CC"/>
                </a:solidFill>
              </a:rPr>
              <a:t> </a:t>
            </a:r>
            <a:r>
              <a:rPr lang="en-US" sz="3200" dirty="0" err="1">
                <a:solidFill>
                  <a:srgbClr val="0000CC"/>
                </a:solidFill>
              </a:rPr>
              <a:t>tải</a:t>
            </a:r>
            <a:r>
              <a:rPr lang="en-US" sz="3200" dirty="0">
                <a:solidFill>
                  <a:srgbClr val="0000CC"/>
                </a:solidFill>
              </a:rPr>
              <a:t> </a:t>
            </a:r>
            <a:r>
              <a:rPr lang="en-US" sz="3200" dirty="0" err="1">
                <a:solidFill>
                  <a:srgbClr val="0000CC"/>
                </a:solidFill>
              </a:rPr>
              <a:t>bài</a:t>
            </a:r>
            <a:r>
              <a:rPr lang="en-US" sz="3200" dirty="0">
                <a:solidFill>
                  <a:srgbClr val="0000CC"/>
                </a:solidFill>
              </a:rPr>
              <a:t> </a:t>
            </a:r>
            <a:r>
              <a:rPr lang="en-US" sz="3200" dirty="0" err="1">
                <a:solidFill>
                  <a:srgbClr val="0000CC"/>
                </a:solidFill>
              </a:rPr>
              <a:t>viết</a:t>
            </a:r>
            <a:r>
              <a:rPr lang="en-US" sz="3200" dirty="0">
                <a:solidFill>
                  <a:srgbClr val="0000CC"/>
                </a:solidFill>
              </a:rPr>
              <a:t> </a:t>
            </a:r>
            <a:r>
              <a:rPr lang="en-US" sz="3200" dirty="0" err="1">
                <a:solidFill>
                  <a:srgbClr val="0000CC"/>
                </a:solidFill>
              </a:rPr>
              <a:t>sai</a:t>
            </a:r>
            <a:r>
              <a:rPr lang="en-US" sz="3200" dirty="0">
                <a:solidFill>
                  <a:srgbClr val="0000CC"/>
                </a:solidFill>
              </a:rPr>
              <a:t> </a:t>
            </a:r>
            <a:r>
              <a:rPr lang="en-US" sz="3200" dirty="0" err="1">
                <a:solidFill>
                  <a:srgbClr val="0000CC"/>
                </a:solidFill>
              </a:rPr>
              <a:t>sự</a:t>
            </a:r>
            <a:r>
              <a:rPr lang="en-US" sz="3200" dirty="0">
                <a:solidFill>
                  <a:srgbClr val="0000CC"/>
                </a:solidFill>
              </a:rPr>
              <a:t> </a:t>
            </a:r>
            <a:r>
              <a:rPr lang="en-US" sz="3200" dirty="0" err="1">
                <a:solidFill>
                  <a:srgbClr val="0000CC"/>
                </a:solidFill>
              </a:rPr>
              <a:t>thật</a:t>
            </a:r>
            <a:r>
              <a:rPr lang="en-US" sz="3200" dirty="0">
                <a:solidFill>
                  <a:srgbClr val="0000CC"/>
                </a:solidFill>
              </a:rPr>
              <a:t>, </a:t>
            </a:r>
            <a:r>
              <a:rPr lang="en-US" sz="3200" dirty="0" err="1">
                <a:solidFill>
                  <a:srgbClr val="0000CC"/>
                </a:solidFill>
              </a:rPr>
              <a:t>gây</a:t>
            </a:r>
            <a:r>
              <a:rPr lang="en-US" sz="3200" dirty="0">
                <a:solidFill>
                  <a:srgbClr val="0000CC"/>
                </a:solidFill>
              </a:rPr>
              <a:t> </a:t>
            </a:r>
            <a:r>
              <a:rPr lang="en-US" sz="3200" dirty="0" err="1">
                <a:solidFill>
                  <a:srgbClr val="0000CC"/>
                </a:solidFill>
              </a:rPr>
              <a:t>ảnh</a:t>
            </a:r>
            <a:r>
              <a:rPr lang="en-US" sz="3200" dirty="0">
                <a:solidFill>
                  <a:srgbClr val="0000CC"/>
                </a:solidFill>
              </a:rPr>
              <a:t> </a:t>
            </a:r>
            <a:r>
              <a:rPr lang="en-US" sz="3200" dirty="0" err="1">
                <a:solidFill>
                  <a:srgbClr val="0000CC"/>
                </a:solidFill>
              </a:rPr>
              <a:t>hưởng</a:t>
            </a:r>
            <a:r>
              <a:rPr lang="en-US" sz="3200" dirty="0">
                <a:solidFill>
                  <a:srgbClr val="0000CC"/>
                </a:solidFill>
              </a:rPr>
              <a:t> </a:t>
            </a:r>
            <a:r>
              <a:rPr lang="en-US" sz="3200" dirty="0" err="1">
                <a:solidFill>
                  <a:srgbClr val="0000CC"/>
                </a:solidFill>
              </a:rPr>
              <a:t>xấu</a:t>
            </a:r>
            <a:r>
              <a:rPr lang="en-US" sz="3200" dirty="0">
                <a:solidFill>
                  <a:srgbClr val="0000CC"/>
                </a:solidFill>
              </a:rPr>
              <a:t> </a:t>
            </a:r>
            <a:r>
              <a:rPr lang="en-US" sz="3200" dirty="0" err="1">
                <a:solidFill>
                  <a:srgbClr val="0000CC"/>
                </a:solidFill>
              </a:rPr>
              <a:t>đến</a:t>
            </a:r>
            <a:r>
              <a:rPr lang="en-US" sz="3200" dirty="0">
                <a:solidFill>
                  <a:srgbClr val="0000CC"/>
                </a:solidFill>
              </a:rPr>
              <a:t> </a:t>
            </a:r>
            <a:r>
              <a:rPr lang="en-US" sz="3200" dirty="0" err="1">
                <a:solidFill>
                  <a:srgbClr val="0000CC"/>
                </a:solidFill>
              </a:rPr>
              <a:t>danh</a:t>
            </a:r>
            <a:r>
              <a:rPr lang="en-US" sz="3200" dirty="0">
                <a:solidFill>
                  <a:srgbClr val="0000CC"/>
                </a:solidFill>
              </a:rPr>
              <a:t> </a:t>
            </a:r>
            <a:r>
              <a:rPr lang="en-US" sz="3200" dirty="0" err="1">
                <a:solidFill>
                  <a:srgbClr val="0000CC"/>
                </a:solidFill>
              </a:rPr>
              <a:t>dự</a:t>
            </a:r>
            <a:r>
              <a:rPr lang="en-US" sz="3200" dirty="0">
                <a:solidFill>
                  <a:srgbClr val="0000CC"/>
                </a:solidFill>
              </a:rPr>
              <a:t>, </a:t>
            </a:r>
            <a:r>
              <a:rPr lang="en-US" sz="3200" dirty="0" err="1">
                <a:solidFill>
                  <a:srgbClr val="0000CC"/>
                </a:solidFill>
              </a:rPr>
              <a:t>nhân</a:t>
            </a:r>
            <a:r>
              <a:rPr lang="en-US" sz="3200" dirty="0">
                <a:solidFill>
                  <a:srgbClr val="0000CC"/>
                </a:solidFill>
              </a:rPr>
              <a:t> </a:t>
            </a:r>
            <a:r>
              <a:rPr lang="en-US" sz="3200" dirty="0" err="1">
                <a:solidFill>
                  <a:srgbClr val="0000CC"/>
                </a:solidFill>
              </a:rPr>
              <a:t>phẩm</a:t>
            </a:r>
            <a:r>
              <a:rPr lang="en-US" sz="3200" dirty="0">
                <a:solidFill>
                  <a:srgbClr val="0000CC"/>
                </a:solidFill>
              </a:rPr>
              <a:t> </a:t>
            </a:r>
            <a:r>
              <a:rPr lang="en-US" sz="3200" dirty="0" err="1">
                <a:solidFill>
                  <a:srgbClr val="0000CC"/>
                </a:solidFill>
              </a:rPr>
              <a:t>của</a:t>
            </a:r>
            <a:r>
              <a:rPr lang="en-US" sz="3200" dirty="0">
                <a:solidFill>
                  <a:srgbClr val="0000CC"/>
                </a:solidFill>
              </a:rPr>
              <a:t> </a:t>
            </a:r>
            <a:r>
              <a:rPr lang="en-US" sz="3200" dirty="0" err="1">
                <a:solidFill>
                  <a:srgbClr val="0000CC"/>
                </a:solidFill>
              </a:rPr>
              <a:t>chị</a:t>
            </a:r>
            <a:r>
              <a:rPr lang="en-US" sz="3200" dirty="0">
                <a:solidFill>
                  <a:srgbClr val="0000CC"/>
                </a:solidFill>
              </a:rPr>
              <a:t> A</a:t>
            </a:r>
          </a:p>
          <a:p>
            <a:r>
              <a:rPr lang="en-US" sz="3200" i="1" dirty="0">
                <a:solidFill>
                  <a:srgbClr val="0000CC"/>
                </a:solidFill>
              </a:rPr>
              <a:t>+ </a:t>
            </a:r>
            <a:r>
              <a:rPr lang="en-US" sz="3200" i="1" dirty="0" err="1">
                <a:solidFill>
                  <a:srgbClr val="0000CC"/>
                </a:solidFill>
              </a:rPr>
              <a:t>Loại</a:t>
            </a:r>
            <a:r>
              <a:rPr lang="en-US" sz="3200" i="1" dirty="0">
                <a:solidFill>
                  <a:srgbClr val="0000CC"/>
                </a:solidFill>
              </a:rPr>
              <a:t> vi </a:t>
            </a:r>
            <a:r>
              <a:rPr lang="en-US" sz="3200" i="1" dirty="0" err="1">
                <a:solidFill>
                  <a:srgbClr val="0000CC"/>
                </a:solidFill>
              </a:rPr>
              <a:t>phạm</a:t>
            </a:r>
            <a:r>
              <a:rPr lang="en-US" sz="3200" i="1" dirty="0">
                <a:solidFill>
                  <a:srgbClr val="0000CC"/>
                </a:solidFill>
              </a:rPr>
              <a:t> </a:t>
            </a:r>
            <a:r>
              <a:rPr lang="en-US" sz="3200" i="1" dirty="0" err="1">
                <a:solidFill>
                  <a:srgbClr val="0000CC"/>
                </a:solidFill>
              </a:rPr>
              <a:t>pháp</a:t>
            </a:r>
            <a:r>
              <a:rPr lang="en-US" sz="3200" i="1" dirty="0">
                <a:solidFill>
                  <a:srgbClr val="0000CC"/>
                </a:solidFill>
              </a:rPr>
              <a:t> </a:t>
            </a:r>
            <a:r>
              <a:rPr lang="en-US" sz="3200" i="1" dirty="0" err="1">
                <a:solidFill>
                  <a:srgbClr val="0000CC"/>
                </a:solidFill>
              </a:rPr>
              <a:t>luật</a:t>
            </a:r>
            <a:r>
              <a:rPr lang="en-US" sz="3200" i="1" dirty="0">
                <a:solidFill>
                  <a:srgbClr val="0000CC"/>
                </a:solidFill>
              </a:rPr>
              <a:t>:</a:t>
            </a:r>
            <a:r>
              <a:rPr lang="en-US" sz="3200" dirty="0">
                <a:solidFill>
                  <a:srgbClr val="0000CC"/>
                </a:solidFill>
              </a:rPr>
              <a:t> vi </a:t>
            </a:r>
            <a:r>
              <a:rPr lang="en-US" sz="3200" dirty="0" err="1">
                <a:solidFill>
                  <a:srgbClr val="0000CC"/>
                </a:solidFill>
              </a:rPr>
              <a:t>phạm</a:t>
            </a:r>
            <a:r>
              <a:rPr lang="en-US" sz="3200" dirty="0">
                <a:solidFill>
                  <a:srgbClr val="0000CC"/>
                </a:solidFill>
              </a:rPr>
              <a:t> </a:t>
            </a:r>
            <a:r>
              <a:rPr lang="en-US" sz="3200" dirty="0" err="1">
                <a:solidFill>
                  <a:srgbClr val="0000CC"/>
                </a:solidFill>
              </a:rPr>
              <a:t>dân</a:t>
            </a:r>
            <a:r>
              <a:rPr lang="en-US" sz="3200" dirty="0">
                <a:solidFill>
                  <a:srgbClr val="0000CC"/>
                </a:solidFill>
              </a:rPr>
              <a:t> </a:t>
            </a:r>
            <a:r>
              <a:rPr lang="en-US" sz="3200" dirty="0" err="1">
                <a:solidFill>
                  <a:srgbClr val="0000CC"/>
                </a:solidFill>
              </a:rPr>
              <a:t>sự</a:t>
            </a:r>
            <a:endParaRPr lang="en-US" sz="3200" dirty="0">
              <a:solidFill>
                <a:srgbClr val="0000CC"/>
              </a:solidFill>
            </a:endParaRPr>
          </a:p>
          <a:p>
            <a:r>
              <a:rPr lang="en-US" sz="3200" i="1" dirty="0">
                <a:solidFill>
                  <a:srgbClr val="0000CC"/>
                </a:solidFill>
              </a:rPr>
              <a:t>+ </a:t>
            </a:r>
            <a:r>
              <a:rPr lang="en-US" sz="3200" i="1" dirty="0" err="1">
                <a:solidFill>
                  <a:srgbClr val="0000CC"/>
                </a:solidFill>
              </a:rPr>
              <a:t>Loại</a:t>
            </a:r>
            <a:r>
              <a:rPr lang="en-US" sz="3200" i="1" dirty="0">
                <a:solidFill>
                  <a:srgbClr val="0000CC"/>
                </a:solidFill>
              </a:rPr>
              <a:t> </a:t>
            </a:r>
            <a:r>
              <a:rPr lang="en-US" sz="3200" i="1" dirty="0" err="1">
                <a:solidFill>
                  <a:srgbClr val="0000CC"/>
                </a:solidFill>
              </a:rPr>
              <a:t>trách</a:t>
            </a:r>
            <a:r>
              <a:rPr lang="en-US" sz="3200" i="1" dirty="0">
                <a:solidFill>
                  <a:srgbClr val="0000CC"/>
                </a:solidFill>
              </a:rPr>
              <a:t> </a:t>
            </a:r>
            <a:r>
              <a:rPr lang="en-US" sz="3200" i="1" dirty="0" err="1">
                <a:solidFill>
                  <a:srgbClr val="0000CC"/>
                </a:solidFill>
              </a:rPr>
              <a:t>nhiệm</a:t>
            </a:r>
            <a:r>
              <a:rPr lang="en-US" sz="3200" i="1" dirty="0">
                <a:solidFill>
                  <a:srgbClr val="0000CC"/>
                </a:solidFill>
              </a:rPr>
              <a:t> </a:t>
            </a:r>
            <a:r>
              <a:rPr lang="en-US" sz="3200" i="1" dirty="0" err="1">
                <a:solidFill>
                  <a:srgbClr val="0000CC"/>
                </a:solidFill>
              </a:rPr>
              <a:t>pháp</a:t>
            </a:r>
            <a:r>
              <a:rPr lang="en-US" sz="3200" i="1" dirty="0">
                <a:solidFill>
                  <a:srgbClr val="0000CC"/>
                </a:solidFill>
              </a:rPr>
              <a:t> </a:t>
            </a:r>
            <a:r>
              <a:rPr lang="en-US" sz="3200" i="1" dirty="0" err="1">
                <a:solidFill>
                  <a:srgbClr val="0000CC"/>
                </a:solidFill>
              </a:rPr>
              <a:t>lí</a:t>
            </a:r>
            <a:r>
              <a:rPr lang="en-US" sz="3200" i="1" dirty="0">
                <a:solidFill>
                  <a:srgbClr val="0000CC"/>
                </a:solidFill>
              </a:rPr>
              <a:t>:</a:t>
            </a:r>
            <a:r>
              <a:rPr lang="en-US" sz="3200" dirty="0">
                <a:solidFill>
                  <a:srgbClr val="0000CC"/>
                </a:solidFill>
              </a:rPr>
              <a:t> </a:t>
            </a:r>
            <a:r>
              <a:rPr lang="en-US" sz="3200" dirty="0" err="1">
                <a:solidFill>
                  <a:srgbClr val="0000CC"/>
                </a:solidFill>
              </a:rPr>
              <a:t>trách</a:t>
            </a:r>
            <a:r>
              <a:rPr lang="en-US" sz="3200" dirty="0">
                <a:solidFill>
                  <a:srgbClr val="0000CC"/>
                </a:solidFill>
              </a:rPr>
              <a:t> </a:t>
            </a:r>
            <a:r>
              <a:rPr lang="en-US" sz="3200" dirty="0" err="1">
                <a:solidFill>
                  <a:srgbClr val="0000CC"/>
                </a:solidFill>
              </a:rPr>
              <a:t>nhiệm</a:t>
            </a:r>
            <a:r>
              <a:rPr lang="en-US" sz="3200" dirty="0">
                <a:solidFill>
                  <a:srgbClr val="0000CC"/>
                </a:solidFill>
              </a:rPr>
              <a:t> </a:t>
            </a:r>
            <a:r>
              <a:rPr lang="en-US" sz="3200" dirty="0" err="1">
                <a:solidFill>
                  <a:srgbClr val="0000CC"/>
                </a:solidFill>
              </a:rPr>
              <a:t>dân</a:t>
            </a:r>
            <a:r>
              <a:rPr lang="en-US" sz="3200" dirty="0">
                <a:solidFill>
                  <a:srgbClr val="0000CC"/>
                </a:solidFill>
              </a:rPr>
              <a:t> </a:t>
            </a:r>
            <a:r>
              <a:rPr lang="en-US" sz="3200" dirty="0" err="1">
                <a:solidFill>
                  <a:srgbClr val="0000CC"/>
                </a:solidFill>
              </a:rPr>
              <a:t>sự</a:t>
            </a:r>
            <a:endParaRPr lang="en-US" sz="3200" dirty="0">
              <a:solidFill>
                <a:srgbClr val="0000CC"/>
              </a:solidFill>
            </a:endParaRPr>
          </a:p>
        </p:txBody>
      </p:sp>
    </p:spTree>
    <p:extLst>
      <p:ext uri="{BB962C8B-B14F-4D97-AF65-F5344CB8AC3E}">
        <p14:creationId xmlns:p14="http://schemas.microsoft.com/office/powerpoint/2010/main" val="4131330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7193" y="204452"/>
            <a:ext cx="8377614" cy="691427"/>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4000" b="1">
                <a:solidFill>
                  <a:srgbClr val="0000CC"/>
                </a:solidFill>
                <a:latin typeface="#9Slide03 AllRoundGothic"/>
              </a:rPr>
              <a:t>TRẢ LỜI</a:t>
            </a:r>
          </a:p>
        </p:txBody>
      </p:sp>
      <p:sp>
        <p:nvSpPr>
          <p:cNvPr id="2" name="Rectangle 1"/>
          <p:cNvSpPr/>
          <p:nvPr/>
        </p:nvSpPr>
        <p:spPr>
          <a:xfrm>
            <a:off x="349624" y="1137227"/>
            <a:ext cx="11631705" cy="5016758"/>
          </a:xfrm>
          <a:prstGeom prst="rect">
            <a:avLst/>
          </a:prstGeom>
        </p:spPr>
        <p:txBody>
          <a:bodyPr wrap="square">
            <a:spAutoFit/>
          </a:bodyPr>
          <a:lstStyle/>
          <a:p>
            <a:r>
              <a:rPr lang="en-US" sz="3200" b="1" dirty="0">
                <a:solidFill>
                  <a:srgbClr val="0000CC"/>
                </a:solidFill>
              </a:rPr>
              <a:t>- </a:t>
            </a:r>
            <a:r>
              <a:rPr lang="en-US" sz="3200" b="1" dirty="0" err="1">
                <a:solidFill>
                  <a:srgbClr val="0000CC"/>
                </a:solidFill>
              </a:rPr>
              <a:t>Trường</a:t>
            </a:r>
            <a:r>
              <a:rPr lang="en-US" sz="3200" b="1" dirty="0">
                <a:solidFill>
                  <a:srgbClr val="0000CC"/>
                </a:solidFill>
              </a:rPr>
              <a:t> </a:t>
            </a:r>
            <a:r>
              <a:rPr lang="en-US" sz="3200" b="1" dirty="0" err="1">
                <a:solidFill>
                  <a:srgbClr val="0000CC"/>
                </a:solidFill>
              </a:rPr>
              <a:t>hợp</a:t>
            </a:r>
            <a:r>
              <a:rPr lang="en-US" sz="3200" b="1" dirty="0">
                <a:solidFill>
                  <a:srgbClr val="0000CC"/>
                </a:solidFill>
              </a:rPr>
              <a:t> e)</a:t>
            </a:r>
            <a:endParaRPr lang="en-US" sz="3200" dirty="0">
              <a:solidFill>
                <a:srgbClr val="0000CC"/>
              </a:solidFill>
            </a:endParaRPr>
          </a:p>
          <a:p>
            <a:r>
              <a:rPr lang="en-US" sz="3200" i="1" dirty="0">
                <a:solidFill>
                  <a:srgbClr val="0000CC"/>
                </a:solidFill>
              </a:rPr>
              <a:t>+ </a:t>
            </a:r>
            <a:r>
              <a:rPr lang="en-US" sz="3200" i="1" dirty="0" err="1">
                <a:solidFill>
                  <a:srgbClr val="0000CC"/>
                </a:solidFill>
              </a:rPr>
              <a:t>Dấu</a:t>
            </a:r>
            <a:r>
              <a:rPr lang="en-US" sz="3200" i="1" dirty="0">
                <a:solidFill>
                  <a:srgbClr val="0000CC"/>
                </a:solidFill>
              </a:rPr>
              <a:t> </a:t>
            </a:r>
            <a:r>
              <a:rPr lang="en-US" sz="3200" i="1" dirty="0" err="1">
                <a:solidFill>
                  <a:srgbClr val="0000CC"/>
                </a:solidFill>
              </a:rPr>
              <a:t>hiệu</a:t>
            </a:r>
            <a:r>
              <a:rPr lang="en-US" sz="3200" i="1" dirty="0">
                <a:solidFill>
                  <a:srgbClr val="0000CC"/>
                </a:solidFill>
              </a:rPr>
              <a:t> vi </a:t>
            </a:r>
            <a:r>
              <a:rPr lang="en-US" sz="3200" i="1" dirty="0" err="1">
                <a:solidFill>
                  <a:srgbClr val="0000CC"/>
                </a:solidFill>
              </a:rPr>
              <a:t>phạm</a:t>
            </a:r>
            <a:r>
              <a:rPr lang="en-US" sz="3200" i="1" dirty="0">
                <a:solidFill>
                  <a:srgbClr val="0000CC"/>
                </a:solidFill>
              </a:rPr>
              <a:t> </a:t>
            </a:r>
            <a:r>
              <a:rPr lang="en-US" sz="3200" i="1" dirty="0" err="1">
                <a:solidFill>
                  <a:srgbClr val="0000CC"/>
                </a:solidFill>
              </a:rPr>
              <a:t>pháp</a:t>
            </a:r>
            <a:r>
              <a:rPr lang="en-US" sz="3200" i="1" dirty="0">
                <a:solidFill>
                  <a:srgbClr val="0000CC"/>
                </a:solidFill>
              </a:rPr>
              <a:t> </a:t>
            </a:r>
            <a:r>
              <a:rPr lang="en-US" sz="3200" i="1" dirty="0" err="1">
                <a:solidFill>
                  <a:srgbClr val="0000CC"/>
                </a:solidFill>
              </a:rPr>
              <a:t>luật</a:t>
            </a:r>
            <a:r>
              <a:rPr lang="en-US" sz="3200" i="1" dirty="0">
                <a:solidFill>
                  <a:srgbClr val="0000CC"/>
                </a:solidFill>
              </a:rPr>
              <a:t>:</a:t>
            </a:r>
            <a:r>
              <a:rPr lang="en-US" sz="3200" dirty="0">
                <a:solidFill>
                  <a:srgbClr val="0000CC"/>
                </a:solidFill>
              </a:rPr>
              <a:t> </a:t>
            </a:r>
            <a:r>
              <a:rPr lang="en-US" sz="3200" dirty="0" err="1">
                <a:solidFill>
                  <a:srgbClr val="0000CC"/>
                </a:solidFill>
              </a:rPr>
              <a:t>Anh</a:t>
            </a:r>
            <a:r>
              <a:rPr lang="en-US" sz="3200" dirty="0">
                <a:solidFill>
                  <a:srgbClr val="0000CC"/>
                </a:solidFill>
              </a:rPr>
              <a:t> B </a:t>
            </a:r>
            <a:r>
              <a:rPr lang="en-US" sz="3200" dirty="0" err="1">
                <a:solidFill>
                  <a:srgbClr val="0000CC"/>
                </a:solidFill>
              </a:rPr>
              <a:t>có</a:t>
            </a:r>
            <a:r>
              <a:rPr lang="en-US" sz="3200" dirty="0">
                <a:solidFill>
                  <a:srgbClr val="0000CC"/>
                </a:solidFill>
              </a:rPr>
              <a:t> </a:t>
            </a:r>
            <a:r>
              <a:rPr lang="en-US" sz="3200" dirty="0" err="1">
                <a:solidFill>
                  <a:srgbClr val="0000CC"/>
                </a:solidFill>
              </a:rPr>
              <a:t>hành</a:t>
            </a:r>
            <a:r>
              <a:rPr lang="en-US" sz="3200" dirty="0">
                <a:solidFill>
                  <a:srgbClr val="0000CC"/>
                </a:solidFill>
              </a:rPr>
              <a:t> vi </a:t>
            </a:r>
            <a:r>
              <a:rPr lang="en-US" sz="3200" dirty="0" err="1">
                <a:solidFill>
                  <a:srgbClr val="0000CC"/>
                </a:solidFill>
              </a:rPr>
              <a:t>gây</a:t>
            </a:r>
            <a:r>
              <a:rPr lang="en-US" sz="3200" dirty="0">
                <a:solidFill>
                  <a:srgbClr val="0000CC"/>
                </a:solidFill>
              </a:rPr>
              <a:t> </a:t>
            </a:r>
            <a:r>
              <a:rPr lang="en-US" sz="3200" dirty="0" err="1">
                <a:solidFill>
                  <a:srgbClr val="0000CC"/>
                </a:solidFill>
              </a:rPr>
              <a:t>mất</a:t>
            </a:r>
            <a:r>
              <a:rPr lang="en-US" sz="3200" dirty="0">
                <a:solidFill>
                  <a:srgbClr val="0000CC"/>
                </a:solidFill>
              </a:rPr>
              <a:t> an </a:t>
            </a:r>
            <a:r>
              <a:rPr lang="en-US" sz="3200" dirty="0" err="1">
                <a:solidFill>
                  <a:srgbClr val="0000CC"/>
                </a:solidFill>
              </a:rPr>
              <a:t>ninh</a:t>
            </a:r>
            <a:r>
              <a:rPr lang="en-US" sz="3200" dirty="0">
                <a:solidFill>
                  <a:srgbClr val="0000CC"/>
                </a:solidFill>
              </a:rPr>
              <a:t> </a:t>
            </a:r>
            <a:r>
              <a:rPr lang="en-US" sz="3200" dirty="0" err="1">
                <a:solidFill>
                  <a:srgbClr val="0000CC"/>
                </a:solidFill>
              </a:rPr>
              <a:t>trật</a:t>
            </a:r>
            <a:r>
              <a:rPr lang="en-US" sz="3200" dirty="0">
                <a:solidFill>
                  <a:srgbClr val="0000CC"/>
                </a:solidFill>
              </a:rPr>
              <a:t> </a:t>
            </a:r>
            <a:r>
              <a:rPr lang="en-US" sz="3200" dirty="0" err="1">
                <a:solidFill>
                  <a:srgbClr val="0000CC"/>
                </a:solidFill>
              </a:rPr>
              <a:t>tự</a:t>
            </a:r>
            <a:r>
              <a:rPr lang="en-US" sz="3200" dirty="0">
                <a:solidFill>
                  <a:srgbClr val="0000CC"/>
                </a:solidFill>
              </a:rPr>
              <a:t> </a:t>
            </a:r>
            <a:r>
              <a:rPr lang="en-US" sz="3200" dirty="0" err="1">
                <a:solidFill>
                  <a:srgbClr val="0000CC"/>
                </a:solidFill>
              </a:rPr>
              <a:t>khi</a:t>
            </a:r>
            <a:r>
              <a:rPr lang="en-US" sz="3200" dirty="0">
                <a:solidFill>
                  <a:srgbClr val="0000CC"/>
                </a:solidFill>
              </a:rPr>
              <a:t> </a:t>
            </a:r>
            <a:r>
              <a:rPr lang="en-US" sz="3200" dirty="0" err="1">
                <a:solidFill>
                  <a:srgbClr val="0000CC"/>
                </a:solidFill>
              </a:rPr>
              <a:t>kinh</a:t>
            </a:r>
            <a:r>
              <a:rPr lang="en-US" sz="3200" dirty="0">
                <a:solidFill>
                  <a:srgbClr val="0000CC"/>
                </a:solidFill>
              </a:rPr>
              <a:t> </a:t>
            </a:r>
            <a:r>
              <a:rPr lang="en-US" sz="3200" dirty="0" err="1">
                <a:solidFill>
                  <a:srgbClr val="0000CC"/>
                </a:solidFill>
              </a:rPr>
              <a:t>doanh</a:t>
            </a:r>
            <a:r>
              <a:rPr lang="en-US" sz="3200" dirty="0">
                <a:solidFill>
                  <a:srgbClr val="0000CC"/>
                </a:solidFill>
              </a:rPr>
              <a:t>.</a:t>
            </a:r>
          </a:p>
          <a:p>
            <a:r>
              <a:rPr lang="en-US" sz="3200" i="1" dirty="0">
                <a:solidFill>
                  <a:srgbClr val="0000CC"/>
                </a:solidFill>
              </a:rPr>
              <a:t>+ </a:t>
            </a:r>
            <a:r>
              <a:rPr lang="en-US" sz="3200" i="1" dirty="0" err="1">
                <a:solidFill>
                  <a:srgbClr val="0000CC"/>
                </a:solidFill>
              </a:rPr>
              <a:t>Loại</a:t>
            </a:r>
            <a:r>
              <a:rPr lang="en-US" sz="3200" i="1" dirty="0">
                <a:solidFill>
                  <a:srgbClr val="0000CC"/>
                </a:solidFill>
              </a:rPr>
              <a:t> vi </a:t>
            </a:r>
            <a:r>
              <a:rPr lang="en-US" sz="3200" i="1" dirty="0" err="1">
                <a:solidFill>
                  <a:srgbClr val="0000CC"/>
                </a:solidFill>
              </a:rPr>
              <a:t>phạm</a:t>
            </a:r>
            <a:r>
              <a:rPr lang="en-US" sz="3200" i="1" dirty="0">
                <a:solidFill>
                  <a:srgbClr val="0000CC"/>
                </a:solidFill>
              </a:rPr>
              <a:t> </a:t>
            </a:r>
            <a:r>
              <a:rPr lang="en-US" sz="3200" i="1" dirty="0" err="1">
                <a:solidFill>
                  <a:srgbClr val="0000CC"/>
                </a:solidFill>
              </a:rPr>
              <a:t>pháp</a:t>
            </a:r>
            <a:r>
              <a:rPr lang="en-US" sz="3200" i="1" dirty="0">
                <a:solidFill>
                  <a:srgbClr val="0000CC"/>
                </a:solidFill>
              </a:rPr>
              <a:t> </a:t>
            </a:r>
            <a:r>
              <a:rPr lang="en-US" sz="3200" i="1" dirty="0" err="1">
                <a:solidFill>
                  <a:srgbClr val="0000CC"/>
                </a:solidFill>
              </a:rPr>
              <a:t>luật</a:t>
            </a:r>
            <a:r>
              <a:rPr lang="en-US" sz="3200" i="1" dirty="0">
                <a:solidFill>
                  <a:srgbClr val="0000CC"/>
                </a:solidFill>
              </a:rPr>
              <a:t>:</a:t>
            </a:r>
            <a:r>
              <a:rPr lang="en-US" sz="3200" dirty="0">
                <a:solidFill>
                  <a:srgbClr val="0000CC"/>
                </a:solidFill>
              </a:rPr>
              <a:t> vi </a:t>
            </a:r>
            <a:r>
              <a:rPr lang="en-US" sz="3200" dirty="0" err="1">
                <a:solidFill>
                  <a:srgbClr val="0000CC"/>
                </a:solidFill>
              </a:rPr>
              <a:t>phạm</a:t>
            </a:r>
            <a:r>
              <a:rPr lang="en-US" sz="3200" dirty="0">
                <a:solidFill>
                  <a:srgbClr val="0000CC"/>
                </a:solidFill>
              </a:rPr>
              <a:t> </a:t>
            </a:r>
            <a:r>
              <a:rPr lang="en-US" sz="3200" dirty="0" err="1">
                <a:solidFill>
                  <a:srgbClr val="0000CC"/>
                </a:solidFill>
              </a:rPr>
              <a:t>hành</a:t>
            </a:r>
            <a:r>
              <a:rPr lang="en-US" sz="3200" dirty="0">
                <a:solidFill>
                  <a:srgbClr val="0000CC"/>
                </a:solidFill>
              </a:rPr>
              <a:t> </a:t>
            </a:r>
            <a:r>
              <a:rPr lang="en-US" sz="3200" dirty="0" err="1">
                <a:solidFill>
                  <a:srgbClr val="0000CC"/>
                </a:solidFill>
              </a:rPr>
              <a:t>chính</a:t>
            </a:r>
            <a:endParaRPr lang="en-US" sz="3200" dirty="0">
              <a:solidFill>
                <a:srgbClr val="0000CC"/>
              </a:solidFill>
            </a:endParaRPr>
          </a:p>
          <a:p>
            <a:r>
              <a:rPr lang="en-US" sz="3200" i="1" dirty="0">
                <a:solidFill>
                  <a:srgbClr val="0000CC"/>
                </a:solidFill>
              </a:rPr>
              <a:t>+ </a:t>
            </a:r>
            <a:r>
              <a:rPr lang="en-US" sz="3200" i="1" dirty="0" err="1">
                <a:solidFill>
                  <a:srgbClr val="0000CC"/>
                </a:solidFill>
              </a:rPr>
              <a:t>Loại</a:t>
            </a:r>
            <a:r>
              <a:rPr lang="en-US" sz="3200" i="1" dirty="0">
                <a:solidFill>
                  <a:srgbClr val="0000CC"/>
                </a:solidFill>
              </a:rPr>
              <a:t> </a:t>
            </a:r>
            <a:r>
              <a:rPr lang="en-US" sz="3200" i="1" dirty="0" err="1">
                <a:solidFill>
                  <a:srgbClr val="0000CC"/>
                </a:solidFill>
              </a:rPr>
              <a:t>trách</a:t>
            </a:r>
            <a:r>
              <a:rPr lang="en-US" sz="3200" i="1" dirty="0">
                <a:solidFill>
                  <a:srgbClr val="0000CC"/>
                </a:solidFill>
              </a:rPr>
              <a:t> </a:t>
            </a:r>
            <a:r>
              <a:rPr lang="en-US" sz="3200" i="1" dirty="0" err="1">
                <a:solidFill>
                  <a:srgbClr val="0000CC"/>
                </a:solidFill>
              </a:rPr>
              <a:t>nhiệm</a:t>
            </a:r>
            <a:r>
              <a:rPr lang="en-US" sz="3200" i="1" dirty="0">
                <a:solidFill>
                  <a:srgbClr val="0000CC"/>
                </a:solidFill>
              </a:rPr>
              <a:t> </a:t>
            </a:r>
            <a:r>
              <a:rPr lang="en-US" sz="3200" i="1" dirty="0" err="1">
                <a:solidFill>
                  <a:srgbClr val="0000CC"/>
                </a:solidFill>
              </a:rPr>
              <a:t>pháp</a:t>
            </a:r>
            <a:r>
              <a:rPr lang="en-US" sz="3200" i="1" dirty="0">
                <a:solidFill>
                  <a:srgbClr val="0000CC"/>
                </a:solidFill>
              </a:rPr>
              <a:t> </a:t>
            </a:r>
            <a:r>
              <a:rPr lang="en-US" sz="3200" i="1" dirty="0" err="1">
                <a:solidFill>
                  <a:srgbClr val="0000CC"/>
                </a:solidFill>
              </a:rPr>
              <a:t>lí</a:t>
            </a:r>
            <a:r>
              <a:rPr lang="en-US" sz="3200" i="1" dirty="0">
                <a:solidFill>
                  <a:srgbClr val="0000CC"/>
                </a:solidFill>
              </a:rPr>
              <a:t>:</a:t>
            </a:r>
            <a:r>
              <a:rPr lang="en-US" sz="3200" dirty="0">
                <a:solidFill>
                  <a:srgbClr val="0000CC"/>
                </a:solidFill>
              </a:rPr>
              <a:t> </a:t>
            </a:r>
            <a:r>
              <a:rPr lang="en-US" sz="3200" dirty="0" err="1">
                <a:solidFill>
                  <a:srgbClr val="0000CC"/>
                </a:solidFill>
              </a:rPr>
              <a:t>trách</a:t>
            </a:r>
            <a:r>
              <a:rPr lang="en-US" sz="3200" dirty="0">
                <a:solidFill>
                  <a:srgbClr val="0000CC"/>
                </a:solidFill>
              </a:rPr>
              <a:t> </a:t>
            </a:r>
            <a:r>
              <a:rPr lang="en-US" sz="3200" dirty="0" err="1">
                <a:solidFill>
                  <a:srgbClr val="0000CC"/>
                </a:solidFill>
              </a:rPr>
              <a:t>nhiệm</a:t>
            </a:r>
            <a:r>
              <a:rPr lang="en-US" sz="3200" dirty="0">
                <a:solidFill>
                  <a:srgbClr val="0000CC"/>
                </a:solidFill>
              </a:rPr>
              <a:t> </a:t>
            </a:r>
            <a:r>
              <a:rPr lang="en-US" sz="3200" dirty="0" err="1">
                <a:solidFill>
                  <a:srgbClr val="0000CC"/>
                </a:solidFill>
              </a:rPr>
              <a:t>hành</a:t>
            </a:r>
            <a:r>
              <a:rPr lang="en-US" sz="3200" dirty="0">
                <a:solidFill>
                  <a:srgbClr val="0000CC"/>
                </a:solidFill>
              </a:rPr>
              <a:t> </a:t>
            </a:r>
            <a:r>
              <a:rPr lang="en-US" sz="3200" dirty="0" err="1">
                <a:solidFill>
                  <a:srgbClr val="0000CC"/>
                </a:solidFill>
              </a:rPr>
              <a:t>chính</a:t>
            </a:r>
            <a:endParaRPr lang="en-US" sz="3200" dirty="0">
              <a:solidFill>
                <a:srgbClr val="0000CC"/>
              </a:solidFill>
            </a:endParaRPr>
          </a:p>
          <a:p>
            <a:r>
              <a:rPr lang="en-US" sz="3200" b="1" dirty="0">
                <a:solidFill>
                  <a:srgbClr val="0000CC"/>
                </a:solidFill>
              </a:rPr>
              <a:t>- </a:t>
            </a:r>
            <a:r>
              <a:rPr lang="en-US" sz="3200" b="1" dirty="0" err="1">
                <a:solidFill>
                  <a:srgbClr val="0000CC"/>
                </a:solidFill>
              </a:rPr>
              <a:t>Trường</a:t>
            </a:r>
            <a:r>
              <a:rPr lang="en-US" sz="3200" b="1" dirty="0">
                <a:solidFill>
                  <a:srgbClr val="0000CC"/>
                </a:solidFill>
              </a:rPr>
              <a:t> </a:t>
            </a:r>
            <a:r>
              <a:rPr lang="en-US" sz="3200" b="1" dirty="0" err="1">
                <a:solidFill>
                  <a:srgbClr val="0000CC"/>
                </a:solidFill>
              </a:rPr>
              <a:t>hợp</a:t>
            </a:r>
            <a:r>
              <a:rPr lang="en-US" sz="3200" b="1" dirty="0">
                <a:solidFill>
                  <a:srgbClr val="0000CC"/>
                </a:solidFill>
              </a:rPr>
              <a:t> g)</a:t>
            </a:r>
            <a:endParaRPr lang="en-US" sz="3200" dirty="0">
              <a:solidFill>
                <a:srgbClr val="0000CC"/>
              </a:solidFill>
            </a:endParaRPr>
          </a:p>
          <a:p>
            <a:r>
              <a:rPr lang="en-US" sz="3200" i="1" dirty="0">
                <a:solidFill>
                  <a:srgbClr val="0000CC"/>
                </a:solidFill>
              </a:rPr>
              <a:t>+ </a:t>
            </a:r>
            <a:r>
              <a:rPr lang="en-US" sz="3200" i="1" dirty="0" err="1">
                <a:solidFill>
                  <a:srgbClr val="0000CC"/>
                </a:solidFill>
              </a:rPr>
              <a:t>Dấu</a:t>
            </a:r>
            <a:r>
              <a:rPr lang="en-US" sz="3200" i="1" dirty="0">
                <a:solidFill>
                  <a:srgbClr val="0000CC"/>
                </a:solidFill>
              </a:rPr>
              <a:t> </a:t>
            </a:r>
            <a:r>
              <a:rPr lang="en-US" sz="3200" i="1" dirty="0" err="1">
                <a:solidFill>
                  <a:srgbClr val="0000CC"/>
                </a:solidFill>
              </a:rPr>
              <a:t>hiệu</a:t>
            </a:r>
            <a:r>
              <a:rPr lang="en-US" sz="3200" i="1" dirty="0">
                <a:solidFill>
                  <a:srgbClr val="0000CC"/>
                </a:solidFill>
              </a:rPr>
              <a:t> vi </a:t>
            </a:r>
            <a:r>
              <a:rPr lang="en-US" sz="3200" i="1" dirty="0" err="1">
                <a:solidFill>
                  <a:srgbClr val="0000CC"/>
                </a:solidFill>
              </a:rPr>
              <a:t>phạm</a:t>
            </a:r>
            <a:r>
              <a:rPr lang="en-US" sz="3200" i="1" dirty="0">
                <a:solidFill>
                  <a:srgbClr val="0000CC"/>
                </a:solidFill>
              </a:rPr>
              <a:t> </a:t>
            </a:r>
            <a:r>
              <a:rPr lang="en-US" sz="3200" i="1" dirty="0" err="1">
                <a:solidFill>
                  <a:srgbClr val="0000CC"/>
                </a:solidFill>
              </a:rPr>
              <a:t>pháp</a:t>
            </a:r>
            <a:r>
              <a:rPr lang="en-US" sz="3200" i="1" dirty="0">
                <a:solidFill>
                  <a:srgbClr val="0000CC"/>
                </a:solidFill>
              </a:rPr>
              <a:t> </a:t>
            </a:r>
            <a:r>
              <a:rPr lang="en-US" sz="3200" i="1" dirty="0" err="1">
                <a:solidFill>
                  <a:srgbClr val="0000CC"/>
                </a:solidFill>
              </a:rPr>
              <a:t>luật</a:t>
            </a:r>
            <a:r>
              <a:rPr lang="en-US" sz="3200" i="1" dirty="0">
                <a:solidFill>
                  <a:srgbClr val="0000CC"/>
                </a:solidFill>
              </a:rPr>
              <a:t>:</a:t>
            </a:r>
            <a:r>
              <a:rPr lang="en-US" sz="3200" dirty="0">
                <a:solidFill>
                  <a:srgbClr val="0000CC"/>
                </a:solidFill>
              </a:rPr>
              <a:t> </a:t>
            </a:r>
            <a:r>
              <a:rPr lang="en-US" sz="3200" dirty="0" err="1">
                <a:solidFill>
                  <a:srgbClr val="0000CC"/>
                </a:solidFill>
              </a:rPr>
              <a:t>Chị</a:t>
            </a:r>
            <a:r>
              <a:rPr lang="en-US" sz="3200" dirty="0">
                <a:solidFill>
                  <a:srgbClr val="0000CC"/>
                </a:solidFill>
              </a:rPr>
              <a:t> O </a:t>
            </a:r>
            <a:r>
              <a:rPr lang="en-US" sz="3200" dirty="0" err="1">
                <a:solidFill>
                  <a:srgbClr val="0000CC"/>
                </a:solidFill>
              </a:rPr>
              <a:t>không</a:t>
            </a:r>
            <a:r>
              <a:rPr lang="en-US" sz="3200" dirty="0">
                <a:solidFill>
                  <a:srgbClr val="0000CC"/>
                </a:solidFill>
              </a:rPr>
              <a:t> </a:t>
            </a:r>
            <a:r>
              <a:rPr lang="en-US" sz="3200" dirty="0" err="1">
                <a:solidFill>
                  <a:srgbClr val="0000CC"/>
                </a:solidFill>
              </a:rPr>
              <a:t>thực</a:t>
            </a:r>
            <a:r>
              <a:rPr lang="en-US" sz="3200" dirty="0">
                <a:solidFill>
                  <a:srgbClr val="0000CC"/>
                </a:solidFill>
              </a:rPr>
              <a:t> </a:t>
            </a:r>
            <a:r>
              <a:rPr lang="en-US" sz="3200" dirty="0" err="1">
                <a:solidFill>
                  <a:srgbClr val="0000CC"/>
                </a:solidFill>
              </a:rPr>
              <a:t>hiện</a:t>
            </a:r>
            <a:r>
              <a:rPr lang="en-US" sz="3200" dirty="0">
                <a:solidFill>
                  <a:srgbClr val="0000CC"/>
                </a:solidFill>
              </a:rPr>
              <a:t> </a:t>
            </a:r>
            <a:r>
              <a:rPr lang="en-US" sz="3200" dirty="0" err="1">
                <a:solidFill>
                  <a:srgbClr val="0000CC"/>
                </a:solidFill>
              </a:rPr>
              <a:t>đúng</a:t>
            </a:r>
            <a:r>
              <a:rPr lang="en-US" sz="3200" dirty="0">
                <a:solidFill>
                  <a:srgbClr val="0000CC"/>
                </a:solidFill>
              </a:rPr>
              <a:t> </a:t>
            </a:r>
            <a:r>
              <a:rPr lang="en-US" sz="3200" dirty="0" err="1">
                <a:solidFill>
                  <a:srgbClr val="0000CC"/>
                </a:solidFill>
              </a:rPr>
              <a:t>các</a:t>
            </a:r>
            <a:r>
              <a:rPr lang="en-US" sz="3200" dirty="0">
                <a:solidFill>
                  <a:srgbClr val="0000CC"/>
                </a:solidFill>
              </a:rPr>
              <a:t> </a:t>
            </a:r>
            <a:r>
              <a:rPr lang="en-US" sz="3200" dirty="0" err="1">
                <a:solidFill>
                  <a:srgbClr val="0000CC"/>
                </a:solidFill>
              </a:rPr>
              <a:t>thoả</a:t>
            </a:r>
            <a:r>
              <a:rPr lang="en-US" sz="3200" dirty="0">
                <a:solidFill>
                  <a:srgbClr val="0000CC"/>
                </a:solidFill>
              </a:rPr>
              <a:t> </a:t>
            </a:r>
            <a:r>
              <a:rPr lang="en-US" sz="3200" dirty="0" err="1">
                <a:solidFill>
                  <a:srgbClr val="0000CC"/>
                </a:solidFill>
              </a:rPr>
              <a:t>thuận</a:t>
            </a:r>
            <a:r>
              <a:rPr lang="en-US" sz="3200" dirty="0">
                <a:solidFill>
                  <a:srgbClr val="0000CC"/>
                </a:solidFill>
              </a:rPr>
              <a:t> </a:t>
            </a:r>
            <a:r>
              <a:rPr lang="en-US" sz="3200" dirty="0" err="1">
                <a:solidFill>
                  <a:srgbClr val="0000CC"/>
                </a:solidFill>
              </a:rPr>
              <a:t>trong</a:t>
            </a:r>
            <a:r>
              <a:rPr lang="en-US" sz="3200" dirty="0">
                <a:solidFill>
                  <a:srgbClr val="0000CC"/>
                </a:solidFill>
              </a:rPr>
              <a:t> </a:t>
            </a:r>
            <a:r>
              <a:rPr lang="en-US" sz="3200" dirty="0" err="1">
                <a:solidFill>
                  <a:srgbClr val="0000CC"/>
                </a:solidFill>
              </a:rPr>
              <a:t>hợp</a:t>
            </a:r>
            <a:r>
              <a:rPr lang="en-US" sz="3200" dirty="0">
                <a:solidFill>
                  <a:srgbClr val="0000CC"/>
                </a:solidFill>
              </a:rPr>
              <a:t> </a:t>
            </a:r>
            <a:r>
              <a:rPr lang="en-US" sz="3200" dirty="0" err="1">
                <a:solidFill>
                  <a:srgbClr val="0000CC"/>
                </a:solidFill>
              </a:rPr>
              <a:t>đồng</a:t>
            </a:r>
            <a:r>
              <a:rPr lang="en-US" sz="3200" dirty="0">
                <a:solidFill>
                  <a:srgbClr val="0000CC"/>
                </a:solidFill>
              </a:rPr>
              <a:t> </a:t>
            </a:r>
            <a:r>
              <a:rPr lang="en-US" sz="3200" dirty="0" err="1">
                <a:solidFill>
                  <a:srgbClr val="0000CC"/>
                </a:solidFill>
              </a:rPr>
              <a:t>lao</a:t>
            </a:r>
            <a:r>
              <a:rPr lang="en-US" sz="3200" dirty="0">
                <a:solidFill>
                  <a:srgbClr val="0000CC"/>
                </a:solidFill>
              </a:rPr>
              <a:t> </a:t>
            </a:r>
            <a:r>
              <a:rPr lang="en-US" sz="3200" dirty="0" err="1">
                <a:solidFill>
                  <a:srgbClr val="0000CC"/>
                </a:solidFill>
              </a:rPr>
              <a:t>động</a:t>
            </a:r>
            <a:r>
              <a:rPr lang="en-US" sz="3200" dirty="0">
                <a:solidFill>
                  <a:srgbClr val="0000CC"/>
                </a:solidFill>
              </a:rPr>
              <a:t> </a:t>
            </a:r>
            <a:r>
              <a:rPr lang="en-US" sz="3200" dirty="0" err="1">
                <a:solidFill>
                  <a:srgbClr val="0000CC"/>
                </a:solidFill>
              </a:rPr>
              <a:t>với</a:t>
            </a:r>
            <a:r>
              <a:rPr lang="en-US" sz="3200" dirty="0">
                <a:solidFill>
                  <a:srgbClr val="0000CC"/>
                </a:solidFill>
              </a:rPr>
              <a:t> </a:t>
            </a:r>
            <a:r>
              <a:rPr lang="en-US" sz="3200" dirty="0" err="1">
                <a:solidFill>
                  <a:srgbClr val="0000CC"/>
                </a:solidFill>
              </a:rPr>
              <a:t>công</a:t>
            </a:r>
            <a:r>
              <a:rPr lang="en-US" sz="3200" dirty="0">
                <a:solidFill>
                  <a:srgbClr val="0000CC"/>
                </a:solidFill>
              </a:rPr>
              <a:t> </a:t>
            </a:r>
            <a:r>
              <a:rPr lang="en-US" sz="3200" dirty="0" err="1">
                <a:solidFill>
                  <a:srgbClr val="0000CC"/>
                </a:solidFill>
              </a:rPr>
              <a:t>ty</a:t>
            </a:r>
            <a:endParaRPr lang="en-US" sz="3200" dirty="0">
              <a:solidFill>
                <a:srgbClr val="0000CC"/>
              </a:solidFill>
            </a:endParaRPr>
          </a:p>
          <a:p>
            <a:r>
              <a:rPr lang="en-US" sz="3200" i="1" dirty="0">
                <a:solidFill>
                  <a:srgbClr val="0000CC"/>
                </a:solidFill>
              </a:rPr>
              <a:t>+ </a:t>
            </a:r>
            <a:r>
              <a:rPr lang="en-US" sz="3200" i="1" dirty="0" err="1">
                <a:solidFill>
                  <a:srgbClr val="0000CC"/>
                </a:solidFill>
              </a:rPr>
              <a:t>Loại</a:t>
            </a:r>
            <a:r>
              <a:rPr lang="en-US" sz="3200" i="1" dirty="0">
                <a:solidFill>
                  <a:srgbClr val="0000CC"/>
                </a:solidFill>
              </a:rPr>
              <a:t> vi </a:t>
            </a:r>
            <a:r>
              <a:rPr lang="en-US" sz="3200" i="1" dirty="0" err="1">
                <a:solidFill>
                  <a:srgbClr val="0000CC"/>
                </a:solidFill>
              </a:rPr>
              <a:t>phạm</a:t>
            </a:r>
            <a:r>
              <a:rPr lang="en-US" sz="3200" i="1" dirty="0">
                <a:solidFill>
                  <a:srgbClr val="0000CC"/>
                </a:solidFill>
              </a:rPr>
              <a:t> </a:t>
            </a:r>
            <a:r>
              <a:rPr lang="en-US" sz="3200" i="1" dirty="0" err="1">
                <a:solidFill>
                  <a:srgbClr val="0000CC"/>
                </a:solidFill>
              </a:rPr>
              <a:t>pháp</a:t>
            </a:r>
            <a:r>
              <a:rPr lang="en-US" sz="3200" i="1" dirty="0">
                <a:solidFill>
                  <a:srgbClr val="0000CC"/>
                </a:solidFill>
              </a:rPr>
              <a:t> </a:t>
            </a:r>
            <a:r>
              <a:rPr lang="en-US" sz="3200" i="1" dirty="0" err="1">
                <a:solidFill>
                  <a:srgbClr val="0000CC"/>
                </a:solidFill>
              </a:rPr>
              <a:t>luật</a:t>
            </a:r>
            <a:r>
              <a:rPr lang="en-US" sz="3200" i="1" dirty="0">
                <a:solidFill>
                  <a:srgbClr val="0000CC"/>
                </a:solidFill>
              </a:rPr>
              <a:t>:</a:t>
            </a:r>
            <a:r>
              <a:rPr lang="en-US" sz="3200" dirty="0">
                <a:solidFill>
                  <a:srgbClr val="0000CC"/>
                </a:solidFill>
              </a:rPr>
              <a:t> vi </a:t>
            </a:r>
            <a:r>
              <a:rPr lang="en-US" sz="3200" dirty="0" err="1">
                <a:solidFill>
                  <a:srgbClr val="0000CC"/>
                </a:solidFill>
              </a:rPr>
              <a:t>phạm</a:t>
            </a:r>
            <a:r>
              <a:rPr lang="en-US" sz="3200" dirty="0">
                <a:solidFill>
                  <a:srgbClr val="0000CC"/>
                </a:solidFill>
              </a:rPr>
              <a:t> </a:t>
            </a:r>
            <a:r>
              <a:rPr lang="en-US" sz="3200" dirty="0" err="1">
                <a:solidFill>
                  <a:srgbClr val="0000CC"/>
                </a:solidFill>
              </a:rPr>
              <a:t>kỉ</a:t>
            </a:r>
            <a:r>
              <a:rPr lang="en-US" sz="3200" dirty="0">
                <a:solidFill>
                  <a:srgbClr val="0000CC"/>
                </a:solidFill>
              </a:rPr>
              <a:t> </a:t>
            </a:r>
            <a:r>
              <a:rPr lang="en-US" sz="3200" dirty="0" err="1">
                <a:solidFill>
                  <a:srgbClr val="0000CC"/>
                </a:solidFill>
              </a:rPr>
              <a:t>luật</a:t>
            </a:r>
            <a:endParaRPr lang="en-US" sz="3200" dirty="0">
              <a:solidFill>
                <a:srgbClr val="0000CC"/>
              </a:solidFill>
            </a:endParaRPr>
          </a:p>
          <a:p>
            <a:r>
              <a:rPr lang="en-US" sz="3200" i="1" dirty="0">
                <a:solidFill>
                  <a:srgbClr val="0000CC"/>
                </a:solidFill>
              </a:rPr>
              <a:t>+ </a:t>
            </a:r>
            <a:r>
              <a:rPr lang="en-US" sz="3200" i="1" dirty="0" err="1">
                <a:solidFill>
                  <a:srgbClr val="0000CC"/>
                </a:solidFill>
              </a:rPr>
              <a:t>Loại</a:t>
            </a:r>
            <a:r>
              <a:rPr lang="en-US" sz="3200" i="1" dirty="0">
                <a:solidFill>
                  <a:srgbClr val="0000CC"/>
                </a:solidFill>
              </a:rPr>
              <a:t> </a:t>
            </a:r>
            <a:r>
              <a:rPr lang="en-US" sz="3200" i="1" dirty="0" err="1">
                <a:solidFill>
                  <a:srgbClr val="0000CC"/>
                </a:solidFill>
              </a:rPr>
              <a:t>trách</a:t>
            </a:r>
            <a:r>
              <a:rPr lang="en-US" sz="3200" i="1" dirty="0">
                <a:solidFill>
                  <a:srgbClr val="0000CC"/>
                </a:solidFill>
              </a:rPr>
              <a:t> </a:t>
            </a:r>
            <a:r>
              <a:rPr lang="en-US" sz="3200" i="1" dirty="0" err="1">
                <a:solidFill>
                  <a:srgbClr val="0000CC"/>
                </a:solidFill>
              </a:rPr>
              <a:t>nhiệm</a:t>
            </a:r>
            <a:r>
              <a:rPr lang="en-US" sz="3200" i="1" dirty="0">
                <a:solidFill>
                  <a:srgbClr val="0000CC"/>
                </a:solidFill>
              </a:rPr>
              <a:t> </a:t>
            </a:r>
            <a:r>
              <a:rPr lang="en-US" sz="3200" i="1" dirty="0" err="1">
                <a:solidFill>
                  <a:srgbClr val="0000CC"/>
                </a:solidFill>
              </a:rPr>
              <a:t>pháp</a:t>
            </a:r>
            <a:r>
              <a:rPr lang="en-US" sz="3200" i="1" dirty="0">
                <a:solidFill>
                  <a:srgbClr val="0000CC"/>
                </a:solidFill>
              </a:rPr>
              <a:t> </a:t>
            </a:r>
            <a:r>
              <a:rPr lang="en-US" sz="3200" i="1" dirty="0" err="1">
                <a:solidFill>
                  <a:srgbClr val="0000CC"/>
                </a:solidFill>
              </a:rPr>
              <a:t>lí</a:t>
            </a:r>
            <a:r>
              <a:rPr lang="en-US" sz="3200" i="1" dirty="0">
                <a:solidFill>
                  <a:srgbClr val="0000CC"/>
                </a:solidFill>
              </a:rPr>
              <a:t>:</a:t>
            </a:r>
            <a:r>
              <a:rPr lang="en-US" sz="3200" dirty="0">
                <a:solidFill>
                  <a:srgbClr val="0000CC"/>
                </a:solidFill>
              </a:rPr>
              <a:t> </a:t>
            </a:r>
            <a:r>
              <a:rPr lang="en-US" sz="3200" dirty="0" err="1">
                <a:solidFill>
                  <a:srgbClr val="0000CC"/>
                </a:solidFill>
              </a:rPr>
              <a:t>trách</a:t>
            </a:r>
            <a:r>
              <a:rPr lang="en-US" sz="3200" dirty="0">
                <a:solidFill>
                  <a:srgbClr val="0000CC"/>
                </a:solidFill>
              </a:rPr>
              <a:t> </a:t>
            </a:r>
            <a:r>
              <a:rPr lang="en-US" sz="3200" dirty="0" err="1">
                <a:solidFill>
                  <a:srgbClr val="0000CC"/>
                </a:solidFill>
              </a:rPr>
              <a:t>nhiệm</a:t>
            </a:r>
            <a:r>
              <a:rPr lang="en-US" sz="3200" dirty="0">
                <a:solidFill>
                  <a:srgbClr val="0000CC"/>
                </a:solidFill>
              </a:rPr>
              <a:t> </a:t>
            </a:r>
            <a:r>
              <a:rPr lang="en-US" sz="3200" dirty="0" err="1">
                <a:solidFill>
                  <a:srgbClr val="0000CC"/>
                </a:solidFill>
              </a:rPr>
              <a:t>kỉ</a:t>
            </a:r>
            <a:r>
              <a:rPr lang="en-US" sz="3200" dirty="0">
                <a:solidFill>
                  <a:srgbClr val="0000CC"/>
                </a:solidFill>
              </a:rPr>
              <a:t> </a:t>
            </a:r>
            <a:r>
              <a:rPr lang="en-US" sz="3200" dirty="0" err="1">
                <a:solidFill>
                  <a:srgbClr val="0000CC"/>
                </a:solidFill>
              </a:rPr>
              <a:t>luật</a:t>
            </a:r>
            <a:endParaRPr lang="en-US" sz="3200" dirty="0">
              <a:solidFill>
                <a:srgbClr val="0000CC"/>
              </a:solidFill>
            </a:endParaRPr>
          </a:p>
        </p:txBody>
      </p:sp>
    </p:spTree>
    <p:extLst>
      <p:ext uri="{BB962C8B-B14F-4D97-AF65-F5344CB8AC3E}">
        <p14:creationId xmlns:p14="http://schemas.microsoft.com/office/powerpoint/2010/main" val="306295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265363" y="0"/>
            <a:ext cx="9696450" cy="1470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err="1"/>
              <a:t>Bài</a:t>
            </a:r>
            <a:r>
              <a:rPr lang="en-US" dirty="0"/>
              <a:t> 3, </a:t>
            </a:r>
            <a:r>
              <a:rPr lang="vi-VN" dirty="0"/>
              <a:t>Em hãy phân tích, đánh giá các hành vi vi phạm pháp luật của các chủ thể trong những tình huống sau để xác định loại vi phạm pháp luật và trách nhiệm pháp lí tương ứng.</a:t>
            </a:r>
            <a:endParaRPr lang="en-US" dirty="0">
              <a:solidFill>
                <a:srgbClr val="0000CC"/>
              </a:solidFill>
              <a:cs typeface="Arial" pitchFamily="34" charset="0"/>
            </a:endParaRPr>
          </a:p>
        </p:txBody>
      </p:sp>
      <p:sp>
        <p:nvSpPr>
          <p:cNvPr id="3" name="Cloud 2"/>
          <p:cNvSpPr/>
          <p:nvPr/>
        </p:nvSpPr>
        <p:spPr>
          <a:xfrm rot="21242204">
            <a:off x="431800" y="0"/>
            <a:ext cx="1631950" cy="1571625"/>
          </a:xfrm>
          <a:prstGeom prst="cloud">
            <a:avLst/>
          </a:prstGeom>
          <a:solidFill>
            <a:schemeClr val="accent4">
              <a:lumMod val="60000"/>
              <a:lumOff val="40000"/>
            </a:scheme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a:solidFill>
                  <a:srgbClr val="0000CC"/>
                </a:solidFill>
                <a:latin typeface="#9Slide03 AllRoundGothic"/>
                <a:ea typeface="#9Slide04 Chonburi"/>
                <a:cs typeface="#9Slide04 Chonburi"/>
              </a:rPr>
              <a:t>HOẠT ĐỘNG NHÓM</a:t>
            </a:r>
          </a:p>
        </p:txBody>
      </p:sp>
      <p:sp>
        <p:nvSpPr>
          <p:cNvPr id="2" name="Rectangle 1"/>
          <p:cNvSpPr/>
          <p:nvPr/>
        </p:nvSpPr>
        <p:spPr>
          <a:xfrm>
            <a:off x="188260" y="1776041"/>
            <a:ext cx="11980212" cy="4708981"/>
          </a:xfrm>
          <a:prstGeom prst="rect">
            <a:avLst/>
          </a:prstGeom>
        </p:spPr>
        <p:txBody>
          <a:bodyPr wrap="square">
            <a:spAutoFit/>
          </a:bodyPr>
          <a:lstStyle/>
          <a:p>
            <a:pPr algn="just"/>
            <a:r>
              <a:rPr lang="vi-VN" sz="2000" dirty="0">
                <a:solidFill>
                  <a:srgbClr val="0000CC"/>
                </a:solidFill>
              </a:rPr>
              <a:t>a) Anh V (26 tuổi) quen chị D (18 tuổi) và biết chị đang có nhu cầu tìm việc làm nên đã rủ chị sang nước ngoài làm thuê nhưng mục đích là để lừa bán. Chị D nghe theo và bị anh V đưa ra nước ngoài bán. Hơn một năm sau, chị D bỏ trốn về Việt Nam và tố cáo hành vi của anh V với cơ quan chức năng.</a:t>
            </a:r>
          </a:p>
          <a:p>
            <a:pPr algn="just"/>
            <a:r>
              <a:rPr lang="vi-VN" sz="2000" dirty="0">
                <a:solidFill>
                  <a:srgbClr val="0000CC"/>
                </a:solidFill>
              </a:rPr>
              <a:t>b) Tan học, anh Q (16 tuổi) thấy một chiếc ví của ai đó rơi trên đường nên dừng xe kiểm tra và phát hiện trong ví có gần 6 triệu đồng cùng một số giấy tờ cá nhân. Quan sát xung quanh thấy vắng vẻ, anh Q quyết định giữ lại khoản tiền và chiếc ví để sử dụng, còn những giấy tờ cá nhân kia thì vứt xuống mương nước ven đường.</a:t>
            </a:r>
          </a:p>
          <a:p>
            <a:pPr algn="just"/>
            <a:r>
              <a:rPr lang="vi-VN" sz="2000" dirty="0">
                <a:solidFill>
                  <a:srgbClr val="0000CC"/>
                </a:solidFill>
              </a:rPr>
              <a:t>c) Khi li hôn, ông H đồng ý để bà N nuôi hai con nhỏ, còn mình sẽ có trách nhiệm chu cấp tiền nuôi con hằng tháng. Tuy nhiên, sau đó ông không chịu đóng góp chi phí cấp dưỡng cho con như đã thoả thuận khiến bà N và các con gặp nhiều khó khăn trong cuộc sống. Không đồng tình với hành vi của ông H bà N đã làm đơn khởi kiện gửi Toà án đề nghị xem xét giải quyết.</a:t>
            </a:r>
          </a:p>
          <a:p>
            <a:pPr algn="just"/>
            <a:r>
              <a:rPr lang="vi-VN" sz="2000" dirty="0">
                <a:solidFill>
                  <a:srgbClr val="0000CC"/>
                </a:solidFill>
              </a:rPr>
              <a:t>d) Công ty chế biến thực phẩm A quy định tất cả các công nhân phải đeo găng tay, sử dụng mũ trùm đầu, đeo khẩu trang trong quá trình làm việc để đảm bảo vệ sinh. Tuy nhiên, chị P (công nhân của công ty) cho rằng đeo khẩu trang vướng víu, khó thở nên thường kéo khẩu trang xuống dưới cằm, không che miệng và mũi.</a:t>
            </a:r>
          </a:p>
        </p:txBody>
      </p:sp>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7193" y="204452"/>
            <a:ext cx="8377614" cy="691427"/>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4000" b="1">
                <a:solidFill>
                  <a:srgbClr val="0000CC"/>
                </a:solidFill>
                <a:latin typeface="#9Slide03 AllRoundGothic"/>
              </a:rPr>
              <a:t>TRẢ LỜI</a:t>
            </a:r>
          </a:p>
        </p:txBody>
      </p:sp>
      <p:sp>
        <p:nvSpPr>
          <p:cNvPr id="4" name="TextBox 3"/>
          <p:cNvSpPr txBox="1">
            <a:spLocks noChangeArrowheads="1"/>
          </p:cNvSpPr>
          <p:nvPr/>
        </p:nvSpPr>
        <p:spPr bwMode="auto">
          <a:xfrm>
            <a:off x="203200" y="1252538"/>
            <a:ext cx="11710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just"/>
            <a:endParaRPr lang="en-US" sz="3200">
              <a:latin typeface="Arial" pitchFamily="34" charset="0"/>
            </a:endParaRPr>
          </a:p>
        </p:txBody>
      </p:sp>
      <p:sp>
        <p:nvSpPr>
          <p:cNvPr id="2" name="Rectangle 1"/>
          <p:cNvSpPr/>
          <p:nvPr/>
        </p:nvSpPr>
        <p:spPr>
          <a:xfrm>
            <a:off x="203200" y="1242662"/>
            <a:ext cx="11858812" cy="5324535"/>
          </a:xfrm>
          <a:prstGeom prst="rect">
            <a:avLst/>
          </a:prstGeom>
        </p:spPr>
        <p:txBody>
          <a:bodyPr wrap="square">
            <a:spAutoFit/>
          </a:bodyPr>
          <a:lstStyle/>
          <a:p>
            <a:pPr algn="just"/>
            <a:r>
              <a:rPr lang="en-US" sz="2000" b="1" dirty="0" err="1">
                <a:solidFill>
                  <a:srgbClr val="0000CC"/>
                </a:solidFill>
              </a:rPr>
              <a:t>Tình</a:t>
            </a:r>
            <a:r>
              <a:rPr lang="en-US" sz="2000" b="1" dirty="0">
                <a:solidFill>
                  <a:srgbClr val="0000CC"/>
                </a:solidFill>
              </a:rPr>
              <a:t> </a:t>
            </a:r>
            <a:r>
              <a:rPr lang="en-US" sz="2000" b="1" dirty="0" err="1">
                <a:solidFill>
                  <a:srgbClr val="0000CC"/>
                </a:solidFill>
              </a:rPr>
              <a:t>huống</a:t>
            </a:r>
            <a:r>
              <a:rPr lang="en-US" sz="2000" b="1" dirty="0">
                <a:solidFill>
                  <a:srgbClr val="0000CC"/>
                </a:solidFill>
              </a:rPr>
              <a:t> a)</a:t>
            </a:r>
            <a:endParaRPr lang="en-US" sz="2000" dirty="0">
              <a:solidFill>
                <a:srgbClr val="0000CC"/>
              </a:solidFill>
            </a:endParaRPr>
          </a:p>
          <a:p>
            <a:pPr algn="just"/>
            <a:r>
              <a:rPr lang="en-US" sz="2000" i="1" dirty="0">
                <a:solidFill>
                  <a:srgbClr val="0000CC"/>
                </a:solidFill>
              </a:rPr>
              <a:t>+ </a:t>
            </a:r>
            <a:r>
              <a:rPr lang="en-US" sz="2000" i="1" dirty="0" err="1">
                <a:solidFill>
                  <a:srgbClr val="0000CC"/>
                </a:solidFill>
              </a:rPr>
              <a:t>Dấu</a:t>
            </a:r>
            <a:r>
              <a:rPr lang="en-US" sz="2000" i="1" dirty="0">
                <a:solidFill>
                  <a:srgbClr val="0000CC"/>
                </a:solidFill>
              </a:rPr>
              <a:t> </a:t>
            </a:r>
            <a:r>
              <a:rPr lang="en-US" sz="2000" i="1" dirty="0" err="1">
                <a:solidFill>
                  <a:srgbClr val="0000CC"/>
                </a:solidFill>
              </a:rPr>
              <a:t>hiệu</a:t>
            </a:r>
            <a:r>
              <a:rPr lang="en-US" sz="2000" i="1" dirty="0">
                <a:solidFill>
                  <a:srgbClr val="0000CC"/>
                </a:solidFill>
              </a:rPr>
              <a:t> vi </a:t>
            </a:r>
            <a:r>
              <a:rPr lang="en-US" sz="2000" i="1" dirty="0" err="1">
                <a:solidFill>
                  <a:srgbClr val="0000CC"/>
                </a:solidFill>
              </a:rPr>
              <a:t>phạm</a:t>
            </a:r>
            <a:r>
              <a:rPr lang="en-US" sz="2000" i="1" dirty="0">
                <a:solidFill>
                  <a:srgbClr val="0000CC"/>
                </a:solidFill>
              </a:rPr>
              <a:t> </a:t>
            </a:r>
            <a:r>
              <a:rPr lang="en-US" sz="2000" i="1" dirty="0" err="1">
                <a:solidFill>
                  <a:srgbClr val="0000CC"/>
                </a:solidFill>
              </a:rPr>
              <a:t>pháp</a:t>
            </a:r>
            <a:r>
              <a:rPr lang="en-US" sz="2000" i="1" dirty="0">
                <a:solidFill>
                  <a:srgbClr val="0000CC"/>
                </a:solidFill>
              </a:rPr>
              <a:t> </a:t>
            </a:r>
            <a:r>
              <a:rPr lang="en-US" sz="2000" i="1" dirty="0" err="1">
                <a:solidFill>
                  <a:srgbClr val="0000CC"/>
                </a:solidFill>
              </a:rPr>
              <a:t>luật</a:t>
            </a:r>
            <a:r>
              <a:rPr lang="en-US" sz="2000" i="1" dirty="0">
                <a:solidFill>
                  <a:srgbClr val="0000CC"/>
                </a:solidFill>
              </a:rPr>
              <a:t>:</a:t>
            </a:r>
            <a:r>
              <a:rPr lang="en-US" sz="2000" dirty="0">
                <a:solidFill>
                  <a:srgbClr val="0000CC"/>
                </a:solidFill>
              </a:rPr>
              <a:t> </a:t>
            </a:r>
            <a:r>
              <a:rPr lang="en-US" sz="2000" dirty="0" err="1">
                <a:solidFill>
                  <a:srgbClr val="0000CC"/>
                </a:solidFill>
              </a:rPr>
              <a:t>Anh</a:t>
            </a:r>
            <a:r>
              <a:rPr lang="en-US" sz="2000" dirty="0">
                <a:solidFill>
                  <a:srgbClr val="0000CC"/>
                </a:solidFill>
              </a:rPr>
              <a:t> V </a:t>
            </a:r>
            <a:r>
              <a:rPr lang="en-US" sz="2000" dirty="0" err="1">
                <a:solidFill>
                  <a:srgbClr val="0000CC"/>
                </a:solidFill>
              </a:rPr>
              <a:t>có</a:t>
            </a:r>
            <a:r>
              <a:rPr lang="en-US" sz="2000" dirty="0">
                <a:solidFill>
                  <a:srgbClr val="0000CC"/>
                </a:solidFill>
              </a:rPr>
              <a:t> </a:t>
            </a:r>
            <a:r>
              <a:rPr lang="en-US" sz="2000" dirty="0" err="1">
                <a:solidFill>
                  <a:srgbClr val="0000CC"/>
                </a:solidFill>
              </a:rPr>
              <a:t>hành</a:t>
            </a:r>
            <a:r>
              <a:rPr lang="en-US" sz="2000" dirty="0">
                <a:solidFill>
                  <a:srgbClr val="0000CC"/>
                </a:solidFill>
              </a:rPr>
              <a:t> vi </a:t>
            </a:r>
            <a:r>
              <a:rPr lang="en-US" sz="2000" dirty="0" err="1">
                <a:solidFill>
                  <a:srgbClr val="0000CC"/>
                </a:solidFill>
              </a:rPr>
              <a:t>lừa</a:t>
            </a:r>
            <a:r>
              <a:rPr lang="en-US" sz="2000" dirty="0">
                <a:solidFill>
                  <a:srgbClr val="0000CC"/>
                </a:solidFill>
              </a:rPr>
              <a:t> </a:t>
            </a:r>
            <a:r>
              <a:rPr lang="en-US" sz="2000" dirty="0" err="1">
                <a:solidFill>
                  <a:srgbClr val="0000CC"/>
                </a:solidFill>
              </a:rPr>
              <a:t>gạt</a:t>
            </a:r>
            <a:r>
              <a:rPr lang="en-US" sz="2000" dirty="0">
                <a:solidFill>
                  <a:srgbClr val="0000CC"/>
                </a:solidFill>
              </a:rPr>
              <a:t> </a:t>
            </a:r>
            <a:r>
              <a:rPr lang="en-US" sz="2000" dirty="0" err="1">
                <a:solidFill>
                  <a:srgbClr val="0000CC"/>
                </a:solidFill>
              </a:rPr>
              <a:t>và</a:t>
            </a:r>
            <a:r>
              <a:rPr lang="en-US" sz="2000" dirty="0">
                <a:solidFill>
                  <a:srgbClr val="0000CC"/>
                </a:solidFill>
              </a:rPr>
              <a:t> </a:t>
            </a:r>
            <a:r>
              <a:rPr lang="en-US" sz="2000" dirty="0" err="1">
                <a:solidFill>
                  <a:srgbClr val="0000CC"/>
                </a:solidFill>
              </a:rPr>
              <a:t>buôn</a:t>
            </a:r>
            <a:r>
              <a:rPr lang="en-US" sz="2000" dirty="0">
                <a:solidFill>
                  <a:srgbClr val="0000CC"/>
                </a:solidFill>
              </a:rPr>
              <a:t> </a:t>
            </a:r>
            <a:r>
              <a:rPr lang="en-US" sz="2000" dirty="0" err="1">
                <a:solidFill>
                  <a:srgbClr val="0000CC"/>
                </a:solidFill>
              </a:rPr>
              <a:t>bán</a:t>
            </a:r>
            <a:r>
              <a:rPr lang="en-US" sz="2000" dirty="0">
                <a:solidFill>
                  <a:srgbClr val="0000CC"/>
                </a:solidFill>
              </a:rPr>
              <a:t> </a:t>
            </a:r>
            <a:r>
              <a:rPr lang="en-US" sz="2000" dirty="0" err="1">
                <a:solidFill>
                  <a:srgbClr val="0000CC"/>
                </a:solidFill>
              </a:rPr>
              <a:t>người</a:t>
            </a:r>
            <a:r>
              <a:rPr lang="en-US" sz="2000" dirty="0">
                <a:solidFill>
                  <a:srgbClr val="0000CC"/>
                </a:solidFill>
              </a:rPr>
              <a:t> qua </a:t>
            </a:r>
            <a:r>
              <a:rPr lang="en-US" sz="2000" dirty="0" err="1">
                <a:solidFill>
                  <a:srgbClr val="0000CC"/>
                </a:solidFill>
              </a:rPr>
              <a:t>biên</a:t>
            </a:r>
            <a:r>
              <a:rPr lang="en-US" sz="2000" dirty="0">
                <a:solidFill>
                  <a:srgbClr val="0000CC"/>
                </a:solidFill>
              </a:rPr>
              <a:t> </a:t>
            </a:r>
            <a:r>
              <a:rPr lang="en-US" sz="2000" dirty="0" err="1">
                <a:solidFill>
                  <a:srgbClr val="0000CC"/>
                </a:solidFill>
              </a:rPr>
              <a:t>giới</a:t>
            </a:r>
            <a:r>
              <a:rPr lang="en-US" sz="2000" dirty="0">
                <a:solidFill>
                  <a:srgbClr val="0000CC"/>
                </a:solidFill>
              </a:rPr>
              <a:t>.</a:t>
            </a:r>
          </a:p>
          <a:p>
            <a:pPr algn="just"/>
            <a:r>
              <a:rPr lang="en-US" sz="2000" i="1" dirty="0">
                <a:solidFill>
                  <a:srgbClr val="0000CC"/>
                </a:solidFill>
              </a:rPr>
              <a:t>+ </a:t>
            </a:r>
            <a:r>
              <a:rPr lang="en-US" sz="2000" i="1" dirty="0" err="1">
                <a:solidFill>
                  <a:srgbClr val="0000CC"/>
                </a:solidFill>
              </a:rPr>
              <a:t>Loại</a:t>
            </a:r>
            <a:r>
              <a:rPr lang="en-US" sz="2000" i="1" dirty="0">
                <a:solidFill>
                  <a:srgbClr val="0000CC"/>
                </a:solidFill>
              </a:rPr>
              <a:t> vi </a:t>
            </a:r>
            <a:r>
              <a:rPr lang="en-US" sz="2000" i="1" dirty="0" err="1">
                <a:solidFill>
                  <a:srgbClr val="0000CC"/>
                </a:solidFill>
              </a:rPr>
              <a:t>phạm</a:t>
            </a:r>
            <a:r>
              <a:rPr lang="en-US" sz="2000" i="1" dirty="0">
                <a:solidFill>
                  <a:srgbClr val="0000CC"/>
                </a:solidFill>
              </a:rPr>
              <a:t> </a:t>
            </a:r>
            <a:r>
              <a:rPr lang="en-US" sz="2000" i="1" dirty="0" err="1">
                <a:solidFill>
                  <a:srgbClr val="0000CC"/>
                </a:solidFill>
              </a:rPr>
              <a:t>pháp</a:t>
            </a:r>
            <a:r>
              <a:rPr lang="en-US" sz="2000" i="1" dirty="0">
                <a:solidFill>
                  <a:srgbClr val="0000CC"/>
                </a:solidFill>
              </a:rPr>
              <a:t> </a:t>
            </a:r>
            <a:r>
              <a:rPr lang="en-US" sz="2000" i="1" dirty="0" err="1">
                <a:solidFill>
                  <a:srgbClr val="0000CC"/>
                </a:solidFill>
              </a:rPr>
              <a:t>luật</a:t>
            </a:r>
            <a:r>
              <a:rPr lang="en-US" sz="2000" i="1" dirty="0">
                <a:solidFill>
                  <a:srgbClr val="0000CC"/>
                </a:solidFill>
              </a:rPr>
              <a:t>:</a:t>
            </a:r>
            <a:r>
              <a:rPr lang="en-US" sz="2000" dirty="0">
                <a:solidFill>
                  <a:srgbClr val="0000CC"/>
                </a:solidFill>
              </a:rPr>
              <a:t> vi </a:t>
            </a:r>
            <a:r>
              <a:rPr lang="en-US" sz="2000" dirty="0" err="1">
                <a:solidFill>
                  <a:srgbClr val="0000CC"/>
                </a:solidFill>
              </a:rPr>
              <a:t>phạm</a:t>
            </a:r>
            <a:r>
              <a:rPr lang="en-US" sz="2000" dirty="0">
                <a:solidFill>
                  <a:srgbClr val="0000CC"/>
                </a:solidFill>
              </a:rPr>
              <a:t> </a:t>
            </a:r>
            <a:r>
              <a:rPr lang="en-US" sz="2000" dirty="0" err="1">
                <a:solidFill>
                  <a:srgbClr val="0000CC"/>
                </a:solidFill>
              </a:rPr>
              <a:t>hình</a:t>
            </a:r>
            <a:r>
              <a:rPr lang="en-US" sz="2000" dirty="0">
                <a:solidFill>
                  <a:srgbClr val="0000CC"/>
                </a:solidFill>
              </a:rPr>
              <a:t> </a:t>
            </a:r>
            <a:r>
              <a:rPr lang="en-US" sz="2000" dirty="0" err="1">
                <a:solidFill>
                  <a:srgbClr val="0000CC"/>
                </a:solidFill>
              </a:rPr>
              <a:t>sự</a:t>
            </a:r>
            <a:endParaRPr lang="en-US" sz="2000" dirty="0">
              <a:solidFill>
                <a:srgbClr val="0000CC"/>
              </a:solidFill>
            </a:endParaRPr>
          </a:p>
          <a:p>
            <a:pPr algn="just"/>
            <a:r>
              <a:rPr lang="en-US" sz="2000" i="1" dirty="0">
                <a:solidFill>
                  <a:srgbClr val="0000CC"/>
                </a:solidFill>
              </a:rPr>
              <a:t>+ </a:t>
            </a:r>
            <a:r>
              <a:rPr lang="en-US" sz="2000" i="1" dirty="0" err="1">
                <a:solidFill>
                  <a:srgbClr val="0000CC"/>
                </a:solidFill>
              </a:rPr>
              <a:t>Loại</a:t>
            </a:r>
            <a:r>
              <a:rPr lang="en-US" sz="2000" i="1" dirty="0">
                <a:solidFill>
                  <a:srgbClr val="0000CC"/>
                </a:solidFill>
              </a:rPr>
              <a:t> </a:t>
            </a:r>
            <a:r>
              <a:rPr lang="en-US" sz="2000" i="1" dirty="0" err="1">
                <a:solidFill>
                  <a:srgbClr val="0000CC"/>
                </a:solidFill>
              </a:rPr>
              <a:t>trách</a:t>
            </a:r>
            <a:r>
              <a:rPr lang="en-US" sz="2000" i="1" dirty="0">
                <a:solidFill>
                  <a:srgbClr val="0000CC"/>
                </a:solidFill>
              </a:rPr>
              <a:t> </a:t>
            </a:r>
            <a:r>
              <a:rPr lang="en-US" sz="2000" i="1" dirty="0" err="1">
                <a:solidFill>
                  <a:srgbClr val="0000CC"/>
                </a:solidFill>
              </a:rPr>
              <a:t>nhiệm</a:t>
            </a:r>
            <a:r>
              <a:rPr lang="en-US" sz="2000" i="1" dirty="0">
                <a:solidFill>
                  <a:srgbClr val="0000CC"/>
                </a:solidFill>
              </a:rPr>
              <a:t> </a:t>
            </a:r>
            <a:r>
              <a:rPr lang="en-US" sz="2000" i="1" dirty="0" err="1">
                <a:solidFill>
                  <a:srgbClr val="0000CC"/>
                </a:solidFill>
              </a:rPr>
              <a:t>pháp</a:t>
            </a:r>
            <a:r>
              <a:rPr lang="en-US" sz="2000" i="1" dirty="0">
                <a:solidFill>
                  <a:srgbClr val="0000CC"/>
                </a:solidFill>
              </a:rPr>
              <a:t> </a:t>
            </a:r>
            <a:r>
              <a:rPr lang="en-US" sz="2000" i="1" dirty="0" err="1">
                <a:solidFill>
                  <a:srgbClr val="0000CC"/>
                </a:solidFill>
              </a:rPr>
              <a:t>lí</a:t>
            </a:r>
            <a:r>
              <a:rPr lang="en-US" sz="2000" i="1" dirty="0">
                <a:solidFill>
                  <a:srgbClr val="0000CC"/>
                </a:solidFill>
              </a:rPr>
              <a:t>:</a:t>
            </a:r>
            <a:r>
              <a:rPr lang="en-US" sz="2000" dirty="0">
                <a:solidFill>
                  <a:srgbClr val="0000CC"/>
                </a:solidFill>
              </a:rPr>
              <a:t> </a:t>
            </a:r>
            <a:r>
              <a:rPr lang="en-US" sz="2000" dirty="0" err="1">
                <a:solidFill>
                  <a:srgbClr val="0000CC"/>
                </a:solidFill>
              </a:rPr>
              <a:t>trách</a:t>
            </a:r>
            <a:r>
              <a:rPr lang="en-US" sz="2000" dirty="0">
                <a:solidFill>
                  <a:srgbClr val="0000CC"/>
                </a:solidFill>
              </a:rPr>
              <a:t> </a:t>
            </a:r>
            <a:r>
              <a:rPr lang="en-US" sz="2000" dirty="0" err="1">
                <a:solidFill>
                  <a:srgbClr val="0000CC"/>
                </a:solidFill>
              </a:rPr>
              <a:t>nhiệm</a:t>
            </a:r>
            <a:r>
              <a:rPr lang="en-US" sz="2000" dirty="0">
                <a:solidFill>
                  <a:srgbClr val="0000CC"/>
                </a:solidFill>
              </a:rPr>
              <a:t> </a:t>
            </a:r>
            <a:r>
              <a:rPr lang="en-US" sz="2000" dirty="0" err="1">
                <a:solidFill>
                  <a:srgbClr val="0000CC"/>
                </a:solidFill>
              </a:rPr>
              <a:t>hình</a:t>
            </a:r>
            <a:r>
              <a:rPr lang="en-US" sz="2000" dirty="0">
                <a:solidFill>
                  <a:srgbClr val="0000CC"/>
                </a:solidFill>
              </a:rPr>
              <a:t> </a:t>
            </a:r>
            <a:r>
              <a:rPr lang="en-US" sz="2000" dirty="0" err="1">
                <a:solidFill>
                  <a:srgbClr val="0000CC"/>
                </a:solidFill>
              </a:rPr>
              <a:t>sự</a:t>
            </a:r>
            <a:endParaRPr lang="en-US" sz="2000" dirty="0">
              <a:solidFill>
                <a:srgbClr val="0000CC"/>
              </a:solidFill>
            </a:endParaRPr>
          </a:p>
          <a:p>
            <a:pPr algn="just"/>
            <a:r>
              <a:rPr lang="en-US" sz="2000" b="1" dirty="0">
                <a:solidFill>
                  <a:srgbClr val="0000CC"/>
                </a:solidFill>
              </a:rPr>
              <a:t>- </a:t>
            </a:r>
            <a:r>
              <a:rPr lang="en-US" sz="2000" b="1" dirty="0" err="1">
                <a:solidFill>
                  <a:srgbClr val="0000CC"/>
                </a:solidFill>
              </a:rPr>
              <a:t>Tình</a:t>
            </a:r>
            <a:r>
              <a:rPr lang="en-US" sz="2000" b="1" dirty="0">
                <a:solidFill>
                  <a:srgbClr val="0000CC"/>
                </a:solidFill>
              </a:rPr>
              <a:t> </a:t>
            </a:r>
            <a:r>
              <a:rPr lang="en-US" sz="2000" b="1" dirty="0" err="1">
                <a:solidFill>
                  <a:srgbClr val="0000CC"/>
                </a:solidFill>
              </a:rPr>
              <a:t>huống</a:t>
            </a:r>
            <a:r>
              <a:rPr lang="en-US" sz="2000" b="1" dirty="0">
                <a:solidFill>
                  <a:srgbClr val="0000CC"/>
                </a:solidFill>
              </a:rPr>
              <a:t> b)</a:t>
            </a:r>
            <a:endParaRPr lang="en-US" sz="2000" dirty="0">
              <a:solidFill>
                <a:srgbClr val="0000CC"/>
              </a:solidFill>
            </a:endParaRPr>
          </a:p>
          <a:p>
            <a:pPr algn="just"/>
            <a:r>
              <a:rPr lang="en-US" sz="2000" i="1" dirty="0">
                <a:solidFill>
                  <a:srgbClr val="0000CC"/>
                </a:solidFill>
              </a:rPr>
              <a:t>+ </a:t>
            </a:r>
            <a:r>
              <a:rPr lang="en-US" sz="2000" i="1" dirty="0" err="1">
                <a:solidFill>
                  <a:srgbClr val="0000CC"/>
                </a:solidFill>
              </a:rPr>
              <a:t>Dấu</a:t>
            </a:r>
            <a:r>
              <a:rPr lang="en-US" sz="2000" i="1" dirty="0">
                <a:solidFill>
                  <a:srgbClr val="0000CC"/>
                </a:solidFill>
              </a:rPr>
              <a:t> </a:t>
            </a:r>
            <a:r>
              <a:rPr lang="en-US" sz="2000" i="1" dirty="0" err="1">
                <a:solidFill>
                  <a:srgbClr val="0000CC"/>
                </a:solidFill>
              </a:rPr>
              <a:t>hiệu</a:t>
            </a:r>
            <a:r>
              <a:rPr lang="en-US" sz="2000" i="1" dirty="0">
                <a:solidFill>
                  <a:srgbClr val="0000CC"/>
                </a:solidFill>
              </a:rPr>
              <a:t> vi </a:t>
            </a:r>
            <a:r>
              <a:rPr lang="en-US" sz="2000" i="1" dirty="0" err="1">
                <a:solidFill>
                  <a:srgbClr val="0000CC"/>
                </a:solidFill>
              </a:rPr>
              <a:t>phạm</a:t>
            </a:r>
            <a:r>
              <a:rPr lang="en-US" sz="2000" i="1" dirty="0">
                <a:solidFill>
                  <a:srgbClr val="0000CC"/>
                </a:solidFill>
              </a:rPr>
              <a:t> </a:t>
            </a:r>
            <a:r>
              <a:rPr lang="en-US" sz="2000" i="1" dirty="0" err="1">
                <a:solidFill>
                  <a:srgbClr val="0000CC"/>
                </a:solidFill>
              </a:rPr>
              <a:t>pháp</a:t>
            </a:r>
            <a:r>
              <a:rPr lang="en-US" sz="2000" i="1" dirty="0">
                <a:solidFill>
                  <a:srgbClr val="0000CC"/>
                </a:solidFill>
              </a:rPr>
              <a:t> </a:t>
            </a:r>
            <a:r>
              <a:rPr lang="en-US" sz="2000" i="1" dirty="0" err="1">
                <a:solidFill>
                  <a:srgbClr val="0000CC"/>
                </a:solidFill>
              </a:rPr>
              <a:t>luật</a:t>
            </a:r>
            <a:r>
              <a:rPr lang="en-US" sz="2000" i="1" dirty="0">
                <a:solidFill>
                  <a:srgbClr val="0000CC"/>
                </a:solidFill>
              </a:rPr>
              <a:t>:</a:t>
            </a:r>
            <a:r>
              <a:rPr lang="en-US" sz="2000" dirty="0">
                <a:solidFill>
                  <a:srgbClr val="0000CC"/>
                </a:solidFill>
              </a:rPr>
              <a:t> </a:t>
            </a:r>
            <a:r>
              <a:rPr lang="en-US" sz="2000" dirty="0" err="1">
                <a:solidFill>
                  <a:srgbClr val="0000CC"/>
                </a:solidFill>
              </a:rPr>
              <a:t>chiếm</a:t>
            </a:r>
            <a:r>
              <a:rPr lang="en-US" sz="2000" dirty="0">
                <a:solidFill>
                  <a:srgbClr val="0000CC"/>
                </a:solidFill>
              </a:rPr>
              <a:t> </a:t>
            </a:r>
            <a:r>
              <a:rPr lang="en-US" sz="2000" dirty="0" err="1">
                <a:solidFill>
                  <a:srgbClr val="0000CC"/>
                </a:solidFill>
              </a:rPr>
              <a:t>giữ</a:t>
            </a:r>
            <a:r>
              <a:rPr lang="en-US" sz="2000" dirty="0">
                <a:solidFill>
                  <a:srgbClr val="0000CC"/>
                </a:solidFill>
              </a:rPr>
              <a:t> </a:t>
            </a:r>
            <a:r>
              <a:rPr lang="en-US" sz="2000" dirty="0" err="1">
                <a:solidFill>
                  <a:srgbClr val="0000CC"/>
                </a:solidFill>
              </a:rPr>
              <a:t>tài</a:t>
            </a:r>
            <a:r>
              <a:rPr lang="en-US" sz="2000" dirty="0">
                <a:solidFill>
                  <a:srgbClr val="0000CC"/>
                </a:solidFill>
              </a:rPr>
              <a:t> </a:t>
            </a:r>
            <a:r>
              <a:rPr lang="en-US" sz="2000" dirty="0" err="1">
                <a:solidFill>
                  <a:srgbClr val="0000CC"/>
                </a:solidFill>
              </a:rPr>
              <a:t>sản</a:t>
            </a:r>
            <a:r>
              <a:rPr lang="en-US" sz="2000" dirty="0">
                <a:solidFill>
                  <a:srgbClr val="0000CC"/>
                </a:solidFill>
              </a:rPr>
              <a:t> do </a:t>
            </a:r>
            <a:r>
              <a:rPr lang="en-US" sz="2000" dirty="0" err="1">
                <a:solidFill>
                  <a:srgbClr val="0000CC"/>
                </a:solidFill>
              </a:rPr>
              <a:t>người</a:t>
            </a:r>
            <a:r>
              <a:rPr lang="en-US" sz="2000" dirty="0">
                <a:solidFill>
                  <a:srgbClr val="0000CC"/>
                </a:solidFill>
              </a:rPr>
              <a:t> </a:t>
            </a:r>
            <a:r>
              <a:rPr lang="en-US" sz="2000" dirty="0" err="1">
                <a:solidFill>
                  <a:srgbClr val="0000CC"/>
                </a:solidFill>
              </a:rPr>
              <a:t>khác</a:t>
            </a:r>
            <a:r>
              <a:rPr lang="en-US" sz="2000" dirty="0">
                <a:solidFill>
                  <a:srgbClr val="0000CC"/>
                </a:solidFill>
              </a:rPr>
              <a:t> </a:t>
            </a:r>
            <a:r>
              <a:rPr lang="en-US" sz="2000" dirty="0" err="1">
                <a:solidFill>
                  <a:srgbClr val="0000CC"/>
                </a:solidFill>
              </a:rPr>
              <a:t>bỏ</a:t>
            </a:r>
            <a:r>
              <a:rPr lang="en-US" sz="2000" dirty="0">
                <a:solidFill>
                  <a:srgbClr val="0000CC"/>
                </a:solidFill>
              </a:rPr>
              <a:t> </a:t>
            </a:r>
            <a:r>
              <a:rPr lang="en-US" sz="2000" dirty="0" err="1">
                <a:solidFill>
                  <a:srgbClr val="0000CC"/>
                </a:solidFill>
              </a:rPr>
              <a:t>quên</a:t>
            </a:r>
            <a:r>
              <a:rPr lang="en-US" sz="2000" dirty="0">
                <a:solidFill>
                  <a:srgbClr val="0000CC"/>
                </a:solidFill>
              </a:rPr>
              <a:t>/ </a:t>
            </a:r>
            <a:r>
              <a:rPr lang="en-US" sz="2000" dirty="0" err="1">
                <a:solidFill>
                  <a:srgbClr val="0000CC"/>
                </a:solidFill>
              </a:rPr>
              <a:t>làm</a:t>
            </a:r>
            <a:r>
              <a:rPr lang="en-US" sz="2000" dirty="0">
                <a:solidFill>
                  <a:srgbClr val="0000CC"/>
                </a:solidFill>
              </a:rPr>
              <a:t> </a:t>
            </a:r>
            <a:r>
              <a:rPr lang="en-US" sz="2000" dirty="0" err="1">
                <a:solidFill>
                  <a:srgbClr val="0000CC"/>
                </a:solidFill>
              </a:rPr>
              <a:t>rơi</a:t>
            </a:r>
            <a:r>
              <a:rPr lang="en-US" sz="2000" dirty="0">
                <a:solidFill>
                  <a:srgbClr val="0000CC"/>
                </a:solidFill>
              </a:rPr>
              <a:t> (</a:t>
            </a:r>
            <a:r>
              <a:rPr lang="en-US" sz="2000" dirty="0" err="1">
                <a:solidFill>
                  <a:srgbClr val="0000CC"/>
                </a:solidFill>
              </a:rPr>
              <a:t>tài</a:t>
            </a:r>
            <a:r>
              <a:rPr lang="en-US" sz="2000" dirty="0">
                <a:solidFill>
                  <a:srgbClr val="0000CC"/>
                </a:solidFill>
              </a:rPr>
              <a:t> </a:t>
            </a:r>
            <a:r>
              <a:rPr lang="en-US" sz="2000" dirty="0" err="1">
                <a:solidFill>
                  <a:srgbClr val="0000CC"/>
                </a:solidFill>
              </a:rPr>
              <a:t>sản</a:t>
            </a:r>
            <a:r>
              <a:rPr lang="en-US" sz="2000" dirty="0">
                <a:solidFill>
                  <a:srgbClr val="0000CC"/>
                </a:solidFill>
              </a:rPr>
              <a:t> </a:t>
            </a:r>
            <a:r>
              <a:rPr lang="en-US" sz="2000" dirty="0" err="1">
                <a:solidFill>
                  <a:srgbClr val="0000CC"/>
                </a:solidFill>
              </a:rPr>
              <a:t>trị</a:t>
            </a:r>
            <a:r>
              <a:rPr lang="en-US" sz="2000" dirty="0">
                <a:solidFill>
                  <a:srgbClr val="0000CC"/>
                </a:solidFill>
              </a:rPr>
              <a:t> </a:t>
            </a:r>
            <a:r>
              <a:rPr lang="en-US" sz="2000" dirty="0" err="1">
                <a:solidFill>
                  <a:srgbClr val="0000CC"/>
                </a:solidFill>
              </a:rPr>
              <a:t>giá</a:t>
            </a:r>
            <a:r>
              <a:rPr lang="en-US" sz="2000" dirty="0">
                <a:solidFill>
                  <a:srgbClr val="0000CC"/>
                </a:solidFill>
              </a:rPr>
              <a:t> 6 </a:t>
            </a:r>
            <a:r>
              <a:rPr lang="en-US" sz="2000" dirty="0" err="1">
                <a:solidFill>
                  <a:srgbClr val="0000CC"/>
                </a:solidFill>
              </a:rPr>
              <a:t>triệu</a:t>
            </a:r>
            <a:r>
              <a:rPr lang="en-US" sz="2000" dirty="0">
                <a:solidFill>
                  <a:srgbClr val="0000CC"/>
                </a:solidFill>
              </a:rPr>
              <a:t> </a:t>
            </a:r>
            <a:r>
              <a:rPr lang="en-US" sz="2000" dirty="0" err="1">
                <a:solidFill>
                  <a:srgbClr val="0000CC"/>
                </a:solidFill>
              </a:rPr>
              <a:t>đồng</a:t>
            </a:r>
            <a:r>
              <a:rPr lang="en-US" sz="2000" dirty="0">
                <a:solidFill>
                  <a:srgbClr val="0000CC"/>
                </a:solidFill>
              </a:rPr>
              <a:t>).</a:t>
            </a:r>
          </a:p>
          <a:p>
            <a:pPr algn="just"/>
            <a:r>
              <a:rPr lang="en-US" sz="2000" i="1" dirty="0">
                <a:solidFill>
                  <a:srgbClr val="0000CC"/>
                </a:solidFill>
              </a:rPr>
              <a:t>+ </a:t>
            </a:r>
            <a:r>
              <a:rPr lang="en-US" sz="2000" i="1" dirty="0" err="1">
                <a:solidFill>
                  <a:srgbClr val="0000CC"/>
                </a:solidFill>
              </a:rPr>
              <a:t>Loại</a:t>
            </a:r>
            <a:r>
              <a:rPr lang="en-US" sz="2000" i="1" dirty="0">
                <a:solidFill>
                  <a:srgbClr val="0000CC"/>
                </a:solidFill>
              </a:rPr>
              <a:t> vi </a:t>
            </a:r>
            <a:r>
              <a:rPr lang="en-US" sz="2000" i="1" dirty="0" err="1">
                <a:solidFill>
                  <a:srgbClr val="0000CC"/>
                </a:solidFill>
              </a:rPr>
              <a:t>phạm</a:t>
            </a:r>
            <a:r>
              <a:rPr lang="en-US" sz="2000" i="1" dirty="0">
                <a:solidFill>
                  <a:srgbClr val="0000CC"/>
                </a:solidFill>
              </a:rPr>
              <a:t> </a:t>
            </a:r>
            <a:r>
              <a:rPr lang="en-US" sz="2000" i="1" dirty="0" err="1">
                <a:solidFill>
                  <a:srgbClr val="0000CC"/>
                </a:solidFill>
              </a:rPr>
              <a:t>pháp</a:t>
            </a:r>
            <a:r>
              <a:rPr lang="en-US" sz="2000" i="1" dirty="0">
                <a:solidFill>
                  <a:srgbClr val="0000CC"/>
                </a:solidFill>
              </a:rPr>
              <a:t> </a:t>
            </a:r>
            <a:r>
              <a:rPr lang="en-US" sz="2000" i="1" dirty="0" err="1">
                <a:solidFill>
                  <a:srgbClr val="0000CC"/>
                </a:solidFill>
              </a:rPr>
              <a:t>luật</a:t>
            </a:r>
            <a:r>
              <a:rPr lang="en-US" sz="2000" i="1" dirty="0">
                <a:solidFill>
                  <a:srgbClr val="0000CC"/>
                </a:solidFill>
              </a:rPr>
              <a:t>:</a:t>
            </a:r>
            <a:r>
              <a:rPr lang="en-US" sz="2000" dirty="0">
                <a:solidFill>
                  <a:srgbClr val="0000CC"/>
                </a:solidFill>
              </a:rPr>
              <a:t> vi </a:t>
            </a:r>
            <a:r>
              <a:rPr lang="en-US" sz="2000" dirty="0" err="1">
                <a:solidFill>
                  <a:srgbClr val="0000CC"/>
                </a:solidFill>
              </a:rPr>
              <a:t>phạm</a:t>
            </a:r>
            <a:r>
              <a:rPr lang="en-US" sz="2000" dirty="0">
                <a:solidFill>
                  <a:srgbClr val="0000CC"/>
                </a:solidFill>
              </a:rPr>
              <a:t> </a:t>
            </a:r>
            <a:r>
              <a:rPr lang="en-US" sz="2000" dirty="0" err="1">
                <a:solidFill>
                  <a:srgbClr val="0000CC"/>
                </a:solidFill>
              </a:rPr>
              <a:t>hành</a:t>
            </a:r>
            <a:r>
              <a:rPr lang="en-US" sz="2000" dirty="0">
                <a:solidFill>
                  <a:srgbClr val="0000CC"/>
                </a:solidFill>
              </a:rPr>
              <a:t> </a:t>
            </a:r>
            <a:r>
              <a:rPr lang="en-US" sz="2000" dirty="0" err="1">
                <a:solidFill>
                  <a:srgbClr val="0000CC"/>
                </a:solidFill>
              </a:rPr>
              <a:t>chính</a:t>
            </a:r>
            <a:endParaRPr lang="en-US" sz="2000" dirty="0">
              <a:solidFill>
                <a:srgbClr val="0000CC"/>
              </a:solidFill>
            </a:endParaRPr>
          </a:p>
          <a:p>
            <a:pPr algn="just"/>
            <a:r>
              <a:rPr lang="en-US" sz="2000" i="1" dirty="0">
                <a:solidFill>
                  <a:srgbClr val="0000CC"/>
                </a:solidFill>
              </a:rPr>
              <a:t>+ </a:t>
            </a:r>
            <a:r>
              <a:rPr lang="en-US" sz="2000" i="1" dirty="0" err="1">
                <a:solidFill>
                  <a:srgbClr val="0000CC"/>
                </a:solidFill>
              </a:rPr>
              <a:t>Loại</a:t>
            </a:r>
            <a:r>
              <a:rPr lang="en-US" sz="2000" i="1" dirty="0">
                <a:solidFill>
                  <a:srgbClr val="0000CC"/>
                </a:solidFill>
              </a:rPr>
              <a:t> </a:t>
            </a:r>
            <a:r>
              <a:rPr lang="en-US" sz="2000" i="1" dirty="0" err="1">
                <a:solidFill>
                  <a:srgbClr val="0000CC"/>
                </a:solidFill>
              </a:rPr>
              <a:t>trách</a:t>
            </a:r>
            <a:r>
              <a:rPr lang="en-US" sz="2000" i="1" dirty="0">
                <a:solidFill>
                  <a:srgbClr val="0000CC"/>
                </a:solidFill>
              </a:rPr>
              <a:t> </a:t>
            </a:r>
            <a:r>
              <a:rPr lang="en-US" sz="2000" i="1" dirty="0" err="1">
                <a:solidFill>
                  <a:srgbClr val="0000CC"/>
                </a:solidFill>
              </a:rPr>
              <a:t>nhiệm</a:t>
            </a:r>
            <a:r>
              <a:rPr lang="en-US" sz="2000" i="1" dirty="0">
                <a:solidFill>
                  <a:srgbClr val="0000CC"/>
                </a:solidFill>
              </a:rPr>
              <a:t> </a:t>
            </a:r>
            <a:r>
              <a:rPr lang="en-US" sz="2000" i="1" dirty="0" err="1">
                <a:solidFill>
                  <a:srgbClr val="0000CC"/>
                </a:solidFill>
              </a:rPr>
              <a:t>pháp</a:t>
            </a:r>
            <a:r>
              <a:rPr lang="en-US" sz="2000" i="1" dirty="0">
                <a:solidFill>
                  <a:srgbClr val="0000CC"/>
                </a:solidFill>
              </a:rPr>
              <a:t> </a:t>
            </a:r>
            <a:r>
              <a:rPr lang="en-US" sz="2000" i="1" dirty="0" err="1">
                <a:solidFill>
                  <a:srgbClr val="0000CC"/>
                </a:solidFill>
              </a:rPr>
              <a:t>lí</a:t>
            </a:r>
            <a:r>
              <a:rPr lang="en-US" sz="2000" i="1" dirty="0">
                <a:solidFill>
                  <a:srgbClr val="0000CC"/>
                </a:solidFill>
              </a:rPr>
              <a:t>:</a:t>
            </a:r>
            <a:r>
              <a:rPr lang="en-US" sz="2000" dirty="0">
                <a:solidFill>
                  <a:srgbClr val="0000CC"/>
                </a:solidFill>
              </a:rPr>
              <a:t> </a:t>
            </a:r>
            <a:r>
              <a:rPr lang="en-US" sz="2000" dirty="0" err="1">
                <a:solidFill>
                  <a:srgbClr val="0000CC"/>
                </a:solidFill>
              </a:rPr>
              <a:t>trách</a:t>
            </a:r>
            <a:r>
              <a:rPr lang="en-US" sz="2000" dirty="0">
                <a:solidFill>
                  <a:srgbClr val="0000CC"/>
                </a:solidFill>
              </a:rPr>
              <a:t> </a:t>
            </a:r>
            <a:r>
              <a:rPr lang="en-US" sz="2000" dirty="0" err="1">
                <a:solidFill>
                  <a:srgbClr val="0000CC"/>
                </a:solidFill>
              </a:rPr>
              <a:t>nhiệm</a:t>
            </a:r>
            <a:r>
              <a:rPr lang="en-US" sz="2000" dirty="0">
                <a:solidFill>
                  <a:srgbClr val="0000CC"/>
                </a:solidFill>
              </a:rPr>
              <a:t> </a:t>
            </a:r>
            <a:r>
              <a:rPr lang="en-US" sz="2000" dirty="0" err="1">
                <a:solidFill>
                  <a:srgbClr val="0000CC"/>
                </a:solidFill>
              </a:rPr>
              <a:t>hành</a:t>
            </a:r>
            <a:r>
              <a:rPr lang="en-US" sz="2000" dirty="0">
                <a:solidFill>
                  <a:srgbClr val="0000CC"/>
                </a:solidFill>
              </a:rPr>
              <a:t> </a:t>
            </a:r>
            <a:r>
              <a:rPr lang="en-US" sz="2000" dirty="0" err="1">
                <a:solidFill>
                  <a:srgbClr val="0000CC"/>
                </a:solidFill>
              </a:rPr>
              <a:t>chính</a:t>
            </a:r>
            <a:endParaRPr lang="en-US" sz="2000" dirty="0">
              <a:solidFill>
                <a:srgbClr val="0000CC"/>
              </a:solidFill>
            </a:endParaRPr>
          </a:p>
          <a:p>
            <a:pPr algn="just"/>
            <a:r>
              <a:rPr lang="en-US" sz="2000" b="1" dirty="0">
                <a:solidFill>
                  <a:srgbClr val="0000CC"/>
                </a:solidFill>
              </a:rPr>
              <a:t>- </a:t>
            </a:r>
            <a:r>
              <a:rPr lang="en-US" sz="2000" b="1" dirty="0" err="1">
                <a:solidFill>
                  <a:srgbClr val="0000CC"/>
                </a:solidFill>
              </a:rPr>
              <a:t>Tình</a:t>
            </a:r>
            <a:r>
              <a:rPr lang="en-US" sz="2000" b="1" dirty="0">
                <a:solidFill>
                  <a:srgbClr val="0000CC"/>
                </a:solidFill>
              </a:rPr>
              <a:t> </a:t>
            </a:r>
            <a:r>
              <a:rPr lang="en-US" sz="2000" b="1" dirty="0" err="1">
                <a:solidFill>
                  <a:srgbClr val="0000CC"/>
                </a:solidFill>
              </a:rPr>
              <a:t>huống</a:t>
            </a:r>
            <a:r>
              <a:rPr lang="en-US" sz="2000" b="1" dirty="0">
                <a:solidFill>
                  <a:srgbClr val="0000CC"/>
                </a:solidFill>
              </a:rPr>
              <a:t> c)</a:t>
            </a:r>
            <a:endParaRPr lang="en-US" sz="2000" dirty="0">
              <a:solidFill>
                <a:srgbClr val="0000CC"/>
              </a:solidFill>
            </a:endParaRPr>
          </a:p>
          <a:p>
            <a:pPr algn="just"/>
            <a:r>
              <a:rPr lang="en-US" sz="2000" i="1" dirty="0">
                <a:solidFill>
                  <a:srgbClr val="0000CC"/>
                </a:solidFill>
              </a:rPr>
              <a:t>+ </a:t>
            </a:r>
            <a:r>
              <a:rPr lang="en-US" sz="2000" i="1" dirty="0" err="1">
                <a:solidFill>
                  <a:srgbClr val="0000CC"/>
                </a:solidFill>
              </a:rPr>
              <a:t>Dấu</a:t>
            </a:r>
            <a:r>
              <a:rPr lang="en-US" sz="2000" i="1" dirty="0">
                <a:solidFill>
                  <a:srgbClr val="0000CC"/>
                </a:solidFill>
              </a:rPr>
              <a:t> </a:t>
            </a:r>
            <a:r>
              <a:rPr lang="en-US" sz="2000" i="1" dirty="0" err="1">
                <a:solidFill>
                  <a:srgbClr val="0000CC"/>
                </a:solidFill>
              </a:rPr>
              <a:t>hiệu</a:t>
            </a:r>
            <a:r>
              <a:rPr lang="en-US" sz="2000" i="1" dirty="0">
                <a:solidFill>
                  <a:srgbClr val="0000CC"/>
                </a:solidFill>
              </a:rPr>
              <a:t> vi </a:t>
            </a:r>
            <a:r>
              <a:rPr lang="en-US" sz="2000" i="1" dirty="0" err="1">
                <a:solidFill>
                  <a:srgbClr val="0000CC"/>
                </a:solidFill>
              </a:rPr>
              <a:t>phạm</a:t>
            </a:r>
            <a:r>
              <a:rPr lang="en-US" sz="2000" i="1" dirty="0">
                <a:solidFill>
                  <a:srgbClr val="0000CC"/>
                </a:solidFill>
              </a:rPr>
              <a:t> </a:t>
            </a:r>
            <a:r>
              <a:rPr lang="en-US" sz="2000" i="1" dirty="0" err="1">
                <a:solidFill>
                  <a:srgbClr val="0000CC"/>
                </a:solidFill>
              </a:rPr>
              <a:t>pháp</a:t>
            </a:r>
            <a:r>
              <a:rPr lang="en-US" sz="2000" i="1" dirty="0">
                <a:solidFill>
                  <a:srgbClr val="0000CC"/>
                </a:solidFill>
              </a:rPr>
              <a:t> </a:t>
            </a:r>
            <a:r>
              <a:rPr lang="en-US" sz="2000" i="1" dirty="0" err="1">
                <a:solidFill>
                  <a:srgbClr val="0000CC"/>
                </a:solidFill>
              </a:rPr>
              <a:t>luật</a:t>
            </a:r>
            <a:r>
              <a:rPr lang="en-US" sz="2000" i="1" dirty="0">
                <a:solidFill>
                  <a:srgbClr val="0000CC"/>
                </a:solidFill>
              </a:rPr>
              <a:t>:</a:t>
            </a:r>
            <a:r>
              <a:rPr lang="en-US" sz="2000" dirty="0">
                <a:solidFill>
                  <a:srgbClr val="0000CC"/>
                </a:solidFill>
              </a:rPr>
              <a:t> </a:t>
            </a:r>
            <a:r>
              <a:rPr lang="en-US" sz="2000" dirty="0" err="1">
                <a:solidFill>
                  <a:srgbClr val="0000CC"/>
                </a:solidFill>
              </a:rPr>
              <a:t>ông</a:t>
            </a:r>
            <a:r>
              <a:rPr lang="en-US" sz="2000" dirty="0">
                <a:solidFill>
                  <a:srgbClr val="0000CC"/>
                </a:solidFill>
              </a:rPr>
              <a:t> H </a:t>
            </a:r>
            <a:r>
              <a:rPr lang="en-US" sz="2000" dirty="0" err="1">
                <a:solidFill>
                  <a:srgbClr val="0000CC"/>
                </a:solidFill>
              </a:rPr>
              <a:t>không</a:t>
            </a:r>
            <a:r>
              <a:rPr lang="en-US" sz="2000" dirty="0">
                <a:solidFill>
                  <a:srgbClr val="0000CC"/>
                </a:solidFill>
              </a:rPr>
              <a:t> </a:t>
            </a:r>
            <a:r>
              <a:rPr lang="en-US" sz="2000" dirty="0" err="1">
                <a:solidFill>
                  <a:srgbClr val="0000CC"/>
                </a:solidFill>
              </a:rPr>
              <a:t>thực</a:t>
            </a:r>
            <a:r>
              <a:rPr lang="en-US" sz="2000" dirty="0">
                <a:solidFill>
                  <a:srgbClr val="0000CC"/>
                </a:solidFill>
              </a:rPr>
              <a:t> </a:t>
            </a:r>
            <a:r>
              <a:rPr lang="en-US" sz="2000" dirty="0" err="1">
                <a:solidFill>
                  <a:srgbClr val="0000CC"/>
                </a:solidFill>
              </a:rPr>
              <a:t>hiện</a:t>
            </a:r>
            <a:r>
              <a:rPr lang="en-US" sz="2000" dirty="0">
                <a:solidFill>
                  <a:srgbClr val="0000CC"/>
                </a:solidFill>
              </a:rPr>
              <a:t> </a:t>
            </a:r>
            <a:r>
              <a:rPr lang="en-US" sz="2000" dirty="0" err="1">
                <a:solidFill>
                  <a:srgbClr val="0000CC"/>
                </a:solidFill>
              </a:rPr>
              <a:t>nghĩa</a:t>
            </a:r>
            <a:r>
              <a:rPr lang="en-US" sz="2000" dirty="0">
                <a:solidFill>
                  <a:srgbClr val="0000CC"/>
                </a:solidFill>
              </a:rPr>
              <a:t> </a:t>
            </a:r>
            <a:r>
              <a:rPr lang="en-US" sz="2000" dirty="0" err="1">
                <a:solidFill>
                  <a:srgbClr val="0000CC"/>
                </a:solidFill>
              </a:rPr>
              <a:t>vụ</a:t>
            </a:r>
            <a:r>
              <a:rPr lang="en-US" sz="2000" dirty="0">
                <a:solidFill>
                  <a:srgbClr val="0000CC"/>
                </a:solidFill>
              </a:rPr>
              <a:t> </a:t>
            </a:r>
            <a:r>
              <a:rPr lang="en-US" sz="2000" dirty="0" err="1">
                <a:solidFill>
                  <a:srgbClr val="0000CC"/>
                </a:solidFill>
              </a:rPr>
              <a:t>cấp</a:t>
            </a:r>
            <a:r>
              <a:rPr lang="en-US" sz="2000" dirty="0">
                <a:solidFill>
                  <a:srgbClr val="0000CC"/>
                </a:solidFill>
              </a:rPr>
              <a:t> </a:t>
            </a:r>
            <a:r>
              <a:rPr lang="en-US" sz="2000" dirty="0" err="1">
                <a:solidFill>
                  <a:srgbClr val="0000CC"/>
                </a:solidFill>
              </a:rPr>
              <a:t>dưỡng</a:t>
            </a:r>
            <a:r>
              <a:rPr lang="en-US" sz="2000" dirty="0">
                <a:solidFill>
                  <a:srgbClr val="0000CC"/>
                </a:solidFill>
              </a:rPr>
              <a:t> </a:t>
            </a:r>
            <a:r>
              <a:rPr lang="en-US" sz="2000" dirty="0" err="1">
                <a:solidFill>
                  <a:srgbClr val="0000CC"/>
                </a:solidFill>
              </a:rPr>
              <a:t>cho</a:t>
            </a:r>
            <a:r>
              <a:rPr lang="en-US" sz="2000" dirty="0">
                <a:solidFill>
                  <a:srgbClr val="0000CC"/>
                </a:solidFill>
              </a:rPr>
              <a:t> </a:t>
            </a:r>
            <a:r>
              <a:rPr lang="en-US" sz="2000" dirty="0" err="1">
                <a:solidFill>
                  <a:srgbClr val="0000CC"/>
                </a:solidFill>
              </a:rPr>
              <a:t>các</a:t>
            </a:r>
            <a:r>
              <a:rPr lang="en-US" sz="2000" dirty="0">
                <a:solidFill>
                  <a:srgbClr val="0000CC"/>
                </a:solidFill>
              </a:rPr>
              <a:t> con </a:t>
            </a:r>
            <a:r>
              <a:rPr lang="en-US" sz="2000" dirty="0" err="1">
                <a:solidFill>
                  <a:srgbClr val="0000CC"/>
                </a:solidFill>
              </a:rPr>
              <a:t>như</a:t>
            </a:r>
            <a:r>
              <a:rPr lang="en-US" sz="2000" dirty="0">
                <a:solidFill>
                  <a:srgbClr val="0000CC"/>
                </a:solidFill>
              </a:rPr>
              <a:t> </a:t>
            </a:r>
            <a:r>
              <a:rPr lang="en-US" sz="2000" dirty="0" err="1">
                <a:solidFill>
                  <a:srgbClr val="0000CC"/>
                </a:solidFill>
              </a:rPr>
              <a:t>thỏa</a:t>
            </a:r>
            <a:r>
              <a:rPr lang="en-US" sz="2000" dirty="0">
                <a:solidFill>
                  <a:srgbClr val="0000CC"/>
                </a:solidFill>
              </a:rPr>
              <a:t> </a:t>
            </a:r>
            <a:r>
              <a:rPr lang="en-US" sz="2000" dirty="0" err="1">
                <a:solidFill>
                  <a:srgbClr val="0000CC"/>
                </a:solidFill>
              </a:rPr>
              <a:t>thuận</a:t>
            </a:r>
            <a:endParaRPr lang="en-US" sz="2000" dirty="0">
              <a:solidFill>
                <a:srgbClr val="0000CC"/>
              </a:solidFill>
            </a:endParaRPr>
          </a:p>
          <a:p>
            <a:pPr algn="just"/>
            <a:r>
              <a:rPr lang="en-US" sz="2000" i="1" dirty="0">
                <a:solidFill>
                  <a:srgbClr val="0000CC"/>
                </a:solidFill>
              </a:rPr>
              <a:t>+ </a:t>
            </a:r>
            <a:r>
              <a:rPr lang="en-US" sz="2000" i="1" dirty="0" err="1">
                <a:solidFill>
                  <a:srgbClr val="0000CC"/>
                </a:solidFill>
              </a:rPr>
              <a:t>Loại</a:t>
            </a:r>
            <a:r>
              <a:rPr lang="en-US" sz="2000" i="1" dirty="0">
                <a:solidFill>
                  <a:srgbClr val="0000CC"/>
                </a:solidFill>
              </a:rPr>
              <a:t> vi </a:t>
            </a:r>
            <a:r>
              <a:rPr lang="en-US" sz="2000" i="1" dirty="0" err="1">
                <a:solidFill>
                  <a:srgbClr val="0000CC"/>
                </a:solidFill>
              </a:rPr>
              <a:t>phạm</a:t>
            </a:r>
            <a:r>
              <a:rPr lang="en-US" sz="2000" i="1" dirty="0">
                <a:solidFill>
                  <a:srgbClr val="0000CC"/>
                </a:solidFill>
              </a:rPr>
              <a:t> </a:t>
            </a:r>
            <a:r>
              <a:rPr lang="en-US" sz="2000" i="1" dirty="0" err="1">
                <a:solidFill>
                  <a:srgbClr val="0000CC"/>
                </a:solidFill>
              </a:rPr>
              <a:t>pháp</a:t>
            </a:r>
            <a:r>
              <a:rPr lang="en-US" sz="2000" i="1" dirty="0">
                <a:solidFill>
                  <a:srgbClr val="0000CC"/>
                </a:solidFill>
              </a:rPr>
              <a:t> </a:t>
            </a:r>
            <a:r>
              <a:rPr lang="en-US" sz="2000" i="1" dirty="0" err="1">
                <a:solidFill>
                  <a:srgbClr val="0000CC"/>
                </a:solidFill>
              </a:rPr>
              <a:t>luật</a:t>
            </a:r>
            <a:r>
              <a:rPr lang="en-US" sz="2000" i="1" dirty="0">
                <a:solidFill>
                  <a:srgbClr val="0000CC"/>
                </a:solidFill>
              </a:rPr>
              <a:t>:</a:t>
            </a:r>
            <a:r>
              <a:rPr lang="en-US" sz="2000" dirty="0">
                <a:solidFill>
                  <a:srgbClr val="0000CC"/>
                </a:solidFill>
              </a:rPr>
              <a:t> vi </a:t>
            </a:r>
            <a:r>
              <a:rPr lang="en-US" sz="2000" dirty="0" err="1">
                <a:solidFill>
                  <a:srgbClr val="0000CC"/>
                </a:solidFill>
              </a:rPr>
              <a:t>phạm</a:t>
            </a:r>
            <a:r>
              <a:rPr lang="en-US" sz="2000" dirty="0">
                <a:solidFill>
                  <a:srgbClr val="0000CC"/>
                </a:solidFill>
              </a:rPr>
              <a:t> </a:t>
            </a:r>
            <a:r>
              <a:rPr lang="en-US" sz="2000" dirty="0" err="1">
                <a:solidFill>
                  <a:srgbClr val="0000CC"/>
                </a:solidFill>
              </a:rPr>
              <a:t>dân</a:t>
            </a:r>
            <a:r>
              <a:rPr lang="en-US" sz="2000" dirty="0">
                <a:solidFill>
                  <a:srgbClr val="0000CC"/>
                </a:solidFill>
              </a:rPr>
              <a:t> </a:t>
            </a:r>
            <a:r>
              <a:rPr lang="en-US" sz="2000" dirty="0" err="1">
                <a:solidFill>
                  <a:srgbClr val="0000CC"/>
                </a:solidFill>
              </a:rPr>
              <a:t>sự</a:t>
            </a:r>
            <a:endParaRPr lang="en-US" sz="2000" dirty="0">
              <a:solidFill>
                <a:srgbClr val="0000CC"/>
              </a:solidFill>
            </a:endParaRPr>
          </a:p>
          <a:p>
            <a:pPr algn="just"/>
            <a:r>
              <a:rPr lang="en-US" sz="2000" i="1" dirty="0">
                <a:solidFill>
                  <a:srgbClr val="0000CC"/>
                </a:solidFill>
              </a:rPr>
              <a:t>+ </a:t>
            </a:r>
            <a:r>
              <a:rPr lang="en-US" sz="2000" i="1" dirty="0" err="1">
                <a:solidFill>
                  <a:srgbClr val="0000CC"/>
                </a:solidFill>
              </a:rPr>
              <a:t>Loại</a:t>
            </a:r>
            <a:r>
              <a:rPr lang="en-US" sz="2000" i="1" dirty="0">
                <a:solidFill>
                  <a:srgbClr val="0000CC"/>
                </a:solidFill>
              </a:rPr>
              <a:t> </a:t>
            </a:r>
            <a:r>
              <a:rPr lang="en-US" sz="2000" i="1" dirty="0" err="1">
                <a:solidFill>
                  <a:srgbClr val="0000CC"/>
                </a:solidFill>
              </a:rPr>
              <a:t>trách</a:t>
            </a:r>
            <a:r>
              <a:rPr lang="en-US" sz="2000" i="1" dirty="0">
                <a:solidFill>
                  <a:srgbClr val="0000CC"/>
                </a:solidFill>
              </a:rPr>
              <a:t> </a:t>
            </a:r>
            <a:r>
              <a:rPr lang="en-US" sz="2000" i="1" dirty="0" err="1">
                <a:solidFill>
                  <a:srgbClr val="0000CC"/>
                </a:solidFill>
              </a:rPr>
              <a:t>nhiệm</a:t>
            </a:r>
            <a:r>
              <a:rPr lang="en-US" sz="2000" i="1" dirty="0">
                <a:solidFill>
                  <a:srgbClr val="0000CC"/>
                </a:solidFill>
              </a:rPr>
              <a:t> </a:t>
            </a:r>
            <a:r>
              <a:rPr lang="en-US" sz="2000" i="1" dirty="0" err="1">
                <a:solidFill>
                  <a:srgbClr val="0000CC"/>
                </a:solidFill>
              </a:rPr>
              <a:t>pháp</a:t>
            </a:r>
            <a:r>
              <a:rPr lang="en-US" sz="2000" i="1" dirty="0">
                <a:solidFill>
                  <a:srgbClr val="0000CC"/>
                </a:solidFill>
              </a:rPr>
              <a:t> </a:t>
            </a:r>
            <a:r>
              <a:rPr lang="en-US" sz="2000" i="1" dirty="0" err="1">
                <a:solidFill>
                  <a:srgbClr val="0000CC"/>
                </a:solidFill>
              </a:rPr>
              <a:t>lí</a:t>
            </a:r>
            <a:r>
              <a:rPr lang="en-US" sz="2000" i="1" dirty="0">
                <a:solidFill>
                  <a:srgbClr val="0000CC"/>
                </a:solidFill>
              </a:rPr>
              <a:t>:</a:t>
            </a:r>
            <a:r>
              <a:rPr lang="en-US" sz="2000" dirty="0">
                <a:solidFill>
                  <a:srgbClr val="0000CC"/>
                </a:solidFill>
              </a:rPr>
              <a:t> </a:t>
            </a:r>
            <a:r>
              <a:rPr lang="en-US" sz="2000" dirty="0" err="1">
                <a:solidFill>
                  <a:srgbClr val="0000CC"/>
                </a:solidFill>
              </a:rPr>
              <a:t>trách</a:t>
            </a:r>
            <a:r>
              <a:rPr lang="en-US" sz="2000" dirty="0">
                <a:solidFill>
                  <a:srgbClr val="0000CC"/>
                </a:solidFill>
              </a:rPr>
              <a:t> </a:t>
            </a:r>
            <a:r>
              <a:rPr lang="en-US" sz="2000" dirty="0" err="1">
                <a:solidFill>
                  <a:srgbClr val="0000CC"/>
                </a:solidFill>
              </a:rPr>
              <a:t>nhiệm</a:t>
            </a:r>
            <a:r>
              <a:rPr lang="en-US" sz="2000" dirty="0">
                <a:solidFill>
                  <a:srgbClr val="0000CC"/>
                </a:solidFill>
              </a:rPr>
              <a:t> </a:t>
            </a:r>
            <a:r>
              <a:rPr lang="en-US" sz="2000" dirty="0" err="1">
                <a:solidFill>
                  <a:srgbClr val="0000CC"/>
                </a:solidFill>
              </a:rPr>
              <a:t>dân</a:t>
            </a:r>
            <a:r>
              <a:rPr lang="en-US" sz="2000" dirty="0">
                <a:solidFill>
                  <a:srgbClr val="0000CC"/>
                </a:solidFill>
              </a:rPr>
              <a:t> </a:t>
            </a:r>
            <a:r>
              <a:rPr lang="en-US" sz="2000" dirty="0" err="1">
                <a:solidFill>
                  <a:srgbClr val="0000CC"/>
                </a:solidFill>
              </a:rPr>
              <a:t>sự</a:t>
            </a:r>
            <a:endParaRPr lang="en-US" sz="2000" dirty="0">
              <a:solidFill>
                <a:srgbClr val="0000CC"/>
              </a:solidFill>
            </a:endParaRPr>
          </a:p>
          <a:p>
            <a:pPr algn="just"/>
            <a:r>
              <a:rPr lang="en-US" sz="2000" b="1" dirty="0">
                <a:solidFill>
                  <a:srgbClr val="0000CC"/>
                </a:solidFill>
              </a:rPr>
              <a:t>- </a:t>
            </a:r>
            <a:r>
              <a:rPr lang="en-US" sz="2000" b="1" dirty="0" err="1">
                <a:solidFill>
                  <a:srgbClr val="0000CC"/>
                </a:solidFill>
              </a:rPr>
              <a:t>Tình</a:t>
            </a:r>
            <a:r>
              <a:rPr lang="en-US" sz="2000" b="1" dirty="0">
                <a:solidFill>
                  <a:srgbClr val="0000CC"/>
                </a:solidFill>
              </a:rPr>
              <a:t> </a:t>
            </a:r>
            <a:r>
              <a:rPr lang="en-US" sz="2000" b="1" dirty="0" err="1">
                <a:solidFill>
                  <a:srgbClr val="0000CC"/>
                </a:solidFill>
              </a:rPr>
              <a:t>huống</a:t>
            </a:r>
            <a:r>
              <a:rPr lang="en-US" sz="2000" b="1" dirty="0">
                <a:solidFill>
                  <a:srgbClr val="0000CC"/>
                </a:solidFill>
              </a:rPr>
              <a:t> d)</a:t>
            </a:r>
            <a:endParaRPr lang="en-US" sz="2000" dirty="0">
              <a:solidFill>
                <a:srgbClr val="0000CC"/>
              </a:solidFill>
            </a:endParaRPr>
          </a:p>
          <a:p>
            <a:pPr algn="just"/>
            <a:r>
              <a:rPr lang="en-US" sz="2000" i="1" dirty="0">
                <a:solidFill>
                  <a:srgbClr val="0000CC"/>
                </a:solidFill>
              </a:rPr>
              <a:t>+ </a:t>
            </a:r>
            <a:r>
              <a:rPr lang="en-US" sz="2000" i="1" dirty="0" err="1">
                <a:solidFill>
                  <a:srgbClr val="0000CC"/>
                </a:solidFill>
              </a:rPr>
              <a:t>Dấu</a:t>
            </a:r>
            <a:r>
              <a:rPr lang="en-US" sz="2000" i="1" dirty="0">
                <a:solidFill>
                  <a:srgbClr val="0000CC"/>
                </a:solidFill>
              </a:rPr>
              <a:t> </a:t>
            </a:r>
            <a:r>
              <a:rPr lang="en-US" sz="2000" i="1" dirty="0" err="1">
                <a:solidFill>
                  <a:srgbClr val="0000CC"/>
                </a:solidFill>
              </a:rPr>
              <a:t>hiệu</a:t>
            </a:r>
            <a:r>
              <a:rPr lang="en-US" sz="2000" i="1" dirty="0">
                <a:solidFill>
                  <a:srgbClr val="0000CC"/>
                </a:solidFill>
              </a:rPr>
              <a:t> vi </a:t>
            </a:r>
            <a:r>
              <a:rPr lang="en-US" sz="2000" i="1" dirty="0" err="1">
                <a:solidFill>
                  <a:srgbClr val="0000CC"/>
                </a:solidFill>
              </a:rPr>
              <a:t>phạm</a:t>
            </a:r>
            <a:r>
              <a:rPr lang="en-US" sz="2000" i="1" dirty="0">
                <a:solidFill>
                  <a:srgbClr val="0000CC"/>
                </a:solidFill>
              </a:rPr>
              <a:t> </a:t>
            </a:r>
            <a:r>
              <a:rPr lang="en-US" sz="2000" i="1" dirty="0" err="1">
                <a:solidFill>
                  <a:srgbClr val="0000CC"/>
                </a:solidFill>
              </a:rPr>
              <a:t>pháp</a:t>
            </a:r>
            <a:r>
              <a:rPr lang="en-US" sz="2000" i="1" dirty="0">
                <a:solidFill>
                  <a:srgbClr val="0000CC"/>
                </a:solidFill>
              </a:rPr>
              <a:t> </a:t>
            </a:r>
            <a:r>
              <a:rPr lang="en-US" sz="2000" i="1" dirty="0" err="1">
                <a:solidFill>
                  <a:srgbClr val="0000CC"/>
                </a:solidFill>
              </a:rPr>
              <a:t>luật</a:t>
            </a:r>
            <a:r>
              <a:rPr lang="en-US" sz="2000" i="1" dirty="0">
                <a:solidFill>
                  <a:srgbClr val="0000CC"/>
                </a:solidFill>
              </a:rPr>
              <a:t>:</a:t>
            </a:r>
            <a:r>
              <a:rPr lang="en-US" sz="2000" dirty="0">
                <a:solidFill>
                  <a:srgbClr val="0000CC"/>
                </a:solidFill>
              </a:rPr>
              <a:t> </a:t>
            </a:r>
            <a:r>
              <a:rPr lang="en-US" sz="2000" dirty="0" err="1">
                <a:solidFill>
                  <a:srgbClr val="0000CC"/>
                </a:solidFill>
              </a:rPr>
              <a:t>chị</a:t>
            </a:r>
            <a:r>
              <a:rPr lang="en-US" sz="2000" dirty="0">
                <a:solidFill>
                  <a:srgbClr val="0000CC"/>
                </a:solidFill>
              </a:rPr>
              <a:t> P vi </a:t>
            </a:r>
            <a:r>
              <a:rPr lang="en-US" sz="2000" dirty="0" err="1">
                <a:solidFill>
                  <a:srgbClr val="0000CC"/>
                </a:solidFill>
              </a:rPr>
              <a:t>phạm</a:t>
            </a:r>
            <a:r>
              <a:rPr lang="en-US" sz="2000" dirty="0">
                <a:solidFill>
                  <a:srgbClr val="0000CC"/>
                </a:solidFill>
              </a:rPr>
              <a:t> </a:t>
            </a:r>
            <a:r>
              <a:rPr lang="en-US" sz="2000" dirty="0" err="1">
                <a:solidFill>
                  <a:srgbClr val="0000CC"/>
                </a:solidFill>
              </a:rPr>
              <a:t>nội</a:t>
            </a:r>
            <a:r>
              <a:rPr lang="en-US" sz="2000" dirty="0">
                <a:solidFill>
                  <a:srgbClr val="0000CC"/>
                </a:solidFill>
              </a:rPr>
              <a:t> </a:t>
            </a:r>
            <a:r>
              <a:rPr lang="en-US" sz="2000" dirty="0" err="1">
                <a:solidFill>
                  <a:srgbClr val="0000CC"/>
                </a:solidFill>
              </a:rPr>
              <a:t>quy</a:t>
            </a:r>
            <a:r>
              <a:rPr lang="en-US" sz="2000" dirty="0">
                <a:solidFill>
                  <a:srgbClr val="0000CC"/>
                </a:solidFill>
              </a:rPr>
              <a:t> </a:t>
            </a:r>
            <a:r>
              <a:rPr lang="en-US" sz="2000" dirty="0" err="1">
                <a:solidFill>
                  <a:srgbClr val="0000CC"/>
                </a:solidFill>
              </a:rPr>
              <a:t>lao</a:t>
            </a:r>
            <a:r>
              <a:rPr lang="en-US" sz="2000" dirty="0">
                <a:solidFill>
                  <a:srgbClr val="0000CC"/>
                </a:solidFill>
              </a:rPr>
              <a:t> </a:t>
            </a:r>
            <a:r>
              <a:rPr lang="en-US" sz="2000" dirty="0" err="1">
                <a:solidFill>
                  <a:srgbClr val="0000CC"/>
                </a:solidFill>
              </a:rPr>
              <a:t>động</a:t>
            </a:r>
            <a:r>
              <a:rPr lang="en-US" sz="2000" dirty="0">
                <a:solidFill>
                  <a:srgbClr val="0000CC"/>
                </a:solidFill>
              </a:rPr>
              <a:t> </a:t>
            </a:r>
            <a:r>
              <a:rPr lang="en-US" sz="2000" dirty="0" err="1">
                <a:solidFill>
                  <a:srgbClr val="0000CC"/>
                </a:solidFill>
              </a:rPr>
              <a:t>của</a:t>
            </a:r>
            <a:r>
              <a:rPr lang="en-US" sz="2000" dirty="0">
                <a:solidFill>
                  <a:srgbClr val="0000CC"/>
                </a:solidFill>
              </a:rPr>
              <a:t> </a:t>
            </a:r>
            <a:r>
              <a:rPr lang="en-US" sz="2000" dirty="0" err="1">
                <a:solidFill>
                  <a:srgbClr val="0000CC"/>
                </a:solidFill>
              </a:rPr>
              <a:t>công</a:t>
            </a:r>
            <a:r>
              <a:rPr lang="en-US" sz="2000" dirty="0">
                <a:solidFill>
                  <a:srgbClr val="0000CC"/>
                </a:solidFill>
              </a:rPr>
              <a:t> </a:t>
            </a:r>
            <a:r>
              <a:rPr lang="en-US" sz="2000" dirty="0" err="1">
                <a:solidFill>
                  <a:srgbClr val="0000CC"/>
                </a:solidFill>
              </a:rPr>
              <a:t>ty</a:t>
            </a:r>
            <a:r>
              <a:rPr lang="en-US" sz="2000" dirty="0">
                <a:solidFill>
                  <a:srgbClr val="0000CC"/>
                </a:solidFill>
              </a:rPr>
              <a:t> A</a:t>
            </a:r>
          </a:p>
          <a:p>
            <a:pPr algn="just"/>
            <a:r>
              <a:rPr lang="en-US" sz="2000" i="1" dirty="0">
                <a:solidFill>
                  <a:srgbClr val="0000CC"/>
                </a:solidFill>
              </a:rPr>
              <a:t>+ </a:t>
            </a:r>
            <a:r>
              <a:rPr lang="en-US" sz="2000" i="1" dirty="0" err="1">
                <a:solidFill>
                  <a:srgbClr val="0000CC"/>
                </a:solidFill>
              </a:rPr>
              <a:t>Loại</a:t>
            </a:r>
            <a:r>
              <a:rPr lang="en-US" sz="2000" i="1" dirty="0">
                <a:solidFill>
                  <a:srgbClr val="0000CC"/>
                </a:solidFill>
              </a:rPr>
              <a:t> vi </a:t>
            </a:r>
            <a:r>
              <a:rPr lang="en-US" sz="2000" i="1" dirty="0" err="1">
                <a:solidFill>
                  <a:srgbClr val="0000CC"/>
                </a:solidFill>
              </a:rPr>
              <a:t>phạm</a:t>
            </a:r>
            <a:r>
              <a:rPr lang="en-US" sz="2000" i="1" dirty="0">
                <a:solidFill>
                  <a:srgbClr val="0000CC"/>
                </a:solidFill>
              </a:rPr>
              <a:t> </a:t>
            </a:r>
            <a:r>
              <a:rPr lang="en-US" sz="2000" i="1" dirty="0" err="1">
                <a:solidFill>
                  <a:srgbClr val="0000CC"/>
                </a:solidFill>
              </a:rPr>
              <a:t>pháp</a:t>
            </a:r>
            <a:r>
              <a:rPr lang="en-US" sz="2000" i="1" dirty="0">
                <a:solidFill>
                  <a:srgbClr val="0000CC"/>
                </a:solidFill>
              </a:rPr>
              <a:t> </a:t>
            </a:r>
            <a:r>
              <a:rPr lang="en-US" sz="2000" i="1" dirty="0" err="1">
                <a:solidFill>
                  <a:srgbClr val="0000CC"/>
                </a:solidFill>
              </a:rPr>
              <a:t>luật</a:t>
            </a:r>
            <a:r>
              <a:rPr lang="en-US" sz="2000" i="1" dirty="0">
                <a:solidFill>
                  <a:srgbClr val="0000CC"/>
                </a:solidFill>
              </a:rPr>
              <a:t>:</a:t>
            </a:r>
            <a:r>
              <a:rPr lang="en-US" sz="2000" dirty="0">
                <a:solidFill>
                  <a:srgbClr val="0000CC"/>
                </a:solidFill>
              </a:rPr>
              <a:t> vi </a:t>
            </a:r>
            <a:r>
              <a:rPr lang="en-US" sz="2000" dirty="0" err="1">
                <a:solidFill>
                  <a:srgbClr val="0000CC"/>
                </a:solidFill>
              </a:rPr>
              <a:t>phạm</a:t>
            </a:r>
            <a:r>
              <a:rPr lang="en-US" sz="2000" dirty="0">
                <a:solidFill>
                  <a:srgbClr val="0000CC"/>
                </a:solidFill>
              </a:rPr>
              <a:t> </a:t>
            </a:r>
            <a:r>
              <a:rPr lang="en-US" sz="2000" dirty="0" err="1">
                <a:solidFill>
                  <a:srgbClr val="0000CC"/>
                </a:solidFill>
              </a:rPr>
              <a:t>kỉ</a:t>
            </a:r>
            <a:r>
              <a:rPr lang="en-US" sz="2000" dirty="0">
                <a:solidFill>
                  <a:srgbClr val="0000CC"/>
                </a:solidFill>
              </a:rPr>
              <a:t> </a:t>
            </a:r>
            <a:r>
              <a:rPr lang="en-US" sz="2000" dirty="0" err="1">
                <a:solidFill>
                  <a:srgbClr val="0000CC"/>
                </a:solidFill>
              </a:rPr>
              <a:t>luật</a:t>
            </a:r>
            <a:endParaRPr lang="en-US" sz="2000" dirty="0">
              <a:solidFill>
                <a:srgbClr val="0000CC"/>
              </a:solidFill>
            </a:endParaRPr>
          </a:p>
          <a:p>
            <a:pPr algn="just"/>
            <a:r>
              <a:rPr lang="en-US" sz="2000" i="1" dirty="0">
                <a:solidFill>
                  <a:srgbClr val="0000CC"/>
                </a:solidFill>
              </a:rPr>
              <a:t>+ </a:t>
            </a:r>
            <a:r>
              <a:rPr lang="en-US" sz="2000" i="1" dirty="0" err="1">
                <a:solidFill>
                  <a:srgbClr val="0000CC"/>
                </a:solidFill>
              </a:rPr>
              <a:t>Loại</a:t>
            </a:r>
            <a:r>
              <a:rPr lang="en-US" sz="2000" i="1" dirty="0">
                <a:solidFill>
                  <a:srgbClr val="0000CC"/>
                </a:solidFill>
              </a:rPr>
              <a:t> </a:t>
            </a:r>
            <a:r>
              <a:rPr lang="en-US" sz="2000" i="1" dirty="0" err="1">
                <a:solidFill>
                  <a:srgbClr val="0000CC"/>
                </a:solidFill>
              </a:rPr>
              <a:t>trách</a:t>
            </a:r>
            <a:r>
              <a:rPr lang="en-US" sz="2000" i="1" dirty="0">
                <a:solidFill>
                  <a:srgbClr val="0000CC"/>
                </a:solidFill>
              </a:rPr>
              <a:t> </a:t>
            </a:r>
            <a:r>
              <a:rPr lang="en-US" sz="2000" i="1" dirty="0" err="1">
                <a:solidFill>
                  <a:srgbClr val="0000CC"/>
                </a:solidFill>
              </a:rPr>
              <a:t>nhiệm</a:t>
            </a:r>
            <a:r>
              <a:rPr lang="en-US" sz="2000" i="1" dirty="0">
                <a:solidFill>
                  <a:srgbClr val="0000CC"/>
                </a:solidFill>
              </a:rPr>
              <a:t> </a:t>
            </a:r>
            <a:r>
              <a:rPr lang="en-US" sz="2000" i="1" dirty="0" err="1">
                <a:solidFill>
                  <a:srgbClr val="0000CC"/>
                </a:solidFill>
              </a:rPr>
              <a:t>pháp</a:t>
            </a:r>
            <a:r>
              <a:rPr lang="en-US" sz="2000" i="1" dirty="0">
                <a:solidFill>
                  <a:srgbClr val="0000CC"/>
                </a:solidFill>
              </a:rPr>
              <a:t> </a:t>
            </a:r>
            <a:r>
              <a:rPr lang="en-US" sz="2000" i="1" dirty="0" err="1">
                <a:solidFill>
                  <a:srgbClr val="0000CC"/>
                </a:solidFill>
              </a:rPr>
              <a:t>lí</a:t>
            </a:r>
            <a:r>
              <a:rPr lang="en-US" sz="2000" i="1" dirty="0">
                <a:solidFill>
                  <a:srgbClr val="0000CC"/>
                </a:solidFill>
              </a:rPr>
              <a:t>:</a:t>
            </a:r>
            <a:r>
              <a:rPr lang="en-US" sz="2000" dirty="0">
                <a:solidFill>
                  <a:srgbClr val="0000CC"/>
                </a:solidFill>
              </a:rPr>
              <a:t> </a:t>
            </a:r>
            <a:r>
              <a:rPr lang="en-US" sz="2000" dirty="0" err="1">
                <a:solidFill>
                  <a:srgbClr val="0000CC"/>
                </a:solidFill>
              </a:rPr>
              <a:t>trách</a:t>
            </a:r>
            <a:r>
              <a:rPr lang="en-US" sz="2000" dirty="0">
                <a:solidFill>
                  <a:srgbClr val="0000CC"/>
                </a:solidFill>
              </a:rPr>
              <a:t> </a:t>
            </a:r>
            <a:r>
              <a:rPr lang="en-US" sz="2000" dirty="0" err="1">
                <a:solidFill>
                  <a:srgbClr val="0000CC"/>
                </a:solidFill>
              </a:rPr>
              <a:t>nhiệm</a:t>
            </a:r>
            <a:r>
              <a:rPr lang="en-US" sz="2000" dirty="0">
                <a:solidFill>
                  <a:srgbClr val="0000CC"/>
                </a:solidFill>
              </a:rPr>
              <a:t> </a:t>
            </a:r>
            <a:r>
              <a:rPr lang="en-US" sz="2000" dirty="0" err="1">
                <a:solidFill>
                  <a:srgbClr val="0000CC"/>
                </a:solidFill>
              </a:rPr>
              <a:t>kỉ</a:t>
            </a:r>
            <a:r>
              <a:rPr lang="en-US" sz="2000" dirty="0">
                <a:solidFill>
                  <a:srgbClr val="0000CC"/>
                </a:solidFill>
              </a:rPr>
              <a:t> </a:t>
            </a:r>
            <a:r>
              <a:rPr lang="en-US" sz="2000" dirty="0" err="1">
                <a:solidFill>
                  <a:srgbClr val="0000CC"/>
                </a:solidFill>
              </a:rPr>
              <a:t>luật</a:t>
            </a:r>
            <a:endParaRPr lang="en-US" sz="2000"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265363" y="177800"/>
            <a:ext cx="9696450" cy="865188"/>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dirty="0"/>
              <a:t>Em hãy nhận xét hành vi của mỗi chủ thể trong các tình huống sau và tư vấn cho các chủ thể để phòng tránh các hành vi vi phạm pháp luật.</a:t>
            </a:r>
            <a:endParaRPr lang="en-US" dirty="0"/>
          </a:p>
        </p:txBody>
      </p:sp>
      <p:sp>
        <p:nvSpPr>
          <p:cNvPr id="3" name="Cloud 2"/>
          <p:cNvSpPr/>
          <p:nvPr/>
        </p:nvSpPr>
        <p:spPr>
          <a:xfrm rot="21242204">
            <a:off x="431800" y="0"/>
            <a:ext cx="1631950" cy="1571625"/>
          </a:xfrm>
          <a:prstGeom prst="cloud">
            <a:avLst/>
          </a:prstGeom>
          <a:solidFill>
            <a:schemeClr val="accent4">
              <a:lumMod val="60000"/>
              <a:lumOff val="40000"/>
            </a:scheme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a:solidFill>
                  <a:srgbClr val="0000CC"/>
                </a:solidFill>
                <a:latin typeface="#9Slide03 AllRoundGothic"/>
                <a:ea typeface="#9Slide04 Chonburi"/>
                <a:cs typeface="#9Slide04 Chonburi"/>
              </a:rPr>
              <a:t>HOẠT ĐỘNG NHÓM</a:t>
            </a:r>
          </a:p>
        </p:txBody>
      </p:sp>
      <p:sp>
        <p:nvSpPr>
          <p:cNvPr id="2" name="Rectangle 1"/>
          <p:cNvSpPr/>
          <p:nvPr/>
        </p:nvSpPr>
        <p:spPr>
          <a:xfrm>
            <a:off x="354575" y="1582341"/>
            <a:ext cx="11607237" cy="4832092"/>
          </a:xfrm>
          <a:prstGeom prst="rect">
            <a:avLst/>
          </a:prstGeom>
        </p:spPr>
        <p:txBody>
          <a:bodyPr wrap="square">
            <a:spAutoFit/>
          </a:bodyPr>
          <a:lstStyle/>
          <a:p>
            <a:pPr algn="just"/>
            <a:r>
              <a:rPr lang="vi-VN" sz="2800" dirty="0">
                <a:solidFill>
                  <a:srgbClr val="0000CC"/>
                </a:solidFill>
              </a:rPr>
              <a:t>a) Hai bạn H và C (15 tuổi) chơi thân với nhau từ nhỏ. Một lần, H vô tình biết C đang có ý định tụ tập cùng nhóm bạn xấu gây gổ đánh nhau. H lo lắng nếu C đánh nhau sẽ bị công an bắt nên can ngăn nhưng bị C gạt đi vì cho rằng mình còn nhỏ nên có đánh nhau cũng không bị xử phạt.</a:t>
            </a:r>
          </a:p>
          <a:p>
            <a:pPr algn="just"/>
            <a:r>
              <a:rPr lang="vi-VN" sz="2800" dirty="0">
                <a:solidFill>
                  <a:srgbClr val="0000CC"/>
                </a:solidFill>
              </a:rPr>
              <a:t>b) Bạn Y đang tưới nước cho cây cảnh ở trước cổng thì A (15 tuổi) - bạn cùng thôn đạp xe qua rủ đi giao hàng cùng. A lấy từ chiếc ba lô của mình một gói đồ được bọc kín trong túi bóng màu đen và vui mừng khoe với Y rằng mình sẽ được bà D trả 200.000 đồng tiền công nếu qua xã bên giao gói đồ này hộ bà. Y cảm thấy băn khoăn trong gói đồ đó chứa gì, nhưng A cũng không biết và chỉ muốn nhanh chóng giao xong đồ để được nhận tiền công.</a:t>
            </a:r>
          </a:p>
        </p:txBody>
      </p:sp>
    </p:spTree>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7193" y="204452"/>
            <a:ext cx="8377614" cy="691427"/>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4000" b="1">
                <a:solidFill>
                  <a:srgbClr val="0000CC"/>
                </a:solidFill>
                <a:latin typeface="#9Slide03 AllRoundGothic"/>
              </a:rPr>
              <a:t>TRẢ LỜI</a:t>
            </a:r>
          </a:p>
        </p:txBody>
      </p:sp>
      <p:sp>
        <p:nvSpPr>
          <p:cNvPr id="4" name="TextBox 3"/>
          <p:cNvSpPr txBox="1">
            <a:spLocks noChangeArrowheads="1"/>
          </p:cNvSpPr>
          <p:nvPr/>
        </p:nvSpPr>
        <p:spPr bwMode="auto">
          <a:xfrm>
            <a:off x="203200" y="1252538"/>
            <a:ext cx="11710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just"/>
            <a:endParaRPr lang="en-US" sz="3200">
              <a:latin typeface="Arial" pitchFamily="34" charset="0"/>
            </a:endParaRPr>
          </a:p>
        </p:txBody>
      </p:sp>
      <p:sp>
        <p:nvSpPr>
          <p:cNvPr id="2" name="Rectangle 1"/>
          <p:cNvSpPr/>
          <p:nvPr/>
        </p:nvSpPr>
        <p:spPr>
          <a:xfrm>
            <a:off x="403412" y="1305342"/>
            <a:ext cx="11335870" cy="4524315"/>
          </a:xfrm>
          <a:prstGeom prst="rect">
            <a:avLst/>
          </a:prstGeom>
        </p:spPr>
        <p:txBody>
          <a:bodyPr wrap="square">
            <a:spAutoFit/>
          </a:bodyPr>
          <a:lstStyle/>
          <a:p>
            <a:pPr algn="just"/>
            <a:r>
              <a:rPr lang="en-US" sz="2400" b="1" dirty="0">
                <a:solidFill>
                  <a:srgbClr val="0000CC"/>
                </a:solidFill>
              </a:rPr>
              <a:t>* </a:t>
            </a:r>
            <a:r>
              <a:rPr lang="en-US" sz="2400" b="1" dirty="0" err="1">
                <a:solidFill>
                  <a:srgbClr val="0000CC"/>
                </a:solidFill>
              </a:rPr>
              <a:t>Bài</a:t>
            </a:r>
            <a:r>
              <a:rPr lang="en-US" sz="2400" b="1" dirty="0">
                <a:solidFill>
                  <a:srgbClr val="0000CC"/>
                </a:solidFill>
              </a:rPr>
              <a:t> 4.</a:t>
            </a:r>
            <a:endParaRPr lang="en-US" sz="2400" dirty="0">
              <a:solidFill>
                <a:srgbClr val="0000CC"/>
              </a:solidFill>
            </a:endParaRPr>
          </a:p>
          <a:p>
            <a:pPr algn="just"/>
            <a:r>
              <a:rPr lang="en-US" sz="2400" b="1" dirty="0">
                <a:solidFill>
                  <a:srgbClr val="0000CC"/>
                </a:solidFill>
              </a:rPr>
              <a:t>- </a:t>
            </a:r>
            <a:r>
              <a:rPr lang="en-US" sz="2400" b="1" dirty="0" err="1">
                <a:solidFill>
                  <a:srgbClr val="0000CC"/>
                </a:solidFill>
              </a:rPr>
              <a:t>Tình</a:t>
            </a:r>
            <a:r>
              <a:rPr lang="en-US" sz="2400" b="1" dirty="0">
                <a:solidFill>
                  <a:srgbClr val="0000CC"/>
                </a:solidFill>
              </a:rPr>
              <a:t> </a:t>
            </a:r>
            <a:r>
              <a:rPr lang="en-US" sz="2400" b="1" dirty="0" err="1">
                <a:solidFill>
                  <a:srgbClr val="0000CC"/>
                </a:solidFill>
              </a:rPr>
              <a:t>huống</a:t>
            </a:r>
            <a:r>
              <a:rPr lang="en-US" sz="2400" b="1" dirty="0">
                <a:solidFill>
                  <a:srgbClr val="0000CC"/>
                </a:solidFill>
              </a:rPr>
              <a:t> a) </a:t>
            </a:r>
            <a:r>
              <a:rPr lang="en-US" sz="2400" dirty="0">
                <a:solidFill>
                  <a:srgbClr val="0000CC"/>
                </a:solidFill>
              </a:rPr>
              <a:t>Theo </a:t>
            </a:r>
            <a:r>
              <a:rPr lang="en-US" sz="2400" dirty="0" err="1">
                <a:solidFill>
                  <a:srgbClr val="0000CC"/>
                </a:solidFill>
              </a:rPr>
              <a:t>quy</a:t>
            </a:r>
            <a:r>
              <a:rPr lang="en-US" sz="2400" dirty="0">
                <a:solidFill>
                  <a:srgbClr val="0000CC"/>
                </a:solidFill>
              </a:rPr>
              <a:t> </a:t>
            </a:r>
            <a:r>
              <a:rPr lang="en-US" sz="2400" dirty="0" err="1">
                <a:solidFill>
                  <a:srgbClr val="0000CC"/>
                </a:solidFill>
              </a:rPr>
              <a:t>định</a:t>
            </a:r>
            <a:r>
              <a:rPr lang="en-US" sz="2400" dirty="0">
                <a:solidFill>
                  <a:srgbClr val="0000CC"/>
                </a:solidFill>
              </a:rPr>
              <a:t> </a:t>
            </a:r>
            <a:r>
              <a:rPr lang="en-US" sz="2400" dirty="0" err="1">
                <a:solidFill>
                  <a:srgbClr val="0000CC"/>
                </a:solidFill>
              </a:rPr>
              <a:t>của</a:t>
            </a:r>
            <a:r>
              <a:rPr lang="en-US" sz="2400" dirty="0">
                <a:solidFill>
                  <a:srgbClr val="0000CC"/>
                </a:solidFill>
              </a:rPr>
              <a:t> </a:t>
            </a:r>
            <a:r>
              <a:rPr lang="en-US" sz="2400" dirty="0" err="1">
                <a:solidFill>
                  <a:srgbClr val="0000CC"/>
                </a:solidFill>
              </a:rPr>
              <a:t>pháp</a:t>
            </a:r>
            <a:r>
              <a:rPr lang="en-US" sz="2400" dirty="0">
                <a:solidFill>
                  <a:srgbClr val="0000CC"/>
                </a:solidFill>
              </a:rPr>
              <a:t> </a:t>
            </a:r>
            <a:r>
              <a:rPr lang="en-US" sz="2400" dirty="0" err="1">
                <a:solidFill>
                  <a:srgbClr val="0000CC"/>
                </a:solidFill>
              </a:rPr>
              <a:t>luật</a:t>
            </a:r>
            <a:r>
              <a:rPr lang="en-US" sz="2400" dirty="0">
                <a:solidFill>
                  <a:srgbClr val="0000CC"/>
                </a:solidFill>
              </a:rPr>
              <a:t>: </a:t>
            </a:r>
            <a:r>
              <a:rPr lang="en-US" sz="2400" dirty="0" err="1">
                <a:solidFill>
                  <a:srgbClr val="0000CC"/>
                </a:solidFill>
              </a:rPr>
              <a:t>Học</a:t>
            </a:r>
            <a:r>
              <a:rPr lang="en-US" sz="2400" dirty="0">
                <a:solidFill>
                  <a:srgbClr val="0000CC"/>
                </a:solidFill>
              </a:rPr>
              <a:t> </a:t>
            </a:r>
            <a:r>
              <a:rPr lang="en-US" sz="2400" dirty="0" err="1">
                <a:solidFill>
                  <a:srgbClr val="0000CC"/>
                </a:solidFill>
              </a:rPr>
              <a:t>sinh</a:t>
            </a:r>
            <a:r>
              <a:rPr lang="en-US" sz="2400" dirty="0">
                <a:solidFill>
                  <a:srgbClr val="0000CC"/>
                </a:solidFill>
              </a:rPr>
              <a:t> </a:t>
            </a:r>
            <a:r>
              <a:rPr lang="en-US" sz="2400" dirty="0" err="1">
                <a:solidFill>
                  <a:srgbClr val="0000CC"/>
                </a:solidFill>
              </a:rPr>
              <a:t>có</a:t>
            </a:r>
            <a:r>
              <a:rPr lang="en-US" sz="2400" dirty="0">
                <a:solidFill>
                  <a:srgbClr val="0000CC"/>
                </a:solidFill>
              </a:rPr>
              <a:t> </a:t>
            </a:r>
            <a:r>
              <a:rPr lang="en-US" sz="2400" dirty="0" err="1">
                <a:solidFill>
                  <a:srgbClr val="0000CC"/>
                </a:solidFill>
              </a:rPr>
              <a:t>hành</a:t>
            </a:r>
            <a:r>
              <a:rPr lang="en-US" sz="2400" dirty="0">
                <a:solidFill>
                  <a:srgbClr val="0000CC"/>
                </a:solidFill>
              </a:rPr>
              <a:t> vi </a:t>
            </a:r>
            <a:r>
              <a:rPr lang="en-US" sz="2400" dirty="0" err="1">
                <a:solidFill>
                  <a:srgbClr val="0000CC"/>
                </a:solidFill>
              </a:rPr>
              <a:t>gây</a:t>
            </a:r>
            <a:r>
              <a:rPr lang="en-US" sz="2400" dirty="0">
                <a:solidFill>
                  <a:srgbClr val="0000CC"/>
                </a:solidFill>
              </a:rPr>
              <a:t> </a:t>
            </a:r>
            <a:r>
              <a:rPr lang="en-US" sz="2400" dirty="0" err="1">
                <a:solidFill>
                  <a:srgbClr val="0000CC"/>
                </a:solidFill>
              </a:rPr>
              <a:t>gổ</a:t>
            </a:r>
            <a:r>
              <a:rPr lang="en-US" sz="2400" dirty="0">
                <a:solidFill>
                  <a:srgbClr val="0000CC"/>
                </a:solidFill>
              </a:rPr>
              <a:t>, </a:t>
            </a:r>
            <a:r>
              <a:rPr lang="en-US" sz="2400" dirty="0" err="1">
                <a:solidFill>
                  <a:srgbClr val="0000CC"/>
                </a:solidFill>
              </a:rPr>
              <a:t>đánh</a:t>
            </a:r>
            <a:r>
              <a:rPr lang="en-US" sz="2400" dirty="0">
                <a:solidFill>
                  <a:srgbClr val="0000CC"/>
                </a:solidFill>
              </a:rPr>
              <a:t> </a:t>
            </a:r>
            <a:r>
              <a:rPr lang="en-US" sz="2400" dirty="0" err="1">
                <a:solidFill>
                  <a:srgbClr val="0000CC"/>
                </a:solidFill>
              </a:rPr>
              <a:t>nhau</a:t>
            </a:r>
            <a:r>
              <a:rPr lang="en-US" sz="2400" dirty="0">
                <a:solidFill>
                  <a:srgbClr val="0000CC"/>
                </a:solidFill>
              </a:rPr>
              <a:t>, </a:t>
            </a:r>
            <a:r>
              <a:rPr lang="en-US" sz="2400" dirty="0" err="1">
                <a:solidFill>
                  <a:srgbClr val="0000CC"/>
                </a:solidFill>
              </a:rPr>
              <a:t>gây</a:t>
            </a:r>
            <a:r>
              <a:rPr lang="en-US" sz="2400" dirty="0">
                <a:solidFill>
                  <a:srgbClr val="0000CC"/>
                </a:solidFill>
              </a:rPr>
              <a:t> </a:t>
            </a:r>
            <a:r>
              <a:rPr lang="en-US" sz="2400" dirty="0" err="1">
                <a:solidFill>
                  <a:srgbClr val="0000CC"/>
                </a:solidFill>
              </a:rPr>
              <a:t>rối</a:t>
            </a:r>
            <a:r>
              <a:rPr lang="en-US" sz="2400" dirty="0">
                <a:solidFill>
                  <a:srgbClr val="0000CC"/>
                </a:solidFill>
              </a:rPr>
              <a:t> </a:t>
            </a:r>
            <a:r>
              <a:rPr lang="en-US" sz="2400" dirty="0" err="1">
                <a:solidFill>
                  <a:srgbClr val="0000CC"/>
                </a:solidFill>
              </a:rPr>
              <a:t>trật</a:t>
            </a:r>
            <a:r>
              <a:rPr lang="en-US" sz="2400" dirty="0">
                <a:solidFill>
                  <a:srgbClr val="0000CC"/>
                </a:solidFill>
              </a:rPr>
              <a:t> </a:t>
            </a:r>
            <a:r>
              <a:rPr lang="en-US" sz="2400" dirty="0" err="1">
                <a:solidFill>
                  <a:srgbClr val="0000CC"/>
                </a:solidFill>
              </a:rPr>
              <a:t>tự</a:t>
            </a:r>
            <a:r>
              <a:rPr lang="en-US" sz="2400" dirty="0">
                <a:solidFill>
                  <a:srgbClr val="0000CC"/>
                </a:solidFill>
              </a:rPr>
              <a:t>, an </a:t>
            </a:r>
            <a:r>
              <a:rPr lang="en-US" sz="2400" dirty="0" err="1">
                <a:solidFill>
                  <a:srgbClr val="0000CC"/>
                </a:solidFill>
              </a:rPr>
              <a:t>ninh</a:t>
            </a:r>
            <a:r>
              <a:rPr lang="en-US" sz="2400" dirty="0">
                <a:solidFill>
                  <a:srgbClr val="0000CC"/>
                </a:solidFill>
              </a:rPr>
              <a:t> </a:t>
            </a:r>
            <a:r>
              <a:rPr lang="en-US" sz="2400" dirty="0" err="1">
                <a:solidFill>
                  <a:srgbClr val="0000CC"/>
                </a:solidFill>
              </a:rPr>
              <a:t>trong</a:t>
            </a:r>
            <a:r>
              <a:rPr lang="en-US" sz="2400" dirty="0">
                <a:solidFill>
                  <a:srgbClr val="0000CC"/>
                </a:solidFill>
              </a:rPr>
              <a:t> </a:t>
            </a:r>
            <a:r>
              <a:rPr lang="en-US" sz="2400" dirty="0" err="1">
                <a:solidFill>
                  <a:srgbClr val="0000CC"/>
                </a:solidFill>
              </a:rPr>
              <a:t>nhà</a:t>
            </a:r>
            <a:r>
              <a:rPr lang="en-US" sz="2400" dirty="0">
                <a:solidFill>
                  <a:srgbClr val="0000CC"/>
                </a:solidFill>
              </a:rPr>
              <a:t> </a:t>
            </a:r>
            <a:r>
              <a:rPr lang="en-US" sz="2400" dirty="0" err="1">
                <a:solidFill>
                  <a:srgbClr val="0000CC"/>
                </a:solidFill>
              </a:rPr>
              <a:t>trường</a:t>
            </a:r>
            <a:r>
              <a:rPr lang="en-US" sz="2400" dirty="0">
                <a:solidFill>
                  <a:srgbClr val="0000CC"/>
                </a:solidFill>
              </a:rPr>
              <a:t> </a:t>
            </a:r>
            <a:r>
              <a:rPr lang="en-US" sz="2400" dirty="0" err="1">
                <a:solidFill>
                  <a:srgbClr val="0000CC"/>
                </a:solidFill>
              </a:rPr>
              <a:t>và</a:t>
            </a:r>
            <a:r>
              <a:rPr lang="en-US" sz="2400" dirty="0">
                <a:solidFill>
                  <a:srgbClr val="0000CC"/>
                </a:solidFill>
              </a:rPr>
              <a:t> </a:t>
            </a:r>
            <a:r>
              <a:rPr lang="en-US" sz="2400" dirty="0" err="1">
                <a:solidFill>
                  <a:srgbClr val="0000CC"/>
                </a:solidFill>
              </a:rPr>
              <a:t>nơi</a:t>
            </a:r>
            <a:r>
              <a:rPr lang="en-US" sz="2400" dirty="0">
                <a:solidFill>
                  <a:srgbClr val="0000CC"/>
                </a:solidFill>
              </a:rPr>
              <a:t> </a:t>
            </a:r>
            <a:r>
              <a:rPr lang="en-US" sz="2400" dirty="0" err="1">
                <a:solidFill>
                  <a:srgbClr val="0000CC"/>
                </a:solidFill>
              </a:rPr>
              <a:t>công</a:t>
            </a:r>
            <a:r>
              <a:rPr lang="en-US" sz="2400" dirty="0">
                <a:solidFill>
                  <a:srgbClr val="0000CC"/>
                </a:solidFill>
              </a:rPr>
              <a:t> </a:t>
            </a:r>
            <a:r>
              <a:rPr lang="en-US" sz="2400" dirty="0" err="1">
                <a:solidFill>
                  <a:srgbClr val="0000CC"/>
                </a:solidFill>
              </a:rPr>
              <a:t>cộng</a:t>
            </a:r>
            <a:r>
              <a:rPr lang="en-US" sz="2400" dirty="0">
                <a:solidFill>
                  <a:srgbClr val="0000CC"/>
                </a:solidFill>
              </a:rPr>
              <a:t> </a:t>
            </a:r>
            <a:r>
              <a:rPr lang="en-US" sz="2400" dirty="0" err="1">
                <a:solidFill>
                  <a:srgbClr val="0000CC"/>
                </a:solidFill>
              </a:rPr>
              <a:t>sẽ</a:t>
            </a:r>
            <a:r>
              <a:rPr lang="en-US" sz="2400" dirty="0">
                <a:solidFill>
                  <a:srgbClr val="0000CC"/>
                </a:solidFill>
              </a:rPr>
              <a:t> </a:t>
            </a:r>
            <a:r>
              <a:rPr lang="en-US" sz="2400" dirty="0" err="1">
                <a:solidFill>
                  <a:srgbClr val="0000CC"/>
                </a:solidFill>
              </a:rPr>
              <a:t>bị</a:t>
            </a:r>
            <a:r>
              <a:rPr lang="en-US" sz="2400" dirty="0">
                <a:solidFill>
                  <a:srgbClr val="0000CC"/>
                </a:solidFill>
              </a:rPr>
              <a:t> </a:t>
            </a:r>
            <a:r>
              <a:rPr lang="en-US" sz="2400" dirty="0" err="1">
                <a:solidFill>
                  <a:srgbClr val="0000CC"/>
                </a:solidFill>
              </a:rPr>
              <a:t>xử</a:t>
            </a:r>
            <a:r>
              <a:rPr lang="en-US" sz="2400" dirty="0">
                <a:solidFill>
                  <a:srgbClr val="0000CC"/>
                </a:solidFill>
              </a:rPr>
              <a:t> </a:t>
            </a:r>
            <a:r>
              <a:rPr lang="en-US" sz="2400" dirty="0" err="1">
                <a:solidFill>
                  <a:srgbClr val="0000CC"/>
                </a:solidFill>
              </a:rPr>
              <a:t>lý</a:t>
            </a:r>
            <a:r>
              <a:rPr lang="en-US" sz="2400" dirty="0">
                <a:solidFill>
                  <a:srgbClr val="0000CC"/>
                </a:solidFill>
              </a:rPr>
              <a:t> </a:t>
            </a:r>
            <a:r>
              <a:rPr lang="en-US" sz="2400" dirty="0" err="1">
                <a:solidFill>
                  <a:srgbClr val="0000CC"/>
                </a:solidFill>
              </a:rPr>
              <a:t>kỷ</a:t>
            </a:r>
            <a:r>
              <a:rPr lang="en-US" sz="2400" dirty="0">
                <a:solidFill>
                  <a:srgbClr val="0000CC"/>
                </a:solidFill>
              </a:rPr>
              <a:t> </a:t>
            </a:r>
            <a:r>
              <a:rPr lang="en-US" sz="2400" dirty="0" err="1">
                <a:solidFill>
                  <a:srgbClr val="0000CC"/>
                </a:solidFill>
              </a:rPr>
              <a:t>luật</a:t>
            </a:r>
            <a:r>
              <a:rPr lang="en-US" sz="2400" dirty="0">
                <a:solidFill>
                  <a:srgbClr val="0000CC"/>
                </a:solidFill>
              </a:rPr>
              <a:t>; </a:t>
            </a:r>
            <a:r>
              <a:rPr lang="en-US" sz="2400" dirty="0" err="1">
                <a:solidFill>
                  <a:srgbClr val="0000CC"/>
                </a:solidFill>
              </a:rPr>
              <a:t>có</a:t>
            </a:r>
            <a:r>
              <a:rPr lang="en-US" sz="2400" dirty="0">
                <a:solidFill>
                  <a:srgbClr val="0000CC"/>
                </a:solidFill>
              </a:rPr>
              <a:t> </a:t>
            </a:r>
            <a:r>
              <a:rPr lang="en-US" sz="2400" dirty="0" err="1">
                <a:solidFill>
                  <a:srgbClr val="0000CC"/>
                </a:solidFill>
              </a:rPr>
              <a:t>thể</a:t>
            </a:r>
            <a:r>
              <a:rPr lang="en-US" sz="2400" dirty="0">
                <a:solidFill>
                  <a:srgbClr val="0000CC"/>
                </a:solidFill>
              </a:rPr>
              <a:t> </a:t>
            </a:r>
            <a:r>
              <a:rPr lang="en-US" sz="2400" dirty="0" err="1">
                <a:solidFill>
                  <a:srgbClr val="0000CC"/>
                </a:solidFill>
              </a:rPr>
              <a:t>bị</a:t>
            </a:r>
            <a:r>
              <a:rPr lang="en-US" sz="2400" dirty="0">
                <a:solidFill>
                  <a:srgbClr val="0000CC"/>
                </a:solidFill>
              </a:rPr>
              <a:t> </a:t>
            </a:r>
            <a:r>
              <a:rPr lang="en-US" sz="2400" dirty="0" err="1">
                <a:solidFill>
                  <a:srgbClr val="0000CC"/>
                </a:solidFill>
              </a:rPr>
              <a:t>xử</a:t>
            </a:r>
            <a:r>
              <a:rPr lang="en-US" sz="2400" dirty="0">
                <a:solidFill>
                  <a:srgbClr val="0000CC"/>
                </a:solidFill>
              </a:rPr>
              <a:t> </a:t>
            </a:r>
            <a:r>
              <a:rPr lang="en-US" sz="2400" dirty="0" err="1">
                <a:solidFill>
                  <a:srgbClr val="0000CC"/>
                </a:solidFill>
              </a:rPr>
              <a:t>phạt</a:t>
            </a:r>
            <a:r>
              <a:rPr lang="en-US" sz="2400" dirty="0">
                <a:solidFill>
                  <a:srgbClr val="0000CC"/>
                </a:solidFill>
              </a:rPr>
              <a:t> </a:t>
            </a:r>
            <a:r>
              <a:rPr lang="en-US" sz="2400" dirty="0" err="1">
                <a:solidFill>
                  <a:srgbClr val="0000CC"/>
                </a:solidFill>
              </a:rPr>
              <a:t>hành</a:t>
            </a:r>
            <a:r>
              <a:rPr lang="en-US" sz="2400" dirty="0">
                <a:solidFill>
                  <a:srgbClr val="0000CC"/>
                </a:solidFill>
              </a:rPr>
              <a:t> </a:t>
            </a:r>
            <a:r>
              <a:rPr lang="en-US" sz="2400" dirty="0" err="1">
                <a:solidFill>
                  <a:srgbClr val="0000CC"/>
                </a:solidFill>
              </a:rPr>
              <a:t>chính</a:t>
            </a:r>
            <a:r>
              <a:rPr lang="en-US" sz="2400" dirty="0">
                <a:solidFill>
                  <a:srgbClr val="0000CC"/>
                </a:solidFill>
              </a:rPr>
              <a:t>; </a:t>
            </a:r>
            <a:r>
              <a:rPr lang="en-US" sz="2400" dirty="0" err="1">
                <a:solidFill>
                  <a:srgbClr val="0000CC"/>
                </a:solidFill>
              </a:rPr>
              <a:t>và</a:t>
            </a:r>
            <a:r>
              <a:rPr lang="en-US" sz="2400" dirty="0">
                <a:solidFill>
                  <a:srgbClr val="0000CC"/>
                </a:solidFill>
              </a:rPr>
              <a:t>, </a:t>
            </a:r>
            <a:r>
              <a:rPr lang="en-US" sz="2400" dirty="0" err="1">
                <a:solidFill>
                  <a:srgbClr val="0000CC"/>
                </a:solidFill>
              </a:rPr>
              <a:t>với</a:t>
            </a:r>
            <a:r>
              <a:rPr lang="en-US" sz="2400" dirty="0">
                <a:solidFill>
                  <a:srgbClr val="0000CC"/>
                </a:solidFill>
              </a:rPr>
              <a:t> </a:t>
            </a:r>
            <a:r>
              <a:rPr lang="en-US" sz="2400" dirty="0" err="1">
                <a:solidFill>
                  <a:srgbClr val="0000CC"/>
                </a:solidFill>
              </a:rPr>
              <a:t>mức</a:t>
            </a:r>
            <a:r>
              <a:rPr lang="en-US" sz="2400" dirty="0">
                <a:solidFill>
                  <a:srgbClr val="0000CC"/>
                </a:solidFill>
              </a:rPr>
              <a:t> </a:t>
            </a:r>
            <a:r>
              <a:rPr lang="en-US" sz="2400" dirty="0" err="1">
                <a:solidFill>
                  <a:srgbClr val="0000CC"/>
                </a:solidFill>
              </a:rPr>
              <a:t>độ</a:t>
            </a:r>
            <a:r>
              <a:rPr lang="en-US" sz="2400" dirty="0">
                <a:solidFill>
                  <a:srgbClr val="0000CC"/>
                </a:solidFill>
              </a:rPr>
              <a:t> </a:t>
            </a:r>
            <a:r>
              <a:rPr lang="en-US" sz="2400" dirty="0" err="1">
                <a:solidFill>
                  <a:srgbClr val="0000CC"/>
                </a:solidFill>
              </a:rPr>
              <a:t>nghiêm</a:t>
            </a:r>
            <a:r>
              <a:rPr lang="en-US" sz="2400" dirty="0">
                <a:solidFill>
                  <a:srgbClr val="0000CC"/>
                </a:solidFill>
              </a:rPr>
              <a:t> </a:t>
            </a:r>
            <a:r>
              <a:rPr lang="en-US" sz="2400" dirty="0" err="1">
                <a:solidFill>
                  <a:srgbClr val="0000CC"/>
                </a:solidFill>
              </a:rPr>
              <a:t>trọng</a:t>
            </a:r>
            <a:r>
              <a:rPr lang="en-US" sz="2400" dirty="0">
                <a:solidFill>
                  <a:srgbClr val="0000CC"/>
                </a:solidFill>
              </a:rPr>
              <a:t> </a:t>
            </a:r>
            <a:r>
              <a:rPr lang="en-US" sz="2400" dirty="0" err="1">
                <a:solidFill>
                  <a:srgbClr val="0000CC"/>
                </a:solidFill>
              </a:rPr>
              <a:t>học</a:t>
            </a:r>
            <a:r>
              <a:rPr lang="en-US" sz="2400" dirty="0">
                <a:solidFill>
                  <a:srgbClr val="0000CC"/>
                </a:solidFill>
              </a:rPr>
              <a:t> </a:t>
            </a:r>
            <a:r>
              <a:rPr lang="en-US" sz="2400" dirty="0" err="1">
                <a:solidFill>
                  <a:srgbClr val="0000CC"/>
                </a:solidFill>
              </a:rPr>
              <a:t>sinh</a:t>
            </a:r>
            <a:r>
              <a:rPr lang="en-US" sz="2400" dirty="0">
                <a:solidFill>
                  <a:srgbClr val="0000CC"/>
                </a:solidFill>
              </a:rPr>
              <a:t> </a:t>
            </a:r>
            <a:r>
              <a:rPr lang="en-US" sz="2400" dirty="0" err="1">
                <a:solidFill>
                  <a:srgbClr val="0000CC"/>
                </a:solidFill>
              </a:rPr>
              <a:t>đánh</a:t>
            </a:r>
            <a:r>
              <a:rPr lang="en-US" sz="2400" dirty="0">
                <a:solidFill>
                  <a:srgbClr val="0000CC"/>
                </a:solidFill>
              </a:rPr>
              <a:t> </a:t>
            </a:r>
            <a:r>
              <a:rPr lang="en-US" sz="2400" dirty="0" err="1">
                <a:solidFill>
                  <a:srgbClr val="0000CC"/>
                </a:solidFill>
              </a:rPr>
              <a:t>nhau</a:t>
            </a:r>
            <a:r>
              <a:rPr lang="en-US" sz="2400" dirty="0">
                <a:solidFill>
                  <a:srgbClr val="0000CC"/>
                </a:solidFill>
              </a:rPr>
              <a:t> </a:t>
            </a:r>
            <a:r>
              <a:rPr lang="en-US" sz="2400" dirty="0" err="1">
                <a:solidFill>
                  <a:srgbClr val="0000CC"/>
                </a:solidFill>
              </a:rPr>
              <a:t>có</a:t>
            </a:r>
            <a:r>
              <a:rPr lang="en-US" sz="2400" dirty="0">
                <a:solidFill>
                  <a:srgbClr val="0000CC"/>
                </a:solidFill>
              </a:rPr>
              <a:t> </a:t>
            </a:r>
            <a:r>
              <a:rPr lang="en-US" sz="2400" dirty="0" err="1">
                <a:solidFill>
                  <a:srgbClr val="0000CC"/>
                </a:solidFill>
              </a:rPr>
              <a:t>thể</a:t>
            </a:r>
            <a:r>
              <a:rPr lang="en-US" sz="2400" dirty="0">
                <a:solidFill>
                  <a:srgbClr val="0000CC"/>
                </a:solidFill>
              </a:rPr>
              <a:t> </a:t>
            </a:r>
            <a:r>
              <a:rPr lang="en-US" sz="2400" dirty="0" err="1">
                <a:solidFill>
                  <a:srgbClr val="0000CC"/>
                </a:solidFill>
              </a:rPr>
              <a:t>bị</a:t>
            </a:r>
            <a:r>
              <a:rPr lang="en-US" sz="2400" dirty="0">
                <a:solidFill>
                  <a:srgbClr val="0000CC"/>
                </a:solidFill>
              </a:rPr>
              <a:t> </a:t>
            </a:r>
            <a:r>
              <a:rPr lang="en-US" sz="2400" dirty="0" err="1">
                <a:solidFill>
                  <a:srgbClr val="0000CC"/>
                </a:solidFill>
              </a:rPr>
              <a:t>truy</a:t>
            </a:r>
            <a:r>
              <a:rPr lang="en-US" sz="2400" dirty="0">
                <a:solidFill>
                  <a:srgbClr val="0000CC"/>
                </a:solidFill>
              </a:rPr>
              <a:t> </a:t>
            </a:r>
            <a:r>
              <a:rPr lang="en-US" sz="2400" dirty="0" err="1">
                <a:solidFill>
                  <a:srgbClr val="0000CC"/>
                </a:solidFill>
              </a:rPr>
              <a:t>cứu</a:t>
            </a:r>
            <a:r>
              <a:rPr lang="en-US" sz="2400" dirty="0">
                <a:solidFill>
                  <a:srgbClr val="0000CC"/>
                </a:solidFill>
              </a:rPr>
              <a:t> </a:t>
            </a:r>
            <a:r>
              <a:rPr lang="en-US" sz="2400" dirty="0" err="1">
                <a:solidFill>
                  <a:srgbClr val="0000CC"/>
                </a:solidFill>
              </a:rPr>
              <a:t>trách</a:t>
            </a:r>
            <a:r>
              <a:rPr lang="en-US" sz="2400" dirty="0">
                <a:solidFill>
                  <a:srgbClr val="0000CC"/>
                </a:solidFill>
              </a:rPr>
              <a:t> </a:t>
            </a:r>
            <a:r>
              <a:rPr lang="en-US" sz="2400" dirty="0" err="1">
                <a:solidFill>
                  <a:srgbClr val="0000CC"/>
                </a:solidFill>
              </a:rPr>
              <a:t>nhiệm</a:t>
            </a:r>
            <a:r>
              <a:rPr lang="en-US" sz="2400" dirty="0">
                <a:solidFill>
                  <a:srgbClr val="0000CC"/>
                </a:solidFill>
              </a:rPr>
              <a:t> </a:t>
            </a:r>
            <a:r>
              <a:rPr lang="en-US" sz="2400" dirty="0" err="1">
                <a:solidFill>
                  <a:srgbClr val="0000CC"/>
                </a:solidFill>
              </a:rPr>
              <a:t>hình</a:t>
            </a:r>
            <a:r>
              <a:rPr lang="en-US" sz="2400" dirty="0">
                <a:solidFill>
                  <a:srgbClr val="0000CC"/>
                </a:solidFill>
              </a:rPr>
              <a:t> </a:t>
            </a:r>
            <a:r>
              <a:rPr lang="en-US" sz="2400" dirty="0" err="1">
                <a:solidFill>
                  <a:srgbClr val="0000CC"/>
                </a:solidFill>
              </a:rPr>
              <a:t>sự</a:t>
            </a:r>
            <a:r>
              <a:rPr lang="en-US" sz="2400" dirty="0">
                <a:solidFill>
                  <a:srgbClr val="0000CC"/>
                </a:solidFill>
              </a:rPr>
              <a:t>. Do </a:t>
            </a:r>
            <a:r>
              <a:rPr lang="en-US" sz="2400" dirty="0" err="1">
                <a:solidFill>
                  <a:srgbClr val="0000CC"/>
                </a:solidFill>
              </a:rPr>
              <a:t>đó</a:t>
            </a:r>
            <a:r>
              <a:rPr lang="en-US" sz="2400" dirty="0">
                <a:solidFill>
                  <a:srgbClr val="0000CC"/>
                </a:solidFill>
              </a:rPr>
              <a:t>, </a:t>
            </a:r>
            <a:r>
              <a:rPr lang="en-US" sz="2400" dirty="0" err="1">
                <a:solidFill>
                  <a:srgbClr val="0000CC"/>
                </a:solidFill>
              </a:rPr>
              <a:t>bạn</a:t>
            </a:r>
            <a:r>
              <a:rPr lang="en-US" sz="2400" dirty="0">
                <a:solidFill>
                  <a:srgbClr val="0000CC"/>
                </a:solidFill>
              </a:rPr>
              <a:t> C </a:t>
            </a:r>
            <a:r>
              <a:rPr lang="en-US" sz="2400" dirty="0" err="1">
                <a:solidFill>
                  <a:srgbClr val="0000CC"/>
                </a:solidFill>
              </a:rPr>
              <a:t>không</a:t>
            </a:r>
            <a:r>
              <a:rPr lang="en-US" sz="2400" dirty="0">
                <a:solidFill>
                  <a:srgbClr val="0000CC"/>
                </a:solidFill>
              </a:rPr>
              <a:t> </a:t>
            </a:r>
            <a:r>
              <a:rPr lang="en-US" sz="2400" dirty="0" err="1">
                <a:solidFill>
                  <a:srgbClr val="0000CC"/>
                </a:solidFill>
              </a:rPr>
              <a:t>nên</a:t>
            </a:r>
            <a:r>
              <a:rPr lang="en-US" sz="2400" dirty="0">
                <a:solidFill>
                  <a:srgbClr val="0000CC"/>
                </a:solidFill>
              </a:rPr>
              <a:t> </a:t>
            </a:r>
            <a:r>
              <a:rPr lang="en-US" sz="2400" dirty="0" err="1">
                <a:solidFill>
                  <a:srgbClr val="0000CC"/>
                </a:solidFill>
              </a:rPr>
              <a:t>thực</a:t>
            </a:r>
            <a:r>
              <a:rPr lang="en-US" sz="2400" dirty="0">
                <a:solidFill>
                  <a:srgbClr val="0000CC"/>
                </a:solidFill>
              </a:rPr>
              <a:t> </a:t>
            </a:r>
            <a:r>
              <a:rPr lang="en-US" sz="2400" dirty="0" err="1">
                <a:solidFill>
                  <a:srgbClr val="0000CC"/>
                </a:solidFill>
              </a:rPr>
              <a:t>hiện</a:t>
            </a:r>
            <a:r>
              <a:rPr lang="en-US" sz="2400" dirty="0">
                <a:solidFill>
                  <a:srgbClr val="0000CC"/>
                </a:solidFill>
              </a:rPr>
              <a:t> </a:t>
            </a:r>
            <a:r>
              <a:rPr lang="en-US" sz="2400" dirty="0" err="1">
                <a:solidFill>
                  <a:srgbClr val="0000CC"/>
                </a:solidFill>
              </a:rPr>
              <a:t>hành</a:t>
            </a:r>
            <a:r>
              <a:rPr lang="en-US" sz="2400" dirty="0">
                <a:solidFill>
                  <a:srgbClr val="0000CC"/>
                </a:solidFill>
              </a:rPr>
              <a:t> vi </a:t>
            </a:r>
            <a:r>
              <a:rPr lang="en-US" sz="2400" dirty="0" err="1">
                <a:solidFill>
                  <a:srgbClr val="0000CC"/>
                </a:solidFill>
              </a:rPr>
              <a:t>gây</a:t>
            </a:r>
            <a:r>
              <a:rPr lang="en-US" sz="2400" dirty="0">
                <a:solidFill>
                  <a:srgbClr val="0000CC"/>
                </a:solidFill>
              </a:rPr>
              <a:t> </a:t>
            </a:r>
            <a:r>
              <a:rPr lang="en-US" sz="2400" dirty="0" err="1">
                <a:solidFill>
                  <a:srgbClr val="0000CC"/>
                </a:solidFill>
              </a:rPr>
              <a:t>gổ</a:t>
            </a:r>
            <a:r>
              <a:rPr lang="en-US" sz="2400" dirty="0">
                <a:solidFill>
                  <a:srgbClr val="0000CC"/>
                </a:solidFill>
              </a:rPr>
              <a:t>, </a:t>
            </a:r>
            <a:r>
              <a:rPr lang="en-US" sz="2400" dirty="0" err="1">
                <a:solidFill>
                  <a:srgbClr val="0000CC"/>
                </a:solidFill>
              </a:rPr>
              <a:t>đánh</a:t>
            </a:r>
            <a:r>
              <a:rPr lang="en-US" sz="2400" dirty="0">
                <a:solidFill>
                  <a:srgbClr val="0000CC"/>
                </a:solidFill>
              </a:rPr>
              <a:t> </a:t>
            </a:r>
            <a:r>
              <a:rPr lang="en-US" sz="2400" dirty="0" err="1">
                <a:solidFill>
                  <a:srgbClr val="0000CC"/>
                </a:solidFill>
              </a:rPr>
              <a:t>nhau</a:t>
            </a:r>
            <a:r>
              <a:rPr lang="en-US" sz="2400" dirty="0">
                <a:solidFill>
                  <a:srgbClr val="0000CC"/>
                </a:solidFill>
              </a:rPr>
              <a:t>.</a:t>
            </a:r>
          </a:p>
          <a:p>
            <a:pPr algn="just"/>
            <a:r>
              <a:rPr lang="en-US" sz="2400" b="1" dirty="0">
                <a:solidFill>
                  <a:srgbClr val="0000CC"/>
                </a:solidFill>
              </a:rPr>
              <a:t>- </a:t>
            </a:r>
            <a:r>
              <a:rPr lang="en-US" sz="2400" b="1" dirty="0" err="1">
                <a:solidFill>
                  <a:srgbClr val="0000CC"/>
                </a:solidFill>
              </a:rPr>
              <a:t>Tình</a:t>
            </a:r>
            <a:r>
              <a:rPr lang="en-US" sz="2400" b="1" dirty="0">
                <a:solidFill>
                  <a:srgbClr val="0000CC"/>
                </a:solidFill>
              </a:rPr>
              <a:t> </a:t>
            </a:r>
            <a:r>
              <a:rPr lang="en-US" sz="2400" b="1" dirty="0" err="1">
                <a:solidFill>
                  <a:srgbClr val="0000CC"/>
                </a:solidFill>
              </a:rPr>
              <a:t>huống</a:t>
            </a:r>
            <a:r>
              <a:rPr lang="en-US" sz="2400" b="1" dirty="0">
                <a:solidFill>
                  <a:srgbClr val="0000CC"/>
                </a:solidFill>
              </a:rPr>
              <a:t> b)</a:t>
            </a:r>
            <a:endParaRPr lang="en-US" sz="2400" dirty="0">
              <a:solidFill>
                <a:srgbClr val="0000CC"/>
              </a:solidFill>
            </a:endParaRPr>
          </a:p>
          <a:p>
            <a:pPr algn="just"/>
            <a:r>
              <a:rPr lang="en-US" sz="2400" dirty="0">
                <a:solidFill>
                  <a:srgbClr val="0000CC"/>
                </a:solidFill>
              </a:rPr>
              <a:t>+ </a:t>
            </a:r>
            <a:r>
              <a:rPr lang="en-US" sz="2400" dirty="0" err="1">
                <a:solidFill>
                  <a:srgbClr val="0000CC"/>
                </a:solidFill>
              </a:rPr>
              <a:t>Bạn</a:t>
            </a:r>
            <a:r>
              <a:rPr lang="en-US" sz="2400" dirty="0">
                <a:solidFill>
                  <a:srgbClr val="0000CC"/>
                </a:solidFill>
              </a:rPr>
              <a:t> Y </a:t>
            </a:r>
            <a:r>
              <a:rPr lang="en-US" sz="2400" dirty="0" err="1">
                <a:solidFill>
                  <a:srgbClr val="0000CC"/>
                </a:solidFill>
              </a:rPr>
              <a:t>và</a:t>
            </a:r>
            <a:r>
              <a:rPr lang="en-US" sz="2400" dirty="0">
                <a:solidFill>
                  <a:srgbClr val="0000CC"/>
                </a:solidFill>
              </a:rPr>
              <a:t> A </a:t>
            </a:r>
            <a:r>
              <a:rPr lang="en-US" sz="2400" dirty="0" err="1">
                <a:solidFill>
                  <a:srgbClr val="0000CC"/>
                </a:solidFill>
              </a:rPr>
              <a:t>không</a:t>
            </a:r>
            <a:r>
              <a:rPr lang="en-US" sz="2400" dirty="0">
                <a:solidFill>
                  <a:srgbClr val="0000CC"/>
                </a:solidFill>
              </a:rPr>
              <a:t> </a:t>
            </a:r>
            <a:r>
              <a:rPr lang="en-US" sz="2400" dirty="0" err="1">
                <a:solidFill>
                  <a:srgbClr val="0000CC"/>
                </a:solidFill>
              </a:rPr>
              <a:t>nên</a:t>
            </a:r>
            <a:r>
              <a:rPr lang="en-US" sz="2400" dirty="0">
                <a:solidFill>
                  <a:srgbClr val="0000CC"/>
                </a:solidFill>
              </a:rPr>
              <a:t> </a:t>
            </a:r>
            <a:r>
              <a:rPr lang="en-US" sz="2400" dirty="0" err="1">
                <a:solidFill>
                  <a:srgbClr val="0000CC"/>
                </a:solidFill>
              </a:rPr>
              <a:t>thực</a:t>
            </a:r>
            <a:r>
              <a:rPr lang="en-US" sz="2400" dirty="0">
                <a:solidFill>
                  <a:srgbClr val="0000CC"/>
                </a:solidFill>
              </a:rPr>
              <a:t> </a:t>
            </a:r>
            <a:r>
              <a:rPr lang="en-US" sz="2400" dirty="0" err="1">
                <a:solidFill>
                  <a:srgbClr val="0000CC"/>
                </a:solidFill>
              </a:rPr>
              <a:t>hiện</a:t>
            </a:r>
            <a:r>
              <a:rPr lang="en-US" sz="2400" dirty="0">
                <a:solidFill>
                  <a:srgbClr val="0000CC"/>
                </a:solidFill>
              </a:rPr>
              <a:t> </a:t>
            </a:r>
            <a:r>
              <a:rPr lang="en-US" sz="2400" dirty="0" err="1">
                <a:solidFill>
                  <a:srgbClr val="0000CC"/>
                </a:solidFill>
              </a:rPr>
              <a:t>giao</a:t>
            </a:r>
            <a:r>
              <a:rPr lang="en-US" sz="2400" dirty="0">
                <a:solidFill>
                  <a:srgbClr val="0000CC"/>
                </a:solidFill>
              </a:rPr>
              <a:t> </a:t>
            </a:r>
            <a:r>
              <a:rPr lang="en-US" sz="2400" dirty="0" err="1">
                <a:solidFill>
                  <a:srgbClr val="0000CC"/>
                </a:solidFill>
              </a:rPr>
              <a:t>gói</a:t>
            </a:r>
            <a:r>
              <a:rPr lang="en-US" sz="2400" dirty="0">
                <a:solidFill>
                  <a:srgbClr val="0000CC"/>
                </a:solidFill>
              </a:rPr>
              <a:t> </a:t>
            </a:r>
            <a:r>
              <a:rPr lang="en-US" sz="2400" dirty="0" err="1">
                <a:solidFill>
                  <a:srgbClr val="0000CC"/>
                </a:solidFill>
              </a:rPr>
              <a:t>hàng</a:t>
            </a:r>
            <a:r>
              <a:rPr lang="en-US" sz="2400" dirty="0">
                <a:solidFill>
                  <a:srgbClr val="0000CC"/>
                </a:solidFill>
              </a:rPr>
              <a:t> </a:t>
            </a:r>
            <a:r>
              <a:rPr lang="en-US" sz="2400" dirty="0" err="1">
                <a:solidFill>
                  <a:srgbClr val="0000CC"/>
                </a:solidFill>
              </a:rPr>
              <a:t>giúp</a:t>
            </a:r>
            <a:r>
              <a:rPr lang="en-US" sz="2400" dirty="0">
                <a:solidFill>
                  <a:srgbClr val="0000CC"/>
                </a:solidFill>
              </a:rPr>
              <a:t> </a:t>
            </a:r>
            <a:r>
              <a:rPr lang="en-US" sz="2400" dirty="0" err="1">
                <a:solidFill>
                  <a:srgbClr val="0000CC"/>
                </a:solidFill>
              </a:rPr>
              <a:t>bà</a:t>
            </a:r>
            <a:r>
              <a:rPr lang="en-US" sz="2400" dirty="0">
                <a:solidFill>
                  <a:srgbClr val="0000CC"/>
                </a:solidFill>
              </a:rPr>
              <a:t> D </a:t>
            </a:r>
            <a:r>
              <a:rPr lang="en-US" sz="2400" dirty="0" err="1">
                <a:solidFill>
                  <a:srgbClr val="0000CC"/>
                </a:solidFill>
              </a:rPr>
              <a:t>khi</a:t>
            </a:r>
            <a:r>
              <a:rPr lang="en-US" sz="2400" dirty="0">
                <a:solidFill>
                  <a:srgbClr val="0000CC"/>
                </a:solidFill>
              </a:rPr>
              <a:t> </a:t>
            </a:r>
            <a:r>
              <a:rPr lang="en-US" sz="2400" dirty="0" err="1">
                <a:solidFill>
                  <a:srgbClr val="0000CC"/>
                </a:solidFill>
              </a:rPr>
              <a:t>không</a:t>
            </a:r>
            <a:r>
              <a:rPr lang="en-US" sz="2400" dirty="0">
                <a:solidFill>
                  <a:srgbClr val="0000CC"/>
                </a:solidFill>
              </a:rPr>
              <a:t> </a:t>
            </a:r>
            <a:r>
              <a:rPr lang="en-US" sz="2400" dirty="0" err="1">
                <a:solidFill>
                  <a:srgbClr val="0000CC"/>
                </a:solidFill>
              </a:rPr>
              <a:t>biết</a:t>
            </a:r>
            <a:r>
              <a:rPr lang="en-US" sz="2400" dirty="0">
                <a:solidFill>
                  <a:srgbClr val="0000CC"/>
                </a:solidFill>
              </a:rPr>
              <a:t> </a:t>
            </a:r>
            <a:r>
              <a:rPr lang="en-US" sz="2400" dirty="0" err="1">
                <a:solidFill>
                  <a:srgbClr val="0000CC"/>
                </a:solidFill>
              </a:rPr>
              <a:t>rõ</a:t>
            </a:r>
            <a:r>
              <a:rPr lang="en-US" sz="2400" dirty="0">
                <a:solidFill>
                  <a:srgbClr val="0000CC"/>
                </a:solidFill>
              </a:rPr>
              <a:t> </a:t>
            </a:r>
            <a:r>
              <a:rPr lang="en-US" sz="2400" dirty="0" err="1">
                <a:solidFill>
                  <a:srgbClr val="0000CC"/>
                </a:solidFill>
              </a:rPr>
              <a:t>bên</a:t>
            </a:r>
            <a:r>
              <a:rPr lang="en-US" sz="2400" dirty="0">
                <a:solidFill>
                  <a:srgbClr val="0000CC"/>
                </a:solidFill>
              </a:rPr>
              <a:t> </a:t>
            </a:r>
            <a:r>
              <a:rPr lang="en-US" sz="2400" dirty="0" err="1">
                <a:solidFill>
                  <a:srgbClr val="0000CC"/>
                </a:solidFill>
              </a:rPr>
              <a:t>trong</a:t>
            </a:r>
            <a:r>
              <a:rPr lang="en-US" sz="2400" dirty="0">
                <a:solidFill>
                  <a:srgbClr val="0000CC"/>
                </a:solidFill>
              </a:rPr>
              <a:t> </a:t>
            </a:r>
            <a:r>
              <a:rPr lang="en-US" sz="2400" dirty="0" err="1">
                <a:solidFill>
                  <a:srgbClr val="0000CC"/>
                </a:solidFill>
              </a:rPr>
              <a:t>gói</a:t>
            </a:r>
            <a:r>
              <a:rPr lang="en-US" sz="2400" dirty="0">
                <a:solidFill>
                  <a:srgbClr val="0000CC"/>
                </a:solidFill>
              </a:rPr>
              <a:t> </a:t>
            </a:r>
            <a:r>
              <a:rPr lang="en-US" sz="2400" dirty="0" err="1">
                <a:solidFill>
                  <a:srgbClr val="0000CC"/>
                </a:solidFill>
              </a:rPr>
              <a:t>hàng</a:t>
            </a:r>
            <a:r>
              <a:rPr lang="en-US" sz="2400" dirty="0">
                <a:solidFill>
                  <a:srgbClr val="0000CC"/>
                </a:solidFill>
              </a:rPr>
              <a:t> </a:t>
            </a:r>
            <a:r>
              <a:rPr lang="en-US" sz="2400" dirty="0" err="1">
                <a:solidFill>
                  <a:srgbClr val="0000CC"/>
                </a:solidFill>
              </a:rPr>
              <a:t>là</a:t>
            </a:r>
            <a:r>
              <a:rPr lang="en-US" sz="2400" dirty="0">
                <a:solidFill>
                  <a:srgbClr val="0000CC"/>
                </a:solidFill>
              </a:rPr>
              <a:t> </a:t>
            </a:r>
            <a:r>
              <a:rPr lang="en-US" sz="2400" dirty="0" err="1">
                <a:solidFill>
                  <a:srgbClr val="0000CC"/>
                </a:solidFill>
              </a:rPr>
              <a:t>gì</a:t>
            </a:r>
            <a:r>
              <a:rPr lang="en-US" sz="2400" dirty="0">
                <a:solidFill>
                  <a:srgbClr val="0000CC"/>
                </a:solidFill>
              </a:rPr>
              <a:t>, </a:t>
            </a:r>
            <a:r>
              <a:rPr lang="en-US" sz="2400" dirty="0" err="1">
                <a:solidFill>
                  <a:srgbClr val="0000CC"/>
                </a:solidFill>
              </a:rPr>
              <a:t>vì</a:t>
            </a:r>
            <a:r>
              <a:rPr lang="en-US" sz="2400" dirty="0">
                <a:solidFill>
                  <a:srgbClr val="0000CC"/>
                </a:solidFill>
              </a:rPr>
              <a:t> </a:t>
            </a:r>
            <a:r>
              <a:rPr lang="en-US" sz="2400" dirty="0" err="1">
                <a:solidFill>
                  <a:srgbClr val="0000CC"/>
                </a:solidFill>
              </a:rPr>
              <a:t>rất</a:t>
            </a:r>
            <a:r>
              <a:rPr lang="en-US" sz="2400" dirty="0">
                <a:solidFill>
                  <a:srgbClr val="0000CC"/>
                </a:solidFill>
              </a:rPr>
              <a:t> </a:t>
            </a:r>
            <a:r>
              <a:rPr lang="en-US" sz="2400" dirty="0" err="1">
                <a:solidFill>
                  <a:srgbClr val="0000CC"/>
                </a:solidFill>
              </a:rPr>
              <a:t>có</a:t>
            </a:r>
            <a:r>
              <a:rPr lang="en-US" sz="2400" dirty="0">
                <a:solidFill>
                  <a:srgbClr val="0000CC"/>
                </a:solidFill>
              </a:rPr>
              <a:t> </a:t>
            </a:r>
            <a:r>
              <a:rPr lang="en-US" sz="2400" dirty="0" err="1">
                <a:solidFill>
                  <a:srgbClr val="0000CC"/>
                </a:solidFill>
              </a:rPr>
              <a:t>thể</a:t>
            </a:r>
            <a:r>
              <a:rPr lang="en-US" sz="2400" dirty="0">
                <a:solidFill>
                  <a:srgbClr val="0000CC"/>
                </a:solidFill>
              </a:rPr>
              <a:t>, </a:t>
            </a:r>
            <a:r>
              <a:rPr lang="en-US" sz="2400" dirty="0" err="1">
                <a:solidFill>
                  <a:srgbClr val="0000CC"/>
                </a:solidFill>
              </a:rPr>
              <a:t>bên</a:t>
            </a:r>
            <a:r>
              <a:rPr lang="en-US" sz="2400" dirty="0">
                <a:solidFill>
                  <a:srgbClr val="0000CC"/>
                </a:solidFill>
              </a:rPr>
              <a:t> </a:t>
            </a:r>
            <a:r>
              <a:rPr lang="en-US" sz="2400" dirty="0" err="1">
                <a:solidFill>
                  <a:srgbClr val="0000CC"/>
                </a:solidFill>
              </a:rPr>
              <a:t>trong</a:t>
            </a:r>
            <a:r>
              <a:rPr lang="en-US" sz="2400" dirty="0">
                <a:solidFill>
                  <a:srgbClr val="0000CC"/>
                </a:solidFill>
              </a:rPr>
              <a:t> </a:t>
            </a:r>
            <a:r>
              <a:rPr lang="en-US" sz="2400" dirty="0" err="1">
                <a:solidFill>
                  <a:srgbClr val="0000CC"/>
                </a:solidFill>
              </a:rPr>
              <a:t>là</a:t>
            </a:r>
            <a:r>
              <a:rPr lang="en-US" sz="2400" dirty="0">
                <a:solidFill>
                  <a:srgbClr val="0000CC"/>
                </a:solidFill>
              </a:rPr>
              <a:t> </a:t>
            </a:r>
            <a:r>
              <a:rPr lang="en-US" sz="2400" dirty="0" err="1">
                <a:solidFill>
                  <a:srgbClr val="0000CC"/>
                </a:solidFill>
              </a:rPr>
              <a:t>hàng</a:t>
            </a:r>
            <a:r>
              <a:rPr lang="en-US" sz="2400" dirty="0">
                <a:solidFill>
                  <a:srgbClr val="0000CC"/>
                </a:solidFill>
              </a:rPr>
              <a:t> </a:t>
            </a:r>
            <a:r>
              <a:rPr lang="en-US" sz="2400" dirty="0" err="1">
                <a:solidFill>
                  <a:srgbClr val="0000CC"/>
                </a:solidFill>
              </a:rPr>
              <a:t>hóa</a:t>
            </a:r>
            <a:r>
              <a:rPr lang="en-US" sz="2400" dirty="0">
                <a:solidFill>
                  <a:srgbClr val="0000CC"/>
                </a:solidFill>
              </a:rPr>
              <a:t> </a:t>
            </a:r>
            <a:r>
              <a:rPr lang="en-US" sz="2400" dirty="0" err="1">
                <a:solidFill>
                  <a:srgbClr val="0000CC"/>
                </a:solidFill>
              </a:rPr>
              <a:t>bị</a:t>
            </a:r>
            <a:r>
              <a:rPr lang="en-US" sz="2400" dirty="0">
                <a:solidFill>
                  <a:srgbClr val="0000CC"/>
                </a:solidFill>
              </a:rPr>
              <a:t> </a:t>
            </a:r>
            <a:r>
              <a:rPr lang="en-US" sz="2400" dirty="0" err="1">
                <a:solidFill>
                  <a:srgbClr val="0000CC"/>
                </a:solidFill>
              </a:rPr>
              <a:t>nhà</a:t>
            </a:r>
            <a:r>
              <a:rPr lang="en-US" sz="2400" dirty="0">
                <a:solidFill>
                  <a:srgbClr val="0000CC"/>
                </a:solidFill>
              </a:rPr>
              <a:t> </a:t>
            </a:r>
            <a:r>
              <a:rPr lang="en-US" sz="2400" dirty="0" err="1">
                <a:solidFill>
                  <a:srgbClr val="0000CC"/>
                </a:solidFill>
              </a:rPr>
              <a:t>nước</a:t>
            </a:r>
            <a:r>
              <a:rPr lang="en-US" sz="2400" dirty="0">
                <a:solidFill>
                  <a:srgbClr val="0000CC"/>
                </a:solidFill>
              </a:rPr>
              <a:t> </a:t>
            </a:r>
            <a:r>
              <a:rPr lang="en-US" sz="2400" dirty="0" err="1">
                <a:solidFill>
                  <a:srgbClr val="0000CC"/>
                </a:solidFill>
              </a:rPr>
              <a:t>cấm</a:t>
            </a:r>
            <a:r>
              <a:rPr lang="en-US" sz="2400" dirty="0">
                <a:solidFill>
                  <a:srgbClr val="0000CC"/>
                </a:solidFill>
              </a:rPr>
              <a:t> </a:t>
            </a:r>
            <a:r>
              <a:rPr lang="en-US" sz="2400" dirty="0" err="1">
                <a:solidFill>
                  <a:srgbClr val="0000CC"/>
                </a:solidFill>
              </a:rPr>
              <a:t>buôn</a:t>
            </a:r>
            <a:r>
              <a:rPr lang="en-US" sz="2400" dirty="0">
                <a:solidFill>
                  <a:srgbClr val="0000CC"/>
                </a:solidFill>
              </a:rPr>
              <a:t> </a:t>
            </a:r>
            <a:r>
              <a:rPr lang="en-US" sz="2400" dirty="0" err="1">
                <a:solidFill>
                  <a:srgbClr val="0000CC"/>
                </a:solidFill>
              </a:rPr>
              <a:t>bán</a:t>
            </a:r>
            <a:r>
              <a:rPr lang="en-US" sz="2400" dirty="0">
                <a:solidFill>
                  <a:srgbClr val="0000CC"/>
                </a:solidFill>
              </a:rPr>
              <a:t>.</a:t>
            </a:r>
          </a:p>
          <a:p>
            <a:pPr algn="just"/>
            <a:r>
              <a:rPr lang="en-US" sz="2400" dirty="0">
                <a:solidFill>
                  <a:srgbClr val="0000CC"/>
                </a:solidFill>
              </a:rPr>
              <a:t>+ </a:t>
            </a:r>
            <a:r>
              <a:rPr lang="en-US" sz="2400" dirty="0" err="1">
                <a:solidFill>
                  <a:srgbClr val="0000CC"/>
                </a:solidFill>
              </a:rPr>
              <a:t>Hai</a:t>
            </a:r>
            <a:r>
              <a:rPr lang="en-US" sz="2400" dirty="0">
                <a:solidFill>
                  <a:srgbClr val="0000CC"/>
                </a:solidFill>
              </a:rPr>
              <a:t> </a:t>
            </a:r>
            <a:r>
              <a:rPr lang="en-US" sz="2400" dirty="0" err="1">
                <a:solidFill>
                  <a:srgbClr val="0000CC"/>
                </a:solidFill>
              </a:rPr>
              <a:t>bạn</a:t>
            </a:r>
            <a:r>
              <a:rPr lang="en-US" sz="2400" dirty="0">
                <a:solidFill>
                  <a:srgbClr val="0000CC"/>
                </a:solidFill>
              </a:rPr>
              <a:t> Y </a:t>
            </a:r>
            <a:r>
              <a:rPr lang="en-US" sz="2400" dirty="0" err="1">
                <a:solidFill>
                  <a:srgbClr val="0000CC"/>
                </a:solidFill>
              </a:rPr>
              <a:t>và</a:t>
            </a:r>
            <a:r>
              <a:rPr lang="en-US" sz="2400" dirty="0">
                <a:solidFill>
                  <a:srgbClr val="0000CC"/>
                </a:solidFill>
              </a:rPr>
              <a:t> A </a:t>
            </a:r>
            <a:r>
              <a:rPr lang="en-US" sz="2400" dirty="0" err="1">
                <a:solidFill>
                  <a:srgbClr val="0000CC"/>
                </a:solidFill>
              </a:rPr>
              <a:t>nên</a:t>
            </a:r>
            <a:r>
              <a:rPr lang="en-US" sz="2400" dirty="0">
                <a:solidFill>
                  <a:srgbClr val="0000CC"/>
                </a:solidFill>
              </a:rPr>
              <a:t> </a:t>
            </a:r>
            <a:r>
              <a:rPr lang="en-US" sz="2400" dirty="0" err="1">
                <a:solidFill>
                  <a:srgbClr val="0000CC"/>
                </a:solidFill>
              </a:rPr>
              <a:t>bí</a:t>
            </a:r>
            <a:r>
              <a:rPr lang="en-US" sz="2400" dirty="0">
                <a:solidFill>
                  <a:srgbClr val="0000CC"/>
                </a:solidFill>
              </a:rPr>
              <a:t> </a:t>
            </a:r>
            <a:r>
              <a:rPr lang="en-US" sz="2400" dirty="0" err="1">
                <a:solidFill>
                  <a:srgbClr val="0000CC"/>
                </a:solidFill>
              </a:rPr>
              <a:t>mật</a:t>
            </a:r>
            <a:r>
              <a:rPr lang="en-US" sz="2400" dirty="0">
                <a:solidFill>
                  <a:srgbClr val="0000CC"/>
                </a:solidFill>
              </a:rPr>
              <a:t> </a:t>
            </a:r>
            <a:r>
              <a:rPr lang="en-US" sz="2400" dirty="0" err="1">
                <a:solidFill>
                  <a:srgbClr val="0000CC"/>
                </a:solidFill>
              </a:rPr>
              <a:t>thông</a:t>
            </a:r>
            <a:r>
              <a:rPr lang="en-US" sz="2400" dirty="0">
                <a:solidFill>
                  <a:srgbClr val="0000CC"/>
                </a:solidFill>
              </a:rPr>
              <a:t> </a:t>
            </a:r>
            <a:r>
              <a:rPr lang="en-US" sz="2400" dirty="0" err="1">
                <a:solidFill>
                  <a:srgbClr val="0000CC"/>
                </a:solidFill>
              </a:rPr>
              <a:t>báo</a:t>
            </a:r>
            <a:r>
              <a:rPr lang="en-US" sz="2400" dirty="0">
                <a:solidFill>
                  <a:srgbClr val="0000CC"/>
                </a:solidFill>
              </a:rPr>
              <a:t> </a:t>
            </a:r>
            <a:r>
              <a:rPr lang="en-US" sz="2400" dirty="0" err="1">
                <a:solidFill>
                  <a:srgbClr val="0000CC"/>
                </a:solidFill>
              </a:rPr>
              <a:t>tới</a:t>
            </a:r>
            <a:r>
              <a:rPr lang="en-US" sz="2400" dirty="0">
                <a:solidFill>
                  <a:srgbClr val="0000CC"/>
                </a:solidFill>
              </a:rPr>
              <a:t> </a:t>
            </a:r>
            <a:r>
              <a:rPr lang="en-US" sz="2400" dirty="0" err="1">
                <a:solidFill>
                  <a:srgbClr val="0000CC"/>
                </a:solidFill>
              </a:rPr>
              <a:t>cơ</a:t>
            </a:r>
            <a:r>
              <a:rPr lang="en-US" sz="2400" dirty="0">
                <a:solidFill>
                  <a:srgbClr val="0000CC"/>
                </a:solidFill>
              </a:rPr>
              <a:t> </a:t>
            </a:r>
            <a:r>
              <a:rPr lang="en-US" sz="2400" dirty="0" err="1">
                <a:solidFill>
                  <a:srgbClr val="0000CC"/>
                </a:solidFill>
              </a:rPr>
              <a:t>quan</a:t>
            </a:r>
            <a:r>
              <a:rPr lang="en-US" sz="2400" dirty="0">
                <a:solidFill>
                  <a:srgbClr val="0000CC"/>
                </a:solidFill>
              </a:rPr>
              <a:t> </a:t>
            </a:r>
            <a:r>
              <a:rPr lang="en-US" sz="2400" dirty="0" err="1">
                <a:solidFill>
                  <a:srgbClr val="0000CC"/>
                </a:solidFill>
              </a:rPr>
              <a:t>công</a:t>
            </a:r>
            <a:r>
              <a:rPr lang="en-US" sz="2400" dirty="0">
                <a:solidFill>
                  <a:srgbClr val="0000CC"/>
                </a:solidFill>
              </a:rPr>
              <a:t> an, </a:t>
            </a:r>
            <a:r>
              <a:rPr lang="en-US" sz="2400" dirty="0" err="1">
                <a:solidFill>
                  <a:srgbClr val="0000CC"/>
                </a:solidFill>
              </a:rPr>
              <a:t>để</a:t>
            </a:r>
            <a:r>
              <a:rPr lang="en-US" sz="2400" dirty="0">
                <a:solidFill>
                  <a:srgbClr val="0000CC"/>
                </a:solidFill>
              </a:rPr>
              <a:t> </a:t>
            </a:r>
            <a:r>
              <a:rPr lang="en-US" sz="2400" dirty="0" err="1">
                <a:solidFill>
                  <a:srgbClr val="0000CC"/>
                </a:solidFill>
              </a:rPr>
              <a:t>lực</a:t>
            </a:r>
            <a:r>
              <a:rPr lang="en-US" sz="2400" dirty="0">
                <a:solidFill>
                  <a:srgbClr val="0000CC"/>
                </a:solidFill>
              </a:rPr>
              <a:t> </a:t>
            </a:r>
            <a:r>
              <a:rPr lang="en-US" sz="2400" dirty="0" err="1">
                <a:solidFill>
                  <a:srgbClr val="0000CC"/>
                </a:solidFill>
              </a:rPr>
              <a:t>lượng</a:t>
            </a:r>
            <a:r>
              <a:rPr lang="en-US" sz="2400" dirty="0">
                <a:solidFill>
                  <a:srgbClr val="0000CC"/>
                </a:solidFill>
              </a:rPr>
              <a:t> </a:t>
            </a:r>
            <a:r>
              <a:rPr lang="en-US" sz="2400" dirty="0" err="1">
                <a:solidFill>
                  <a:srgbClr val="0000CC"/>
                </a:solidFill>
              </a:rPr>
              <a:t>công</a:t>
            </a:r>
            <a:r>
              <a:rPr lang="en-US" sz="2400" dirty="0">
                <a:solidFill>
                  <a:srgbClr val="0000CC"/>
                </a:solidFill>
              </a:rPr>
              <a:t> an </a:t>
            </a:r>
            <a:r>
              <a:rPr lang="en-US" sz="2400" dirty="0" err="1">
                <a:solidFill>
                  <a:srgbClr val="0000CC"/>
                </a:solidFill>
              </a:rPr>
              <a:t>có</a:t>
            </a:r>
            <a:r>
              <a:rPr lang="en-US" sz="2400" dirty="0">
                <a:solidFill>
                  <a:srgbClr val="0000CC"/>
                </a:solidFill>
              </a:rPr>
              <a:t> </a:t>
            </a:r>
            <a:r>
              <a:rPr lang="en-US" sz="2400" dirty="0" err="1">
                <a:solidFill>
                  <a:srgbClr val="0000CC"/>
                </a:solidFill>
              </a:rPr>
              <a:t>biện</a:t>
            </a:r>
            <a:r>
              <a:rPr lang="en-US" sz="2400" dirty="0">
                <a:solidFill>
                  <a:srgbClr val="0000CC"/>
                </a:solidFill>
              </a:rPr>
              <a:t> </a:t>
            </a:r>
            <a:r>
              <a:rPr lang="en-US" sz="2400" dirty="0" err="1">
                <a:solidFill>
                  <a:srgbClr val="0000CC"/>
                </a:solidFill>
              </a:rPr>
              <a:t>pháp</a:t>
            </a:r>
            <a:r>
              <a:rPr lang="en-US" sz="2400" dirty="0">
                <a:solidFill>
                  <a:srgbClr val="0000CC"/>
                </a:solidFill>
              </a:rPr>
              <a:t> </a:t>
            </a:r>
            <a:r>
              <a:rPr lang="en-US" sz="2400" dirty="0" err="1">
                <a:solidFill>
                  <a:srgbClr val="0000CC"/>
                </a:solidFill>
              </a:rPr>
              <a:t>theo</a:t>
            </a:r>
            <a:r>
              <a:rPr lang="en-US" sz="2400" dirty="0">
                <a:solidFill>
                  <a:srgbClr val="0000CC"/>
                </a:solidFill>
              </a:rPr>
              <a:t> </a:t>
            </a:r>
            <a:r>
              <a:rPr lang="en-US" sz="2400" dirty="0" err="1">
                <a:solidFill>
                  <a:srgbClr val="0000CC"/>
                </a:solidFill>
              </a:rPr>
              <a:t>dõi</a:t>
            </a:r>
            <a:r>
              <a:rPr lang="en-US" sz="2400" dirty="0">
                <a:solidFill>
                  <a:srgbClr val="0000CC"/>
                </a:solidFill>
              </a:rPr>
              <a:t>, can </a:t>
            </a:r>
            <a:r>
              <a:rPr lang="en-US" sz="2400" dirty="0" err="1">
                <a:solidFill>
                  <a:srgbClr val="0000CC"/>
                </a:solidFill>
              </a:rPr>
              <a:t>thiệp</a:t>
            </a:r>
            <a:r>
              <a:rPr lang="en-US" sz="2400" dirty="0">
                <a:solidFill>
                  <a:srgbClr val="0000CC"/>
                </a:solidFill>
              </a:rPr>
              <a:t> </a:t>
            </a:r>
            <a:r>
              <a:rPr lang="en-US" sz="2400" dirty="0" err="1">
                <a:solidFill>
                  <a:srgbClr val="0000CC"/>
                </a:solidFill>
              </a:rPr>
              <a:t>kịp</a:t>
            </a:r>
            <a:r>
              <a:rPr lang="en-US" sz="2400" dirty="0">
                <a:solidFill>
                  <a:srgbClr val="0000CC"/>
                </a:solidFill>
              </a:rPr>
              <a:t> </a:t>
            </a:r>
            <a:r>
              <a:rPr lang="en-US" sz="2400" dirty="0" err="1">
                <a:solidFill>
                  <a:srgbClr val="0000CC"/>
                </a:solidFill>
              </a:rPr>
              <a:t>thời</a:t>
            </a:r>
            <a:endParaRPr lang="en-US" sz="2400"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2338" y="949325"/>
            <a:ext cx="1066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16" name="组合 11"/>
          <p:cNvGrpSpPr>
            <a:grpSpLocks/>
          </p:cNvGrpSpPr>
          <p:nvPr/>
        </p:nvGrpSpPr>
        <p:grpSpPr bwMode="auto">
          <a:xfrm>
            <a:off x="3190875" y="185738"/>
            <a:ext cx="7034213" cy="5295900"/>
            <a:chOff x="-558688" y="0"/>
            <a:chExt cx="9107943" cy="6858000"/>
          </a:xfrm>
        </p:grpSpPr>
        <p:pic>
          <p:nvPicPr>
            <p:cNvPr id="64517"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688" y="0"/>
              <a:ext cx="910794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6" cstate="print"/>
            <a:stretch>
              <a:fillRect/>
            </a:stretch>
          </p:blipFill>
          <p:spPr>
            <a:xfrm>
              <a:off x="-183716" y="279400"/>
              <a:ext cx="8362072" cy="6299199"/>
            </a:xfrm>
            <a:prstGeom prst="rect">
              <a:avLst/>
            </a:prstGeom>
            <a:effectLst>
              <a:innerShdw blurRad="114300">
                <a:prstClr val="black"/>
              </a:innerShdw>
            </a:effectLst>
          </p:spPr>
        </p:pic>
      </p:grpSp>
      <p:pic>
        <p:nvPicPr>
          <p:cNvPr id="15" name="图片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05588" y="4368800"/>
            <a:ext cx="48260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3338781">
            <a:off x="9958388" y="590550"/>
            <a:ext cx="10636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TextBox 3"/>
          <p:cNvSpPr txBox="1">
            <a:spLocks noChangeArrowheads="1"/>
          </p:cNvSpPr>
          <p:nvPr/>
        </p:nvSpPr>
        <p:spPr bwMode="auto">
          <a:xfrm>
            <a:off x="3152775" y="2149475"/>
            <a:ext cx="6478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gn="ctr"/>
            <a:r>
              <a:rPr lang="vi-VN" sz="7200" b="1">
                <a:solidFill>
                  <a:srgbClr val="D8181D"/>
                </a:solidFill>
                <a:latin typeface="SVN-Caprica Script"/>
                <a:ea typeface="Microsoft YaHei" pitchFamily="34" charset="-122"/>
              </a:rPr>
              <a:t>VẬN DỤNG</a:t>
            </a:r>
            <a:endParaRPr lang="en-US" sz="7200" b="1">
              <a:solidFill>
                <a:srgbClr val="D8181D"/>
              </a:solidFill>
              <a:latin typeface="SVN-Caprica Script"/>
              <a:ea typeface="Microsoft YaHei" pitchFamily="34" charset="-122"/>
            </a:endParaRPr>
          </a:p>
        </p:txBody>
      </p:sp>
      <p:pic>
        <p:nvPicPr>
          <p:cNvPr id="64522" name="图片 89"/>
          <p:cNvPicPr>
            <a:picLocks noChangeAspect="1"/>
          </p:cNvPicPr>
          <p:nvPr/>
        </p:nvPicPr>
        <p:blipFill>
          <a:blip r:embed="rId9" cstate="print">
            <a:extLst>
              <a:ext uri="{28A0092B-C50C-407E-A947-70E740481C1C}">
                <a14:useLocalDpi xmlns:a14="http://schemas.microsoft.com/office/drawing/2010/main" val="0"/>
              </a:ext>
            </a:extLst>
          </a:blip>
          <a:srcRect l="32401" t="5627" r="27635" b="61389"/>
          <a:stretch>
            <a:fillRect/>
          </a:stretch>
        </p:blipFill>
        <p:spPr bwMode="auto">
          <a:xfrm>
            <a:off x="1068388" y="188913"/>
            <a:ext cx="298608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3"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62950" y="-441325"/>
            <a:ext cx="1658938"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4" name="图片 85"/>
          <p:cNvPicPr>
            <a:picLocks noChangeAspect="1"/>
          </p:cNvPicPr>
          <p:nvPr/>
        </p:nvPicPr>
        <p:blipFill>
          <a:blip r:embed="rId11">
            <a:extLst>
              <a:ext uri="{28A0092B-C50C-407E-A947-70E740481C1C}">
                <a14:useLocalDpi xmlns:a14="http://schemas.microsoft.com/office/drawing/2010/main" val="0"/>
              </a:ext>
            </a:extLst>
          </a:blip>
          <a:srcRect l="49130" t="14388" r="42722" b="70242"/>
          <a:stretch>
            <a:fillRect/>
          </a:stretch>
        </p:blipFill>
        <p:spPr bwMode="auto">
          <a:xfrm>
            <a:off x="2322513" y="-58738"/>
            <a:ext cx="11811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5" name="图片 84"/>
          <p:cNvPicPr>
            <a:picLocks noChangeAspect="1"/>
          </p:cNvPicPr>
          <p:nvPr/>
        </p:nvPicPr>
        <p:blipFill>
          <a:blip r:embed="rId12">
            <a:extLst>
              <a:ext uri="{28A0092B-C50C-407E-A947-70E740481C1C}">
                <a14:useLocalDpi xmlns:a14="http://schemas.microsoft.com/office/drawing/2010/main" val="0"/>
              </a:ext>
            </a:extLst>
          </a:blip>
          <a:srcRect l="49130" t="14388" r="42722" b="70242"/>
          <a:stretch>
            <a:fillRect/>
          </a:stretch>
        </p:blipFill>
        <p:spPr bwMode="auto">
          <a:xfrm>
            <a:off x="2738438" y="-428625"/>
            <a:ext cx="165576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6" name="图片 11"/>
          <p:cNvPicPr>
            <a:picLocks noChangeAspect="1"/>
          </p:cNvPicPr>
          <p:nvPr/>
        </p:nvPicPr>
        <p:blipFill>
          <a:blip r:embed="rId12">
            <a:extLst>
              <a:ext uri="{28A0092B-C50C-407E-A947-70E740481C1C}">
                <a14:useLocalDpi xmlns:a14="http://schemas.microsoft.com/office/drawing/2010/main" val="0"/>
              </a:ext>
            </a:extLst>
          </a:blip>
          <a:srcRect l="49130" t="14388" r="42722" b="70242"/>
          <a:stretch>
            <a:fillRect/>
          </a:stretch>
        </p:blipFill>
        <p:spPr bwMode="auto">
          <a:xfrm>
            <a:off x="7964488" y="-277813"/>
            <a:ext cx="116205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7" name="Picture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063038" y="112713"/>
            <a:ext cx="1657350"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8" name="Picture 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936288" y="0"/>
            <a:ext cx="125571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TextBox 2"/>
          <p:cNvGrpSpPr>
            <a:grpSpLocks/>
          </p:cNvGrpSpPr>
          <p:nvPr/>
        </p:nvGrpSpPr>
        <p:grpSpPr bwMode="auto">
          <a:xfrm>
            <a:off x="382588" y="1735138"/>
            <a:ext cx="11229975" cy="711200"/>
            <a:chOff x="1190" y="123"/>
            <a:chExt cx="5296" cy="814"/>
          </a:xfrm>
        </p:grpSpPr>
        <p:pic>
          <p:nvPicPr>
            <p:cNvPr id="86022" name="TextBox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 y="123"/>
              <a:ext cx="5296" cy="776"/>
            </a:xfrm>
            <a:prstGeom prst="rect">
              <a:avLst/>
            </a:prstGeom>
            <a:noFill/>
            <a:extLst>
              <a:ext uri="{909E8E84-426E-40DD-AFC4-6F175D3DCCD1}">
                <a14:hiddenFill xmlns:a14="http://schemas.microsoft.com/office/drawing/2010/main">
                  <a:solidFill>
                    <a:srgbClr val="FFFFFF"/>
                  </a:solidFill>
                </a14:hiddenFill>
              </a:ext>
            </a:extLst>
          </p:spPr>
        </p:pic>
        <p:sp>
          <p:nvSpPr>
            <p:cNvPr id="86023" name="Text Box 7"/>
            <p:cNvSpPr txBox="1">
              <a:spLocks noChangeArrowheads="1"/>
            </p:cNvSpPr>
            <p:nvPr/>
          </p:nvSpPr>
          <p:spPr bwMode="auto">
            <a:xfrm>
              <a:off x="2361" y="134"/>
              <a:ext cx="2977"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4000" b="1">
                  <a:solidFill>
                    <a:srgbClr val="0000CC"/>
                  </a:solidFill>
                  <a:latin typeface="#9Slide03 AllRoundGothic"/>
                </a:rPr>
                <a:t>NHIỆM VỤ VỀ NHÀ</a:t>
              </a:r>
            </a:p>
          </p:txBody>
        </p:sp>
      </p:grpSp>
      <p:sp>
        <p:nvSpPr>
          <p:cNvPr id="86024" name="TextBox 3"/>
          <p:cNvSpPr txBox="1">
            <a:spLocks noChangeArrowheads="1"/>
          </p:cNvSpPr>
          <p:nvPr/>
        </p:nvSpPr>
        <p:spPr bwMode="auto">
          <a:xfrm>
            <a:off x="2843213" y="320675"/>
            <a:ext cx="64785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gn="ctr"/>
            <a:r>
              <a:rPr lang="vi-VN" sz="7200" b="1">
                <a:solidFill>
                  <a:srgbClr val="D8181D"/>
                </a:solidFill>
                <a:latin typeface="SVN-Caprica Script"/>
                <a:ea typeface="Microsoft YaHei" pitchFamily="34" charset="-122"/>
              </a:rPr>
              <a:t>VẬN DỤNG</a:t>
            </a:r>
            <a:endParaRPr lang="en-US" sz="7200" b="1">
              <a:solidFill>
                <a:srgbClr val="D8181D"/>
              </a:solidFill>
              <a:latin typeface="SVN-Caprica Script"/>
              <a:ea typeface="Microsoft YaHei" pitchFamily="34" charset="-122"/>
            </a:endParaRPr>
          </a:p>
        </p:txBody>
      </p:sp>
      <p:sp>
        <p:nvSpPr>
          <p:cNvPr id="4" name="Rectangle 3"/>
          <p:cNvSpPr/>
          <p:nvPr/>
        </p:nvSpPr>
        <p:spPr>
          <a:xfrm>
            <a:off x="382587" y="2967335"/>
            <a:ext cx="11229975" cy="2123658"/>
          </a:xfrm>
          <a:prstGeom prst="rect">
            <a:avLst/>
          </a:prstGeom>
        </p:spPr>
        <p:txBody>
          <a:bodyPr wrap="square">
            <a:spAutoFit/>
          </a:bodyPr>
          <a:lstStyle/>
          <a:p>
            <a:pPr algn="just"/>
            <a:r>
              <a:rPr lang="en-US" sz="4400" dirty="0" err="1">
                <a:solidFill>
                  <a:srgbClr val="0000CC"/>
                </a:solidFill>
              </a:rPr>
              <a:t>Hãy</a:t>
            </a:r>
            <a:r>
              <a:rPr lang="en-US" sz="4400" dirty="0">
                <a:solidFill>
                  <a:srgbClr val="0000CC"/>
                </a:solidFill>
              </a:rPr>
              <a:t> chia </a:t>
            </a:r>
            <a:r>
              <a:rPr lang="en-US" sz="4400" dirty="0" err="1">
                <a:solidFill>
                  <a:srgbClr val="0000CC"/>
                </a:solidFill>
              </a:rPr>
              <a:t>sẻ</a:t>
            </a:r>
            <a:r>
              <a:rPr lang="en-US" sz="4400" dirty="0">
                <a:solidFill>
                  <a:srgbClr val="0000CC"/>
                </a:solidFill>
              </a:rPr>
              <a:t> </a:t>
            </a:r>
            <a:r>
              <a:rPr lang="en-US" sz="4400" dirty="0" err="1">
                <a:solidFill>
                  <a:srgbClr val="0000CC"/>
                </a:solidFill>
              </a:rPr>
              <a:t>những</a:t>
            </a:r>
            <a:r>
              <a:rPr lang="en-US" sz="4400" dirty="0">
                <a:solidFill>
                  <a:srgbClr val="0000CC"/>
                </a:solidFill>
              </a:rPr>
              <a:t> </a:t>
            </a:r>
            <a:r>
              <a:rPr lang="en-US" sz="4400" dirty="0" err="1">
                <a:solidFill>
                  <a:srgbClr val="0000CC"/>
                </a:solidFill>
              </a:rPr>
              <a:t>việc</a:t>
            </a:r>
            <a:r>
              <a:rPr lang="en-US" sz="4400" dirty="0">
                <a:solidFill>
                  <a:srgbClr val="0000CC"/>
                </a:solidFill>
              </a:rPr>
              <a:t> </a:t>
            </a:r>
            <a:r>
              <a:rPr lang="en-US" sz="4400" dirty="0" err="1">
                <a:solidFill>
                  <a:srgbClr val="0000CC"/>
                </a:solidFill>
              </a:rPr>
              <a:t>em</a:t>
            </a:r>
            <a:r>
              <a:rPr lang="en-US" sz="4400" dirty="0">
                <a:solidFill>
                  <a:srgbClr val="0000CC"/>
                </a:solidFill>
              </a:rPr>
              <a:t> </a:t>
            </a:r>
            <a:r>
              <a:rPr lang="en-US" sz="4400" dirty="0" err="1">
                <a:solidFill>
                  <a:srgbClr val="0000CC"/>
                </a:solidFill>
              </a:rPr>
              <a:t>đã</a:t>
            </a:r>
            <a:r>
              <a:rPr lang="en-US" sz="4400" dirty="0">
                <a:solidFill>
                  <a:srgbClr val="0000CC"/>
                </a:solidFill>
              </a:rPr>
              <a:t> </a:t>
            </a:r>
            <a:r>
              <a:rPr lang="en-US" sz="4400" dirty="0" err="1">
                <a:solidFill>
                  <a:srgbClr val="0000CC"/>
                </a:solidFill>
              </a:rPr>
              <a:t>làm</a:t>
            </a:r>
            <a:r>
              <a:rPr lang="en-US" sz="4400" dirty="0">
                <a:solidFill>
                  <a:srgbClr val="0000CC"/>
                </a:solidFill>
              </a:rPr>
              <a:t> </a:t>
            </a:r>
            <a:r>
              <a:rPr lang="en-US" sz="4400" dirty="0" err="1">
                <a:solidFill>
                  <a:srgbClr val="0000CC"/>
                </a:solidFill>
              </a:rPr>
              <a:t>và</a:t>
            </a:r>
            <a:r>
              <a:rPr lang="en-US" sz="4400" dirty="0">
                <a:solidFill>
                  <a:srgbClr val="0000CC"/>
                </a:solidFill>
              </a:rPr>
              <a:t> </a:t>
            </a:r>
            <a:r>
              <a:rPr lang="en-US" sz="4400" dirty="0" err="1">
                <a:solidFill>
                  <a:srgbClr val="0000CC"/>
                </a:solidFill>
              </a:rPr>
              <a:t>dự</a:t>
            </a:r>
            <a:r>
              <a:rPr lang="en-US" sz="4400" dirty="0">
                <a:solidFill>
                  <a:srgbClr val="0000CC"/>
                </a:solidFill>
              </a:rPr>
              <a:t> </a:t>
            </a:r>
            <a:r>
              <a:rPr lang="en-US" sz="4400" dirty="0" err="1">
                <a:solidFill>
                  <a:srgbClr val="0000CC"/>
                </a:solidFill>
              </a:rPr>
              <a:t>định</a:t>
            </a:r>
            <a:r>
              <a:rPr lang="en-US" sz="4400" dirty="0">
                <a:solidFill>
                  <a:srgbClr val="0000CC"/>
                </a:solidFill>
              </a:rPr>
              <a:t> </a:t>
            </a:r>
            <a:r>
              <a:rPr lang="en-US" sz="4400" dirty="0" err="1">
                <a:solidFill>
                  <a:srgbClr val="0000CC"/>
                </a:solidFill>
              </a:rPr>
              <a:t>sẽ</a:t>
            </a:r>
            <a:r>
              <a:rPr lang="en-US" sz="4400" dirty="0">
                <a:solidFill>
                  <a:srgbClr val="0000CC"/>
                </a:solidFill>
              </a:rPr>
              <a:t> </a:t>
            </a:r>
            <a:r>
              <a:rPr lang="en-US" sz="4400" dirty="0" err="1">
                <a:solidFill>
                  <a:srgbClr val="0000CC"/>
                </a:solidFill>
              </a:rPr>
              <a:t>làm</a:t>
            </a:r>
            <a:r>
              <a:rPr lang="en-US" sz="4400" dirty="0">
                <a:solidFill>
                  <a:srgbClr val="0000CC"/>
                </a:solidFill>
              </a:rPr>
              <a:t> </a:t>
            </a:r>
            <a:r>
              <a:rPr lang="en-US" sz="4400" dirty="0" err="1">
                <a:solidFill>
                  <a:srgbClr val="0000CC"/>
                </a:solidFill>
              </a:rPr>
              <a:t>trong</a:t>
            </a:r>
            <a:r>
              <a:rPr lang="en-US" sz="4400" dirty="0">
                <a:solidFill>
                  <a:srgbClr val="0000CC"/>
                </a:solidFill>
              </a:rPr>
              <a:t> </a:t>
            </a:r>
            <a:r>
              <a:rPr lang="en-US" sz="4400" dirty="0" err="1">
                <a:solidFill>
                  <a:srgbClr val="0000CC"/>
                </a:solidFill>
              </a:rPr>
              <a:t>cuộc</a:t>
            </a:r>
            <a:r>
              <a:rPr lang="en-US" sz="4400" dirty="0">
                <a:solidFill>
                  <a:srgbClr val="0000CC"/>
                </a:solidFill>
              </a:rPr>
              <a:t> </a:t>
            </a:r>
            <a:r>
              <a:rPr lang="en-US" sz="4400" dirty="0" err="1">
                <a:solidFill>
                  <a:srgbClr val="0000CC"/>
                </a:solidFill>
              </a:rPr>
              <a:t>sống</a:t>
            </a:r>
            <a:r>
              <a:rPr lang="en-US" sz="4400" dirty="0">
                <a:solidFill>
                  <a:srgbClr val="0000CC"/>
                </a:solidFill>
              </a:rPr>
              <a:t> </a:t>
            </a:r>
            <a:r>
              <a:rPr lang="en-US" sz="4400" dirty="0" err="1">
                <a:solidFill>
                  <a:srgbClr val="0000CC"/>
                </a:solidFill>
              </a:rPr>
              <a:t>hằng</a:t>
            </a:r>
            <a:r>
              <a:rPr lang="en-US" sz="4400" dirty="0">
                <a:solidFill>
                  <a:srgbClr val="0000CC"/>
                </a:solidFill>
              </a:rPr>
              <a:t> </a:t>
            </a:r>
            <a:r>
              <a:rPr lang="en-US" sz="4400" dirty="0" err="1">
                <a:solidFill>
                  <a:srgbClr val="0000CC"/>
                </a:solidFill>
              </a:rPr>
              <a:t>ngày</a:t>
            </a:r>
            <a:r>
              <a:rPr lang="en-US" sz="4400" dirty="0">
                <a:solidFill>
                  <a:srgbClr val="0000CC"/>
                </a:solidFill>
              </a:rPr>
              <a:t> </a:t>
            </a:r>
            <a:r>
              <a:rPr lang="en-US" sz="4400" dirty="0" err="1">
                <a:solidFill>
                  <a:srgbClr val="0000CC"/>
                </a:solidFill>
              </a:rPr>
              <a:t>để</a:t>
            </a:r>
            <a:r>
              <a:rPr lang="en-US" sz="4400" dirty="0">
                <a:solidFill>
                  <a:srgbClr val="0000CC"/>
                </a:solidFill>
              </a:rPr>
              <a:t> </a:t>
            </a:r>
            <a:r>
              <a:rPr lang="en-US" sz="4400" dirty="0" err="1">
                <a:solidFill>
                  <a:srgbClr val="0000CC"/>
                </a:solidFill>
              </a:rPr>
              <a:t>phòng</a:t>
            </a:r>
            <a:r>
              <a:rPr lang="en-US" sz="4400" dirty="0">
                <a:solidFill>
                  <a:srgbClr val="0000CC"/>
                </a:solidFill>
              </a:rPr>
              <a:t> </a:t>
            </a:r>
            <a:r>
              <a:rPr lang="en-US" sz="4400" dirty="0" err="1">
                <a:solidFill>
                  <a:srgbClr val="0000CC"/>
                </a:solidFill>
              </a:rPr>
              <a:t>ngừa</a:t>
            </a:r>
            <a:r>
              <a:rPr lang="en-US" sz="4400" dirty="0">
                <a:solidFill>
                  <a:srgbClr val="0000CC"/>
                </a:solidFill>
              </a:rPr>
              <a:t> </a:t>
            </a:r>
            <a:r>
              <a:rPr lang="en-US" sz="4400" dirty="0" err="1">
                <a:solidFill>
                  <a:srgbClr val="0000CC"/>
                </a:solidFill>
              </a:rPr>
              <a:t>các</a:t>
            </a:r>
            <a:r>
              <a:rPr lang="en-US" sz="4400" dirty="0">
                <a:solidFill>
                  <a:srgbClr val="0000CC"/>
                </a:solidFill>
              </a:rPr>
              <a:t> </a:t>
            </a:r>
            <a:r>
              <a:rPr lang="en-US" sz="4400" dirty="0" err="1">
                <a:solidFill>
                  <a:srgbClr val="0000CC"/>
                </a:solidFill>
              </a:rPr>
              <a:t>hành</a:t>
            </a:r>
            <a:r>
              <a:rPr lang="en-US" sz="4400" dirty="0">
                <a:solidFill>
                  <a:srgbClr val="0000CC"/>
                </a:solidFill>
              </a:rPr>
              <a:t> vi </a:t>
            </a:r>
            <a:r>
              <a:rPr lang="en-US" sz="4400" dirty="0" err="1">
                <a:solidFill>
                  <a:srgbClr val="0000CC"/>
                </a:solidFill>
              </a:rPr>
              <a:t>vi</a:t>
            </a:r>
            <a:r>
              <a:rPr lang="en-US" sz="4400" dirty="0">
                <a:solidFill>
                  <a:srgbClr val="0000CC"/>
                </a:solidFill>
              </a:rPr>
              <a:t> </a:t>
            </a:r>
            <a:r>
              <a:rPr lang="en-US" sz="4400" dirty="0" err="1">
                <a:solidFill>
                  <a:srgbClr val="0000CC"/>
                </a:solidFill>
              </a:rPr>
              <a:t>phạm</a:t>
            </a:r>
            <a:r>
              <a:rPr lang="en-US" sz="4400" dirty="0">
                <a:solidFill>
                  <a:srgbClr val="0000CC"/>
                </a:solidFill>
              </a:rPr>
              <a:t> </a:t>
            </a:r>
            <a:r>
              <a:rPr lang="en-US" sz="4400" dirty="0" err="1">
                <a:solidFill>
                  <a:srgbClr val="0000CC"/>
                </a:solidFill>
              </a:rPr>
              <a:t>pháp</a:t>
            </a:r>
            <a:r>
              <a:rPr lang="en-US" sz="4400" dirty="0">
                <a:solidFill>
                  <a:srgbClr val="0000CC"/>
                </a:solidFill>
              </a:rPr>
              <a:t> </a:t>
            </a:r>
            <a:r>
              <a:rPr lang="en-US" sz="4400" dirty="0" err="1">
                <a:solidFill>
                  <a:srgbClr val="0000CC"/>
                </a:solidFill>
              </a:rPr>
              <a:t>luật</a:t>
            </a:r>
            <a:r>
              <a:rPr lang="en-US" sz="4400" dirty="0">
                <a:solidFill>
                  <a:srgbClr val="0000CC"/>
                </a:solidFill>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oogle Shape;154;p8"/>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6992" t="-937" r="50159" b="17085"/>
          <a:stretch>
            <a:fillRect/>
          </a:stretch>
        </p:blipFill>
        <p:spPr bwMode="auto">
          <a:xfrm>
            <a:off x="0" y="0"/>
            <a:ext cx="120078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AutoShape 6"/>
          <p:cNvSpPr>
            <a:spLocks noChangeArrowheads="1"/>
          </p:cNvSpPr>
          <p:nvPr/>
        </p:nvSpPr>
        <p:spPr bwMode="auto">
          <a:xfrm>
            <a:off x="242046" y="1809750"/>
            <a:ext cx="11765803" cy="2543175"/>
          </a:xfrm>
          <a:prstGeom prst="cloudCallout">
            <a:avLst>
              <a:gd name="adj1" fmla="val -5833"/>
              <a:gd name="adj2" fmla="val 101375"/>
            </a:avLst>
          </a:prstGeom>
          <a:solidFill>
            <a:schemeClr val="bg1"/>
          </a:solidFill>
          <a:ln w="9525">
            <a:solidFill>
              <a:srgbClr val="FF0000"/>
            </a:solidFill>
            <a:round/>
            <a:headEnd/>
            <a:tailEnd/>
          </a:ln>
        </p:spPr>
        <p:txBody>
          <a:bodyPr/>
          <a:lstStyle/>
          <a:p>
            <a:pPr>
              <a:defRPr/>
            </a:pPr>
            <a:endParaRPr lang="en-US" sz="2100" b="1">
              <a:solidFill>
                <a:srgbClr val="333399"/>
              </a:solidFill>
              <a:effectLst>
                <a:outerShdw blurRad="38100" dist="38100" dir="2700000" algn="tl">
                  <a:srgbClr val="C0C0C0"/>
                </a:outerShdw>
              </a:effectLst>
              <a:latin typeface="Times New Roman" panose="02020603050405020304" pitchFamily="18" charset="0"/>
              <a:cs typeface="+mn-cs"/>
            </a:endParaRPr>
          </a:p>
          <a:p>
            <a:pPr algn="ctr">
              <a:defRPr/>
            </a:pPr>
            <a:endParaRPr lang="en-US" sz="2100">
              <a:solidFill>
                <a:srgbClr val="000000"/>
              </a:solidFill>
              <a:latin typeface="Times New Roman" panose="02020603050405020304" pitchFamily="18" charset="0"/>
              <a:cs typeface="+mn-cs"/>
            </a:endParaRPr>
          </a:p>
        </p:txBody>
      </p:sp>
      <p:sp>
        <p:nvSpPr>
          <p:cNvPr id="33796" name="Text Box 9"/>
          <p:cNvSpPr txBox="1">
            <a:spLocks noChangeArrowheads="1"/>
          </p:cNvSpPr>
          <p:nvPr/>
        </p:nvSpPr>
        <p:spPr bwMode="auto">
          <a:xfrm>
            <a:off x="2733675" y="2356037"/>
            <a:ext cx="79168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88900">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sz="2800" b="1" dirty="0" err="1">
                <a:solidFill>
                  <a:srgbClr val="0000CC"/>
                </a:solidFill>
              </a:rPr>
              <a:t>Hãy</a:t>
            </a:r>
            <a:r>
              <a:rPr lang="en-US" sz="2800" b="1" dirty="0">
                <a:solidFill>
                  <a:srgbClr val="0000CC"/>
                </a:solidFill>
              </a:rPr>
              <a:t> </a:t>
            </a:r>
            <a:r>
              <a:rPr lang="en-US" sz="2800" b="1" dirty="0" err="1">
                <a:solidFill>
                  <a:srgbClr val="0000CC"/>
                </a:solidFill>
              </a:rPr>
              <a:t>kể</a:t>
            </a:r>
            <a:r>
              <a:rPr lang="en-US" sz="2800" b="1" dirty="0">
                <a:solidFill>
                  <a:srgbClr val="0000CC"/>
                </a:solidFill>
              </a:rPr>
              <a:t> </a:t>
            </a:r>
            <a:r>
              <a:rPr lang="en-US" sz="2800" b="1" dirty="0" err="1">
                <a:solidFill>
                  <a:srgbClr val="0000CC"/>
                </a:solidFill>
              </a:rPr>
              <a:t>một</a:t>
            </a:r>
            <a:r>
              <a:rPr lang="en-US" sz="2800" b="1" dirty="0">
                <a:solidFill>
                  <a:srgbClr val="0000CC"/>
                </a:solidFill>
              </a:rPr>
              <a:t> </a:t>
            </a:r>
            <a:r>
              <a:rPr lang="en-US" sz="2800" b="1" dirty="0" err="1">
                <a:solidFill>
                  <a:srgbClr val="0000CC"/>
                </a:solidFill>
              </a:rPr>
              <a:t>số</a:t>
            </a:r>
            <a:r>
              <a:rPr lang="en-US" sz="2800" b="1" dirty="0">
                <a:solidFill>
                  <a:srgbClr val="0000CC"/>
                </a:solidFill>
              </a:rPr>
              <a:t> </a:t>
            </a:r>
            <a:r>
              <a:rPr lang="en-US" sz="2800" b="1" dirty="0" err="1">
                <a:solidFill>
                  <a:srgbClr val="0000CC"/>
                </a:solidFill>
              </a:rPr>
              <a:t>hành</a:t>
            </a:r>
            <a:r>
              <a:rPr lang="en-US" sz="2800" b="1" dirty="0">
                <a:solidFill>
                  <a:srgbClr val="0000CC"/>
                </a:solidFill>
              </a:rPr>
              <a:t> vi </a:t>
            </a:r>
            <a:r>
              <a:rPr lang="en-US" sz="2800" b="1" dirty="0" err="1">
                <a:solidFill>
                  <a:srgbClr val="0000CC"/>
                </a:solidFill>
              </a:rPr>
              <a:t>vi</a:t>
            </a:r>
            <a:r>
              <a:rPr lang="en-US" sz="2800" b="1" dirty="0">
                <a:solidFill>
                  <a:srgbClr val="0000CC"/>
                </a:solidFill>
              </a:rPr>
              <a:t> </a:t>
            </a:r>
            <a:r>
              <a:rPr lang="en-US" sz="2800" b="1" dirty="0" err="1">
                <a:solidFill>
                  <a:srgbClr val="0000CC"/>
                </a:solidFill>
              </a:rPr>
              <a:t>phạm</a:t>
            </a:r>
            <a:r>
              <a:rPr lang="en-US" sz="2800" b="1" dirty="0">
                <a:solidFill>
                  <a:srgbClr val="0000CC"/>
                </a:solidFill>
              </a:rPr>
              <a:t> </a:t>
            </a:r>
            <a:r>
              <a:rPr lang="en-US" sz="2800" b="1" dirty="0" err="1">
                <a:solidFill>
                  <a:srgbClr val="0000CC"/>
                </a:solidFill>
              </a:rPr>
              <a:t>pháp</a:t>
            </a:r>
            <a:r>
              <a:rPr lang="en-US" sz="2800" b="1" dirty="0">
                <a:solidFill>
                  <a:srgbClr val="0000CC"/>
                </a:solidFill>
              </a:rPr>
              <a:t> </a:t>
            </a:r>
            <a:r>
              <a:rPr lang="en-US" sz="2800" b="1" dirty="0" err="1">
                <a:solidFill>
                  <a:srgbClr val="0000CC"/>
                </a:solidFill>
              </a:rPr>
              <a:t>luật</a:t>
            </a:r>
            <a:r>
              <a:rPr lang="en-US" sz="2800" b="1" dirty="0">
                <a:solidFill>
                  <a:srgbClr val="0000CC"/>
                </a:solidFill>
              </a:rPr>
              <a:t> </a:t>
            </a:r>
            <a:r>
              <a:rPr lang="en-US" sz="2800" b="1" dirty="0" err="1">
                <a:solidFill>
                  <a:srgbClr val="0000CC"/>
                </a:solidFill>
              </a:rPr>
              <a:t>mà</a:t>
            </a:r>
            <a:r>
              <a:rPr lang="en-US" sz="2800" b="1" dirty="0">
                <a:solidFill>
                  <a:srgbClr val="0000CC"/>
                </a:solidFill>
              </a:rPr>
              <a:t> </a:t>
            </a:r>
            <a:r>
              <a:rPr lang="en-US" sz="2800" b="1" dirty="0" err="1">
                <a:solidFill>
                  <a:srgbClr val="0000CC"/>
                </a:solidFill>
              </a:rPr>
              <a:t>em</a:t>
            </a:r>
            <a:r>
              <a:rPr lang="en-US" sz="2800" b="1" dirty="0">
                <a:solidFill>
                  <a:srgbClr val="0000CC"/>
                </a:solidFill>
              </a:rPr>
              <a:t> </a:t>
            </a:r>
            <a:r>
              <a:rPr lang="en-US" sz="2800" b="1" dirty="0" err="1">
                <a:solidFill>
                  <a:srgbClr val="0000CC"/>
                </a:solidFill>
              </a:rPr>
              <a:t>biết</a:t>
            </a:r>
            <a:r>
              <a:rPr lang="en-US" sz="2800" b="1" dirty="0">
                <a:solidFill>
                  <a:srgbClr val="0000CC"/>
                </a:solidFill>
              </a:rPr>
              <a:t> </a:t>
            </a:r>
            <a:r>
              <a:rPr lang="en-US" sz="2800" b="1" dirty="0" err="1">
                <a:solidFill>
                  <a:srgbClr val="0000CC"/>
                </a:solidFill>
              </a:rPr>
              <a:t>và</a:t>
            </a:r>
            <a:r>
              <a:rPr lang="en-US" sz="2800" b="1" dirty="0">
                <a:solidFill>
                  <a:srgbClr val="0000CC"/>
                </a:solidFill>
              </a:rPr>
              <a:t> </a:t>
            </a:r>
            <a:r>
              <a:rPr lang="en-US" sz="2800" b="1" dirty="0" err="1">
                <a:solidFill>
                  <a:srgbClr val="0000CC"/>
                </a:solidFill>
              </a:rPr>
              <a:t>nêu</a:t>
            </a:r>
            <a:r>
              <a:rPr lang="en-US" sz="2800" b="1" dirty="0">
                <a:solidFill>
                  <a:srgbClr val="0000CC"/>
                </a:solidFill>
              </a:rPr>
              <a:t> </a:t>
            </a:r>
            <a:r>
              <a:rPr lang="en-US" sz="2800" b="1" dirty="0" err="1">
                <a:solidFill>
                  <a:srgbClr val="0000CC"/>
                </a:solidFill>
              </a:rPr>
              <a:t>hậu</a:t>
            </a:r>
            <a:r>
              <a:rPr lang="en-US" sz="2800" b="1" dirty="0">
                <a:solidFill>
                  <a:srgbClr val="0000CC"/>
                </a:solidFill>
              </a:rPr>
              <a:t> </a:t>
            </a:r>
            <a:r>
              <a:rPr lang="en-US" sz="2800" b="1" dirty="0" err="1">
                <a:solidFill>
                  <a:srgbClr val="0000CC"/>
                </a:solidFill>
              </a:rPr>
              <a:t>quả</a:t>
            </a:r>
            <a:r>
              <a:rPr lang="en-US" sz="2800" b="1" dirty="0">
                <a:solidFill>
                  <a:srgbClr val="0000CC"/>
                </a:solidFill>
              </a:rPr>
              <a:t> </a:t>
            </a:r>
            <a:r>
              <a:rPr lang="en-US" sz="2800" b="1" dirty="0" err="1">
                <a:solidFill>
                  <a:srgbClr val="0000CC"/>
                </a:solidFill>
              </a:rPr>
              <a:t>của</a:t>
            </a:r>
            <a:r>
              <a:rPr lang="en-US" sz="2800" b="1" dirty="0">
                <a:solidFill>
                  <a:srgbClr val="0000CC"/>
                </a:solidFill>
              </a:rPr>
              <a:t> </a:t>
            </a:r>
            <a:r>
              <a:rPr lang="en-US" sz="2800" b="1" dirty="0" err="1">
                <a:solidFill>
                  <a:srgbClr val="0000CC"/>
                </a:solidFill>
              </a:rPr>
              <a:t>hành</a:t>
            </a:r>
            <a:r>
              <a:rPr lang="en-US" sz="2800" b="1" dirty="0">
                <a:solidFill>
                  <a:srgbClr val="0000CC"/>
                </a:solidFill>
              </a:rPr>
              <a:t> vi </a:t>
            </a:r>
            <a:r>
              <a:rPr lang="en-US" sz="2800" b="1" dirty="0" err="1">
                <a:solidFill>
                  <a:srgbClr val="0000CC"/>
                </a:solidFill>
              </a:rPr>
              <a:t>đó</a:t>
            </a:r>
            <a:r>
              <a:rPr lang="en-US" sz="2800" b="1" dirty="0">
                <a:solidFill>
                  <a:srgbClr val="0000CC"/>
                </a:solidFill>
              </a:rPr>
              <a:t>.</a:t>
            </a:r>
          </a:p>
        </p:txBody>
      </p:sp>
      <p:pic>
        <p:nvPicPr>
          <p:cNvPr id="7" name="图片 5"/>
          <p:cNvPicPr>
            <a:picLocks noChangeAspect="1"/>
          </p:cNvPicPr>
          <p:nvPr/>
        </p:nvPicPr>
        <p:blipFill>
          <a:blip r:embed="rId3">
            <a:extLst>
              <a:ext uri="{28A0092B-C50C-407E-A947-70E740481C1C}">
                <a14:useLocalDpi xmlns:a14="http://schemas.microsoft.com/office/drawing/2010/main" val="0"/>
              </a:ext>
            </a:extLst>
          </a:blip>
          <a:srcRect l="40933" t="24564" r="38580" b="26282"/>
          <a:stretch>
            <a:fillRect/>
          </a:stretch>
        </p:blipFill>
        <p:spPr bwMode="auto">
          <a:xfrm>
            <a:off x="66674" y="4352925"/>
            <a:ext cx="2047875"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981074" y="282575"/>
            <a:ext cx="96694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lnSpc>
                <a:spcPct val="150000"/>
              </a:lnSpc>
            </a:pPr>
            <a:r>
              <a:rPr lang="en-US" altLang="en-US" sz="3600" b="1" dirty="0">
                <a:solidFill>
                  <a:srgbClr val="0070C0"/>
                </a:solidFill>
                <a:latin typeface="SVN-Very Berry"/>
                <a:ea typeface="Microsoft YaHei" pitchFamily="34" charset="-122"/>
                <a:cs typeface="Times New Roman" pitchFamily="18" charset="0"/>
              </a:rPr>
              <a:t>HOẠT ĐỘNG CHIA SẺ TRẢI NGHIỆM</a:t>
            </a:r>
            <a:endParaRPr lang="it-IT" altLang="en-US" sz="3600" b="1" dirty="0">
              <a:solidFill>
                <a:srgbClr val="FF0000"/>
              </a:solidFill>
              <a:latin typeface="SVN-Very Berry"/>
              <a:ea typeface="Microsoft YaHei" pitchFamily="34"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0-#ppt_w/2"/>
                                          </p:val>
                                        </p:tav>
                                        <p:tav tm="100000">
                                          <p:val>
                                            <p:strVal val="#ppt_x"/>
                                          </p:val>
                                        </p:tav>
                                      </p:tavLst>
                                    </p:anim>
                                    <p:anim calcmode="lin" valueType="num">
                                      <p:cBhvr additive="base">
                                        <p:cTn id="1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5965" y="211216"/>
            <a:ext cx="6750423" cy="707886"/>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4000" b="1" dirty="0">
                <a:solidFill>
                  <a:srgbClr val="0000CC"/>
                </a:solidFill>
                <a:latin typeface="#9Slide03 AllRoundGothic"/>
              </a:rPr>
              <a:t>VÍ DỤ</a:t>
            </a:r>
          </a:p>
        </p:txBody>
      </p:sp>
      <p:sp>
        <p:nvSpPr>
          <p:cNvPr id="2" name="Rectangle 1"/>
          <p:cNvSpPr/>
          <p:nvPr/>
        </p:nvSpPr>
        <p:spPr>
          <a:xfrm>
            <a:off x="322729" y="1472044"/>
            <a:ext cx="11631706" cy="3970318"/>
          </a:xfrm>
          <a:prstGeom prst="rect">
            <a:avLst/>
          </a:prstGeom>
        </p:spPr>
        <p:txBody>
          <a:bodyPr wrap="square">
            <a:spAutoFit/>
          </a:bodyPr>
          <a:lstStyle/>
          <a:p>
            <a:pPr algn="just"/>
            <a:r>
              <a:rPr lang="vi-VN" sz="3600" b="1" dirty="0">
                <a:solidFill>
                  <a:srgbClr val="0000CC"/>
                </a:solidFill>
              </a:rPr>
              <a:t>- Hành vi vi phạm pháp luật: </a:t>
            </a:r>
            <a:r>
              <a:rPr lang="vi-VN" sz="3600" dirty="0">
                <a:solidFill>
                  <a:srgbClr val="0000CC"/>
                </a:solidFill>
              </a:rPr>
              <a:t>Tại một ngã tư giao thông, ông M (nhân viên) và ông N (thủ trưởng) cùng làm tại một cơ quan, do mải nói chuyện, không chú ý nên cả hai ông đều điều khiển xe máy vượt đèn đỏ nhưng không gây tai nạn giao thông.</a:t>
            </a:r>
          </a:p>
          <a:p>
            <a:pPr algn="just"/>
            <a:r>
              <a:rPr lang="vi-VN" sz="3600" b="1" dirty="0">
                <a:solidFill>
                  <a:srgbClr val="0000CC"/>
                </a:solidFill>
              </a:rPr>
              <a:t>- Hậu quả: </a:t>
            </a:r>
            <a:r>
              <a:rPr lang="vi-VN" sz="3600" dirty="0">
                <a:solidFill>
                  <a:srgbClr val="0000CC"/>
                </a:solidFill>
              </a:rPr>
              <a:t>Ông M và ông N bị lập biên bản và nộp phạt hành chính 4</a:t>
            </a:r>
            <a:r>
              <a:rPr lang="en-US" sz="3600" dirty="0">
                <a:solidFill>
                  <a:srgbClr val="0000CC"/>
                </a:solidFill>
              </a:rPr>
              <a:t>.0</a:t>
            </a:r>
            <a:r>
              <a:rPr lang="vi-VN" sz="3600" dirty="0">
                <a:solidFill>
                  <a:srgbClr val="0000CC"/>
                </a:solidFill>
              </a:rPr>
              <a:t>00.000 đồng.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2338" y="949325"/>
            <a:ext cx="1066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396" name="组合 11"/>
          <p:cNvGrpSpPr>
            <a:grpSpLocks/>
          </p:cNvGrpSpPr>
          <p:nvPr/>
        </p:nvGrpSpPr>
        <p:grpSpPr bwMode="auto">
          <a:xfrm>
            <a:off x="3190875" y="185738"/>
            <a:ext cx="7034213" cy="5295900"/>
            <a:chOff x="-558688" y="0"/>
            <a:chExt cx="9107943" cy="6858000"/>
          </a:xfrm>
        </p:grpSpPr>
        <p:pic>
          <p:nvPicPr>
            <p:cNvPr id="59397"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688" y="0"/>
              <a:ext cx="910794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6" cstate="print"/>
            <a:stretch>
              <a:fillRect/>
            </a:stretch>
          </p:blipFill>
          <p:spPr>
            <a:xfrm>
              <a:off x="-183716" y="279400"/>
              <a:ext cx="8362072" cy="6299199"/>
            </a:xfrm>
            <a:prstGeom prst="rect">
              <a:avLst/>
            </a:prstGeom>
            <a:effectLst>
              <a:innerShdw blurRad="114300">
                <a:prstClr val="black"/>
              </a:innerShdw>
            </a:effectLst>
          </p:spPr>
        </p:pic>
      </p:grpSp>
      <p:pic>
        <p:nvPicPr>
          <p:cNvPr id="15" name="图片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05588" y="4368800"/>
            <a:ext cx="48260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3338781">
            <a:off x="9958388" y="590550"/>
            <a:ext cx="10636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1" name="TextBox 3"/>
          <p:cNvSpPr txBox="1">
            <a:spLocks noChangeArrowheads="1"/>
          </p:cNvSpPr>
          <p:nvPr/>
        </p:nvSpPr>
        <p:spPr bwMode="auto">
          <a:xfrm>
            <a:off x="3152775" y="2149475"/>
            <a:ext cx="6478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fontAlgn="base">
              <a:spcBef>
                <a:spcPct val="0"/>
              </a:spcBef>
              <a:spcAft>
                <a:spcPct val="0"/>
              </a:spcAft>
              <a:defRPr>
                <a:solidFill>
                  <a:schemeClr val="tx1"/>
                </a:solidFill>
                <a:latin typeface="Calibri" pitchFamily="34" charset="0"/>
                <a:cs typeface="Arial" pitchFamily="34" charset="0"/>
              </a:defRPr>
            </a:lvl6pPr>
            <a:lvl7pPr marL="2971800" indent="-228600" defTabSz="457200" fontAlgn="base">
              <a:spcBef>
                <a:spcPct val="0"/>
              </a:spcBef>
              <a:spcAft>
                <a:spcPct val="0"/>
              </a:spcAft>
              <a:defRPr>
                <a:solidFill>
                  <a:schemeClr val="tx1"/>
                </a:solidFill>
                <a:latin typeface="Calibri" pitchFamily="34" charset="0"/>
                <a:cs typeface="Arial" pitchFamily="34" charset="0"/>
              </a:defRPr>
            </a:lvl7pPr>
            <a:lvl8pPr marL="3429000" indent="-228600" defTabSz="457200" fontAlgn="base">
              <a:spcBef>
                <a:spcPct val="0"/>
              </a:spcBef>
              <a:spcAft>
                <a:spcPct val="0"/>
              </a:spcAft>
              <a:defRPr>
                <a:solidFill>
                  <a:schemeClr val="tx1"/>
                </a:solidFill>
                <a:latin typeface="Calibri" pitchFamily="34" charset="0"/>
                <a:cs typeface="Arial" pitchFamily="34" charset="0"/>
              </a:defRPr>
            </a:lvl8pPr>
            <a:lvl9pPr marL="3886200" indent="-228600" defTabSz="457200" fontAlgn="base">
              <a:spcBef>
                <a:spcPct val="0"/>
              </a:spcBef>
              <a:spcAft>
                <a:spcPct val="0"/>
              </a:spcAft>
              <a:defRPr>
                <a:solidFill>
                  <a:schemeClr val="tx1"/>
                </a:solidFill>
                <a:latin typeface="Calibri" pitchFamily="34" charset="0"/>
                <a:cs typeface="Arial" pitchFamily="34" charset="0"/>
              </a:defRPr>
            </a:lvl9pPr>
          </a:lstStyle>
          <a:p>
            <a:pPr algn="ctr"/>
            <a:r>
              <a:rPr lang="vi-VN" sz="7200" b="1">
                <a:solidFill>
                  <a:srgbClr val="D8181D"/>
                </a:solidFill>
                <a:latin typeface="SVN-Caprica Script"/>
                <a:ea typeface="Microsoft YaHei" pitchFamily="34" charset="-122"/>
              </a:rPr>
              <a:t>KHÁM PHÁ</a:t>
            </a:r>
            <a:endParaRPr lang="en-US" sz="7200" b="1">
              <a:solidFill>
                <a:srgbClr val="D8181D"/>
              </a:solidFill>
              <a:latin typeface="SVN-Caprica Script"/>
              <a:ea typeface="Microsoft YaHei" pitchFamily="34" charset="-122"/>
            </a:endParaRPr>
          </a:p>
        </p:txBody>
      </p:sp>
      <p:pic>
        <p:nvPicPr>
          <p:cNvPr id="59402" name="图片 89"/>
          <p:cNvPicPr>
            <a:picLocks noChangeAspect="1"/>
          </p:cNvPicPr>
          <p:nvPr/>
        </p:nvPicPr>
        <p:blipFill>
          <a:blip r:embed="rId9" cstate="print">
            <a:extLst>
              <a:ext uri="{28A0092B-C50C-407E-A947-70E740481C1C}">
                <a14:useLocalDpi xmlns:a14="http://schemas.microsoft.com/office/drawing/2010/main" val="0"/>
              </a:ext>
            </a:extLst>
          </a:blip>
          <a:srcRect l="32401" t="5627" r="27635" b="61389"/>
          <a:stretch>
            <a:fillRect/>
          </a:stretch>
        </p:blipFill>
        <p:spPr bwMode="auto">
          <a:xfrm>
            <a:off x="1068388" y="188913"/>
            <a:ext cx="298608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62950" y="-441325"/>
            <a:ext cx="1658938"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图片 85"/>
          <p:cNvPicPr>
            <a:picLocks noChangeAspect="1"/>
          </p:cNvPicPr>
          <p:nvPr/>
        </p:nvPicPr>
        <p:blipFill>
          <a:blip r:embed="rId11">
            <a:extLst>
              <a:ext uri="{28A0092B-C50C-407E-A947-70E740481C1C}">
                <a14:useLocalDpi xmlns:a14="http://schemas.microsoft.com/office/drawing/2010/main" val="0"/>
              </a:ext>
            </a:extLst>
          </a:blip>
          <a:srcRect l="49130" t="14388" r="42722" b="70242"/>
          <a:stretch>
            <a:fillRect/>
          </a:stretch>
        </p:blipFill>
        <p:spPr bwMode="auto">
          <a:xfrm>
            <a:off x="2322513" y="-58738"/>
            <a:ext cx="11811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5" name="图片 84"/>
          <p:cNvPicPr>
            <a:picLocks noChangeAspect="1"/>
          </p:cNvPicPr>
          <p:nvPr/>
        </p:nvPicPr>
        <p:blipFill>
          <a:blip r:embed="rId12">
            <a:extLst>
              <a:ext uri="{28A0092B-C50C-407E-A947-70E740481C1C}">
                <a14:useLocalDpi xmlns:a14="http://schemas.microsoft.com/office/drawing/2010/main" val="0"/>
              </a:ext>
            </a:extLst>
          </a:blip>
          <a:srcRect l="49130" t="14388" r="42722" b="70242"/>
          <a:stretch>
            <a:fillRect/>
          </a:stretch>
        </p:blipFill>
        <p:spPr bwMode="auto">
          <a:xfrm>
            <a:off x="2738438" y="-428625"/>
            <a:ext cx="165576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6" name="图片 11"/>
          <p:cNvPicPr>
            <a:picLocks noChangeAspect="1"/>
          </p:cNvPicPr>
          <p:nvPr/>
        </p:nvPicPr>
        <p:blipFill>
          <a:blip r:embed="rId12">
            <a:extLst>
              <a:ext uri="{28A0092B-C50C-407E-A947-70E740481C1C}">
                <a14:useLocalDpi xmlns:a14="http://schemas.microsoft.com/office/drawing/2010/main" val="0"/>
              </a:ext>
            </a:extLst>
          </a:blip>
          <a:srcRect l="49130" t="14388" r="42722" b="70242"/>
          <a:stretch>
            <a:fillRect/>
          </a:stretch>
        </p:blipFill>
        <p:spPr bwMode="auto">
          <a:xfrm>
            <a:off x="7964488" y="-277813"/>
            <a:ext cx="116205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7" name="Picture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063038" y="112713"/>
            <a:ext cx="1657350"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8" name="Picture 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936288" y="0"/>
            <a:ext cx="125571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6288" y="0"/>
            <a:ext cx="1255712" cy="121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277813" y="203200"/>
            <a:ext cx="11914187" cy="6183313"/>
          </a:xfrm>
          <a:prstGeom prst="rect">
            <a:avLst/>
          </a:prstGeom>
          <a:blipFill dpi="0" rotWithShape="1">
            <a:blip r:embed="rId4">
              <a:alphaModFix amt="1000"/>
            </a:blip>
            <a:srcRect l="6453" t="2155" r="6544" b="13266"/>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444" name="Rectangle 9"/>
          <p:cNvSpPr>
            <a:spLocks noChangeArrowheads="1"/>
          </p:cNvSpPr>
          <p:nvPr/>
        </p:nvSpPr>
        <p:spPr bwMode="auto">
          <a:xfrm>
            <a:off x="3012141" y="2694691"/>
            <a:ext cx="691804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tabLst>
                <a:tab pos="252413" algn="l"/>
              </a:tabLst>
            </a:pPr>
            <a:r>
              <a:rPr lang="en-US" sz="5400" b="1" dirty="0">
                <a:solidFill>
                  <a:srgbClr val="FF0000"/>
                </a:solidFill>
              </a:rPr>
              <a:t>1. Vi </a:t>
            </a:r>
            <a:r>
              <a:rPr lang="en-US" sz="5400" b="1" dirty="0" err="1">
                <a:solidFill>
                  <a:srgbClr val="FF0000"/>
                </a:solidFill>
              </a:rPr>
              <a:t>phạm</a:t>
            </a:r>
            <a:r>
              <a:rPr lang="en-US" sz="5400" b="1" dirty="0">
                <a:solidFill>
                  <a:srgbClr val="FF0000"/>
                </a:solidFill>
              </a:rPr>
              <a:t> </a:t>
            </a:r>
            <a:r>
              <a:rPr lang="en-US" sz="5400" b="1" dirty="0" err="1">
                <a:solidFill>
                  <a:srgbClr val="FF0000"/>
                </a:solidFill>
              </a:rPr>
              <a:t>pháp</a:t>
            </a:r>
            <a:r>
              <a:rPr lang="en-US" sz="5400" b="1" dirty="0">
                <a:solidFill>
                  <a:srgbClr val="FF0000"/>
                </a:solidFill>
              </a:rPr>
              <a:t> </a:t>
            </a:r>
            <a:r>
              <a:rPr lang="en-US" sz="5400" b="1" dirty="0" err="1">
                <a:solidFill>
                  <a:srgbClr val="FF0000"/>
                </a:solidFill>
              </a:rPr>
              <a:t>luật</a:t>
            </a:r>
            <a:endParaRPr lang="en-US" sz="5400" dirty="0">
              <a:solidFill>
                <a:srgbClr val="FF0000"/>
              </a:solidFill>
            </a:endParaRPr>
          </a:p>
          <a:p>
            <a:pPr>
              <a:tabLst>
                <a:tab pos="252413" algn="l"/>
              </a:tabLst>
            </a:pPr>
            <a:endParaRPr lang="en-US" sz="5400" b="1" dirty="0">
              <a:solidFill>
                <a:srgbClr val="FF0000"/>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42821" y="211216"/>
            <a:ext cx="8506368" cy="1015663"/>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6000" dirty="0">
                <a:solidFill>
                  <a:srgbClr val="0000CC"/>
                </a:solidFill>
                <a:latin typeface="#9Slide03 AllRoundGothic"/>
              </a:rPr>
              <a:t>HOẠT ĐỘNG CÁ NHÂN</a:t>
            </a:r>
          </a:p>
        </p:txBody>
      </p:sp>
      <p:sp>
        <p:nvSpPr>
          <p:cNvPr id="4" name="TextBox 3"/>
          <p:cNvSpPr txBox="1">
            <a:spLocks noChangeArrowheads="1"/>
          </p:cNvSpPr>
          <p:nvPr/>
        </p:nvSpPr>
        <p:spPr bwMode="auto">
          <a:xfrm>
            <a:off x="336550" y="1535113"/>
            <a:ext cx="1164431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3000" b="1" dirty="0">
                <a:solidFill>
                  <a:srgbClr val="0000CC"/>
                </a:solidFill>
                <a:latin typeface="#9Slide04 Manuale Bold"/>
              </a:rPr>
              <a:t>ĐỘC THÔNG TIN VÀ TRẢ LỜI CÂU HỎI</a:t>
            </a:r>
          </a:p>
          <a:p>
            <a:pPr algn="just"/>
            <a:r>
              <a:rPr lang="en-US" sz="4000" dirty="0" err="1">
                <a:solidFill>
                  <a:srgbClr val="0000CC"/>
                </a:solidFill>
              </a:rPr>
              <a:t>a.Em</a:t>
            </a:r>
            <a:r>
              <a:rPr lang="en-US" sz="4000" dirty="0">
                <a:solidFill>
                  <a:srgbClr val="0000CC"/>
                </a:solidFill>
              </a:rPr>
              <a:t> </a:t>
            </a:r>
            <a:r>
              <a:rPr lang="en-US" sz="4000" dirty="0" err="1">
                <a:solidFill>
                  <a:srgbClr val="0000CC"/>
                </a:solidFill>
              </a:rPr>
              <a:t>hãy</a:t>
            </a:r>
            <a:r>
              <a:rPr lang="en-US" sz="4000" dirty="0">
                <a:solidFill>
                  <a:srgbClr val="0000CC"/>
                </a:solidFill>
              </a:rPr>
              <a:t> </a:t>
            </a:r>
            <a:r>
              <a:rPr lang="en-US" sz="4000" dirty="0" err="1">
                <a:solidFill>
                  <a:srgbClr val="0000CC"/>
                </a:solidFill>
              </a:rPr>
              <a:t>dựa</a:t>
            </a:r>
            <a:r>
              <a:rPr lang="en-US" sz="4000" dirty="0">
                <a:solidFill>
                  <a:srgbClr val="0000CC"/>
                </a:solidFill>
              </a:rPr>
              <a:t> </a:t>
            </a:r>
            <a:r>
              <a:rPr lang="en-US" sz="4000" dirty="0" err="1">
                <a:solidFill>
                  <a:srgbClr val="0000CC"/>
                </a:solidFill>
              </a:rPr>
              <a:t>vào</a:t>
            </a:r>
            <a:r>
              <a:rPr lang="en-US" sz="4000" dirty="0">
                <a:solidFill>
                  <a:srgbClr val="0000CC"/>
                </a:solidFill>
              </a:rPr>
              <a:t> </a:t>
            </a:r>
            <a:r>
              <a:rPr lang="en-US" sz="4000" dirty="0" err="1">
                <a:solidFill>
                  <a:srgbClr val="0000CC"/>
                </a:solidFill>
              </a:rPr>
              <a:t>nội</a:t>
            </a:r>
            <a:r>
              <a:rPr lang="en-US" sz="4000" dirty="0">
                <a:solidFill>
                  <a:srgbClr val="0000CC"/>
                </a:solidFill>
              </a:rPr>
              <a:t> dung </a:t>
            </a:r>
            <a:r>
              <a:rPr lang="en-US" sz="4000" dirty="0" err="1">
                <a:solidFill>
                  <a:srgbClr val="0000CC"/>
                </a:solidFill>
              </a:rPr>
              <a:t>vể</a:t>
            </a:r>
            <a:r>
              <a:rPr lang="en-US" sz="4000" dirty="0">
                <a:solidFill>
                  <a:srgbClr val="0000CC"/>
                </a:solidFill>
              </a:rPr>
              <a:t> </a:t>
            </a:r>
            <a:r>
              <a:rPr lang="en-US" sz="4000" dirty="0" err="1">
                <a:solidFill>
                  <a:srgbClr val="0000CC"/>
                </a:solidFill>
              </a:rPr>
              <a:t>dấu</a:t>
            </a:r>
            <a:r>
              <a:rPr lang="en-US" sz="4000" dirty="0">
                <a:solidFill>
                  <a:srgbClr val="0000CC"/>
                </a:solidFill>
              </a:rPr>
              <a:t> </a:t>
            </a:r>
            <a:r>
              <a:rPr lang="en-US" sz="4000" dirty="0" err="1">
                <a:solidFill>
                  <a:srgbClr val="0000CC"/>
                </a:solidFill>
              </a:rPr>
              <a:t>hiệu</a:t>
            </a:r>
            <a:r>
              <a:rPr lang="en-US" sz="4000" dirty="0">
                <a:solidFill>
                  <a:srgbClr val="0000CC"/>
                </a:solidFill>
              </a:rPr>
              <a:t> </a:t>
            </a:r>
            <a:r>
              <a:rPr lang="en-US" sz="4000" dirty="0" err="1">
                <a:solidFill>
                  <a:srgbClr val="0000CC"/>
                </a:solidFill>
              </a:rPr>
              <a:t>và</a:t>
            </a:r>
            <a:r>
              <a:rPr lang="en-US" sz="4000" dirty="0">
                <a:solidFill>
                  <a:srgbClr val="0000CC"/>
                </a:solidFill>
              </a:rPr>
              <a:t> </a:t>
            </a:r>
            <a:r>
              <a:rPr lang="en-US" sz="4000" dirty="0" err="1">
                <a:solidFill>
                  <a:srgbClr val="0000CC"/>
                </a:solidFill>
              </a:rPr>
              <a:t>phân</a:t>
            </a:r>
            <a:r>
              <a:rPr lang="en-US" sz="4000" dirty="0">
                <a:solidFill>
                  <a:srgbClr val="0000CC"/>
                </a:solidFill>
              </a:rPr>
              <a:t> </a:t>
            </a:r>
            <a:r>
              <a:rPr lang="en-US" sz="4000" dirty="0" err="1">
                <a:solidFill>
                  <a:srgbClr val="0000CC"/>
                </a:solidFill>
              </a:rPr>
              <a:t>loại</a:t>
            </a:r>
            <a:r>
              <a:rPr lang="en-US" sz="4000" dirty="0">
                <a:solidFill>
                  <a:srgbClr val="0000CC"/>
                </a:solidFill>
              </a:rPr>
              <a:t> </a:t>
            </a:r>
            <a:r>
              <a:rPr lang="en-US" sz="4000" dirty="0" err="1">
                <a:solidFill>
                  <a:srgbClr val="0000CC"/>
                </a:solidFill>
              </a:rPr>
              <a:t>của</a:t>
            </a:r>
            <a:r>
              <a:rPr lang="en-US" sz="4000" dirty="0">
                <a:solidFill>
                  <a:srgbClr val="0000CC"/>
                </a:solidFill>
              </a:rPr>
              <a:t> </a:t>
            </a:r>
            <a:r>
              <a:rPr lang="en-US" sz="4000" dirty="0" err="1">
                <a:solidFill>
                  <a:srgbClr val="0000CC"/>
                </a:solidFill>
              </a:rPr>
              <a:t>các</a:t>
            </a:r>
            <a:r>
              <a:rPr lang="en-US" sz="4000" dirty="0">
                <a:solidFill>
                  <a:srgbClr val="0000CC"/>
                </a:solidFill>
              </a:rPr>
              <a:t> </a:t>
            </a:r>
            <a:r>
              <a:rPr lang="en-US" sz="4000" dirty="0" err="1">
                <a:solidFill>
                  <a:srgbClr val="0000CC"/>
                </a:solidFill>
              </a:rPr>
              <a:t>loại</a:t>
            </a:r>
            <a:r>
              <a:rPr lang="en-US" sz="4000" dirty="0">
                <a:solidFill>
                  <a:srgbClr val="0000CC"/>
                </a:solidFill>
              </a:rPr>
              <a:t> vi </a:t>
            </a:r>
            <a:r>
              <a:rPr lang="en-US" sz="4000" dirty="0" err="1">
                <a:solidFill>
                  <a:srgbClr val="0000CC"/>
                </a:solidFill>
              </a:rPr>
              <a:t>phạm</a:t>
            </a:r>
            <a:r>
              <a:rPr lang="en-US" sz="4000" dirty="0">
                <a:solidFill>
                  <a:srgbClr val="0000CC"/>
                </a:solidFill>
              </a:rPr>
              <a:t> </a:t>
            </a:r>
            <a:r>
              <a:rPr lang="en-US" sz="4000" dirty="0" err="1">
                <a:solidFill>
                  <a:srgbClr val="0000CC"/>
                </a:solidFill>
              </a:rPr>
              <a:t>pháp</a:t>
            </a:r>
            <a:r>
              <a:rPr lang="en-US" sz="4000" dirty="0">
                <a:solidFill>
                  <a:srgbClr val="0000CC"/>
                </a:solidFill>
              </a:rPr>
              <a:t> </a:t>
            </a:r>
            <a:r>
              <a:rPr lang="en-US" sz="4000" dirty="0" err="1">
                <a:solidFill>
                  <a:srgbClr val="0000CC"/>
                </a:solidFill>
              </a:rPr>
              <a:t>luật</a:t>
            </a:r>
            <a:r>
              <a:rPr lang="en-US" sz="4000" dirty="0">
                <a:solidFill>
                  <a:srgbClr val="0000CC"/>
                </a:solidFill>
              </a:rPr>
              <a:t> </a:t>
            </a:r>
            <a:r>
              <a:rPr lang="en-US" sz="4000" dirty="0" err="1">
                <a:solidFill>
                  <a:srgbClr val="0000CC"/>
                </a:solidFill>
              </a:rPr>
              <a:t>để</a:t>
            </a:r>
            <a:r>
              <a:rPr lang="en-US" sz="4000" dirty="0">
                <a:solidFill>
                  <a:srgbClr val="0000CC"/>
                </a:solidFill>
              </a:rPr>
              <a:t> </a:t>
            </a:r>
            <a:r>
              <a:rPr lang="en-US" sz="4000" dirty="0" err="1">
                <a:solidFill>
                  <a:srgbClr val="0000CC"/>
                </a:solidFill>
              </a:rPr>
              <a:t>xác</a:t>
            </a:r>
            <a:r>
              <a:rPr lang="en-US" sz="4000" dirty="0">
                <a:solidFill>
                  <a:srgbClr val="0000CC"/>
                </a:solidFill>
              </a:rPr>
              <a:t> </a:t>
            </a:r>
            <a:r>
              <a:rPr lang="en-US" sz="4000" dirty="0" err="1">
                <a:solidFill>
                  <a:srgbClr val="0000CC"/>
                </a:solidFill>
              </a:rPr>
              <a:t>định</a:t>
            </a:r>
            <a:r>
              <a:rPr lang="en-US" sz="4000" dirty="0">
                <a:solidFill>
                  <a:srgbClr val="0000CC"/>
                </a:solidFill>
              </a:rPr>
              <a:t> </a:t>
            </a:r>
            <a:r>
              <a:rPr lang="en-US" sz="4000" dirty="0" err="1">
                <a:solidFill>
                  <a:srgbClr val="0000CC"/>
                </a:solidFill>
              </a:rPr>
              <a:t>dấu</a:t>
            </a:r>
            <a:r>
              <a:rPr lang="en-US" sz="4000" dirty="0">
                <a:solidFill>
                  <a:srgbClr val="0000CC"/>
                </a:solidFill>
              </a:rPr>
              <a:t> </a:t>
            </a:r>
            <a:r>
              <a:rPr lang="en-US" sz="4000" dirty="0" err="1">
                <a:solidFill>
                  <a:srgbClr val="0000CC"/>
                </a:solidFill>
              </a:rPr>
              <a:t>hiệu</a:t>
            </a:r>
            <a:r>
              <a:rPr lang="en-US" sz="4000" dirty="0">
                <a:solidFill>
                  <a:srgbClr val="0000CC"/>
                </a:solidFill>
              </a:rPr>
              <a:t> vi </a:t>
            </a:r>
            <a:r>
              <a:rPr lang="en-US" sz="4000" dirty="0" err="1">
                <a:solidFill>
                  <a:srgbClr val="0000CC"/>
                </a:solidFill>
              </a:rPr>
              <a:t>phạm</a:t>
            </a:r>
            <a:r>
              <a:rPr lang="en-US" sz="4000" dirty="0">
                <a:solidFill>
                  <a:srgbClr val="0000CC"/>
                </a:solidFill>
              </a:rPr>
              <a:t> </a:t>
            </a:r>
            <a:r>
              <a:rPr lang="en-US" sz="4000" dirty="0" err="1">
                <a:solidFill>
                  <a:srgbClr val="0000CC"/>
                </a:solidFill>
              </a:rPr>
              <a:t>pháp</a:t>
            </a:r>
            <a:r>
              <a:rPr lang="en-US" sz="4000" dirty="0">
                <a:solidFill>
                  <a:srgbClr val="0000CC"/>
                </a:solidFill>
              </a:rPr>
              <a:t> </a:t>
            </a:r>
            <a:r>
              <a:rPr lang="en-US" sz="4000" dirty="0" err="1">
                <a:solidFill>
                  <a:srgbClr val="0000CC"/>
                </a:solidFill>
              </a:rPr>
              <a:t>luật</a:t>
            </a:r>
            <a:r>
              <a:rPr lang="en-US" sz="4000" dirty="0">
                <a:solidFill>
                  <a:srgbClr val="0000CC"/>
                </a:solidFill>
              </a:rPr>
              <a:t> </a:t>
            </a:r>
            <a:r>
              <a:rPr lang="en-US" sz="4000" dirty="0" err="1">
                <a:solidFill>
                  <a:srgbClr val="0000CC"/>
                </a:solidFill>
              </a:rPr>
              <a:t>và</a:t>
            </a:r>
            <a:r>
              <a:rPr lang="en-US" sz="4000" dirty="0">
                <a:solidFill>
                  <a:srgbClr val="0000CC"/>
                </a:solidFill>
              </a:rPr>
              <a:t> </a:t>
            </a:r>
            <a:r>
              <a:rPr lang="en-US" sz="4000" dirty="0" err="1">
                <a:solidFill>
                  <a:srgbClr val="0000CC"/>
                </a:solidFill>
              </a:rPr>
              <a:t>phân</a:t>
            </a:r>
            <a:r>
              <a:rPr lang="en-US" sz="4000" dirty="0">
                <a:solidFill>
                  <a:srgbClr val="0000CC"/>
                </a:solidFill>
              </a:rPr>
              <a:t> </a:t>
            </a:r>
            <a:r>
              <a:rPr lang="en-US" sz="4000" dirty="0" err="1">
                <a:solidFill>
                  <a:srgbClr val="0000CC"/>
                </a:solidFill>
              </a:rPr>
              <a:t>loại</a:t>
            </a:r>
            <a:r>
              <a:rPr lang="en-US" sz="4000" dirty="0">
                <a:solidFill>
                  <a:srgbClr val="0000CC"/>
                </a:solidFill>
              </a:rPr>
              <a:t> vi </a:t>
            </a:r>
            <a:r>
              <a:rPr lang="en-US" sz="4000" dirty="0" err="1">
                <a:solidFill>
                  <a:srgbClr val="0000CC"/>
                </a:solidFill>
              </a:rPr>
              <a:t>phạm</a:t>
            </a:r>
            <a:r>
              <a:rPr lang="en-US" sz="4000" dirty="0">
                <a:solidFill>
                  <a:srgbClr val="0000CC"/>
                </a:solidFill>
              </a:rPr>
              <a:t> </a:t>
            </a:r>
            <a:r>
              <a:rPr lang="en-US" sz="4000" dirty="0" err="1">
                <a:solidFill>
                  <a:srgbClr val="0000CC"/>
                </a:solidFill>
              </a:rPr>
              <a:t>pháp</a:t>
            </a:r>
            <a:r>
              <a:rPr lang="en-US" sz="4000" dirty="0">
                <a:solidFill>
                  <a:srgbClr val="0000CC"/>
                </a:solidFill>
              </a:rPr>
              <a:t> </a:t>
            </a:r>
            <a:r>
              <a:rPr lang="en-US" sz="4000" dirty="0" err="1">
                <a:solidFill>
                  <a:srgbClr val="0000CC"/>
                </a:solidFill>
              </a:rPr>
              <a:t>luật</a:t>
            </a:r>
            <a:r>
              <a:rPr lang="en-US" sz="4000" dirty="0">
                <a:solidFill>
                  <a:srgbClr val="0000CC"/>
                </a:solidFill>
              </a:rPr>
              <a:t> </a:t>
            </a:r>
            <a:r>
              <a:rPr lang="en-US" sz="4000" dirty="0" err="1">
                <a:solidFill>
                  <a:srgbClr val="0000CC"/>
                </a:solidFill>
              </a:rPr>
              <a:t>của</a:t>
            </a:r>
            <a:r>
              <a:rPr lang="en-US" sz="4000" dirty="0">
                <a:solidFill>
                  <a:srgbClr val="0000CC"/>
                </a:solidFill>
              </a:rPr>
              <a:t> </a:t>
            </a:r>
            <a:r>
              <a:rPr lang="en-US" sz="4000" dirty="0" err="1">
                <a:solidFill>
                  <a:srgbClr val="0000CC"/>
                </a:solidFill>
              </a:rPr>
              <a:t>mỗi</a:t>
            </a:r>
            <a:r>
              <a:rPr lang="en-US" sz="4000" dirty="0">
                <a:solidFill>
                  <a:srgbClr val="0000CC"/>
                </a:solidFill>
              </a:rPr>
              <a:t> </a:t>
            </a:r>
            <a:r>
              <a:rPr lang="en-US" sz="4000" dirty="0" err="1">
                <a:solidFill>
                  <a:srgbClr val="0000CC"/>
                </a:solidFill>
              </a:rPr>
              <a:t>chủ</a:t>
            </a:r>
            <a:r>
              <a:rPr lang="en-US" sz="4000" dirty="0">
                <a:solidFill>
                  <a:srgbClr val="0000CC"/>
                </a:solidFill>
              </a:rPr>
              <a:t> </a:t>
            </a:r>
            <a:r>
              <a:rPr lang="en-US" sz="4000" dirty="0" err="1">
                <a:solidFill>
                  <a:srgbClr val="0000CC"/>
                </a:solidFill>
              </a:rPr>
              <a:t>thể</a:t>
            </a:r>
            <a:r>
              <a:rPr lang="en-US" sz="4000" dirty="0">
                <a:solidFill>
                  <a:srgbClr val="0000CC"/>
                </a:solidFill>
              </a:rPr>
              <a:t> </a:t>
            </a:r>
            <a:r>
              <a:rPr lang="en-US" sz="4000" dirty="0" err="1">
                <a:solidFill>
                  <a:srgbClr val="0000CC"/>
                </a:solidFill>
              </a:rPr>
              <a:t>trong</a:t>
            </a:r>
            <a:r>
              <a:rPr lang="en-US" sz="4000" dirty="0">
                <a:solidFill>
                  <a:srgbClr val="0000CC"/>
                </a:solidFill>
              </a:rPr>
              <a:t> </a:t>
            </a:r>
            <a:r>
              <a:rPr lang="en-US" sz="4000" dirty="0" err="1">
                <a:solidFill>
                  <a:srgbClr val="0000CC"/>
                </a:solidFill>
              </a:rPr>
              <a:t>các</a:t>
            </a:r>
            <a:r>
              <a:rPr lang="en-US" sz="4000" dirty="0">
                <a:solidFill>
                  <a:srgbClr val="0000CC"/>
                </a:solidFill>
              </a:rPr>
              <a:t> </a:t>
            </a:r>
            <a:r>
              <a:rPr lang="en-US" sz="4000" dirty="0" err="1">
                <a:solidFill>
                  <a:srgbClr val="0000CC"/>
                </a:solidFill>
              </a:rPr>
              <a:t>trường</a:t>
            </a:r>
            <a:r>
              <a:rPr lang="en-US" sz="4000" dirty="0">
                <a:solidFill>
                  <a:srgbClr val="0000CC"/>
                </a:solidFill>
              </a:rPr>
              <a:t> </a:t>
            </a:r>
            <a:r>
              <a:rPr lang="en-US" sz="4000" dirty="0" err="1">
                <a:solidFill>
                  <a:srgbClr val="0000CC"/>
                </a:solidFill>
              </a:rPr>
              <a:t>hợp</a:t>
            </a:r>
            <a:r>
              <a:rPr lang="en-US" sz="4000" dirty="0">
                <a:solidFill>
                  <a:srgbClr val="0000CC"/>
                </a:solidFill>
              </a:rPr>
              <a:t> 1, 2, 3, 4.</a:t>
            </a:r>
          </a:p>
          <a:p>
            <a:pPr algn="just"/>
            <a:r>
              <a:rPr lang="en-US" sz="4000" dirty="0" err="1">
                <a:solidFill>
                  <a:srgbClr val="0000CC"/>
                </a:solidFill>
              </a:rPr>
              <a:t>b.Theo</a:t>
            </a:r>
            <a:r>
              <a:rPr lang="en-US" sz="4000" dirty="0">
                <a:solidFill>
                  <a:srgbClr val="0000CC"/>
                </a:solidFill>
              </a:rPr>
              <a:t> </a:t>
            </a:r>
            <a:r>
              <a:rPr lang="en-US" sz="4000" dirty="0" err="1">
                <a:solidFill>
                  <a:srgbClr val="0000CC"/>
                </a:solidFill>
              </a:rPr>
              <a:t>em</a:t>
            </a:r>
            <a:r>
              <a:rPr lang="en-US" sz="4000" dirty="0">
                <a:solidFill>
                  <a:srgbClr val="0000CC"/>
                </a:solidFill>
              </a:rPr>
              <a:t>, vi </a:t>
            </a:r>
            <a:r>
              <a:rPr lang="en-US" sz="4000" dirty="0" err="1">
                <a:solidFill>
                  <a:srgbClr val="0000CC"/>
                </a:solidFill>
              </a:rPr>
              <a:t>phạm</a:t>
            </a:r>
            <a:r>
              <a:rPr lang="en-US" sz="4000" dirty="0">
                <a:solidFill>
                  <a:srgbClr val="0000CC"/>
                </a:solidFill>
              </a:rPr>
              <a:t> </a:t>
            </a:r>
            <a:r>
              <a:rPr lang="en-US" sz="4000" dirty="0" err="1">
                <a:solidFill>
                  <a:srgbClr val="0000CC"/>
                </a:solidFill>
              </a:rPr>
              <a:t>pháp</a:t>
            </a:r>
            <a:r>
              <a:rPr lang="en-US" sz="4000" dirty="0">
                <a:solidFill>
                  <a:srgbClr val="0000CC"/>
                </a:solidFill>
              </a:rPr>
              <a:t> </a:t>
            </a:r>
            <a:r>
              <a:rPr lang="en-US" sz="4000" dirty="0" err="1">
                <a:solidFill>
                  <a:srgbClr val="0000CC"/>
                </a:solidFill>
              </a:rPr>
              <a:t>luật</a:t>
            </a:r>
            <a:r>
              <a:rPr lang="en-US" sz="4000" dirty="0">
                <a:solidFill>
                  <a:srgbClr val="0000CC"/>
                </a:solidFill>
              </a:rPr>
              <a:t> </a:t>
            </a:r>
            <a:r>
              <a:rPr lang="en-US" sz="4000" dirty="0" err="1">
                <a:solidFill>
                  <a:srgbClr val="0000CC"/>
                </a:solidFill>
              </a:rPr>
              <a:t>là</a:t>
            </a:r>
            <a:r>
              <a:rPr lang="en-US" sz="4000" dirty="0">
                <a:solidFill>
                  <a:srgbClr val="0000CC"/>
                </a:solidFill>
              </a:rPr>
              <a:t> </a:t>
            </a:r>
            <a:r>
              <a:rPr lang="en-US" sz="4000" dirty="0" err="1">
                <a:solidFill>
                  <a:srgbClr val="0000CC"/>
                </a:solidFill>
              </a:rPr>
              <a:t>gì</a:t>
            </a:r>
            <a:r>
              <a:rPr lang="en-US" sz="4000" dirty="0">
                <a:solidFill>
                  <a:srgbClr val="0000CC"/>
                </a:solidFill>
              </a:rPr>
              <a:t>? </a:t>
            </a:r>
            <a:r>
              <a:rPr lang="en-US" sz="4000" dirty="0" err="1">
                <a:solidFill>
                  <a:srgbClr val="0000CC"/>
                </a:solidFill>
              </a:rPr>
              <a:t>Có</a:t>
            </a:r>
            <a:r>
              <a:rPr lang="en-US" sz="4000" dirty="0">
                <a:solidFill>
                  <a:srgbClr val="0000CC"/>
                </a:solidFill>
              </a:rPr>
              <a:t> </a:t>
            </a:r>
            <a:r>
              <a:rPr lang="en-US" sz="4000" dirty="0" err="1">
                <a:solidFill>
                  <a:srgbClr val="0000CC"/>
                </a:solidFill>
              </a:rPr>
              <a:t>những</a:t>
            </a:r>
            <a:r>
              <a:rPr lang="en-US" sz="4000" dirty="0">
                <a:solidFill>
                  <a:srgbClr val="0000CC"/>
                </a:solidFill>
              </a:rPr>
              <a:t> </a:t>
            </a:r>
            <a:r>
              <a:rPr lang="en-US" sz="4000" dirty="0" err="1">
                <a:solidFill>
                  <a:srgbClr val="0000CC"/>
                </a:solidFill>
              </a:rPr>
              <a:t>loại</a:t>
            </a:r>
            <a:r>
              <a:rPr lang="en-US" sz="4000" dirty="0">
                <a:solidFill>
                  <a:srgbClr val="0000CC"/>
                </a:solidFill>
              </a:rPr>
              <a:t> vi </a:t>
            </a:r>
            <a:r>
              <a:rPr lang="en-US" sz="4000" dirty="0" err="1">
                <a:solidFill>
                  <a:srgbClr val="0000CC"/>
                </a:solidFill>
              </a:rPr>
              <a:t>phạm</a:t>
            </a:r>
            <a:r>
              <a:rPr lang="en-US" sz="4000" dirty="0">
                <a:solidFill>
                  <a:srgbClr val="0000CC"/>
                </a:solidFill>
              </a:rPr>
              <a:t> </a:t>
            </a:r>
            <a:r>
              <a:rPr lang="en-US" sz="4000" dirty="0" err="1">
                <a:solidFill>
                  <a:srgbClr val="0000CC"/>
                </a:solidFill>
              </a:rPr>
              <a:t>pháp</a:t>
            </a:r>
            <a:r>
              <a:rPr lang="en-US" sz="4000" dirty="0">
                <a:solidFill>
                  <a:srgbClr val="0000CC"/>
                </a:solidFill>
              </a:rPr>
              <a:t> </a:t>
            </a:r>
            <a:r>
              <a:rPr lang="en-US" sz="4000" dirty="0" err="1">
                <a:solidFill>
                  <a:srgbClr val="0000CC"/>
                </a:solidFill>
              </a:rPr>
              <a:t>luật</a:t>
            </a:r>
            <a:r>
              <a:rPr lang="en-US" sz="4000" dirty="0">
                <a:solidFill>
                  <a:srgbClr val="0000CC"/>
                </a:solidFill>
              </a:rPr>
              <a:t> </a:t>
            </a:r>
            <a:r>
              <a:rPr lang="en-US" sz="4000" dirty="0" err="1">
                <a:solidFill>
                  <a:srgbClr val="0000CC"/>
                </a:solidFill>
              </a:rPr>
              <a:t>nào</a:t>
            </a:r>
            <a:r>
              <a:rPr lang="en-US" sz="4000" dirty="0">
                <a:solidFill>
                  <a:srgbClr val="0000CC"/>
                </a:solidFill>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TextBox 2"/>
          <p:cNvGrpSpPr>
            <a:grpSpLocks/>
          </p:cNvGrpSpPr>
          <p:nvPr/>
        </p:nvGrpSpPr>
        <p:grpSpPr bwMode="auto">
          <a:xfrm>
            <a:off x="1122363" y="195263"/>
            <a:ext cx="9820275" cy="708025"/>
            <a:chOff x="1190" y="123"/>
            <a:chExt cx="5296" cy="776"/>
          </a:xfrm>
        </p:grpSpPr>
        <p:pic>
          <p:nvPicPr>
            <p:cNvPr id="69635" name="TextBox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 y="123"/>
              <a:ext cx="5296" cy="776"/>
            </a:xfrm>
            <a:prstGeom prst="rect">
              <a:avLst/>
            </a:prstGeom>
            <a:noFill/>
            <a:extLst>
              <a:ext uri="{909E8E84-426E-40DD-AFC4-6F175D3DCCD1}">
                <a14:hiddenFill xmlns:a14="http://schemas.microsoft.com/office/drawing/2010/main">
                  <a:solidFill>
                    <a:srgbClr val="FFFFFF"/>
                  </a:solidFill>
                </a14:hiddenFill>
              </a:ext>
            </a:extLst>
          </p:spPr>
        </p:pic>
        <p:sp>
          <p:nvSpPr>
            <p:cNvPr id="69636" name="Text Box 4"/>
            <p:cNvSpPr txBox="1">
              <a:spLocks noChangeArrowheads="1"/>
            </p:cNvSpPr>
            <p:nvPr/>
          </p:nvSpPr>
          <p:spPr bwMode="auto">
            <a:xfrm>
              <a:off x="1213" y="133"/>
              <a:ext cx="5252"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3200" b="1">
                  <a:solidFill>
                    <a:srgbClr val="0000CC"/>
                  </a:solidFill>
                  <a:latin typeface="#9Slide03 AllRoundGothic"/>
                </a:rPr>
                <a:t>NHẬN ĐỊNH, KẾT LUẬN PHẦN THẢO LUẬN</a:t>
              </a:r>
            </a:p>
          </p:txBody>
        </p:sp>
      </p:grpSp>
      <p:sp>
        <p:nvSpPr>
          <p:cNvPr id="2" name="Rectangle 1"/>
          <p:cNvSpPr/>
          <p:nvPr/>
        </p:nvSpPr>
        <p:spPr>
          <a:xfrm>
            <a:off x="336176" y="1123833"/>
            <a:ext cx="11524130" cy="5509200"/>
          </a:xfrm>
          <a:prstGeom prst="rect">
            <a:avLst/>
          </a:prstGeom>
        </p:spPr>
        <p:txBody>
          <a:bodyPr wrap="square">
            <a:spAutoFit/>
          </a:bodyPr>
          <a:lstStyle/>
          <a:p>
            <a:pPr algn="just"/>
            <a:r>
              <a:rPr lang="en-US" sz="2200" b="1" dirty="0">
                <a:solidFill>
                  <a:srgbClr val="0000CC"/>
                </a:solidFill>
              </a:rPr>
              <a:t>- </a:t>
            </a:r>
            <a:r>
              <a:rPr lang="en-US" sz="2200" b="1" dirty="0" err="1">
                <a:solidFill>
                  <a:srgbClr val="0000CC"/>
                </a:solidFill>
              </a:rPr>
              <a:t>Trường</a:t>
            </a:r>
            <a:r>
              <a:rPr lang="en-US" sz="2200" b="1" dirty="0">
                <a:solidFill>
                  <a:srgbClr val="0000CC"/>
                </a:solidFill>
              </a:rPr>
              <a:t> </a:t>
            </a:r>
            <a:r>
              <a:rPr lang="en-US" sz="2200" b="1" dirty="0" err="1">
                <a:solidFill>
                  <a:srgbClr val="0000CC"/>
                </a:solidFill>
              </a:rPr>
              <a:t>hợp</a:t>
            </a:r>
            <a:r>
              <a:rPr lang="en-US" sz="2200" b="1" dirty="0">
                <a:solidFill>
                  <a:srgbClr val="0000CC"/>
                </a:solidFill>
              </a:rPr>
              <a:t> 1.</a:t>
            </a:r>
            <a:endParaRPr lang="en-US" sz="2200" dirty="0">
              <a:solidFill>
                <a:srgbClr val="0000CC"/>
              </a:solidFill>
            </a:endParaRPr>
          </a:p>
          <a:p>
            <a:pPr algn="just"/>
            <a:r>
              <a:rPr lang="en-US" sz="2200" dirty="0">
                <a:solidFill>
                  <a:srgbClr val="0000CC"/>
                </a:solidFill>
              </a:rPr>
              <a:t>+ </a:t>
            </a:r>
            <a:r>
              <a:rPr lang="en-US" sz="2200" dirty="0" err="1">
                <a:solidFill>
                  <a:srgbClr val="0000CC"/>
                </a:solidFill>
              </a:rPr>
              <a:t>Dấu</a:t>
            </a:r>
            <a:r>
              <a:rPr lang="en-US" sz="2200" dirty="0">
                <a:solidFill>
                  <a:srgbClr val="0000CC"/>
                </a:solidFill>
              </a:rPr>
              <a:t> </a:t>
            </a:r>
            <a:r>
              <a:rPr lang="en-US" sz="2200" dirty="0" err="1">
                <a:solidFill>
                  <a:srgbClr val="0000CC"/>
                </a:solidFill>
              </a:rPr>
              <a:t>hiệu</a:t>
            </a:r>
            <a:r>
              <a:rPr lang="en-US" sz="2200" dirty="0">
                <a:solidFill>
                  <a:srgbClr val="0000CC"/>
                </a:solidFill>
              </a:rPr>
              <a:t> vi </a:t>
            </a:r>
            <a:r>
              <a:rPr lang="en-US" sz="2200" dirty="0" err="1">
                <a:solidFill>
                  <a:srgbClr val="0000CC"/>
                </a:solidFill>
              </a:rPr>
              <a:t>phạm</a:t>
            </a:r>
            <a:r>
              <a:rPr lang="en-US" sz="2200" dirty="0">
                <a:solidFill>
                  <a:srgbClr val="0000CC"/>
                </a:solidFill>
              </a:rPr>
              <a:t> </a:t>
            </a:r>
            <a:r>
              <a:rPr lang="en-US" sz="2200" dirty="0" err="1">
                <a:solidFill>
                  <a:srgbClr val="0000CC"/>
                </a:solidFill>
              </a:rPr>
              <a:t>pháp</a:t>
            </a:r>
            <a:r>
              <a:rPr lang="en-US" sz="2200" dirty="0">
                <a:solidFill>
                  <a:srgbClr val="0000CC"/>
                </a:solidFill>
              </a:rPr>
              <a:t> </a:t>
            </a:r>
            <a:r>
              <a:rPr lang="en-US" sz="2200" dirty="0" err="1">
                <a:solidFill>
                  <a:srgbClr val="0000CC"/>
                </a:solidFill>
              </a:rPr>
              <a:t>luật</a:t>
            </a:r>
            <a:r>
              <a:rPr lang="en-US" sz="2200" dirty="0">
                <a:solidFill>
                  <a:srgbClr val="0000CC"/>
                </a:solidFill>
              </a:rPr>
              <a:t>: </a:t>
            </a:r>
            <a:r>
              <a:rPr lang="en-US" sz="2200" dirty="0" err="1">
                <a:solidFill>
                  <a:srgbClr val="0000CC"/>
                </a:solidFill>
              </a:rPr>
              <a:t>anh</a:t>
            </a:r>
            <a:r>
              <a:rPr lang="en-US" sz="2200" dirty="0">
                <a:solidFill>
                  <a:srgbClr val="0000CC"/>
                </a:solidFill>
              </a:rPr>
              <a:t> M </a:t>
            </a:r>
            <a:r>
              <a:rPr lang="en-US" sz="2200" dirty="0" err="1">
                <a:solidFill>
                  <a:srgbClr val="0000CC"/>
                </a:solidFill>
              </a:rPr>
              <a:t>không</a:t>
            </a:r>
            <a:r>
              <a:rPr lang="en-US" sz="2200" dirty="0">
                <a:solidFill>
                  <a:srgbClr val="0000CC"/>
                </a:solidFill>
              </a:rPr>
              <a:t> </a:t>
            </a:r>
            <a:r>
              <a:rPr lang="en-US" sz="2200" dirty="0" err="1">
                <a:solidFill>
                  <a:srgbClr val="0000CC"/>
                </a:solidFill>
              </a:rPr>
              <a:t>đội</a:t>
            </a:r>
            <a:r>
              <a:rPr lang="en-US" sz="2200" dirty="0">
                <a:solidFill>
                  <a:srgbClr val="0000CC"/>
                </a:solidFill>
              </a:rPr>
              <a:t> </a:t>
            </a:r>
            <a:r>
              <a:rPr lang="en-US" sz="2200" dirty="0" err="1">
                <a:solidFill>
                  <a:srgbClr val="0000CC"/>
                </a:solidFill>
              </a:rPr>
              <a:t>mũ</a:t>
            </a:r>
            <a:r>
              <a:rPr lang="en-US" sz="2200" dirty="0">
                <a:solidFill>
                  <a:srgbClr val="0000CC"/>
                </a:solidFill>
              </a:rPr>
              <a:t> </a:t>
            </a:r>
            <a:r>
              <a:rPr lang="en-US" sz="2200" dirty="0" err="1">
                <a:solidFill>
                  <a:srgbClr val="0000CC"/>
                </a:solidFill>
              </a:rPr>
              <a:t>bảo</a:t>
            </a:r>
            <a:r>
              <a:rPr lang="en-US" sz="2200" dirty="0">
                <a:solidFill>
                  <a:srgbClr val="0000CC"/>
                </a:solidFill>
              </a:rPr>
              <a:t> </a:t>
            </a:r>
            <a:r>
              <a:rPr lang="en-US" sz="2200" dirty="0" err="1">
                <a:solidFill>
                  <a:srgbClr val="0000CC"/>
                </a:solidFill>
              </a:rPr>
              <a:t>hiểm</a:t>
            </a:r>
            <a:r>
              <a:rPr lang="en-US" sz="2200" dirty="0">
                <a:solidFill>
                  <a:srgbClr val="0000CC"/>
                </a:solidFill>
              </a:rPr>
              <a:t>; </a:t>
            </a:r>
            <a:r>
              <a:rPr lang="en-US" sz="2200" dirty="0" err="1">
                <a:solidFill>
                  <a:srgbClr val="0000CC"/>
                </a:solidFill>
              </a:rPr>
              <a:t>điều</a:t>
            </a:r>
            <a:r>
              <a:rPr lang="en-US" sz="2200" dirty="0">
                <a:solidFill>
                  <a:srgbClr val="0000CC"/>
                </a:solidFill>
              </a:rPr>
              <a:t> </a:t>
            </a:r>
            <a:r>
              <a:rPr lang="en-US" sz="2200" dirty="0" err="1">
                <a:solidFill>
                  <a:srgbClr val="0000CC"/>
                </a:solidFill>
              </a:rPr>
              <a:t>kiển</a:t>
            </a:r>
            <a:r>
              <a:rPr lang="en-US" sz="2200" dirty="0">
                <a:solidFill>
                  <a:srgbClr val="0000CC"/>
                </a:solidFill>
              </a:rPr>
              <a:t> </a:t>
            </a:r>
            <a:r>
              <a:rPr lang="en-US" sz="2200" dirty="0" err="1">
                <a:solidFill>
                  <a:srgbClr val="0000CC"/>
                </a:solidFill>
              </a:rPr>
              <a:t>xe</a:t>
            </a:r>
            <a:r>
              <a:rPr lang="en-US" sz="2200" dirty="0">
                <a:solidFill>
                  <a:srgbClr val="0000CC"/>
                </a:solidFill>
              </a:rPr>
              <a:t> </a:t>
            </a:r>
            <a:r>
              <a:rPr lang="en-US" sz="2200" dirty="0" err="1">
                <a:solidFill>
                  <a:srgbClr val="0000CC"/>
                </a:solidFill>
              </a:rPr>
              <a:t>máy</a:t>
            </a:r>
            <a:r>
              <a:rPr lang="en-US" sz="2200" dirty="0">
                <a:solidFill>
                  <a:srgbClr val="0000CC"/>
                </a:solidFill>
              </a:rPr>
              <a:t> </a:t>
            </a:r>
            <a:r>
              <a:rPr lang="en-US" sz="2200" dirty="0" err="1">
                <a:solidFill>
                  <a:srgbClr val="0000CC"/>
                </a:solidFill>
              </a:rPr>
              <a:t>vượt</a:t>
            </a:r>
            <a:r>
              <a:rPr lang="en-US" sz="2200" dirty="0">
                <a:solidFill>
                  <a:srgbClr val="0000CC"/>
                </a:solidFill>
              </a:rPr>
              <a:t> </a:t>
            </a:r>
            <a:r>
              <a:rPr lang="en-US" sz="2200" dirty="0" err="1">
                <a:solidFill>
                  <a:srgbClr val="0000CC"/>
                </a:solidFill>
              </a:rPr>
              <a:t>đèn</a:t>
            </a:r>
            <a:r>
              <a:rPr lang="en-US" sz="2200" dirty="0">
                <a:solidFill>
                  <a:srgbClr val="0000CC"/>
                </a:solidFill>
              </a:rPr>
              <a:t> </a:t>
            </a:r>
            <a:r>
              <a:rPr lang="en-US" sz="2200" dirty="0" err="1">
                <a:solidFill>
                  <a:srgbClr val="0000CC"/>
                </a:solidFill>
              </a:rPr>
              <a:t>đỏ</a:t>
            </a:r>
            <a:r>
              <a:rPr lang="en-US" sz="2200" dirty="0">
                <a:solidFill>
                  <a:srgbClr val="0000CC"/>
                </a:solidFill>
              </a:rPr>
              <a:t>; </a:t>
            </a:r>
            <a:r>
              <a:rPr lang="en-US" sz="2200" dirty="0" err="1">
                <a:solidFill>
                  <a:srgbClr val="0000CC"/>
                </a:solidFill>
              </a:rPr>
              <a:t>lạng</a:t>
            </a:r>
            <a:r>
              <a:rPr lang="en-US" sz="2200" dirty="0">
                <a:solidFill>
                  <a:srgbClr val="0000CC"/>
                </a:solidFill>
              </a:rPr>
              <a:t> </a:t>
            </a:r>
            <a:r>
              <a:rPr lang="en-US" sz="2200" dirty="0" err="1">
                <a:solidFill>
                  <a:srgbClr val="0000CC"/>
                </a:solidFill>
              </a:rPr>
              <a:t>lách</a:t>
            </a:r>
            <a:r>
              <a:rPr lang="en-US" sz="2200" dirty="0">
                <a:solidFill>
                  <a:srgbClr val="0000CC"/>
                </a:solidFill>
              </a:rPr>
              <a:t>, </a:t>
            </a:r>
            <a:r>
              <a:rPr lang="en-US" sz="2200" dirty="0" err="1">
                <a:solidFill>
                  <a:srgbClr val="0000CC"/>
                </a:solidFill>
              </a:rPr>
              <a:t>đánh</a:t>
            </a:r>
            <a:r>
              <a:rPr lang="en-US" sz="2200" dirty="0">
                <a:solidFill>
                  <a:srgbClr val="0000CC"/>
                </a:solidFill>
              </a:rPr>
              <a:t> </a:t>
            </a:r>
            <a:r>
              <a:rPr lang="en-US" sz="2200" dirty="0" err="1">
                <a:solidFill>
                  <a:srgbClr val="0000CC"/>
                </a:solidFill>
              </a:rPr>
              <a:t>võng</a:t>
            </a:r>
            <a:r>
              <a:rPr lang="en-US" sz="2200" dirty="0">
                <a:solidFill>
                  <a:srgbClr val="0000CC"/>
                </a:solidFill>
              </a:rPr>
              <a:t>, </a:t>
            </a:r>
            <a:r>
              <a:rPr lang="en-US" sz="2200" dirty="0" err="1">
                <a:solidFill>
                  <a:srgbClr val="0000CC"/>
                </a:solidFill>
              </a:rPr>
              <a:t>tạt</a:t>
            </a:r>
            <a:r>
              <a:rPr lang="en-US" sz="2200" dirty="0">
                <a:solidFill>
                  <a:srgbClr val="0000CC"/>
                </a:solidFill>
              </a:rPr>
              <a:t> </a:t>
            </a:r>
            <a:r>
              <a:rPr lang="en-US" sz="2200" dirty="0" err="1">
                <a:solidFill>
                  <a:srgbClr val="0000CC"/>
                </a:solidFill>
              </a:rPr>
              <a:t>đầu</a:t>
            </a:r>
            <a:r>
              <a:rPr lang="en-US" sz="2200" dirty="0">
                <a:solidFill>
                  <a:srgbClr val="0000CC"/>
                </a:solidFill>
              </a:rPr>
              <a:t> </a:t>
            </a:r>
            <a:r>
              <a:rPr lang="en-US" sz="2200" dirty="0" err="1">
                <a:solidFill>
                  <a:srgbClr val="0000CC"/>
                </a:solidFill>
              </a:rPr>
              <a:t>phương</a:t>
            </a:r>
            <a:r>
              <a:rPr lang="en-US" sz="2200" dirty="0">
                <a:solidFill>
                  <a:srgbClr val="0000CC"/>
                </a:solidFill>
              </a:rPr>
              <a:t> </a:t>
            </a:r>
            <a:r>
              <a:rPr lang="en-US" sz="2200" dirty="0" err="1">
                <a:solidFill>
                  <a:srgbClr val="0000CC"/>
                </a:solidFill>
              </a:rPr>
              <a:t>tiện</a:t>
            </a:r>
            <a:r>
              <a:rPr lang="en-US" sz="2200" dirty="0">
                <a:solidFill>
                  <a:srgbClr val="0000CC"/>
                </a:solidFill>
              </a:rPr>
              <a:t> </a:t>
            </a:r>
            <a:r>
              <a:rPr lang="en-US" sz="2200" dirty="0" err="1">
                <a:solidFill>
                  <a:srgbClr val="0000CC"/>
                </a:solidFill>
              </a:rPr>
              <a:t>khác</a:t>
            </a:r>
            <a:r>
              <a:rPr lang="en-US" sz="2200" dirty="0">
                <a:solidFill>
                  <a:srgbClr val="0000CC"/>
                </a:solidFill>
              </a:rPr>
              <a:t> </a:t>
            </a:r>
            <a:r>
              <a:rPr lang="en-US" sz="2200" dirty="0" err="1">
                <a:solidFill>
                  <a:srgbClr val="0000CC"/>
                </a:solidFill>
              </a:rPr>
              <a:t>khi</a:t>
            </a:r>
            <a:r>
              <a:rPr lang="en-US" sz="2200" dirty="0">
                <a:solidFill>
                  <a:srgbClr val="0000CC"/>
                </a:solidFill>
              </a:rPr>
              <a:t> </a:t>
            </a:r>
            <a:r>
              <a:rPr lang="en-US" sz="2200" dirty="0" err="1">
                <a:solidFill>
                  <a:srgbClr val="0000CC"/>
                </a:solidFill>
              </a:rPr>
              <a:t>tham</a:t>
            </a:r>
            <a:r>
              <a:rPr lang="en-US" sz="2200" dirty="0">
                <a:solidFill>
                  <a:srgbClr val="0000CC"/>
                </a:solidFill>
              </a:rPr>
              <a:t> </a:t>
            </a:r>
            <a:r>
              <a:rPr lang="en-US" sz="2200" dirty="0" err="1">
                <a:solidFill>
                  <a:srgbClr val="0000CC"/>
                </a:solidFill>
              </a:rPr>
              <a:t>gia</a:t>
            </a:r>
            <a:r>
              <a:rPr lang="en-US" sz="2200" dirty="0">
                <a:solidFill>
                  <a:srgbClr val="0000CC"/>
                </a:solidFill>
              </a:rPr>
              <a:t> </a:t>
            </a:r>
            <a:r>
              <a:rPr lang="en-US" sz="2200" dirty="0" err="1">
                <a:solidFill>
                  <a:srgbClr val="0000CC"/>
                </a:solidFill>
              </a:rPr>
              <a:t>giao</a:t>
            </a:r>
            <a:r>
              <a:rPr lang="en-US" sz="2200" dirty="0">
                <a:solidFill>
                  <a:srgbClr val="0000CC"/>
                </a:solidFill>
              </a:rPr>
              <a:t> </a:t>
            </a:r>
            <a:r>
              <a:rPr lang="en-US" sz="2200" dirty="0" err="1">
                <a:solidFill>
                  <a:srgbClr val="0000CC"/>
                </a:solidFill>
              </a:rPr>
              <a:t>thông</a:t>
            </a:r>
            <a:r>
              <a:rPr lang="en-US" sz="2200" dirty="0">
                <a:solidFill>
                  <a:srgbClr val="0000CC"/>
                </a:solidFill>
              </a:rPr>
              <a:t>.</a:t>
            </a:r>
          </a:p>
          <a:p>
            <a:pPr algn="just"/>
            <a:r>
              <a:rPr lang="en-US" sz="2200" dirty="0">
                <a:solidFill>
                  <a:srgbClr val="0000CC"/>
                </a:solidFill>
              </a:rPr>
              <a:t>+ </a:t>
            </a:r>
            <a:r>
              <a:rPr lang="en-US" sz="2200" dirty="0" err="1">
                <a:solidFill>
                  <a:srgbClr val="0000CC"/>
                </a:solidFill>
              </a:rPr>
              <a:t>Phân</a:t>
            </a:r>
            <a:r>
              <a:rPr lang="en-US" sz="2200" dirty="0">
                <a:solidFill>
                  <a:srgbClr val="0000CC"/>
                </a:solidFill>
              </a:rPr>
              <a:t> </a:t>
            </a:r>
            <a:r>
              <a:rPr lang="en-US" sz="2200" dirty="0" err="1">
                <a:solidFill>
                  <a:srgbClr val="0000CC"/>
                </a:solidFill>
              </a:rPr>
              <a:t>loại</a:t>
            </a:r>
            <a:r>
              <a:rPr lang="en-US" sz="2200" dirty="0">
                <a:solidFill>
                  <a:srgbClr val="0000CC"/>
                </a:solidFill>
              </a:rPr>
              <a:t>: vi </a:t>
            </a:r>
            <a:r>
              <a:rPr lang="en-US" sz="2200" dirty="0" err="1">
                <a:solidFill>
                  <a:srgbClr val="0000CC"/>
                </a:solidFill>
              </a:rPr>
              <a:t>phạm</a:t>
            </a:r>
            <a:r>
              <a:rPr lang="en-US" sz="2200" dirty="0">
                <a:solidFill>
                  <a:srgbClr val="0000CC"/>
                </a:solidFill>
              </a:rPr>
              <a:t> </a:t>
            </a:r>
            <a:r>
              <a:rPr lang="en-US" sz="2200" dirty="0" err="1">
                <a:solidFill>
                  <a:srgbClr val="0000CC"/>
                </a:solidFill>
              </a:rPr>
              <a:t>hành</a:t>
            </a:r>
            <a:r>
              <a:rPr lang="en-US" sz="2200" dirty="0">
                <a:solidFill>
                  <a:srgbClr val="0000CC"/>
                </a:solidFill>
              </a:rPr>
              <a:t> </a:t>
            </a:r>
            <a:r>
              <a:rPr lang="en-US" sz="2200" dirty="0" err="1">
                <a:solidFill>
                  <a:srgbClr val="0000CC"/>
                </a:solidFill>
              </a:rPr>
              <a:t>chính</a:t>
            </a:r>
            <a:endParaRPr lang="en-US" sz="2200" dirty="0">
              <a:solidFill>
                <a:srgbClr val="0000CC"/>
              </a:solidFill>
            </a:endParaRPr>
          </a:p>
          <a:p>
            <a:pPr algn="just"/>
            <a:r>
              <a:rPr lang="en-US" sz="2200" b="1" dirty="0">
                <a:solidFill>
                  <a:srgbClr val="0000CC"/>
                </a:solidFill>
              </a:rPr>
              <a:t>- </a:t>
            </a:r>
            <a:r>
              <a:rPr lang="en-US" sz="2200" b="1" dirty="0" err="1">
                <a:solidFill>
                  <a:srgbClr val="0000CC"/>
                </a:solidFill>
              </a:rPr>
              <a:t>Trường</a:t>
            </a:r>
            <a:r>
              <a:rPr lang="en-US" sz="2200" b="1" dirty="0">
                <a:solidFill>
                  <a:srgbClr val="0000CC"/>
                </a:solidFill>
              </a:rPr>
              <a:t> </a:t>
            </a:r>
            <a:r>
              <a:rPr lang="en-US" sz="2200" b="1" dirty="0" err="1">
                <a:solidFill>
                  <a:srgbClr val="0000CC"/>
                </a:solidFill>
              </a:rPr>
              <a:t>hợp</a:t>
            </a:r>
            <a:r>
              <a:rPr lang="en-US" sz="2200" b="1" dirty="0">
                <a:solidFill>
                  <a:srgbClr val="0000CC"/>
                </a:solidFill>
              </a:rPr>
              <a:t> 2.</a:t>
            </a:r>
            <a:endParaRPr lang="en-US" sz="2200" dirty="0">
              <a:solidFill>
                <a:srgbClr val="0000CC"/>
              </a:solidFill>
            </a:endParaRPr>
          </a:p>
          <a:p>
            <a:pPr algn="just"/>
            <a:r>
              <a:rPr lang="en-US" sz="2200" dirty="0">
                <a:solidFill>
                  <a:srgbClr val="0000CC"/>
                </a:solidFill>
              </a:rPr>
              <a:t>+ </a:t>
            </a:r>
            <a:r>
              <a:rPr lang="en-US" sz="2200" dirty="0" err="1">
                <a:solidFill>
                  <a:srgbClr val="0000CC"/>
                </a:solidFill>
              </a:rPr>
              <a:t>Dấu</a:t>
            </a:r>
            <a:r>
              <a:rPr lang="en-US" sz="2200" dirty="0">
                <a:solidFill>
                  <a:srgbClr val="0000CC"/>
                </a:solidFill>
              </a:rPr>
              <a:t> </a:t>
            </a:r>
            <a:r>
              <a:rPr lang="en-US" sz="2200" dirty="0" err="1">
                <a:solidFill>
                  <a:srgbClr val="0000CC"/>
                </a:solidFill>
              </a:rPr>
              <a:t>hiệu</a:t>
            </a:r>
            <a:r>
              <a:rPr lang="en-US" sz="2200" dirty="0">
                <a:solidFill>
                  <a:srgbClr val="0000CC"/>
                </a:solidFill>
              </a:rPr>
              <a:t> vi </a:t>
            </a:r>
            <a:r>
              <a:rPr lang="en-US" sz="2200" dirty="0" err="1">
                <a:solidFill>
                  <a:srgbClr val="0000CC"/>
                </a:solidFill>
              </a:rPr>
              <a:t>phạm</a:t>
            </a:r>
            <a:r>
              <a:rPr lang="en-US" sz="2200" dirty="0">
                <a:solidFill>
                  <a:srgbClr val="0000CC"/>
                </a:solidFill>
              </a:rPr>
              <a:t> </a:t>
            </a:r>
            <a:r>
              <a:rPr lang="en-US" sz="2200" dirty="0" err="1">
                <a:solidFill>
                  <a:srgbClr val="0000CC"/>
                </a:solidFill>
              </a:rPr>
              <a:t>pháp</a:t>
            </a:r>
            <a:r>
              <a:rPr lang="en-US" sz="2200" dirty="0">
                <a:solidFill>
                  <a:srgbClr val="0000CC"/>
                </a:solidFill>
              </a:rPr>
              <a:t> </a:t>
            </a:r>
            <a:r>
              <a:rPr lang="en-US" sz="2200" dirty="0" err="1">
                <a:solidFill>
                  <a:srgbClr val="0000CC"/>
                </a:solidFill>
              </a:rPr>
              <a:t>luật</a:t>
            </a:r>
            <a:r>
              <a:rPr lang="en-US" sz="2200" dirty="0">
                <a:solidFill>
                  <a:srgbClr val="0000CC"/>
                </a:solidFill>
              </a:rPr>
              <a:t>: </a:t>
            </a:r>
            <a:r>
              <a:rPr lang="en-US" sz="2200" dirty="0" err="1">
                <a:solidFill>
                  <a:srgbClr val="0000CC"/>
                </a:solidFill>
              </a:rPr>
              <a:t>Bà</a:t>
            </a:r>
            <a:r>
              <a:rPr lang="en-US" sz="2200" dirty="0">
                <a:solidFill>
                  <a:srgbClr val="0000CC"/>
                </a:solidFill>
              </a:rPr>
              <a:t> B </a:t>
            </a:r>
            <a:r>
              <a:rPr lang="en-US" sz="2200" dirty="0" err="1">
                <a:solidFill>
                  <a:srgbClr val="0000CC"/>
                </a:solidFill>
              </a:rPr>
              <a:t>vay</a:t>
            </a:r>
            <a:r>
              <a:rPr lang="en-US" sz="2200" dirty="0">
                <a:solidFill>
                  <a:srgbClr val="0000CC"/>
                </a:solidFill>
              </a:rPr>
              <a:t> </a:t>
            </a:r>
            <a:r>
              <a:rPr lang="en-US" sz="2200" dirty="0" err="1">
                <a:solidFill>
                  <a:srgbClr val="0000CC"/>
                </a:solidFill>
              </a:rPr>
              <a:t>ông</a:t>
            </a:r>
            <a:r>
              <a:rPr lang="en-US" sz="2200" dirty="0">
                <a:solidFill>
                  <a:srgbClr val="0000CC"/>
                </a:solidFill>
              </a:rPr>
              <a:t> A 500 </a:t>
            </a:r>
            <a:r>
              <a:rPr lang="en-US" sz="2200" dirty="0" err="1">
                <a:solidFill>
                  <a:srgbClr val="0000CC"/>
                </a:solidFill>
              </a:rPr>
              <a:t>triệu</a:t>
            </a:r>
            <a:r>
              <a:rPr lang="en-US" sz="2200" dirty="0">
                <a:solidFill>
                  <a:srgbClr val="0000CC"/>
                </a:solidFill>
              </a:rPr>
              <a:t> </a:t>
            </a:r>
            <a:r>
              <a:rPr lang="en-US" sz="2200" dirty="0" err="1">
                <a:solidFill>
                  <a:srgbClr val="0000CC"/>
                </a:solidFill>
              </a:rPr>
              <a:t>đồng</a:t>
            </a:r>
            <a:r>
              <a:rPr lang="en-US" sz="2200" dirty="0">
                <a:solidFill>
                  <a:srgbClr val="0000CC"/>
                </a:solidFill>
              </a:rPr>
              <a:t>, </a:t>
            </a:r>
            <a:r>
              <a:rPr lang="en-US" sz="2200" dirty="0" err="1">
                <a:solidFill>
                  <a:srgbClr val="0000CC"/>
                </a:solidFill>
              </a:rPr>
              <a:t>nhưng</a:t>
            </a:r>
            <a:r>
              <a:rPr lang="en-US" sz="2200" dirty="0">
                <a:solidFill>
                  <a:srgbClr val="0000CC"/>
                </a:solidFill>
              </a:rPr>
              <a:t> </a:t>
            </a:r>
            <a:r>
              <a:rPr lang="en-US" sz="2200" dirty="0" err="1">
                <a:solidFill>
                  <a:srgbClr val="0000CC"/>
                </a:solidFill>
              </a:rPr>
              <a:t>không</a:t>
            </a:r>
            <a:r>
              <a:rPr lang="en-US" sz="2200" dirty="0">
                <a:solidFill>
                  <a:srgbClr val="0000CC"/>
                </a:solidFill>
              </a:rPr>
              <a:t> </a:t>
            </a:r>
            <a:r>
              <a:rPr lang="en-US" sz="2200" dirty="0" err="1">
                <a:solidFill>
                  <a:srgbClr val="0000CC"/>
                </a:solidFill>
              </a:rPr>
              <a:t>hoàn</a:t>
            </a:r>
            <a:r>
              <a:rPr lang="en-US" sz="2200" dirty="0">
                <a:solidFill>
                  <a:srgbClr val="0000CC"/>
                </a:solidFill>
              </a:rPr>
              <a:t> </a:t>
            </a:r>
            <a:r>
              <a:rPr lang="en-US" sz="2200" dirty="0" err="1">
                <a:solidFill>
                  <a:srgbClr val="0000CC"/>
                </a:solidFill>
              </a:rPr>
              <a:t>trả</a:t>
            </a:r>
            <a:r>
              <a:rPr lang="en-US" sz="2200" dirty="0">
                <a:solidFill>
                  <a:srgbClr val="0000CC"/>
                </a:solidFill>
              </a:rPr>
              <a:t> </a:t>
            </a:r>
            <a:r>
              <a:rPr lang="en-US" sz="2200" dirty="0" err="1">
                <a:solidFill>
                  <a:srgbClr val="0000CC"/>
                </a:solidFill>
              </a:rPr>
              <a:t>số</a:t>
            </a:r>
            <a:r>
              <a:rPr lang="en-US" sz="2200" dirty="0">
                <a:solidFill>
                  <a:srgbClr val="0000CC"/>
                </a:solidFill>
              </a:rPr>
              <a:t> </a:t>
            </a:r>
            <a:r>
              <a:rPr lang="en-US" sz="2200" dirty="0" err="1">
                <a:solidFill>
                  <a:srgbClr val="0000CC"/>
                </a:solidFill>
              </a:rPr>
              <a:t>tiền</a:t>
            </a:r>
            <a:r>
              <a:rPr lang="en-US" sz="2200" dirty="0">
                <a:solidFill>
                  <a:srgbClr val="0000CC"/>
                </a:solidFill>
              </a:rPr>
              <a:t> </a:t>
            </a:r>
            <a:r>
              <a:rPr lang="en-US" sz="2200" dirty="0" err="1">
                <a:solidFill>
                  <a:srgbClr val="0000CC"/>
                </a:solidFill>
              </a:rPr>
              <a:t>trên</a:t>
            </a:r>
            <a:r>
              <a:rPr lang="en-US" sz="2200" dirty="0">
                <a:solidFill>
                  <a:srgbClr val="0000CC"/>
                </a:solidFill>
              </a:rPr>
              <a:t> </a:t>
            </a:r>
            <a:r>
              <a:rPr lang="en-US" sz="2200" dirty="0" err="1">
                <a:solidFill>
                  <a:srgbClr val="0000CC"/>
                </a:solidFill>
              </a:rPr>
              <a:t>theo</a:t>
            </a:r>
            <a:r>
              <a:rPr lang="en-US" sz="2200" dirty="0">
                <a:solidFill>
                  <a:srgbClr val="0000CC"/>
                </a:solidFill>
              </a:rPr>
              <a:t> </a:t>
            </a:r>
            <a:r>
              <a:rPr lang="en-US" sz="2200" dirty="0" err="1">
                <a:solidFill>
                  <a:srgbClr val="0000CC"/>
                </a:solidFill>
              </a:rPr>
              <a:t>đúng</a:t>
            </a:r>
            <a:r>
              <a:rPr lang="en-US" sz="2200" dirty="0">
                <a:solidFill>
                  <a:srgbClr val="0000CC"/>
                </a:solidFill>
              </a:rPr>
              <a:t> </a:t>
            </a:r>
            <a:r>
              <a:rPr lang="en-US" sz="2200" dirty="0" err="1">
                <a:solidFill>
                  <a:srgbClr val="0000CC"/>
                </a:solidFill>
              </a:rPr>
              <a:t>thỏa</a:t>
            </a:r>
            <a:r>
              <a:rPr lang="en-US" sz="2200" dirty="0">
                <a:solidFill>
                  <a:srgbClr val="0000CC"/>
                </a:solidFill>
              </a:rPr>
              <a:t> </a:t>
            </a:r>
            <a:r>
              <a:rPr lang="en-US" sz="2200" dirty="0" err="1">
                <a:solidFill>
                  <a:srgbClr val="0000CC"/>
                </a:solidFill>
              </a:rPr>
              <a:t>thuận</a:t>
            </a:r>
            <a:r>
              <a:rPr lang="en-US" sz="2200" dirty="0">
                <a:solidFill>
                  <a:srgbClr val="0000CC"/>
                </a:solidFill>
              </a:rPr>
              <a:t>.</a:t>
            </a:r>
          </a:p>
          <a:p>
            <a:pPr algn="just"/>
            <a:r>
              <a:rPr lang="en-US" sz="2200" dirty="0">
                <a:solidFill>
                  <a:srgbClr val="0000CC"/>
                </a:solidFill>
              </a:rPr>
              <a:t>+ </a:t>
            </a:r>
            <a:r>
              <a:rPr lang="en-US" sz="2200" dirty="0" err="1">
                <a:solidFill>
                  <a:srgbClr val="0000CC"/>
                </a:solidFill>
              </a:rPr>
              <a:t>Phân</a:t>
            </a:r>
            <a:r>
              <a:rPr lang="en-US" sz="2200" dirty="0">
                <a:solidFill>
                  <a:srgbClr val="0000CC"/>
                </a:solidFill>
              </a:rPr>
              <a:t> </a:t>
            </a:r>
            <a:r>
              <a:rPr lang="en-US" sz="2200" dirty="0" err="1">
                <a:solidFill>
                  <a:srgbClr val="0000CC"/>
                </a:solidFill>
              </a:rPr>
              <a:t>loại</a:t>
            </a:r>
            <a:r>
              <a:rPr lang="en-US" sz="2200" dirty="0">
                <a:solidFill>
                  <a:srgbClr val="0000CC"/>
                </a:solidFill>
              </a:rPr>
              <a:t>: vi </a:t>
            </a:r>
            <a:r>
              <a:rPr lang="en-US" sz="2200" dirty="0" err="1">
                <a:solidFill>
                  <a:srgbClr val="0000CC"/>
                </a:solidFill>
              </a:rPr>
              <a:t>phạm</a:t>
            </a:r>
            <a:r>
              <a:rPr lang="en-US" sz="2200" dirty="0">
                <a:solidFill>
                  <a:srgbClr val="0000CC"/>
                </a:solidFill>
              </a:rPr>
              <a:t> </a:t>
            </a:r>
            <a:r>
              <a:rPr lang="en-US" sz="2200" dirty="0" err="1">
                <a:solidFill>
                  <a:srgbClr val="0000CC"/>
                </a:solidFill>
              </a:rPr>
              <a:t>dân</a:t>
            </a:r>
            <a:r>
              <a:rPr lang="en-US" sz="2200" dirty="0">
                <a:solidFill>
                  <a:srgbClr val="0000CC"/>
                </a:solidFill>
              </a:rPr>
              <a:t> </a:t>
            </a:r>
            <a:r>
              <a:rPr lang="en-US" sz="2200" dirty="0" err="1">
                <a:solidFill>
                  <a:srgbClr val="0000CC"/>
                </a:solidFill>
              </a:rPr>
              <a:t>sự</a:t>
            </a:r>
            <a:endParaRPr lang="en-US" sz="2200" dirty="0">
              <a:solidFill>
                <a:srgbClr val="0000CC"/>
              </a:solidFill>
            </a:endParaRPr>
          </a:p>
          <a:p>
            <a:pPr algn="just"/>
            <a:r>
              <a:rPr lang="en-US" sz="2200" b="1" dirty="0">
                <a:solidFill>
                  <a:srgbClr val="0000CC"/>
                </a:solidFill>
              </a:rPr>
              <a:t>- </a:t>
            </a:r>
            <a:r>
              <a:rPr lang="en-US" sz="2200" b="1" dirty="0" err="1">
                <a:solidFill>
                  <a:srgbClr val="0000CC"/>
                </a:solidFill>
              </a:rPr>
              <a:t>Trường</a:t>
            </a:r>
            <a:r>
              <a:rPr lang="en-US" sz="2200" b="1" dirty="0">
                <a:solidFill>
                  <a:srgbClr val="0000CC"/>
                </a:solidFill>
              </a:rPr>
              <a:t> </a:t>
            </a:r>
            <a:r>
              <a:rPr lang="en-US" sz="2200" b="1" dirty="0" err="1">
                <a:solidFill>
                  <a:srgbClr val="0000CC"/>
                </a:solidFill>
              </a:rPr>
              <a:t>hợp</a:t>
            </a:r>
            <a:r>
              <a:rPr lang="en-US" sz="2200" b="1" dirty="0">
                <a:solidFill>
                  <a:srgbClr val="0000CC"/>
                </a:solidFill>
              </a:rPr>
              <a:t> 3.</a:t>
            </a:r>
            <a:endParaRPr lang="en-US" sz="2200" dirty="0">
              <a:solidFill>
                <a:srgbClr val="0000CC"/>
              </a:solidFill>
            </a:endParaRPr>
          </a:p>
          <a:p>
            <a:pPr algn="just"/>
            <a:r>
              <a:rPr lang="en-US" sz="2200" dirty="0">
                <a:solidFill>
                  <a:srgbClr val="0000CC"/>
                </a:solidFill>
              </a:rPr>
              <a:t>+ </a:t>
            </a:r>
            <a:r>
              <a:rPr lang="en-US" sz="2200" dirty="0" err="1">
                <a:solidFill>
                  <a:srgbClr val="0000CC"/>
                </a:solidFill>
              </a:rPr>
              <a:t>Dấu</a:t>
            </a:r>
            <a:r>
              <a:rPr lang="en-US" sz="2200" dirty="0">
                <a:solidFill>
                  <a:srgbClr val="0000CC"/>
                </a:solidFill>
              </a:rPr>
              <a:t> </a:t>
            </a:r>
            <a:r>
              <a:rPr lang="en-US" sz="2200" dirty="0" err="1">
                <a:solidFill>
                  <a:srgbClr val="0000CC"/>
                </a:solidFill>
              </a:rPr>
              <a:t>hiệu</a:t>
            </a:r>
            <a:r>
              <a:rPr lang="en-US" sz="2200" dirty="0">
                <a:solidFill>
                  <a:srgbClr val="0000CC"/>
                </a:solidFill>
              </a:rPr>
              <a:t> vi </a:t>
            </a:r>
            <a:r>
              <a:rPr lang="en-US" sz="2200" dirty="0" err="1">
                <a:solidFill>
                  <a:srgbClr val="0000CC"/>
                </a:solidFill>
              </a:rPr>
              <a:t>phạm</a:t>
            </a:r>
            <a:r>
              <a:rPr lang="en-US" sz="2200" dirty="0">
                <a:solidFill>
                  <a:srgbClr val="0000CC"/>
                </a:solidFill>
              </a:rPr>
              <a:t> </a:t>
            </a:r>
            <a:r>
              <a:rPr lang="en-US" sz="2200" dirty="0" err="1">
                <a:solidFill>
                  <a:srgbClr val="0000CC"/>
                </a:solidFill>
              </a:rPr>
              <a:t>pháp</a:t>
            </a:r>
            <a:r>
              <a:rPr lang="en-US" sz="2200" dirty="0">
                <a:solidFill>
                  <a:srgbClr val="0000CC"/>
                </a:solidFill>
              </a:rPr>
              <a:t> </a:t>
            </a:r>
            <a:r>
              <a:rPr lang="en-US" sz="2200" dirty="0" err="1">
                <a:solidFill>
                  <a:srgbClr val="0000CC"/>
                </a:solidFill>
              </a:rPr>
              <a:t>luật</a:t>
            </a:r>
            <a:r>
              <a:rPr lang="en-US" sz="2200" dirty="0">
                <a:solidFill>
                  <a:srgbClr val="0000CC"/>
                </a:solidFill>
              </a:rPr>
              <a:t>: </a:t>
            </a:r>
            <a:r>
              <a:rPr lang="en-US" sz="2200" dirty="0" err="1">
                <a:solidFill>
                  <a:srgbClr val="0000CC"/>
                </a:solidFill>
              </a:rPr>
              <a:t>Anh</a:t>
            </a:r>
            <a:r>
              <a:rPr lang="en-US" sz="2200" dirty="0">
                <a:solidFill>
                  <a:srgbClr val="0000CC"/>
                </a:solidFill>
              </a:rPr>
              <a:t> P vi </a:t>
            </a:r>
            <a:r>
              <a:rPr lang="en-US" sz="2200" dirty="0" err="1">
                <a:solidFill>
                  <a:srgbClr val="0000CC"/>
                </a:solidFill>
              </a:rPr>
              <a:t>phạm</a:t>
            </a:r>
            <a:r>
              <a:rPr lang="en-US" sz="2200" dirty="0">
                <a:solidFill>
                  <a:srgbClr val="0000CC"/>
                </a:solidFill>
              </a:rPr>
              <a:t> </a:t>
            </a:r>
            <a:r>
              <a:rPr lang="en-US" sz="2200" dirty="0" err="1">
                <a:solidFill>
                  <a:srgbClr val="0000CC"/>
                </a:solidFill>
              </a:rPr>
              <a:t>nội</a:t>
            </a:r>
            <a:r>
              <a:rPr lang="en-US" sz="2200" dirty="0">
                <a:solidFill>
                  <a:srgbClr val="0000CC"/>
                </a:solidFill>
              </a:rPr>
              <a:t> </a:t>
            </a:r>
            <a:r>
              <a:rPr lang="en-US" sz="2200" dirty="0" err="1">
                <a:solidFill>
                  <a:srgbClr val="0000CC"/>
                </a:solidFill>
              </a:rPr>
              <a:t>quy</a:t>
            </a:r>
            <a:r>
              <a:rPr lang="en-US" sz="2200" dirty="0">
                <a:solidFill>
                  <a:srgbClr val="0000CC"/>
                </a:solidFill>
              </a:rPr>
              <a:t> </a:t>
            </a:r>
            <a:r>
              <a:rPr lang="en-US" sz="2200" dirty="0" err="1">
                <a:solidFill>
                  <a:srgbClr val="0000CC"/>
                </a:solidFill>
              </a:rPr>
              <a:t>công</a:t>
            </a:r>
            <a:r>
              <a:rPr lang="en-US" sz="2200" dirty="0">
                <a:solidFill>
                  <a:srgbClr val="0000CC"/>
                </a:solidFill>
              </a:rPr>
              <a:t> </a:t>
            </a:r>
            <a:r>
              <a:rPr lang="en-US" sz="2200" dirty="0" err="1">
                <a:solidFill>
                  <a:srgbClr val="0000CC"/>
                </a:solidFill>
              </a:rPr>
              <a:t>ty</a:t>
            </a:r>
            <a:r>
              <a:rPr lang="en-US" sz="2200" dirty="0">
                <a:solidFill>
                  <a:srgbClr val="0000CC"/>
                </a:solidFill>
              </a:rPr>
              <a:t> </a:t>
            </a:r>
            <a:r>
              <a:rPr lang="en-US" sz="2200" dirty="0" err="1">
                <a:solidFill>
                  <a:srgbClr val="0000CC"/>
                </a:solidFill>
              </a:rPr>
              <a:t>khi</a:t>
            </a:r>
            <a:r>
              <a:rPr lang="en-US" sz="2200" dirty="0">
                <a:solidFill>
                  <a:srgbClr val="0000CC"/>
                </a:solidFill>
              </a:rPr>
              <a:t> </a:t>
            </a:r>
            <a:r>
              <a:rPr lang="en-US" sz="2200" dirty="0" err="1">
                <a:solidFill>
                  <a:srgbClr val="0000CC"/>
                </a:solidFill>
              </a:rPr>
              <a:t>thường</a:t>
            </a:r>
            <a:r>
              <a:rPr lang="en-US" sz="2200" dirty="0">
                <a:solidFill>
                  <a:srgbClr val="0000CC"/>
                </a:solidFill>
              </a:rPr>
              <a:t> </a:t>
            </a:r>
            <a:r>
              <a:rPr lang="en-US" sz="2200" dirty="0" err="1">
                <a:solidFill>
                  <a:srgbClr val="0000CC"/>
                </a:solidFill>
              </a:rPr>
              <a:t>xuyên</a:t>
            </a:r>
            <a:r>
              <a:rPr lang="en-US" sz="2200" dirty="0">
                <a:solidFill>
                  <a:srgbClr val="0000CC"/>
                </a:solidFill>
              </a:rPr>
              <a:t> </a:t>
            </a:r>
            <a:r>
              <a:rPr lang="en-US" sz="2200" dirty="0" err="1">
                <a:solidFill>
                  <a:srgbClr val="0000CC"/>
                </a:solidFill>
              </a:rPr>
              <a:t>đi</a:t>
            </a:r>
            <a:r>
              <a:rPr lang="en-US" sz="2200" dirty="0">
                <a:solidFill>
                  <a:srgbClr val="0000CC"/>
                </a:solidFill>
              </a:rPr>
              <a:t> </a:t>
            </a:r>
            <a:r>
              <a:rPr lang="en-US" sz="2200" dirty="0" err="1">
                <a:solidFill>
                  <a:srgbClr val="0000CC"/>
                </a:solidFill>
              </a:rPr>
              <a:t>làm</a:t>
            </a:r>
            <a:r>
              <a:rPr lang="en-US" sz="2200" dirty="0">
                <a:solidFill>
                  <a:srgbClr val="0000CC"/>
                </a:solidFill>
              </a:rPr>
              <a:t> </a:t>
            </a:r>
            <a:r>
              <a:rPr lang="en-US" sz="2200" dirty="0" err="1">
                <a:solidFill>
                  <a:srgbClr val="0000CC"/>
                </a:solidFill>
              </a:rPr>
              <a:t>muộn</a:t>
            </a:r>
            <a:r>
              <a:rPr lang="en-US" sz="2200" dirty="0">
                <a:solidFill>
                  <a:srgbClr val="0000CC"/>
                </a:solidFill>
              </a:rPr>
              <a:t> </a:t>
            </a:r>
            <a:r>
              <a:rPr lang="en-US" sz="2200" dirty="0" err="1">
                <a:solidFill>
                  <a:srgbClr val="0000CC"/>
                </a:solidFill>
              </a:rPr>
              <a:t>và</a:t>
            </a:r>
            <a:r>
              <a:rPr lang="en-US" sz="2200" dirty="0">
                <a:solidFill>
                  <a:srgbClr val="0000CC"/>
                </a:solidFill>
              </a:rPr>
              <a:t> </a:t>
            </a:r>
            <a:r>
              <a:rPr lang="en-US" sz="2200" dirty="0" err="1">
                <a:solidFill>
                  <a:srgbClr val="0000CC"/>
                </a:solidFill>
              </a:rPr>
              <a:t>không</a:t>
            </a:r>
            <a:r>
              <a:rPr lang="en-US" sz="2200" dirty="0">
                <a:solidFill>
                  <a:srgbClr val="0000CC"/>
                </a:solidFill>
              </a:rPr>
              <a:t> </a:t>
            </a:r>
            <a:r>
              <a:rPr lang="en-US" sz="2200" dirty="0" err="1">
                <a:solidFill>
                  <a:srgbClr val="0000CC"/>
                </a:solidFill>
              </a:rPr>
              <a:t>hoàn</a:t>
            </a:r>
            <a:r>
              <a:rPr lang="en-US" sz="2200" dirty="0">
                <a:solidFill>
                  <a:srgbClr val="0000CC"/>
                </a:solidFill>
              </a:rPr>
              <a:t> </a:t>
            </a:r>
            <a:r>
              <a:rPr lang="en-US" sz="2200" dirty="0" err="1">
                <a:solidFill>
                  <a:srgbClr val="0000CC"/>
                </a:solidFill>
              </a:rPr>
              <a:t>thành</a:t>
            </a:r>
            <a:r>
              <a:rPr lang="en-US" sz="2200" dirty="0">
                <a:solidFill>
                  <a:srgbClr val="0000CC"/>
                </a:solidFill>
              </a:rPr>
              <a:t> </a:t>
            </a:r>
            <a:r>
              <a:rPr lang="en-US" sz="2200" dirty="0" err="1">
                <a:solidFill>
                  <a:srgbClr val="0000CC"/>
                </a:solidFill>
              </a:rPr>
              <a:t>công</a:t>
            </a:r>
            <a:r>
              <a:rPr lang="en-US" sz="2200" dirty="0">
                <a:solidFill>
                  <a:srgbClr val="0000CC"/>
                </a:solidFill>
              </a:rPr>
              <a:t> </a:t>
            </a:r>
            <a:r>
              <a:rPr lang="en-US" sz="2200" dirty="0" err="1">
                <a:solidFill>
                  <a:srgbClr val="0000CC"/>
                </a:solidFill>
              </a:rPr>
              <a:t>việc</a:t>
            </a:r>
            <a:r>
              <a:rPr lang="en-US" sz="2200" dirty="0">
                <a:solidFill>
                  <a:srgbClr val="0000CC"/>
                </a:solidFill>
              </a:rPr>
              <a:t> </a:t>
            </a:r>
            <a:r>
              <a:rPr lang="en-US" sz="2200" dirty="0" err="1">
                <a:solidFill>
                  <a:srgbClr val="0000CC"/>
                </a:solidFill>
              </a:rPr>
              <a:t>được</a:t>
            </a:r>
            <a:r>
              <a:rPr lang="en-US" sz="2200" dirty="0">
                <a:solidFill>
                  <a:srgbClr val="0000CC"/>
                </a:solidFill>
              </a:rPr>
              <a:t> </a:t>
            </a:r>
            <a:r>
              <a:rPr lang="en-US" sz="2200" dirty="0" err="1">
                <a:solidFill>
                  <a:srgbClr val="0000CC"/>
                </a:solidFill>
              </a:rPr>
              <a:t>giao</a:t>
            </a:r>
            <a:r>
              <a:rPr lang="en-US" sz="2200" dirty="0">
                <a:solidFill>
                  <a:srgbClr val="0000CC"/>
                </a:solidFill>
              </a:rPr>
              <a:t>.</a:t>
            </a:r>
          </a:p>
          <a:p>
            <a:pPr algn="just"/>
            <a:r>
              <a:rPr lang="en-US" sz="2200" dirty="0">
                <a:solidFill>
                  <a:srgbClr val="0000CC"/>
                </a:solidFill>
              </a:rPr>
              <a:t>+ </a:t>
            </a:r>
            <a:r>
              <a:rPr lang="en-US" sz="2200" dirty="0" err="1">
                <a:solidFill>
                  <a:srgbClr val="0000CC"/>
                </a:solidFill>
              </a:rPr>
              <a:t>Phân</a:t>
            </a:r>
            <a:r>
              <a:rPr lang="en-US" sz="2200" dirty="0">
                <a:solidFill>
                  <a:srgbClr val="0000CC"/>
                </a:solidFill>
              </a:rPr>
              <a:t> </a:t>
            </a:r>
            <a:r>
              <a:rPr lang="en-US" sz="2200" dirty="0" err="1">
                <a:solidFill>
                  <a:srgbClr val="0000CC"/>
                </a:solidFill>
              </a:rPr>
              <a:t>loại</a:t>
            </a:r>
            <a:r>
              <a:rPr lang="en-US" sz="2200" dirty="0">
                <a:solidFill>
                  <a:srgbClr val="0000CC"/>
                </a:solidFill>
              </a:rPr>
              <a:t>: vi </a:t>
            </a:r>
            <a:r>
              <a:rPr lang="en-US" sz="2200" dirty="0" err="1">
                <a:solidFill>
                  <a:srgbClr val="0000CC"/>
                </a:solidFill>
              </a:rPr>
              <a:t>phạm</a:t>
            </a:r>
            <a:r>
              <a:rPr lang="en-US" sz="2200" dirty="0">
                <a:solidFill>
                  <a:srgbClr val="0000CC"/>
                </a:solidFill>
              </a:rPr>
              <a:t> </a:t>
            </a:r>
            <a:r>
              <a:rPr lang="en-US" sz="2200" dirty="0" err="1">
                <a:solidFill>
                  <a:srgbClr val="0000CC"/>
                </a:solidFill>
              </a:rPr>
              <a:t>kỉ</a:t>
            </a:r>
            <a:r>
              <a:rPr lang="en-US" sz="2200" dirty="0">
                <a:solidFill>
                  <a:srgbClr val="0000CC"/>
                </a:solidFill>
              </a:rPr>
              <a:t> </a:t>
            </a:r>
            <a:r>
              <a:rPr lang="en-US" sz="2200" dirty="0" err="1">
                <a:solidFill>
                  <a:srgbClr val="0000CC"/>
                </a:solidFill>
              </a:rPr>
              <a:t>luật</a:t>
            </a:r>
            <a:endParaRPr lang="en-US" sz="2200" dirty="0">
              <a:solidFill>
                <a:srgbClr val="0000CC"/>
              </a:solidFill>
            </a:endParaRPr>
          </a:p>
          <a:p>
            <a:pPr algn="just"/>
            <a:r>
              <a:rPr lang="en-US" sz="2200" b="1" dirty="0">
                <a:solidFill>
                  <a:srgbClr val="0000CC"/>
                </a:solidFill>
              </a:rPr>
              <a:t>- </a:t>
            </a:r>
            <a:r>
              <a:rPr lang="en-US" sz="2200" b="1" dirty="0" err="1">
                <a:solidFill>
                  <a:srgbClr val="0000CC"/>
                </a:solidFill>
              </a:rPr>
              <a:t>Trường</a:t>
            </a:r>
            <a:r>
              <a:rPr lang="en-US" sz="2200" b="1" dirty="0">
                <a:solidFill>
                  <a:srgbClr val="0000CC"/>
                </a:solidFill>
              </a:rPr>
              <a:t> </a:t>
            </a:r>
            <a:r>
              <a:rPr lang="en-US" sz="2200" b="1" dirty="0" err="1">
                <a:solidFill>
                  <a:srgbClr val="0000CC"/>
                </a:solidFill>
              </a:rPr>
              <a:t>hợp</a:t>
            </a:r>
            <a:r>
              <a:rPr lang="en-US" sz="2200" b="1" dirty="0">
                <a:solidFill>
                  <a:srgbClr val="0000CC"/>
                </a:solidFill>
              </a:rPr>
              <a:t> 4.</a:t>
            </a:r>
            <a:endParaRPr lang="en-US" sz="2200" dirty="0">
              <a:solidFill>
                <a:srgbClr val="0000CC"/>
              </a:solidFill>
            </a:endParaRPr>
          </a:p>
          <a:p>
            <a:pPr algn="just"/>
            <a:r>
              <a:rPr lang="en-US" sz="2200" dirty="0">
                <a:solidFill>
                  <a:srgbClr val="0000CC"/>
                </a:solidFill>
              </a:rPr>
              <a:t>+ </a:t>
            </a:r>
            <a:r>
              <a:rPr lang="en-US" sz="2200" dirty="0" err="1">
                <a:solidFill>
                  <a:srgbClr val="0000CC"/>
                </a:solidFill>
              </a:rPr>
              <a:t>Dấu</a:t>
            </a:r>
            <a:r>
              <a:rPr lang="en-US" sz="2200" dirty="0">
                <a:solidFill>
                  <a:srgbClr val="0000CC"/>
                </a:solidFill>
              </a:rPr>
              <a:t> </a:t>
            </a:r>
            <a:r>
              <a:rPr lang="en-US" sz="2200" dirty="0" err="1">
                <a:solidFill>
                  <a:srgbClr val="0000CC"/>
                </a:solidFill>
              </a:rPr>
              <a:t>hiệu</a:t>
            </a:r>
            <a:r>
              <a:rPr lang="en-US" sz="2200" dirty="0">
                <a:solidFill>
                  <a:srgbClr val="0000CC"/>
                </a:solidFill>
              </a:rPr>
              <a:t> vi </a:t>
            </a:r>
            <a:r>
              <a:rPr lang="en-US" sz="2200" dirty="0" err="1">
                <a:solidFill>
                  <a:srgbClr val="0000CC"/>
                </a:solidFill>
              </a:rPr>
              <a:t>phạm</a:t>
            </a:r>
            <a:r>
              <a:rPr lang="en-US" sz="2200" dirty="0">
                <a:solidFill>
                  <a:srgbClr val="0000CC"/>
                </a:solidFill>
              </a:rPr>
              <a:t> </a:t>
            </a:r>
            <a:r>
              <a:rPr lang="en-US" sz="2200" dirty="0" err="1">
                <a:solidFill>
                  <a:srgbClr val="0000CC"/>
                </a:solidFill>
              </a:rPr>
              <a:t>pháp</a:t>
            </a:r>
            <a:r>
              <a:rPr lang="en-US" sz="2200" dirty="0">
                <a:solidFill>
                  <a:srgbClr val="0000CC"/>
                </a:solidFill>
              </a:rPr>
              <a:t> </a:t>
            </a:r>
            <a:r>
              <a:rPr lang="en-US" sz="2200" dirty="0" err="1">
                <a:solidFill>
                  <a:srgbClr val="0000CC"/>
                </a:solidFill>
              </a:rPr>
              <a:t>luật</a:t>
            </a:r>
            <a:r>
              <a:rPr lang="en-US" sz="2200" dirty="0">
                <a:solidFill>
                  <a:srgbClr val="0000CC"/>
                </a:solidFill>
              </a:rPr>
              <a:t>: </a:t>
            </a:r>
            <a:r>
              <a:rPr lang="en-US" sz="2200" dirty="0" err="1">
                <a:solidFill>
                  <a:srgbClr val="0000CC"/>
                </a:solidFill>
              </a:rPr>
              <a:t>anh</a:t>
            </a:r>
            <a:r>
              <a:rPr lang="en-US" sz="2200" dirty="0">
                <a:solidFill>
                  <a:srgbClr val="0000CC"/>
                </a:solidFill>
              </a:rPr>
              <a:t> T </a:t>
            </a:r>
            <a:r>
              <a:rPr lang="en-US" sz="2200" dirty="0" err="1">
                <a:solidFill>
                  <a:srgbClr val="0000CC"/>
                </a:solidFill>
              </a:rPr>
              <a:t>và</a:t>
            </a:r>
            <a:r>
              <a:rPr lang="en-US" sz="2200" dirty="0">
                <a:solidFill>
                  <a:srgbClr val="0000CC"/>
                </a:solidFill>
              </a:rPr>
              <a:t> Q </a:t>
            </a:r>
            <a:r>
              <a:rPr lang="en-US" sz="2200" dirty="0" err="1">
                <a:solidFill>
                  <a:srgbClr val="0000CC"/>
                </a:solidFill>
              </a:rPr>
              <a:t>vận</a:t>
            </a:r>
            <a:r>
              <a:rPr lang="en-US" sz="2200" dirty="0">
                <a:solidFill>
                  <a:srgbClr val="0000CC"/>
                </a:solidFill>
              </a:rPr>
              <a:t> </a:t>
            </a:r>
            <a:r>
              <a:rPr lang="en-US" sz="2200" dirty="0" err="1">
                <a:solidFill>
                  <a:srgbClr val="0000CC"/>
                </a:solidFill>
              </a:rPr>
              <a:t>chuyển</a:t>
            </a:r>
            <a:r>
              <a:rPr lang="en-US" sz="2200" dirty="0">
                <a:solidFill>
                  <a:srgbClr val="0000CC"/>
                </a:solidFill>
              </a:rPr>
              <a:t>, </a:t>
            </a:r>
            <a:r>
              <a:rPr lang="en-US" sz="2200" dirty="0" err="1">
                <a:solidFill>
                  <a:srgbClr val="0000CC"/>
                </a:solidFill>
              </a:rPr>
              <a:t>mua</a:t>
            </a:r>
            <a:r>
              <a:rPr lang="en-US" sz="2200" dirty="0">
                <a:solidFill>
                  <a:srgbClr val="0000CC"/>
                </a:solidFill>
              </a:rPr>
              <a:t> </a:t>
            </a:r>
            <a:r>
              <a:rPr lang="en-US" sz="2200" dirty="0" err="1">
                <a:solidFill>
                  <a:srgbClr val="0000CC"/>
                </a:solidFill>
              </a:rPr>
              <a:t>bán</a:t>
            </a:r>
            <a:r>
              <a:rPr lang="en-US" sz="2200" dirty="0">
                <a:solidFill>
                  <a:srgbClr val="0000CC"/>
                </a:solidFill>
              </a:rPr>
              <a:t> </a:t>
            </a:r>
            <a:r>
              <a:rPr lang="en-US" sz="2200" dirty="0" err="1">
                <a:solidFill>
                  <a:srgbClr val="0000CC"/>
                </a:solidFill>
              </a:rPr>
              <a:t>trái</a:t>
            </a:r>
            <a:r>
              <a:rPr lang="en-US" sz="2200" dirty="0">
                <a:solidFill>
                  <a:srgbClr val="0000CC"/>
                </a:solidFill>
              </a:rPr>
              <a:t> </a:t>
            </a:r>
            <a:r>
              <a:rPr lang="en-US" sz="2200" dirty="0" err="1">
                <a:solidFill>
                  <a:srgbClr val="0000CC"/>
                </a:solidFill>
              </a:rPr>
              <a:t>phép</a:t>
            </a:r>
            <a:r>
              <a:rPr lang="en-US" sz="2200" dirty="0">
                <a:solidFill>
                  <a:srgbClr val="0000CC"/>
                </a:solidFill>
              </a:rPr>
              <a:t> </a:t>
            </a:r>
            <a:r>
              <a:rPr lang="en-US" sz="2200" dirty="0" err="1">
                <a:solidFill>
                  <a:srgbClr val="0000CC"/>
                </a:solidFill>
              </a:rPr>
              <a:t>chất</a:t>
            </a:r>
            <a:r>
              <a:rPr lang="en-US" sz="2200" dirty="0">
                <a:solidFill>
                  <a:srgbClr val="0000CC"/>
                </a:solidFill>
              </a:rPr>
              <a:t> ma </a:t>
            </a:r>
            <a:r>
              <a:rPr lang="en-US" sz="2200" dirty="0" err="1">
                <a:solidFill>
                  <a:srgbClr val="0000CC"/>
                </a:solidFill>
              </a:rPr>
              <a:t>túy</a:t>
            </a:r>
            <a:r>
              <a:rPr lang="en-US" sz="2200" dirty="0">
                <a:solidFill>
                  <a:srgbClr val="0000CC"/>
                </a:solidFill>
              </a:rPr>
              <a:t> (</a:t>
            </a:r>
            <a:r>
              <a:rPr lang="en-US" sz="2200" dirty="0" err="1">
                <a:solidFill>
                  <a:srgbClr val="0000CC"/>
                </a:solidFill>
              </a:rPr>
              <a:t>số</a:t>
            </a:r>
            <a:r>
              <a:rPr lang="en-US" sz="2200" dirty="0">
                <a:solidFill>
                  <a:srgbClr val="0000CC"/>
                </a:solidFill>
              </a:rPr>
              <a:t> </a:t>
            </a:r>
            <a:r>
              <a:rPr lang="en-US" sz="2200" dirty="0" err="1">
                <a:solidFill>
                  <a:srgbClr val="0000CC"/>
                </a:solidFill>
              </a:rPr>
              <a:t>lượng</a:t>
            </a:r>
            <a:r>
              <a:rPr lang="en-US" sz="2200" dirty="0">
                <a:solidFill>
                  <a:srgbClr val="0000CC"/>
                </a:solidFill>
              </a:rPr>
              <a:t> ma </a:t>
            </a:r>
            <a:r>
              <a:rPr lang="en-US" sz="2200" dirty="0" err="1">
                <a:solidFill>
                  <a:srgbClr val="0000CC"/>
                </a:solidFill>
              </a:rPr>
              <a:t>túy</a:t>
            </a:r>
            <a:r>
              <a:rPr lang="en-US" sz="2200" dirty="0">
                <a:solidFill>
                  <a:srgbClr val="0000CC"/>
                </a:solidFill>
              </a:rPr>
              <a:t> </a:t>
            </a:r>
            <a:r>
              <a:rPr lang="en-US" sz="2200" dirty="0" err="1">
                <a:solidFill>
                  <a:srgbClr val="0000CC"/>
                </a:solidFill>
              </a:rPr>
              <a:t>lên</a:t>
            </a:r>
            <a:r>
              <a:rPr lang="en-US" sz="2200" dirty="0">
                <a:solidFill>
                  <a:srgbClr val="0000CC"/>
                </a:solidFill>
              </a:rPr>
              <a:t> </a:t>
            </a:r>
            <a:r>
              <a:rPr lang="en-US" sz="2200" dirty="0" err="1">
                <a:solidFill>
                  <a:srgbClr val="0000CC"/>
                </a:solidFill>
              </a:rPr>
              <a:t>tới</a:t>
            </a:r>
            <a:r>
              <a:rPr lang="en-US" sz="2200" dirty="0">
                <a:solidFill>
                  <a:srgbClr val="0000CC"/>
                </a:solidFill>
              </a:rPr>
              <a:t> 1kg).</a:t>
            </a:r>
          </a:p>
          <a:p>
            <a:pPr algn="just"/>
            <a:r>
              <a:rPr lang="en-US" sz="2200" dirty="0">
                <a:solidFill>
                  <a:srgbClr val="0000CC"/>
                </a:solidFill>
              </a:rPr>
              <a:t>+ </a:t>
            </a:r>
            <a:r>
              <a:rPr lang="en-US" sz="2200" dirty="0" err="1">
                <a:solidFill>
                  <a:srgbClr val="0000CC"/>
                </a:solidFill>
              </a:rPr>
              <a:t>Phân</a:t>
            </a:r>
            <a:r>
              <a:rPr lang="en-US" sz="2200" dirty="0">
                <a:solidFill>
                  <a:srgbClr val="0000CC"/>
                </a:solidFill>
              </a:rPr>
              <a:t> </a:t>
            </a:r>
            <a:r>
              <a:rPr lang="en-US" sz="2200" dirty="0" err="1">
                <a:solidFill>
                  <a:srgbClr val="0000CC"/>
                </a:solidFill>
              </a:rPr>
              <a:t>loại</a:t>
            </a:r>
            <a:r>
              <a:rPr lang="en-US" sz="2200" dirty="0">
                <a:solidFill>
                  <a:srgbClr val="0000CC"/>
                </a:solidFill>
              </a:rPr>
              <a:t>: vi </a:t>
            </a:r>
            <a:r>
              <a:rPr lang="en-US" sz="2200" dirty="0" err="1">
                <a:solidFill>
                  <a:srgbClr val="0000CC"/>
                </a:solidFill>
              </a:rPr>
              <a:t>phạm</a:t>
            </a:r>
            <a:r>
              <a:rPr lang="en-US" sz="2200" dirty="0">
                <a:solidFill>
                  <a:srgbClr val="0000CC"/>
                </a:solidFill>
              </a:rPr>
              <a:t> </a:t>
            </a:r>
            <a:r>
              <a:rPr lang="en-US" sz="2200" dirty="0" err="1">
                <a:solidFill>
                  <a:srgbClr val="0000CC"/>
                </a:solidFill>
              </a:rPr>
              <a:t>hình</a:t>
            </a:r>
            <a:r>
              <a:rPr lang="en-US" sz="2200" dirty="0">
                <a:solidFill>
                  <a:srgbClr val="0000CC"/>
                </a:solidFill>
              </a:rPr>
              <a:t> </a:t>
            </a:r>
            <a:r>
              <a:rPr lang="en-US" sz="2200" dirty="0" err="1">
                <a:solidFill>
                  <a:srgbClr val="0000CC"/>
                </a:solidFill>
              </a:rPr>
              <a:t>sự</a:t>
            </a:r>
            <a:endParaRPr lang="en-US" sz="2200"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TextBox 2"/>
          <p:cNvGrpSpPr>
            <a:grpSpLocks/>
          </p:cNvGrpSpPr>
          <p:nvPr/>
        </p:nvGrpSpPr>
        <p:grpSpPr bwMode="auto">
          <a:xfrm>
            <a:off x="1889125" y="195263"/>
            <a:ext cx="8407400" cy="652754"/>
            <a:chOff x="1190" y="123"/>
            <a:chExt cx="5296" cy="882"/>
          </a:xfrm>
        </p:grpSpPr>
        <p:pic>
          <p:nvPicPr>
            <p:cNvPr id="67587" name="TextBox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 y="123"/>
              <a:ext cx="5296" cy="776"/>
            </a:xfrm>
            <a:prstGeom prst="rect">
              <a:avLst/>
            </a:prstGeom>
            <a:noFill/>
            <a:extLst>
              <a:ext uri="{909E8E84-426E-40DD-AFC4-6F175D3DCCD1}">
                <a14:hiddenFill xmlns:a14="http://schemas.microsoft.com/office/drawing/2010/main">
                  <a:solidFill>
                    <a:srgbClr val="FFFFFF"/>
                  </a:solidFill>
                </a14:hiddenFill>
              </a:ext>
            </a:extLst>
          </p:spPr>
        </p:pic>
        <p:sp>
          <p:nvSpPr>
            <p:cNvPr id="67588" name="Text Box 4"/>
            <p:cNvSpPr txBox="1">
              <a:spLocks noChangeArrowheads="1"/>
            </p:cNvSpPr>
            <p:nvPr/>
          </p:nvSpPr>
          <p:spPr bwMode="auto">
            <a:xfrm>
              <a:off x="2689" y="132"/>
              <a:ext cx="2300" cy="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sz="3600" b="1" dirty="0">
                  <a:solidFill>
                    <a:srgbClr val="0000CC"/>
                  </a:solidFill>
                  <a:latin typeface="#9Slide03 AllRoundGothic"/>
                </a:rPr>
                <a:t>KẾT LUẬN</a:t>
              </a:r>
            </a:p>
          </p:txBody>
        </p:sp>
      </p:grpSp>
      <p:sp>
        <p:nvSpPr>
          <p:cNvPr id="2" name="Rectangle 1"/>
          <p:cNvSpPr/>
          <p:nvPr/>
        </p:nvSpPr>
        <p:spPr>
          <a:xfrm>
            <a:off x="188259" y="849635"/>
            <a:ext cx="11819965" cy="5693866"/>
          </a:xfrm>
          <a:prstGeom prst="rect">
            <a:avLst/>
          </a:prstGeom>
        </p:spPr>
        <p:txBody>
          <a:bodyPr wrap="square">
            <a:spAutoFit/>
          </a:bodyPr>
          <a:lstStyle/>
          <a:p>
            <a:pPr algn="just"/>
            <a:r>
              <a:rPr lang="vi-VN" sz="2600" b="1" dirty="0">
                <a:solidFill>
                  <a:srgbClr val="0000CC"/>
                </a:solidFill>
              </a:rPr>
              <a:t>1. Vi phạm pháp luật:</a:t>
            </a:r>
            <a:endParaRPr lang="en-US" sz="2600" dirty="0">
              <a:solidFill>
                <a:srgbClr val="0000CC"/>
              </a:solidFill>
            </a:endParaRPr>
          </a:p>
          <a:p>
            <a:pPr algn="just"/>
            <a:r>
              <a:rPr lang="vi-VN" sz="2600" b="1" dirty="0">
                <a:solidFill>
                  <a:srgbClr val="0000CC"/>
                </a:solidFill>
              </a:rPr>
              <a:t>- Khái niệm:</a:t>
            </a:r>
            <a:r>
              <a:rPr lang="vi-VN" sz="2600" dirty="0">
                <a:solidFill>
                  <a:srgbClr val="0000CC"/>
                </a:solidFill>
              </a:rPr>
              <a:t> Vi phạm pháp luật là hành vi trái pháp luật, có lỗi, do người có năng lực trách nhiệm pháp lí thực hiện, xâm phạm các quan hệ xã hội được pháp luật bảo vệ.</a:t>
            </a:r>
            <a:endParaRPr lang="en-US" sz="2600" dirty="0">
              <a:solidFill>
                <a:srgbClr val="0000CC"/>
              </a:solidFill>
            </a:endParaRPr>
          </a:p>
          <a:p>
            <a:pPr algn="just"/>
            <a:r>
              <a:rPr lang="vi-VN" sz="2600" b="1" dirty="0">
                <a:solidFill>
                  <a:srgbClr val="0000CC"/>
                </a:solidFill>
              </a:rPr>
              <a:t>- Phân loại:</a:t>
            </a:r>
            <a:r>
              <a:rPr lang="vi-VN" sz="2600" dirty="0">
                <a:solidFill>
                  <a:srgbClr val="0000CC"/>
                </a:solidFill>
              </a:rPr>
              <a:t> Vi phạm pháp luật được chia làm bốn loại:</a:t>
            </a:r>
            <a:endParaRPr lang="en-US" sz="2600" dirty="0">
              <a:solidFill>
                <a:srgbClr val="0000CC"/>
              </a:solidFill>
            </a:endParaRPr>
          </a:p>
          <a:p>
            <a:pPr algn="just"/>
            <a:r>
              <a:rPr lang="vi-VN" sz="2600" dirty="0">
                <a:solidFill>
                  <a:srgbClr val="0000CC"/>
                </a:solidFill>
              </a:rPr>
              <a:t>+ Vi phạm hình sự</a:t>
            </a:r>
            <a:r>
              <a:rPr lang="en-US" sz="2600" dirty="0">
                <a:solidFill>
                  <a:srgbClr val="0000CC"/>
                </a:solidFill>
              </a:rPr>
              <a:t>:</a:t>
            </a:r>
            <a:r>
              <a:rPr lang="vi-VN" sz="2600" dirty="0">
                <a:solidFill>
                  <a:srgbClr val="0000CC"/>
                </a:solidFill>
              </a:rPr>
              <a:t> là hành vi nguy hiểm cho xã hội, được coi là tội phạm, được quy định trong Bộ luật Hình sự.</a:t>
            </a:r>
            <a:endParaRPr lang="en-US" sz="2600" dirty="0">
              <a:solidFill>
                <a:srgbClr val="0000CC"/>
              </a:solidFill>
            </a:endParaRPr>
          </a:p>
          <a:p>
            <a:pPr algn="just"/>
            <a:r>
              <a:rPr lang="vi-VN" sz="2600" dirty="0">
                <a:solidFill>
                  <a:srgbClr val="0000CC"/>
                </a:solidFill>
              </a:rPr>
              <a:t>+ Vi phạm hành chính</a:t>
            </a:r>
            <a:r>
              <a:rPr lang="en-US" sz="2600" dirty="0">
                <a:solidFill>
                  <a:srgbClr val="0000CC"/>
                </a:solidFill>
              </a:rPr>
              <a:t>:</a:t>
            </a:r>
            <a:r>
              <a:rPr lang="vi-VN" sz="2600" dirty="0">
                <a:solidFill>
                  <a:srgbClr val="0000CC"/>
                </a:solidFill>
              </a:rPr>
              <a:t> là hành vi vi phạm pháp luật, xâm phạm các quy tắc quản lí hành chính nhà nước có mức độ nguy hiểm thấp hơn tội phạm.</a:t>
            </a:r>
            <a:endParaRPr lang="en-US" sz="2600" dirty="0">
              <a:solidFill>
                <a:srgbClr val="0000CC"/>
              </a:solidFill>
            </a:endParaRPr>
          </a:p>
          <a:p>
            <a:pPr algn="just"/>
            <a:r>
              <a:rPr lang="vi-VN" sz="2600" dirty="0">
                <a:solidFill>
                  <a:srgbClr val="0000CC"/>
                </a:solidFill>
              </a:rPr>
              <a:t>+ Vi phạm kỉ luật</a:t>
            </a:r>
            <a:r>
              <a:rPr lang="en-US" sz="2600" dirty="0">
                <a:solidFill>
                  <a:srgbClr val="0000CC"/>
                </a:solidFill>
              </a:rPr>
              <a:t>:</a:t>
            </a:r>
            <a:r>
              <a:rPr lang="vi-VN" sz="2600" dirty="0">
                <a:solidFill>
                  <a:srgbClr val="0000CC"/>
                </a:solidFill>
              </a:rPr>
              <a:t> là hành vi vi phạm pháp luật, xâm phạm các quan hệ lao động, công vụ nhà nước, ... do pháp luật lao động và pháp luật hành chính bảo vệ.</a:t>
            </a:r>
            <a:endParaRPr lang="en-US" sz="2600" dirty="0">
              <a:solidFill>
                <a:srgbClr val="0000CC"/>
              </a:solidFill>
            </a:endParaRPr>
          </a:p>
          <a:p>
            <a:pPr algn="just"/>
            <a:r>
              <a:rPr lang="vi-VN" sz="2600" dirty="0">
                <a:solidFill>
                  <a:srgbClr val="0000CC"/>
                </a:solidFill>
              </a:rPr>
              <a:t>+ Vi phạm dân sự</a:t>
            </a:r>
            <a:r>
              <a:rPr lang="en-US" sz="2600" dirty="0">
                <a:solidFill>
                  <a:srgbClr val="0000CC"/>
                </a:solidFill>
              </a:rPr>
              <a:t>:</a:t>
            </a:r>
            <a:r>
              <a:rPr lang="vi-VN" sz="2600" dirty="0">
                <a:solidFill>
                  <a:srgbClr val="0000CC"/>
                </a:solidFill>
              </a:rPr>
              <a:t> là hành vi vi phạm pháp luật, xâm phạm các quan hệ tài sản hoặc quan hệ nhân thân.</a:t>
            </a:r>
            <a:endParaRPr lang="en-US" sz="2600"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1137</TotalTime>
  <Words>3416</Words>
  <Application>Microsoft Office PowerPoint</Application>
  <PresentationFormat>Widescreen</PresentationFormat>
  <Paragraphs>209</Paragraphs>
  <Slides>29</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等线</vt:lpstr>
      <vt:lpstr>#9Slide03 AllRoundGothic</vt:lpstr>
      <vt:lpstr>#9Slide04 Manuale Bold</vt:lpstr>
      <vt:lpstr>Arial</vt:lpstr>
      <vt:lpstr>Calibri</vt:lpstr>
      <vt:lpstr>Calibri Light</vt:lpstr>
      <vt:lpstr>SVN-Caprica Script</vt:lpstr>
      <vt:lpstr>SVN-Very Berry</vt:lpstr>
      <vt:lpstr>Times New Roman</vt:lpstr>
      <vt:lpstr>Office Theme</vt:lpstr>
      <vt:lpstr>BÀI 9. VI PHẠM PHÁP LUẬT VÀ TRÁCH NHIỆM PHÁP LÍ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huynhthituyettrinhh@gmail.com</cp:lastModifiedBy>
  <cp:revision>193</cp:revision>
  <dcterms:created xsi:type="dcterms:W3CDTF">2022-08-06T08:40:19Z</dcterms:created>
  <dcterms:modified xsi:type="dcterms:W3CDTF">2025-03-25T14:22:13Z</dcterms:modified>
</cp:coreProperties>
</file>