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30"/>
  </p:notesMasterIdLst>
  <p:sldIdLst>
    <p:sldId id="394" r:id="rId3"/>
    <p:sldId id="342" r:id="rId4"/>
    <p:sldId id="386" r:id="rId5"/>
    <p:sldId id="392" r:id="rId6"/>
    <p:sldId id="393" r:id="rId7"/>
    <p:sldId id="406" r:id="rId8"/>
    <p:sldId id="371" r:id="rId9"/>
    <p:sldId id="372" r:id="rId10"/>
    <p:sldId id="370" r:id="rId11"/>
    <p:sldId id="390" r:id="rId12"/>
    <p:sldId id="395" r:id="rId13"/>
    <p:sldId id="387" r:id="rId14"/>
    <p:sldId id="380" r:id="rId15"/>
    <p:sldId id="389" r:id="rId16"/>
    <p:sldId id="385" r:id="rId17"/>
    <p:sldId id="391" r:id="rId18"/>
    <p:sldId id="397" r:id="rId19"/>
    <p:sldId id="403" r:id="rId20"/>
    <p:sldId id="399" r:id="rId21"/>
    <p:sldId id="381" r:id="rId22"/>
    <p:sldId id="358" r:id="rId23"/>
    <p:sldId id="298" r:id="rId24"/>
    <p:sldId id="302" r:id="rId25"/>
    <p:sldId id="404" r:id="rId26"/>
    <p:sldId id="384" r:id="rId27"/>
    <p:sldId id="405" r:id="rId28"/>
    <p:sldId id="36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74" d="100"/>
          <a:sy n="74" d="100"/>
        </p:scale>
        <p:origin x="339" y="4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B4433-1635-47D6-A1A5-9FAACFB53AD6}"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B0073-1835-4315-AE6E-82E64C311164}" type="slidenum">
              <a:rPr lang="en-US" smtClean="0"/>
              <a:t>‹#›</a:t>
            </a:fld>
            <a:endParaRPr lang="en-US"/>
          </a:p>
        </p:txBody>
      </p:sp>
    </p:spTree>
    <p:extLst>
      <p:ext uri="{BB962C8B-B14F-4D97-AF65-F5344CB8AC3E}">
        <p14:creationId xmlns:p14="http://schemas.microsoft.com/office/powerpoint/2010/main" val="93650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8"/>
        <p:cNvGrpSpPr/>
        <p:nvPr/>
      </p:nvGrpSpPr>
      <p:grpSpPr>
        <a:xfrm>
          <a:off x="0" y="0"/>
          <a:ext cx="0" cy="0"/>
          <a:chOff x="0" y="0"/>
          <a:chExt cx="0" cy="0"/>
        </a:xfrm>
      </p:grpSpPr>
      <p:sp>
        <p:nvSpPr>
          <p:cNvPr id="2369" name="Google Shape;2369;g1469eb3158a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0" name="Google Shape;2370;g1469eb3158a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6393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AC8B69C-4224-43D2-85EB-CF10F872E574}" type="slidenum">
              <a:rPr lang="en-US" altLang="vi-VN" sz="1200">
                <a:latin typeface=".VnAristote" pitchFamily="34" charset="0"/>
              </a:rPr>
              <a:pPr/>
              <a:t>2</a:t>
            </a:fld>
            <a:endParaRPr lang="en-US" altLang="vi-VN" sz="1200">
              <a:latin typeface=".VnAristote" pitchFamily="34" charset="0"/>
            </a:endParaRPr>
          </a:p>
        </p:txBody>
      </p:sp>
    </p:spTree>
    <p:extLst>
      <p:ext uri="{BB962C8B-B14F-4D97-AF65-F5344CB8AC3E}">
        <p14:creationId xmlns:p14="http://schemas.microsoft.com/office/powerpoint/2010/main" val="242913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DECD9-FBCC-9108-1008-BB950B9AD277}"/>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97DF96A-3E5E-B3C6-8DE6-C9446FF3FD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26CD8F0-EA59-6712-461A-7F748EDD60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100" name="Slide Number Placeholder 3">
            <a:extLst>
              <a:ext uri="{FF2B5EF4-FFF2-40B4-BE49-F238E27FC236}">
                <a16:creationId xmlns:a16="http://schemas.microsoft.com/office/drawing/2014/main" id="{3EA99A6B-B88A-2910-466A-CC338281AC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AC8B69C-4224-43D2-85EB-CF10F872E574}" type="slidenum">
              <a:rPr lang="en-US" altLang="vi-VN" sz="1200">
                <a:latin typeface=".VnAristote" pitchFamily="34" charset="0"/>
              </a:rPr>
              <a:pPr/>
              <a:t>3</a:t>
            </a:fld>
            <a:endParaRPr lang="en-US" altLang="vi-VN" sz="1200">
              <a:latin typeface=".VnAristote" pitchFamily="34" charset="0"/>
            </a:endParaRPr>
          </a:p>
        </p:txBody>
      </p:sp>
    </p:spTree>
    <p:extLst>
      <p:ext uri="{BB962C8B-B14F-4D97-AF65-F5344CB8AC3E}">
        <p14:creationId xmlns:p14="http://schemas.microsoft.com/office/powerpoint/2010/main" val="1358992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8">
          <a:extLst>
            <a:ext uri="{FF2B5EF4-FFF2-40B4-BE49-F238E27FC236}">
              <a16:creationId xmlns:a16="http://schemas.microsoft.com/office/drawing/2014/main" id="{0EE9D7E0-6E30-850E-8557-08F87DAB567E}"/>
            </a:ext>
          </a:extLst>
        </p:cNvPr>
        <p:cNvGrpSpPr/>
        <p:nvPr/>
      </p:nvGrpSpPr>
      <p:grpSpPr>
        <a:xfrm>
          <a:off x="0" y="0"/>
          <a:ext cx="0" cy="0"/>
          <a:chOff x="0" y="0"/>
          <a:chExt cx="0" cy="0"/>
        </a:xfrm>
      </p:grpSpPr>
      <p:sp>
        <p:nvSpPr>
          <p:cNvPr id="3229" name="Google Shape;3229;g1469eb3158a_0_373:notes">
            <a:extLst>
              <a:ext uri="{FF2B5EF4-FFF2-40B4-BE49-F238E27FC236}">
                <a16:creationId xmlns:a16="http://schemas.microsoft.com/office/drawing/2014/main" id="{BF40459A-5969-FB54-0AFC-2045AF6599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0" name="Google Shape;3230;g1469eb3158a_0_373:notes">
            <a:extLst>
              <a:ext uri="{FF2B5EF4-FFF2-40B4-BE49-F238E27FC236}">
                <a16:creationId xmlns:a16="http://schemas.microsoft.com/office/drawing/2014/main" id="{81FE71E4-D077-C8A3-634A-602053A3E68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174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90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6805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342900" y="685800"/>
            <a:ext cx="6172200" cy="3429000"/>
          </a:xfrm>
          <a:ln/>
        </p:spPr>
      </p:sp>
      <p:sp>
        <p:nvSpPr>
          <p:cNvPr id="70659" name="Rectangle 3"/>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09937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9093-1F84-1FF8-B582-33689B1F2D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D9DFA6-F73F-C9E7-7CAA-D80AA4DC02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176FFD-7271-4A67-BC6C-7DB1AA665A83}"/>
              </a:ext>
            </a:extLst>
          </p:cNvPr>
          <p:cNvSpPr>
            <a:spLocks noGrp="1"/>
          </p:cNvSpPr>
          <p:nvPr>
            <p:ph type="dt" sz="half" idx="10"/>
          </p:nvPr>
        </p:nvSpPr>
        <p:spPr/>
        <p:txBody>
          <a:bodyPr/>
          <a:lstStyle/>
          <a:p>
            <a:fld id="{D32CBF74-663D-447B-B646-2CE0353B8263}" type="datetimeFigureOut">
              <a:rPr lang="en-US" smtClean="0"/>
              <a:t>3/27/2025</a:t>
            </a:fld>
            <a:endParaRPr lang="en-US"/>
          </a:p>
        </p:txBody>
      </p:sp>
      <p:sp>
        <p:nvSpPr>
          <p:cNvPr id="5" name="Footer Placeholder 4">
            <a:extLst>
              <a:ext uri="{FF2B5EF4-FFF2-40B4-BE49-F238E27FC236}">
                <a16:creationId xmlns:a16="http://schemas.microsoft.com/office/drawing/2014/main" id="{DE52EB4D-9606-0792-5FF6-004EFCA49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AF700-9EF3-4F71-5F69-FF3E6978996F}"/>
              </a:ext>
            </a:extLst>
          </p:cNvPr>
          <p:cNvSpPr>
            <a:spLocks noGrp="1"/>
          </p:cNvSpPr>
          <p:nvPr>
            <p:ph type="sldNum" sz="quarter" idx="12"/>
          </p:nvPr>
        </p:nvSpPr>
        <p:spPr/>
        <p:txBody>
          <a:bodyPr/>
          <a:lstStyle/>
          <a:p>
            <a:fld id="{09D7350C-98B2-446C-8DAB-9130E70A0237}" type="slidenum">
              <a:rPr lang="en-US" smtClean="0"/>
              <a:t>‹#›</a:t>
            </a:fld>
            <a:endParaRPr lang="en-US"/>
          </a:p>
        </p:txBody>
      </p:sp>
    </p:spTree>
    <p:extLst>
      <p:ext uri="{BB962C8B-B14F-4D97-AF65-F5344CB8AC3E}">
        <p14:creationId xmlns:p14="http://schemas.microsoft.com/office/powerpoint/2010/main" val="2906967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6E30-E642-DECA-D659-DA91B6121F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FA9B35-3486-3781-BDE6-CB2116A4B8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8C7A6-158B-4B97-D515-CEF288E663C1}"/>
              </a:ext>
            </a:extLst>
          </p:cNvPr>
          <p:cNvSpPr>
            <a:spLocks noGrp="1"/>
          </p:cNvSpPr>
          <p:nvPr>
            <p:ph type="dt" sz="half" idx="10"/>
          </p:nvPr>
        </p:nvSpPr>
        <p:spPr/>
        <p:txBody>
          <a:bodyPr/>
          <a:lstStyle/>
          <a:p>
            <a:fld id="{D32CBF74-663D-447B-B646-2CE0353B8263}" type="datetimeFigureOut">
              <a:rPr lang="en-US" smtClean="0"/>
              <a:t>3/27/2025</a:t>
            </a:fld>
            <a:endParaRPr lang="en-US"/>
          </a:p>
        </p:txBody>
      </p:sp>
      <p:sp>
        <p:nvSpPr>
          <p:cNvPr id="5" name="Footer Placeholder 4">
            <a:extLst>
              <a:ext uri="{FF2B5EF4-FFF2-40B4-BE49-F238E27FC236}">
                <a16:creationId xmlns:a16="http://schemas.microsoft.com/office/drawing/2014/main" id="{BE167485-E0E8-3AFD-F2A7-39DADF1CC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DD6E9E-DC70-E012-48AD-C4DE80505B0B}"/>
              </a:ext>
            </a:extLst>
          </p:cNvPr>
          <p:cNvSpPr>
            <a:spLocks noGrp="1"/>
          </p:cNvSpPr>
          <p:nvPr>
            <p:ph type="sldNum" sz="quarter" idx="12"/>
          </p:nvPr>
        </p:nvSpPr>
        <p:spPr/>
        <p:txBody>
          <a:bodyPr/>
          <a:lstStyle/>
          <a:p>
            <a:fld id="{09D7350C-98B2-446C-8DAB-9130E70A0237}" type="slidenum">
              <a:rPr lang="en-US" smtClean="0"/>
              <a:t>‹#›</a:t>
            </a:fld>
            <a:endParaRPr lang="en-US"/>
          </a:p>
        </p:txBody>
      </p:sp>
    </p:spTree>
    <p:extLst>
      <p:ext uri="{BB962C8B-B14F-4D97-AF65-F5344CB8AC3E}">
        <p14:creationId xmlns:p14="http://schemas.microsoft.com/office/powerpoint/2010/main" val="243146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5A28EF-3ADF-901B-395A-ADF5579B5F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83D0F-70AA-5964-9285-1C20743319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77DE9-5B13-8B29-14EE-AC4DEBA5AB08}"/>
              </a:ext>
            </a:extLst>
          </p:cNvPr>
          <p:cNvSpPr>
            <a:spLocks noGrp="1"/>
          </p:cNvSpPr>
          <p:nvPr>
            <p:ph type="dt" sz="half" idx="10"/>
          </p:nvPr>
        </p:nvSpPr>
        <p:spPr/>
        <p:txBody>
          <a:bodyPr/>
          <a:lstStyle/>
          <a:p>
            <a:fld id="{D32CBF74-663D-447B-B646-2CE0353B8263}" type="datetimeFigureOut">
              <a:rPr lang="en-US" smtClean="0"/>
              <a:t>3/27/2025</a:t>
            </a:fld>
            <a:endParaRPr lang="en-US"/>
          </a:p>
        </p:txBody>
      </p:sp>
      <p:sp>
        <p:nvSpPr>
          <p:cNvPr id="5" name="Footer Placeholder 4">
            <a:extLst>
              <a:ext uri="{FF2B5EF4-FFF2-40B4-BE49-F238E27FC236}">
                <a16:creationId xmlns:a16="http://schemas.microsoft.com/office/drawing/2014/main" id="{AF2186BE-57DD-EE8D-ACEA-3C8BBE6ED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A8742-0A82-FE58-D019-8AA229D3575B}"/>
              </a:ext>
            </a:extLst>
          </p:cNvPr>
          <p:cNvSpPr>
            <a:spLocks noGrp="1"/>
          </p:cNvSpPr>
          <p:nvPr>
            <p:ph type="sldNum" sz="quarter" idx="12"/>
          </p:nvPr>
        </p:nvSpPr>
        <p:spPr/>
        <p:txBody>
          <a:bodyPr/>
          <a:lstStyle/>
          <a:p>
            <a:fld id="{09D7350C-98B2-446C-8DAB-9130E70A0237}" type="slidenum">
              <a:rPr lang="en-US" smtClean="0"/>
              <a:t>‹#›</a:t>
            </a:fld>
            <a:endParaRPr lang="en-US"/>
          </a:p>
        </p:txBody>
      </p:sp>
    </p:spTree>
    <p:extLst>
      <p:ext uri="{BB962C8B-B14F-4D97-AF65-F5344CB8AC3E}">
        <p14:creationId xmlns:p14="http://schemas.microsoft.com/office/powerpoint/2010/main" val="2341996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377600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6"/>
        <p:cNvGrpSpPr/>
        <p:nvPr/>
      </p:nvGrpSpPr>
      <p:grpSpPr>
        <a:xfrm>
          <a:off x="0" y="0"/>
          <a:ext cx="0" cy="0"/>
          <a:chOff x="0" y="0"/>
          <a:chExt cx="0" cy="0"/>
        </a:xfrm>
      </p:grpSpPr>
      <p:sp>
        <p:nvSpPr>
          <p:cNvPr id="87" name="Google Shape;87;p11"/>
          <p:cNvSpPr txBox="1">
            <a:spLocks noGrp="1"/>
          </p:cNvSpPr>
          <p:nvPr>
            <p:ph type="title" hasCustomPrompt="1"/>
          </p:nvPr>
        </p:nvSpPr>
        <p:spPr>
          <a:xfrm>
            <a:off x="1712000" y="958900"/>
            <a:ext cx="8768000" cy="1572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atin typeface="Arial" panose="020B0604020202020204" pitchFamily="34" charset="0"/>
                <a:cs typeface="Arial" panose="020B0604020202020204" pitchFamily="34" charset="0"/>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88" name="Google Shape;88;p11"/>
          <p:cNvSpPr txBox="1">
            <a:spLocks noGrp="1"/>
          </p:cNvSpPr>
          <p:nvPr>
            <p:ph type="subTitle" idx="1"/>
          </p:nvPr>
        </p:nvSpPr>
        <p:spPr>
          <a:xfrm>
            <a:off x="1712000" y="2531433"/>
            <a:ext cx="8768000" cy="5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89" name="Google Shape;89;p11"/>
          <p:cNvSpPr/>
          <p:nvPr/>
        </p:nvSpPr>
        <p:spPr>
          <a:xfrm>
            <a:off x="9489846" y="5887737"/>
            <a:ext cx="3373149" cy="1556433"/>
          </a:xfrm>
          <a:custGeom>
            <a:avLst/>
            <a:gdLst/>
            <a:ahLst/>
            <a:cxnLst/>
            <a:rect l="l" t="t" r="r" b="b"/>
            <a:pathLst>
              <a:path w="24110" h="11124" extrusionOk="0">
                <a:moveTo>
                  <a:pt x="17887" y="1"/>
                </a:moveTo>
                <a:cubicBezTo>
                  <a:pt x="17332" y="1"/>
                  <a:pt x="16684" y="88"/>
                  <a:pt x="15931" y="305"/>
                </a:cubicBezTo>
                <a:cubicBezTo>
                  <a:pt x="12090" y="1420"/>
                  <a:pt x="10920" y="2856"/>
                  <a:pt x="7619" y="3403"/>
                </a:cubicBezTo>
                <a:cubicBezTo>
                  <a:pt x="4318" y="3950"/>
                  <a:pt x="1" y="3915"/>
                  <a:pt x="127" y="7622"/>
                </a:cubicBezTo>
                <a:cubicBezTo>
                  <a:pt x="221" y="10385"/>
                  <a:pt x="2607" y="11124"/>
                  <a:pt x="5911" y="11124"/>
                </a:cubicBezTo>
                <a:cubicBezTo>
                  <a:pt x="7041" y="11124"/>
                  <a:pt x="8278" y="11037"/>
                  <a:pt x="9567" y="10916"/>
                </a:cubicBezTo>
                <a:cubicBezTo>
                  <a:pt x="14627" y="10439"/>
                  <a:pt x="24110" y="9549"/>
                  <a:pt x="20851" y="1314"/>
                </a:cubicBezTo>
                <a:lnTo>
                  <a:pt x="20851" y="1314"/>
                </a:lnTo>
                <a:lnTo>
                  <a:pt x="20879" y="1469"/>
                </a:lnTo>
                <a:cubicBezTo>
                  <a:pt x="20879" y="1469"/>
                  <a:pt x="20163" y="1"/>
                  <a:pt x="17887"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11"/>
          <p:cNvSpPr/>
          <p:nvPr/>
        </p:nvSpPr>
        <p:spPr>
          <a:xfrm rot="7199993">
            <a:off x="-1491820" y="112164"/>
            <a:ext cx="3373163" cy="1556411"/>
          </a:xfrm>
          <a:custGeom>
            <a:avLst/>
            <a:gdLst/>
            <a:ahLst/>
            <a:cxnLst/>
            <a:rect l="l" t="t" r="r" b="b"/>
            <a:pathLst>
              <a:path w="24110" h="11124" extrusionOk="0">
                <a:moveTo>
                  <a:pt x="17887" y="1"/>
                </a:moveTo>
                <a:cubicBezTo>
                  <a:pt x="17332" y="1"/>
                  <a:pt x="16684" y="88"/>
                  <a:pt x="15931" y="305"/>
                </a:cubicBezTo>
                <a:cubicBezTo>
                  <a:pt x="12090" y="1420"/>
                  <a:pt x="10920" y="2856"/>
                  <a:pt x="7619" y="3403"/>
                </a:cubicBezTo>
                <a:cubicBezTo>
                  <a:pt x="4318" y="3950"/>
                  <a:pt x="1" y="3915"/>
                  <a:pt x="127" y="7622"/>
                </a:cubicBezTo>
                <a:cubicBezTo>
                  <a:pt x="221" y="10385"/>
                  <a:pt x="2607" y="11124"/>
                  <a:pt x="5911" y="11124"/>
                </a:cubicBezTo>
                <a:cubicBezTo>
                  <a:pt x="7041" y="11124"/>
                  <a:pt x="8278" y="11037"/>
                  <a:pt x="9567" y="10916"/>
                </a:cubicBezTo>
                <a:cubicBezTo>
                  <a:pt x="14627" y="10439"/>
                  <a:pt x="24110" y="9549"/>
                  <a:pt x="20851" y="1314"/>
                </a:cubicBezTo>
                <a:lnTo>
                  <a:pt x="20851" y="1314"/>
                </a:lnTo>
                <a:lnTo>
                  <a:pt x="20879" y="1469"/>
                </a:lnTo>
                <a:cubicBezTo>
                  <a:pt x="20879" y="1469"/>
                  <a:pt x="20163" y="1"/>
                  <a:pt x="17887"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96003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10"/>
        <p:cNvGrpSpPr/>
        <p:nvPr/>
      </p:nvGrpSpPr>
      <p:grpSpPr>
        <a:xfrm>
          <a:off x="0" y="0"/>
          <a:ext cx="0" cy="0"/>
          <a:chOff x="0" y="0"/>
          <a:chExt cx="0" cy="0"/>
        </a:xfrm>
      </p:grpSpPr>
      <p:sp>
        <p:nvSpPr>
          <p:cNvPr id="211" name="Google Shape;211;p24"/>
          <p:cNvSpPr txBox="1">
            <a:spLocks noGrp="1"/>
          </p:cNvSpPr>
          <p:nvPr>
            <p:ph type="title" hasCustomPrompt="1"/>
          </p:nvPr>
        </p:nvSpPr>
        <p:spPr>
          <a:xfrm>
            <a:off x="1966633" y="2399417"/>
            <a:ext cx="146720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6"/>
              </a:buClr>
              <a:buSzPts val="6000"/>
              <a:buNone/>
              <a:defRPr sz="3200">
                <a:solidFill>
                  <a:schemeClr val="accent6"/>
                </a:solidFill>
                <a:latin typeface="Arial" panose="020B0604020202020204" pitchFamily="34" charset="0"/>
                <a:cs typeface="Arial" panose="020B0604020202020204" pitchFamily="34" charset="0"/>
              </a:defRPr>
            </a:lvl1pPr>
            <a:lvl2pPr lvl="1" algn="ctr" rtl="0">
              <a:spcBef>
                <a:spcPts val="0"/>
              </a:spcBef>
              <a:spcAft>
                <a:spcPts val="0"/>
              </a:spcAft>
              <a:buClr>
                <a:schemeClr val="accent6"/>
              </a:buClr>
              <a:buSzPts val="6000"/>
              <a:buNone/>
              <a:defRPr sz="8000">
                <a:solidFill>
                  <a:schemeClr val="accent6"/>
                </a:solidFill>
              </a:defRPr>
            </a:lvl2pPr>
            <a:lvl3pPr lvl="2" algn="ctr" rtl="0">
              <a:spcBef>
                <a:spcPts val="0"/>
              </a:spcBef>
              <a:spcAft>
                <a:spcPts val="0"/>
              </a:spcAft>
              <a:buClr>
                <a:schemeClr val="accent6"/>
              </a:buClr>
              <a:buSzPts val="6000"/>
              <a:buNone/>
              <a:defRPr sz="8000">
                <a:solidFill>
                  <a:schemeClr val="accent6"/>
                </a:solidFill>
              </a:defRPr>
            </a:lvl3pPr>
            <a:lvl4pPr lvl="3" algn="ctr" rtl="0">
              <a:spcBef>
                <a:spcPts val="0"/>
              </a:spcBef>
              <a:spcAft>
                <a:spcPts val="0"/>
              </a:spcAft>
              <a:buClr>
                <a:schemeClr val="accent6"/>
              </a:buClr>
              <a:buSzPts val="6000"/>
              <a:buNone/>
              <a:defRPr sz="8000">
                <a:solidFill>
                  <a:schemeClr val="accent6"/>
                </a:solidFill>
              </a:defRPr>
            </a:lvl4pPr>
            <a:lvl5pPr lvl="4" algn="ctr" rtl="0">
              <a:spcBef>
                <a:spcPts val="0"/>
              </a:spcBef>
              <a:spcAft>
                <a:spcPts val="0"/>
              </a:spcAft>
              <a:buClr>
                <a:schemeClr val="accent6"/>
              </a:buClr>
              <a:buSzPts val="6000"/>
              <a:buNone/>
              <a:defRPr sz="8000">
                <a:solidFill>
                  <a:schemeClr val="accent6"/>
                </a:solidFill>
              </a:defRPr>
            </a:lvl5pPr>
            <a:lvl6pPr lvl="5" algn="ctr" rtl="0">
              <a:spcBef>
                <a:spcPts val="0"/>
              </a:spcBef>
              <a:spcAft>
                <a:spcPts val="0"/>
              </a:spcAft>
              <a:buClr>
                <a:schemeClr val="accent6"/>
              </a:buClr>
              <a:buSzPts val="6000"/>
              <a:buNone/>
              <a:defRPr sz="8000">
                <a:solidFill>
                  <a:schemeClr val="accent6"/>
                </a:solidFill>
              </a:defRPr>
            </a:lvl6pPr>
            <a:lvl7pPr lvl="6" algn="ctr" rtl="0">
              <a:spcBef>
                <a:spcPts val="0"/>
              </a:spcBef>
              <a:spcAft>
                <a:spcPts val="0"/>
              </a:spcAft>
              <a:buClr>
                <a:schemeClr val="accent6"/>
              </a:buClr>
              <a:buSzPts val="6000"/>
              <a:buNone/>
              <a:defRPr sz="8000">
                <a:solidFill>
                  <a:schemeClr val="accent6"/>
                </a:solidFill>
              </a:defRPr>
            </a:lvl7pPr>
            <a:lvl8pPr lvl="7" algn="ctr" rtl="0">
              <a:spcBef>
                <a:spcPts val="0"/>
              </a:spcBef>
              <a:spcAft>
                <a:spcPts val="0"/>
              </a:spcAft>
              <a:buClr>
                <a:schemeClr val="accent6"/>
              </a:buClr>
              <a:buSzPts val="6000"/>
              <a:buNone/>
              <a:defRPr sz="8000">
                <a:solidFill>
                  <a:schemeClr val="accent6"/>
                </a:solidFill>
              </a:defRPr>
            </a:lvl8pPr>
            <a:lvl9pPr lvl="8" algn="ctr" rtl="0">
              <a:spcBef>
                <a:spcPts val="0"/>
              </a:spcBef>
              <a:spcAft>
                <a:spcPts val="0"/>
              </a:spcAft>
              <a:buClr>
                <a:schemeClr val="accent6"/>
              </a:buClr>
              <a:buSzPts val="6000"/>
              <a:buNone/>
              <a:defRPr sz="8000">
                <a:solidFill>
                  <a:schemeClr val="accent6"/>
                </a:solidFill>
              </a:defRPr>
            </a:lvl9pPr>
          </a:lstStyle>
          <a:p>
            <a:r>
              <a:t>xx%</a:t>
            </a:r>
          </a:p>
        </p:txBody>
      </p:sp>
      <p:sp>
        <p:nvSpPr>
          <p:cNvPr id="212" name="Google Shape;212;p24"/>
          <p:cNvSpPr txBox="1">
            <a:spLocks noGrp="1"/>
          </p:cNvSpPr>
          <p:nvPr>
            <p:ph type="subTitle" idx="1"/>
          </p:nvPr>
        </p:nvSpPr>
        <p:spPr>
          <a:xfrm>
            <a:off x="1251333" y="4935067"/>
            <a:ext cx="2897600" cy="101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13" name="Google Shape;213;p24"/>
          <p:cNvSpPr txBox="1">
            <a:spLocks noGrp="1"/>
          </p:cNvSpPr>
          <p:nvPr>
            <p:ph type="subTitle" idx="2"/>
          </p:nvPr>
        </p:nvSpPr>
        <p:spPr>
          <a:xfrm>
            <a:off x="1251333" y="3984267"/>
            <a:ext cx="2897600" cy="95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2400"/>
              <a:buFont typeface="Quicksand"/>
              <a:buNone/>
              <a:defRPr sz="2667" b="1">
                <a:solidFill>
                  <a:schemeClr val="accent2"/>
                </a:solidFill>
                <a:latin typeface="Arial" panose="020B0604020202020204" pitchFamily="34" charset="0"/>
                <a:ea typeface="Arial" panose="020B0604020202020204" pitchFamily="34" charset="0"/>
                <a:cs typeface="Arial" panose="020B0604020202020204" pitchFamily="34" charset="0"/>
                <a:sym typeface="Quicksand"/>
              </a:defRPr>
            </a:lvl1pPr>
            <a:lvl2pPr lvl="1"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2pPr>
            <a:lvl3pPr lvl="2"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3pPr>
            <a:lvl4pPr lvl="3"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4pPr>
            <a:lvl5pPr lvl="4"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5pPr>
            <a:lvl6pPr lvl="5"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6pPr>
            <a:lvl7pPr lvl="6"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7pPr>
            <a:lvl8pPr lvl="7"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8pPr>
            <a:lvl9pPr lvl="8"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9pPr>
          </a:lstStyle>
          <a:p>
            <a:endParaRPr/>
          </a:p>
        </p:txBody>
      </p:sp>
      <p:sp>
        <p:nvSpPr>
          <p:cNvPr id="214" name="Google Shape;214;p24"/>
          <p:cNvSpPr txBox="1">
            <a:spLocks noGrp="1"/>
          </p:cNvSpPr>
          <p:nvPr>
            <p:ph type="title" idx="3" hasCustomPrompt="1"/>
          </p:nvPr>
        </p:nvSpPr>
        <p:spPr>
          <a:xfrm>
            <a:off x="5164133" y="2399417"/>
            <a:ext cx="186360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6"/>
              </a:buClr>
              <a:buSzPts val="6000"/>
              <a:buNone/>
              <a:defRPr sz="3200">
                <a:solidFill>
                  <a:schemeClr val="accent6"/>
                </a:solidFill>
                <a:latin typeface="Arial" panose="020B0604020202020204" pitchFamily="34" charset="0"/>
                <a:cs typeface="Arial" panose="020B0604020202020204" pitchFamily="34" charset="0"/>
              </a:defRPr>
            </a:lvl1pPr>
            <a:lvl2pPr lvl="1" algn="ctr" rtl="0">
              <a:spcBef>
                <a:spcPts val="0"/>
              </a:spcBef>
              <a:spcAft>
                <a:spcPts val="0"/>
              </a:spcAft>
              <a:buClr>
                <a:schemeClr val="accent6"/>
              </a:buClr>
              <a:buSzPts val="6000"/>
              <a:buNone/>
              <a:defRPr sz="8000">
                <a:solidFill>
                  <a:schemeClr val="accent6"/>
                </a:solidFill>
              </a:defRPr>
            </a:lvl2pPr>
            <a:lvl3pPr lvl="2" algn="ctr" rtl="0">
              <a:spcBef>
                <a:spcPts val="0"/>
              </a:spcBef>
              <a:spcAft>
                <a:spcPts val="0"/>
              </a:spcAft>
              <a:buClr>
                <a:schemeClr val="accent6"/>
              </a:buClr>
              <a:buSzPts val="6000"/>
              <a:buNone/>
              <a:defRPr sz="8000">
                <a:solidFill>
                  <a:schemeClr val="accent6"/>
                </a:solidFill>
              </a:defRPr>
            </a:lvl3pPr>
            <a:lvl4pPr lvl="3" algn="ctr" rtl="0">
              <a:spcBef>
                <a:spcPts val="0"/>
              </a:spcBef>
              <a:spcAft>
                <a:spcPts val="0"/>
              </a:spcAft>
              <a:buClr>
                <a:schemeClr val="accent6"/>
              </a:buClr>
              <a:buSzPts val="6000"/>
              <a:buNone/>
              <a:defRPr sz="8000">
                <a:solidFill>
                  <a:schemeClr val="accent6"/>
                </a:solidFill>
              </a:defRPr>
            </a:lvl4pPr>
            <a:lvl5pPr lvl="4" algn="ctr" rtl="0">
              <a:spcBef>
                <a:spcPts val="0"/>
              </a:spcBef>
              <a:spcAft>
                <a:spcPts val="0"/>
              </a:spcAft>
              <a:buClr>
                <a:schemeClr val="accent6"/>
              </a:buClr>
              <a:buSzPts val="6000"/>
              <a:buNone/>
              <a:defRPr sz="8000">
                <a:solidFill>
                  <a:schemeClr val="accent6"/>
                </a:solidFill>
              </a:defRPr>
            </a:lvl5pPr>
            <a:lvl6pPr lvl="5" algn="ctr" rtl="0">
              <a:spcBef>
                <a:spcPts val="0"/>
              </a:spcBef>
              <a:spcAft>
                <a:spcPts val="0"/>
              </a:spcAft>
              <a:buClr>
                <a:schemeClr val="accent6"/>
              </a:buClr>
              <a:buSzPts val="6000"/>
              <a:buNone/>
              <a:defRPr sz="8000">
                <a:solidFill>
                  <a:schemeClr val="accent6"/>
                </a:solidFill>
              </a:defRPr>
            </a:lvl6pPr>
            <a:lvl7pPr lvl="6" algn="ctr" rtl="0">
              <a:spcBef>
                <a:spcPts val="0"/>
              </a:spcBef>
              <a:spcAft>
                <a:spcPts val="0"/>
              </a:spcAft>
              <a:buClr>
                <a:schemeClr val="accent6"/>
              </a:buClr>
              <a:buSzPts val="6000"/>
              <a:buNone/>
              <a:defRPr sz="8000">
                <a:solidFill>
                  <a:schemeClr val="accent6"/>
                </a:solidFill>
              </a:defRPr>
            </a:lvl7pPr>
            <a:lvl8pPr lvl="7" algn="ctr" rtl="0">
              <a:spcBef>
                <a:spcPts val="0"/>
              </a:spcBef>
              <a:spcAft>
                <a:spcPts val="0"/>
              </a:spcAft>
              <a:buClr>
                <a:schemeClr val="accent6"/>
              </a:buClr>
              <a:buSzPts val="6000"/>
              <a:buNone/>
              <a:defRPr sz="8000">
                <a:solidFill>
                  <a:schemeClr val="accent6"/>
                </a:solidFill>
              </a:defRPr>
            </a:lvl8pPr>
            <a:lvl9pPr lvl="8" algn="ctr" rtl="0">
              <a:spcBef>
                <a:spcPts val="0"/>
              </a:spcBef>
              <a:spcAft>
                <a:spcPts val="0"/>
              </a:spcAft>
              <a:buClr>
                <a:schemeClr val="accent6"/>
              </a:buClr>
              <a:buSzPts val="6000"/>
              <a:buNone/>
              <a:defRPr sz="8000">
                <a:solidFill>
                  <a:schemeClr val="accent6"/>
                </a:solidFill>
              </a:defRPr>
            </a:lvl9pPr>
          </a:lstStyle>
          <a:p>
            <a:r>
              <a:t>xx%</a:t>
            </a:r>
          </a:p>
        </p:txBody>
      </p:sp>
      <p:sp>
        <p:nvSpPr>
          <p:cNvPr id="215" name="Google Shape;215;p24"/>
          <p:cNvSpPr txBox="1">
            <a:spLocks noGrp="1"/>
          </p:cNvSpPr>
          <p:nvPr>
            <p:ph type="subTitle" idx="4"/>
          </p:nvPr>
        </p:nvSpPr>
        <p:spPr>
          <a:xfrm>
            <a:off x="4647200" y="4935067"/>
            <a:ext cx="2897600" cy="101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16" name="Google Shape;216;p24"/>
          <p:cNvSpPr txBox="1">
            <a:spLocks noGrp="1"/>
          </p:cNvSpPr>
          <p:nvPr>
            <p:ph type="subTitle" idx="5"/>
          </p:nvPr>
        </p:nvSpPr>
        <p:spPr>
          <a:xfrm>
            <a:off x="4647200" y="3984267"/>
            <a:ext cx="2897600" cy="95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2400"/>
              <a:buFont typeface="Quicksand"/>
              <a:buNone/>
              <a:defRPr sz="2667" b="1">
                <a:solidFill>
                  <a:schemeClr val="accent2"/>
                </a:solidFill>
                <a:latin typeface="Arial" panose="020B0604020202020204" pitchFamily="34" charset="0"/>
                <a:ea typeface="Arial" panose="020B0604020202020204" pitchFamily="34" charset="0"/>
                <a:cs typeface="Arial" panose="020B0604020202020204" pitchFamily="34" charset="0"/>
                <a:sym typeface="Quicksand"/>
              </a:defRPr>
            </a:lvl1pPr>
            <a:lvl2pPr lvl="1"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2pPr>
            <a:lvl3pPr lvl="2"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3pPr>
            <a:lvl4pPr lvl="3"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4pPr>
            <a:lvl5pPr lvl="4"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5pPr>
            <a:lvl6pPr lvl="5"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6pPr>
            <a:lvl7pPr lvl="6"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7pPr>
            <a:lvl8pPr lvl="7"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8pPr>
            <a:lvl9pPr lvl="8"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9pPr>
          </a:lstStyle>
          <a:p>
            <a:endParaRPr/>
          </a:p>
        </p:txBody>
      </p:sp>
      <p:sp>
        <p:nvSpPr>
          <p:cNvPr id="217" name="Google Shape;217;p24"/>
          <p:cNvSpPr txBox="1">
            <a:spLocks noGrp="1"/>
          </p:cNvSpPr>
          <p:nvPr>
            <p:ph type="title" idx="6" hasCustomPrompt="1"/>
          </p:nvPr>
        </p:nvSpPr>
        <p:spPr>
          <a:xfrm>
            <a:off x="8556900" y="2399417"/>
            <a:ext cx="186360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6"/>
              </a:buClr>
              <a:buSzPts val="6000"/>
              <a:buNone/>
              <a:defRPr sz="3200">
                <a:solidFill>
                  <a:schemeClr val="accent6"/>
                </a:solidFill>
                <a:latin typeface="Arial" panose="020B0604020202020204" pitchFamily="34" charset="0"/>
                <a:cs typeface="Arial" panose="020B0604020202020204" pitchFamily="34" charset="0"/>
              </a:defRPr>
            </a:lvl1pPr>
            <a:lvl2pPr lvl="1" algn="ctr" rtl="0">
              <a:spcBef>
                <a:spcPts val="0"/>
              </a:spcBef>
              <a:spcAft>
                <a:spcPts val="0"/>
              </a:spcAft>
              <a:buClr>
                <a:schemeClr val="accent6"/>
              </a:buClr>
              <a:buSzPts val="6000"/>
              <a:buNone/>
              <a:defRPr sz="8000">
                <a:solidFill>
                  <a:schemeClr val="accent6"/>
                </a:solidFill>
              </a:defRPr>
            </a:lvl2pPr>
            <a:lvl3pPr lvl="2" algn="ctr" rtl="0">
              <a:spcBef>
                <a:spcPts val="0"/>
              </a:spcBef>
              <a:spcAft>
                <a:spcPts val="0"/>
              </a:spcAft>
              <a:buClr>
                <a:schemeClr val="accent6"/>
              </a:buClr>
              <a:buSzPts val="6000"/>
              <a:buNone/>
              <a:defRPr sz="8000">
                <a:solidFill>
                  <a:schemeClr val="accent6"/>
                </a:solidFill>
              </a:defRPr>
            </a:lvl3pPr>
            <a:lvl4pPr lvl="3" algn="ctr" rtl="0">
              <a:spcBef>
                <a:spcPts val="0"/>
              </a:spcBef>
              <a:spcAft>
                <a:spcPts val="0"/>
              </a:spcAft>
              <a:buClr>
                <a:schemeClr val="accent6"/>
              </a:buClr>
              <a:buSzPts val="6000"/>
              <a:buNone/>
              <a:defRPr sz="8000">
                <a:solidFill>
                  <a:schemeClr val="accent6"/>
                </a:solidFill>
              </a:defRPr>
            </a:lvl4pPr>
            <a:lvl5pPr lvl="4" algn="ctr" rtl="0">
              <a:spcBef>
                <a:spcPts val="0"/>
              </a:spcBef>
              <a:spcAft>
                <a:spcPts val="0"/>
              </a:spcAft>
              <a:buClr>
                <a:schemeClr val="accent6"/>
              </a:buClr>
              <a:buSzPts val="6000"/>
              <a:buNone/>
              <a:defRPr sz="8000">
                <a:solidFill>
                  <a:schemeClr val="accent6"/>
                </a:solidFill>
              </a:defRPr>
            </a:lvl5pPr>
            <a:lvl6pPr lvl="5" algn="ctr" rtl="0">
              <a:spcBef>
                <a:spcPts val="0"/>
              </a:spcBef>
              <a:spcAft>
                <a:spcPts val="0"/>
              </a:spcAft>
              <a:buClr>
                <a:schemeClr val="accent6"/>
              </a:buClr>
              <a:buSzPts val="6000"/>
              <a:buNone/>
              <a:defRPr sz="8000">
                <a:solidFill>
                  <a:schemeClr val="accent6"/>
                </a:solidFill>
              </a:defRPr>
            </a:lvl6pPr>
            <a:lvl7pPr lvl="6" algn="ctr" rtl="0">
              <a:spcBef>
                <a:spcPts val="0"/>
              </a:spcBef>
              <a:spcAft>
                <a:spcPts val="0"/>
              </a:spcAft>
              <a:buClr>
                <a:schemeClr val="accent6"/>
              </a:buClr>
              <a:buSzPts val="6000"/>
              <a:buNone/>
              <a:defRPr sz="8000">
                <a:solidFill>
                  <a:schemeClr val="accent6"/>
                </a:solidFill>
              </a:defRPr>
            </a:lvl7pPr>
            <a:lvl8pPr lvl="7" algn="ctr" rtl="0">
              <a:spcBef>
                <a:spcPts val="0"/>
              </a:spcBef>
              <a:spcAft>
                <a:spcPts val="0"/>
              </a:spcAft>
              <a:buClr>
                <a:schemeClr val="accent6"/>
              </a:buClr>
              <a:buSzPts val="6000"/>
              <a:buNone/>
              <a:defRPr sz="8000">
                <a:solidFill>
                  <a:schemeClr val="accent6"/>
                </a:solidFill>
              </a:defRPr>
            </a:lvl8pPr>
            <a:lvl9pPr lvl="8" algn="ctr" rtl="0">
              <a:spcBef>
                <a:spcPts val="0"/>
              </a:spcBef>
              <a:spcAft>
                <a:spcPts val="0"/>
              </a:spcAft>
              <a:buClr>
                <a:schemeClr val="accent6"/>
              </a:buClr>
              <a:buSzPts val="6000"/>
              <a:buNone/>
              <a:defRPr sz="8000">
                <a:solidFill>
                  <a:schemeClr val="accent6"/>
                </a:solidFill>
              </a:defRPr>
            </a:lvl9pPr>
          </a:lstStyle>
          <a:p>
            <a:r>
              <a:t>xx%</a:t>
            </a:r>
          </a:p>
        </p:txBody>
      </p:sp>
      <p:sp>
        <p:nvSpPr>
          <p:cNvPr id="218" name="Google Shape;218;p24"/>
          <p:cNvSpPr txBox="1">
            <a:spLocks noGrp="1"/>
          </p:cNvSpPr>
          <p:nvPr>
            <p:ph type="subTitle" idx="7"/>
          </p:nvPr>
        </p:nvSpPr>
        <p:spPr>
          <a:xfrm>
            <a:off x="8043067" y="4935067"/>
            <a:ext cx="2897600" cy="101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19" name="Google Shape;219;p24"/>
          <p:cNvSpPr txBox="1">
            <a:spLocks noGrp="1"/>
          </p:cNvSpPr>
          <p:nvPr>
            <p:ph type="subTitle" idx="8"/>
          </p:nvPr>
        </p:nvSpPr>
        <p:spPr>
          <a:xfrm>
            <a:off x="8043067" y="3984267"/>
            <a:ext cx="2897600" cy="95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2400"/>
              <a:buFont typeface="Quicksand"/>
              <a:buNone/>
              <a:defRPr sz="2667" b="1">
                <a:solidFill>
                  <a:schemeClr val="accent2"/>
                </a:solidFill>
                <a:latin typeface="Arial" panose="020B0604020202020204" pitchFamily="34" charset="0"/>
                <a:ea typeface="Arial" panose="020B0604020202020204" pitchFamily="34" charset="0"/>
                <a:cs typeface="Arial" panose="020B0604020202020204" pitchFamily="34" charset="0"/>
                <a:sym typeface="Quicksand"/>
              </a:defRPr>
            </a:lvl1pPr>
            <a:lvl2pPr lvl="1"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2pPr>
            <a:lvl3pPr lvl="2"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3pPr>
            <a:lvl4pPr lvl="3"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4pPr>
            <a:lvl5pPr lvl="4"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5pPr>
            <a:lvl6pPr lvl="5"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6pPr>
            <a:lvl7pPr lvl="6"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7pPr>
            <a:lvl8pPr lvl="7"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8pPr>
            <a:lvl9pPr lvl="8"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9pPr>
          </a:lstStyle>
          <a:p>
            <a:endParaRPr/>
          </a:p>
        </p:txBody>
      </p:sp>
      <p:sp>
        <p:nvSpPr>
          <p:cNvPr id="220" name="Google Shape;220;p24"/>
          <p:cNvSpPr txBox="1">
            <a:spLocks noGrp="1"/>
          </p:cNvSpPr>
          <p:nvPr>
            <p:ph type="title" idx="9"/>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Arial" panose="020B0604020202020204" pitchFamily="34" charset="0"/>
                <a:cs typeface="Arial" panose="020B06040202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1" name="Google Shape;221;p24"/>
          <p:cNvSpPr/>
          <p:nvPr/>
        </p:nvSpPr>
        <p:spPr>
          <a:xfrm rot="8999938">
            <a:off x="-1651833" y="-350554"/>
            <a:ext cx="3683783" cy="1556417"/>
          </a:xfrm>
          <a:custGeom>
            <a:avLst/>
            <a:gdLst/>
            <a:ahLst/>
            <a:cxnLst/>
            <a:rect l="l" t="t" r="r" b="b"/>
            <a:pathLst>
              <a:path w="34881" h="14737" extrusionOk="0">
                <a:moveTo>
                  <a:pt x="10367" y="1"/>
                </a:moveTo>
                <a:cubicBezTo>
                  <a:pt x="8677" y="1"/>
                  <a:pt x="6987" y="259"/>
                  <a:pt x="5397" y="845"/>
                </a:cubicBezTo>
                <a:cubicBezTo>
                  <a:pt x="0" y="2836"/>
                  <a:pt x="960" y="14379"/>
                  <a:pt x="6532" y="14477"/>
                </a:cubicBezTo>
                <a:cubicBezTo>
                  <a:pt x="8249" y="14512"/>
                  <a:pt x="9686" y="14554"/>
                  <a:pt x="10296" y="14736"/>
                </a:cubicBezTo>
                <a:cubicBezTo>
                  <a:pt x="34881" y="13529"/>
                  <a:pt x="22592" y="1"/>
                  <a:pt x="10367"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4"/>
          <p:cNvSpPr/>
          <p:nvPr/>
        </p:nvSpPr>
        <p:spPr>
          <a:xfrm>
            <a:off x="9489846" y="5887737"/>
            <a:ext cx="3373149" cy="1556433"/>
          </a:xfrm>
          <a:custGeom>
            <a:avLst/>
            <a:gdLst/>
            <a:ahLst/>
            <a:cxnLst/>
            <a:rect l="l" t="t" r="r" b="b"/>
            <a:pathLst>
              <a:path w="24110" h="11124" extrusionOk="0">
                <a:moveTo>
                  <a:pt x="17887" y="1"/>
                </a:moveTo>
                <a:cubicBezTo>
                  <a:pt x="17332" y="1"/>
                  <a:pt x="16684" y="88"/>
                  <a:pt x="15931" y="305"/>
                </a:cubicBezTo>
                <a:cubicBezTo>
                  <a:pt x="12090" y="1420"/>
                  <a:pt x="10920" y="2856"/>
                  <a:pt x="7619" y="3403"/>
                </a:cubicBezTo>
                <a:cubicBezTo>
                  <a:pt x="4318" y="3950"/>
                  <a:pt x="1" y="3915"/>
                  <a:pt x="127" y="7622"/>
                </a:cubicBezTo>
                <a:cubicBezTo>
                  <a:pt x="221" y="10385"/>
                  <a:pt x="2607" y="11124"/>
                  <a:pt x="5911" y="11124"/>
                </a:cubicBezTo>
                <a:cubicBezTo>
                  <a:pt x="7041" y="11124"/>
                  <a:pt x="8278" y="11037"/>
                  <a:pt x="9567" y="10916"/>
                </a:cubicBezTo>
                <a:cubicBezTo>
                  <a:pt x="14627" y="10439"/>
                  <a:pt x="24110" y="9549"/>
                  <a:pt x="20851" y="1314"/>
                </a:cubicBezTo>
                <a:lnTo>
                  <a:pt x="20851" y="1314"/>
                </a:lnTo>
                <a:lnTo>
                  <a:pt x="20879" y="1469"/>
                </a:lnTo>
                <a:cubicBezTo>
                  <a:pt x="20879" y="1469"/>
                  <a:pt x="20163" y="1"/>
                  <a:pt x="17887"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10137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5075500" y="3621367"/>
            <a:ext cx="6340000" cy="8780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4800">
                <a:latin typeface="Arial" panose="020B0604020202020204" pitchFamily="34" charset="0"/>
                <a:cs typeface="Arial" panose="020B0604020202020204" pitchFamily="34" charset="0"/>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6" name="Google Shape;16;p3"/>
          <p:cNvSpPr/>
          <p:nvPr/>
        </p:nvSpPr>
        <p:spPr>
          <a:xfrm rot="-33" flipH="1">
            <a:off x="-1736968" y="3146941"/>
            <a:ext cx="8494704" cy="5995441"/>
          </a:xfrm>
          <a:custGeom>
            <a:avLst/>
            <a:gdLst/>
            <a:ahLst/>
            <a:cxnLst/>
            <a:rect l="l" t="t" r="r" b="b"/>
            <a:pathLst>
              <a:path w="24783" h="17492" extrusionOk="0">
                <a:moveTo>
                  <a:pt x="18631" y="1"/>
                </a:moveTo>
                <a:cubicBezTo>
                  <a:pt x="15327" y="1"/>
                  <a:pt x="11058" y="4380"/>
                  <a:pt x="7941" y="5356"/>
                </a:cubicBezTo>
                <a:cubicBezTo>
                  <a:pt x="4857" y="6331"/>
                  <a:pt x="0" y="6681"/>
                  <a:pt x="253" y="11026"/>
                </a:cubicBezTo>
                <a:cubicBezTo>
                  <a:pt x="515" y="15521"/>
                  <a:pt x="4337" y="17492"/>
                  <a:pt x="8775" y="17492"/>
                </a:cubicBezTo>
                <a:cubicBezTo>
                  <a:pt x="9319" y="17492"/>
                  <a:pt x="9872" y="17462"/>
                  <a:pt x="10429" y="17404"/>
                </a:cubicBezTo>
                <a:cubicBezTo>
                  <a:pt x="17311" y="16689"/>
                  <a:pt x="24782" y="11608"/>
                  <a:pt x="22561" y="4123"/>
                </a:cubicBezTo>
                <a:cubicBezTo>
                  <a:pt x="21654" y="1064"/>
                  <a:pt x="20259" y="1"/>
                  <a:pt x="18631" y="1"/>
                </a:cubicBezTo>
                <a:close/>
              </a:path>
            </a:pathLst>
          </a:custGeom>
          <a:solidFill>
            <a:srgbClr val="FFFFFF">
              <a:alpha val="464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1071970" y="-1195351"/>
            <a:ext cx="4579228" cy="2484360"/>
          </a:xfrm>
          <a:custGeom>
            <a:avLst/>
            <a:gdLst/>
            <a:ahLst/>
            <a:cxnLst/>
            <a:rect l="l" t="t" r="r" b="b"/>
            <a:pathLst>
              <a:path w="25336" h="13746" extrusionOk="0">
                <a:moveTo>
                  <a:pt x="10398" y="0"/>
                </a:moveTo>
                <a:cubicBezTo>
                  <a:pt x="5318" y="0"/>
                  <a:pt x="0" y="1711"/>
                  <a:pt x="1373" y="10972"/>
                </a:cubicBezTo>
                <a:lnTo>
                  <a:pt x="1373" y="10741"/>
                </a:lnTo>
                <a:cubicBezTo>
                  <a:pt x="1373" y="10741"/>
                  <a:pt x="2004" y="13745"/>
                  <a:pt x="5525" y="13745"/>
                </a:cubicBezTo>
                <a:cubicBezTo>
                  <a:pt x="5806" y="13745"/>
                  <a:pt x="6107" y="13726"/>
                  <a:pt x="6426" y="13685"/>
                </a:cubicBezTo>
                <a:cubicBezTo>
                  <a:pt x="10625" y="13139"/>
                  <a:pt x="12192" y="11487"/>
                  <a:pt x="15615" y="11487"/>
                </a:cubicBezTo>
                <a:cubicBezTo>
                  <a:pt x="15711" y="11487"/>
                  <a:pt x="15809" y="11488"/>
                  <a:pt x="15909" y="11491"/>
                </a:cubicBezTo>
                <a:cubicBezTo>
                  <a:pt x="17091" y="11523"/>
                  <a:pt x="18375" y="11668"/>
                  <a:pt x="19591" y="11668"/>
                </a:cubicBezTo>
                <a:cubicBezTo>
                  <a:pt x="22109" y="11668"/>
                  <a:pt x="24333" y="11044"/>
                  <a:pt x="24740" y="7489"/>
                </a:cubicBezTo>
                <a:cubicBezTo>
                  <a:pt x="25335" y="2219"/>
                  <a:pt x="20808" y="1027"/>
                  <a:pt x="15320" y="376"/>
                </a:cubicBezTo>
                <a:cubicBezTo>
                  <a:pt x="13902" y="207"/>
                  <a:pt x="12164" y="0"/>
                  <a:pt x="10398" y="0"/>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 name="Google Shape;18;p3"/>
          <p:cNvGrpSpPr/>
          <p:nvPr/>
        </p:nvGrpSpPr>
        <p:grpSpPr>
          <a:xfrm>
            <a:off x="30" y="-371953"/>
            <a:ext cx="12230137" cy="1085279"/>
            <a:chOff x="22" y="-57490"/>
            <a:chExt cx="9172603" cy="813959"/>
          </a:xfrm>
        </p:grpSpPr>
        <p:sp>
          <p:nvSpPr>
            <p:cNvPr id="19" name="Google Shape;19;p3"/>
            <p:cNvSpPr/>
            <p:nvPr/>
          </p:nvSpPr>
          <p:spPr>
            <a:xfrm>
              <a:off x="7083403" y="93081"/>
              <a:ext cx="117172" cy="420830"/>
            </a:xfrm>
            <a:custGeom>
              <a:avLst/>
              <a:gdLst/>
              <a:ahLst/>
              <a:cxnLst/>
              <a:rect l="l" t="t" r="r" b="b"/>
              <a:pathLst>
                <a:path w="884" h="3175" extrusionOk="0">
                  <a:moveTo>
                    <a:pt x="1" y="0"/>
                  </a:moveTo>
                  <a:lnTo>
                    <a:pt x="1" y="2369"/>
                  </a:lnTo>
                  <a:lnTo>
                    <a:pt x="1" y="3175"/>
                  </a:lnTo>
                  <a:lnTo>
                    <a:pt x="884" y="3175"/>
                  </a:lnTo>
                  <a:lnTo>
                    <a:pt x="884" y="2376"/>
                  </a:lnTo>
                  <a:lnTo>
                    <a:pt x="884" y="14"/>
                  </a:lnTo>
                  <a:lnTo>
                    <a:pt x="113" y="14"/>
                  </a:lnTo>
                  <a:cubicBezTo>
                    <a:pt x="78" y="14"/>
                    <a:pt x="36" y="14"/>
                    <a:pt x="1" y="0"/>
                  </a:cubicBezTo>
                  <a:close/>
                </a:path>
              </a:pathLst>
            </a:custGeom>
            <a:solidFill>
              <a:srgbClr val="EBA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8154523" y="90165"/>
              <a:ext cx="117172" cy="423746"/>
            </a:xfrm>
            <a:custGeom>
              <a:avLst/>
              <a:gdLst/>
              <a:ahLst/>
              <a:cxnLst/>
              <a:rect l="l" t="t" r="r" b="b"/>
              <a:pathLst>
                <a:path w="884" h="3197" extrusionOk="0">
                  <a:moveTo>
                    <a:pt x="884" y="1"/>
                  </a:moveTo>
                  <a:cubicBezTo>
                    <a:pt x="820" y="22"/>
                    <a:pt x="750" y="36"/>
                    <a:pt x="673" y="36"/>
                  </a:cubicBezTo>
                  <a:lnTo>
                    <a:pt x="0" y="36"/>
                  </a:lnTo>
                  <a:lnTo>
                    <a:pt x="0" y="2398"/>
                  </a:lnTo>
                  <a:lnTo>
                    <a:pt x="0" y="3197"/>
                  </a:lnTo>
                  <a:lnTo>
                    <a:pt x="884" y="3197"/>
                  </a:lnTo>
                  <a:lnTo>
                    <a:pt x="884" y="2398"/>
                  </a:lnTo>
                  <a:lnTo>
                    <a:pt x="884" y="1"/>
                  </a:lnTo>
                  <a:close/>
                </a:path>
              </a:pathLst>
            </a:custGeom>
            <a:solidFill>
              <a:srgbClr val="EBA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7022166" y="-57490"/>
              <a:ext cx="1297773" cy="152559"/>
            </a:xfrm>
            <a:custGeom>
              <a:avLst/>
              <a:gdLst/>
              <a:ahLst/>
              <a:cxnLst/>
              <a:rect l="l" t="t" r="r" b="b"/>
              <a:pathLst>
                <a:path w="9791" h="1151" extrusionOk="0">
                  <a:moveTo>
                    <a:pt x="575" y="1"/>
                  </a:moveTo>
                  <a:cubicBezTo>
                    <a:pt x="259" y="1"/>
                    <a:pt x="0" y="260"/>
                    <a:pt x="0" y="575"/>
                  </a:cubicBezTo>
                  <a:cubicBezTo>
                    <a:pt x="0" y="856"/>
                    <a:pt x="196" y="1087"/>
                    <a:pt x="463" y="1143"/>
                  </a:cubicBezTo>
                  <a:cubicBezTo>
                    <a:pt x="498" y="1150"/>
                    <a:pt x="540" y="1150"/>
                    <a:pt x="575" y="1150"/>
                  </a:cubicBezTo>
                  <a:lnTo>
                    <a:pt x="9216" y="1150"/>
                  </a:lnTo>
                  <a:cubicBezTo>
                    <a:pt x="9286" y="1150"/>
                    <a:pt x="9356" y="1136"/>
                    <a:pt x="9427" y="1115"/>
                  </a:cubicBezTo>
                  <a:cubicBezTo>
                    <a:pt x="9637" y="1031"/>
                    <a:pt x="9791" y="821"/>
                    <a:pt x="9791" y="575"/>
                  </a:cubicBezTo>
                  <a:cubicBezTo>
                    <a:pt x="9791" y="260"/>
                    <a:pt x="9532" y="1"/>
                    <a:pt x="9216" y="1"/>
                  </a:cubicBezTo>
                  <a:close/>
                </a:path>
              </a:pathLst>
            </a:custGeom>
            <a:solidFill>
              <a:srgbClr val="E38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557525" y="409738"/>
              <a:ext cx="8615100" cy="251100"/>
            </a:xfrm>
            <a:prstGeom prst="rect">
              <a:avLst/>
            </a:prstGeom>
            <a:solidFill>
              <a:srgbClr val="E38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22" y="407875"/>
              <a:ext cx="188615" cy="251040"/>
            </a:xfrm>
            <a:custGeom>
              <a:avLst/>
              <a:gdLst/>
              <a:ahLst/>
              <a:cxnLst/>
              <a:rect l="l" t="t" r="r" b="b"/>
              <a:pathLst>
                <a:path w="1423" h="1894" extrusionOk="0">
                  <a:moveTo>
                    <a:pt x="0" y="1"/>
                  </a:moveTo>
                  <a:lnTo>
                    <a:pt x="0" y="1893"/>
                  </a:lnTo>
                  <a:lnTo>
                    <a:pt x="1423" y="1893"/>
                  </a:lnTo>
                  <a:lnTo>
                    <a:pt x="1423" y="1"/>
                  </a:lnTo>
                  <a:close/>
                </a:path>
              </a:pathLst>
            </a:custGeom>
            <a:solidFill>
              <a:srgbClr val="E38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19595" y="407875"/>
              <a:ext cx="106966" cy="251040"/>
            </a:xfrm>
            <a:custGeom>
              <a:avLst/>
              <a:gdLst/>
              <a:ahLst/>
              <a:cxnLst/>
              <a:rect l="l" t="t" r="r" b="b"/>
              <a:pathLst>
                <a:path w="807" h="1894" extrusionOk="0">
                  <a:moveTo>
                    <a:pt x="0" y="1"/>
                  </a:moveTo>
                  <a:lnTo>
                    <a:pt x="0" y="1893"/>
                  </a:lnTo>
                  <a:lnTo>
                    <a:pt x="806" y="1893"/>
                  </a:lnTo>
                  <a:lnTo>
                    <a:pt x="806" y="1"/>
                  </a:lnTo>
                  <a:close/>
                </a:path>
              </a:pathLst>
            </a:custGeom>
            <a:solidFill>
              <a:srgbClr val="E38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88505" y="301044"/>
              <a:ext cx="131222" cy="455425"/>
            </a:xfrm>
            <a:custGeom>
              <a:avLst/>
              <a:gdLst/>
              <a:ahLst/>
              <a:cxnLst/>
              <a:rect l="l" t="t" r="r" b="b"/>
              <a:pathLst>
                <a:path w="990" h="3436" extrusionOk="0">
                  <a:moveTo>
                    <a:pt x="499" y="1"/>
                  </a:moveTo>
                  <a:cubicBezTo>
                    <a:pt x="225" y="1"/>
                    <a:pt x="1" y="218"/>
                    <a:pt x="1" y="492"/>
                  </a:cubicBezTo>
                  <a:lnTo>
                    <a:pt x="1" y="807"/>
                  </a:lnTo>
                  <a:lnTo>
                    <a:pt x="1" y="2699"/>
                  </a:lnTo>
                  <a:lnTo>
                    <a:pt x="1" y="2944"/>
                  </a:lnTo>
                  <a:cubicBezTo>
                    <a:pt x="1" y="3211"/>
                    <a:pt x="225" y="3435"/>
                    <a:pt x="499" y="3435"/>
                  </a:cubicBezTo>
                  <a:cubicBezTo>
                    <a:pt x="765" y="3435"/>
                    <a:pt x="989" y="3218"/>
                    <a:pt x="989" y="2944"/>
                  </a:cubicBezTo>
                  <a:lnTo>
                    <a:pt x="989" y="2699"/>
                  </a:lnTo>
                  <a:lnTo>
                    <a:pt x="989" y="807"/>
                  </a:lnTo>
                  <a:lnTo>
                    <a:pt x="989" y="492"/>
                  </a:lnTo>
                  <a:cubicBezTo>
                    <a:pt x="989" y="218"/>
                    <a:pt x="765" y="1"/>
                    <a:pt x="499" y="1"/>
                  </a:cubicBezTo>
                  <a:close/>
                </a:path>
              </a:pathLst>
            </a:custGeom>
            <a:solidFill>
              <a:srgbClr val="EBA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426428" y="301044"/>
              <a:ext cx="131089" cy="455425"/>
            </a:xfrm>
            <a:custGeom>
              <a:avLst/>
              <a:gdLst/>
              <a:ahLst/>
              <a:cxnLst/>
              <a:rect l="l" t="t" r="r" b="b"/>
              <a:pathLst>
                <a:path w="989" h="3436" extrusionOk="0">
                  <a:moveTo>
                    <a:pt x="491" y="1"/>
                  </a:moveTo>
                  <a:cubicBezTo>
                    <a:pt x="224" y="1"/>
                    <a:pt x="0" y="218"/>
                    <a:pt x="0" y="492"/>
                  </a:cubicBezTo>
                  <a:lnTo>
                    <a:pt x="0" y="807"/>
                  </a:lnTo>
                  <a:lnTo>
                    <a:pt x="0" y="2699"/>
                  </a:lnTo>
                  <a:lnTo>
                    <a:pt x="0" y="2944"/>
                  </a:lnTo>
                  <a:cubicBezTo>
                    <a:pt x="0" y="3211"/>
                    <a:pt x="224" y="3435"/>
                    <a:pt x="491" y="3435"/>
                  </a:cubicBezTo>
                  <a:cubicBezTo>
                    <a:pt x="764" y="3435"/>
                    <a:pt x="988" y="3218"/>
                    <a:pt x="988" y="2944"/>
                  </a:cubicBezTo>
                  <a:lnTo>
                    <a:pt x="988" y="2699"/>
                  </a:lnTo>
                  <a:lnTo>
                    <a:pt x="988" y="807"/>
                  </a:lnTo>
                  <a:lnTo>
                    <a:pt x="988" y="492"/>
                  </a:lnTo>
                  <a:cubicBezTo>
                    <a:pt x="988" y="218"/>
                    <a:pt x="764" y="1"/>
                    <a:pt x="491" y="1"/>
                  </a:cubicBezTo>
                  <a:close/>
                </a:path>
              </a:pathLst>
            </a:custGeom>
            <a:solidFill>
              <a:srgbClr val="EBA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8579505" y="301044"/>
              <a:ext cx="131222" cy="455425"/>
            </a:xfrm>
            <a:custGeom>
              <a:avLst/>
              <a:gdLst/>
              <a:ahLst/>
              <a:cxnLst/>
              <a:rect l="l" t="t" r="r" b="b"/>
              <a:pathLst>
                <a:path w="990" h="3436" extrusionOk="0">
                  <a:moveTo>
                    <a:pt x="499" y="1"/>
                  </a:moveTo>
                  <a:cubicBezTo>
                    <a:pt x="225" y="1"/>
                    <a:pt x="1" y="218"/>
                    <a:pt x="1" y="492"/>
                  </a:cubicBezTo>
                  <a:lnTo>
                    <a:pt x="1" y="807"/>
                  </a:lnTo>
                  <a:lnTo>
                    <a:pt x="1" y="2699"/>
                  </a:lnTo>
                  <a:lnTo>
                    <a:pt x="1" y="2944"/>
                  </a:lnTo>
                  <a:cubicBezTo>
                    <a:pt x="1" y="3211"/>
                    <a:pt x="225" y="3435"/>
                    <a:pt x="499" y="3435"/>
                  </a:cubicBezTo>
                  <a:cubicBezTo>
                    <a:pt x="765" y="3435"/>
                    <a:pt x="989" y="3218"/>
                    <a:pt x="989" y="2944"/>
                  </a:cubicBezTo>
                  <a:lnTo>
                    <a:pt x="989" y="2699"/>
                  </a:lnTo>
                  <a:lnTo>
                    <a:pt x="989" y="807"/>
                  </a:lnTo>
                  <a:lnTo>
                    <a:pt x="989" y="492"/>
                  </a:lnTo>
                  <a:cubicBezTo>
                    <a:pt x="989" y="218"/>
                    <a:pt x="765" y="1"/>
                    <a:pt x="499" y="1"/>
                  </a:cubicBezTo>
                  <a:close/>
                </a:path>
              </a:pathLst>
            </a:custGeom>
            <a:solidFill>
              <a:srgbClr val="EBA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8817428" y="301044"/>
              <a:ext cx="131089" cy="455425"/>
            </a:xfrm>
            <a:custGeom>
              <a:avLst/>
              <a:gdLst/>
              <a:ahLst/>
              <a:cxnLst/>
              <a:rect l="l" t="t" r="r" b="b"/>
              <a:pathLst>
                <a:path w="989" h="3436" extrusionOk="0">
                  <a:moveTo>
                    <a:pt x="491" y="1"/>
                  </a:moveTo>
                  <a:cubicBezTo>
                    <a:pt x="224" y="1"/>
                    <a:pt x="0" y="218"/>
                    <a:pt x="0" y="492"/>
                  </a:cubicBezTo>
                  <a:lnTo>
                    <a:pt x="0" y="807"/>
                  </a:lnTo>
                  <a:lnTo>
                    <a:pt x="0" y="2699"/>
                  </a:lnTo>
                  <a:lnTo>
                    <a:pt x="0" y="2944"/>
                  </a:lnTo>
                  <a:cubicBezTo>
                    <a:pt x="0" y="3211"/>
                    <a:pt x="224" y="3435"/>
                    <a:pt x="491" y="3435"/>
                  </a:cubicBezTo>
                  <a:cubicBezTo>
                    <a:pt x="764" y="3435"/>
                    <a:pt x="988" y="3218"/>
                    <a:pt x="988" y="2944"/>
                  </a:cubicBezTo>
                  <a:lnTo>
                    <a:pt x="988" y="2699"/>
                  </a:lnTo>
                  <a:lnTo>
                    <a:pt x="988" y="807"/>
                  </a:lnTo>
                  <a:lnTo>
                    <a:pt x="988" y="492"/>
                  </a:lnTo>
                  <a:cubicBezTo>
                    <a:pt x="988" y="218"/>
                    <a:pt x="764" y="1"/>
                    <a:pt x="491" y="1"/>
                  </a:cubicBezTo>
                  <a:close/>
                </a:path>
              </a:pathLst>
            </a:custGeom>
            <a:solidFill>
              <a:srgbClr val="EBA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3"/>
          <p:cNvSpPr/>
          <p:nvPr/>
        </p:nvSpPr>
        <p:spPr>
          <a:xfrm rot="-1800083">
            <a:off x="9453973" y="5558655"/>
            <a:ext cx="3569132" cy="1874013"/>
          </a:xfrm>
          <a:custGeom>
            <a:avLst/>
            <a:gdLst/>
            <a:ahLst/>
            <a:cxnLst/>
            <a:rect l="l" t="t" r="r" b="b"/>
            <a:pathLst>
              <a:path w="27545" h="14463" extrusionOk="0">
                <a:moveTo>
                  <a:pt x="16888" y="1"/>
                </a:moveTo>
                <a:cubicBezTo>
                  <a:pt x="15243" y="1"/>
                  <a:pt x="13592" y="352"/>
                  <a:pt x="12153" y="1087"/>
                </a:cubicBezTo>
                <a:cubicBezTo>
                  <a:pt x="11549" y="1396"/>
                  <a:pt x="10942" y="1513"/>
                  <a:pt x="10335" y="1513"/>
                </a:cubicBezTo>
                <a:cubicBezTo>
                  <a:pt x="8467" y="1513"/>
                  <a:pt x="6600" y="409"/>
                  <a:pt x="4819" y="409"/>
                </a:cubicBezTo>
                <a:cubicBezTo>
                  <a:pt x="3848" y="409"/>
                  <a:pt x="2903" y="737"/>
                  <a:pt x="1998" y="1753"/>
                </a:cubicBezTo>
                <a:cubicBezTo>
                  <a:pt x="190" y="3778"/>
                  <a:pt x="0" y="5601"/>
                  <a:pt x="834" y="7191"/>
                </a:cubicBezTo>
                <a:cubicBezTo>
                  <a:pt x="2816" y="10966"/>
                  <a:pt x="10611" y="14462"/>
                  <a:pt x="16940" y="14462"/>
                </a:cubicBezTo>
                <a:cubicBezTo>
                  <a:pt x="20706" y="14462"/>
                  <a:pt x="23952" y="13225"/>
                  <a:pt x="25147" y="10072"/>
                </a:cubicBezTo>
                <a:cubicBezTo>
                  <a:pt x="27545" y="3737"/>
                  <a:pt x="22253" y="1"/>
                  <a:pt x="16888"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title" idx="2" hasCustomPrompt="1"/>
          </p:nvPr>
        </p:nvSpPr>
        <p:spPr>
          <a:xfrm>
            <a:off x="8537433" y="1369333"/>
            <a:ext cx="1945200" cy="166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2800">
                <a:solidFill>
                  <a:schemeClr val="accent6"/>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 name="Google Shape;31;p3"/>
          <p:cNvSpPr txBox="1">
            <a:spLocks noGrp="1"/>
          </p:cNvSpPr>
          <p:nvPr>
            <p:ph type="subTitle" idx="1"/>
          </p:nvPr>
        </p:nvSpPr>
        <p:spPr>
          <a:xfrm>
            <a:off x="5075500" y="4499367"/>
            <a:ext cx="6340000" cy="46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08047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4"/>
        <p:cNvGrpSpPr/>
        <p:nvPr/>
      </p:nvGrpSpPr>
      <p:grpSpPr>
        <a:xfrm>
          <a:off x="0" y="0"/>
          <a:ext cx="0" cy="0"/>
          <a:chOff x="0" y="0"/>
          <a:chExt cx="0" cy="0"/>
        </a:xfrm>
      </p:grpSpPr>
      <p:sp>
        <p:nvSpPr>
          <p:cNvPr id="55" name="Google Shape;55;p5"/>
          <p:cNvSpPr txBox="1">
            <a:spLocks noGrp="1"/>
          </p:cNvSpPr>
          <p:nvPr>
            <p:ph type="subTitle" idx="1"/>
          </p:nvPr>
        </p:nvSpPr>
        <p:spPr>
          <a:xfrm>
            <a:off x="5167600" y="2698751"/>
            <a:ext cx="4876800" cy="463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000"/>
              <a:buFont typeface="Quicksand"/>
              <a:buNone/>
              <a:defRPr sz="3067" b="1">
                <a:solidFill>
                  <a:schemeClr val="accent2"/>
                </a:solidFill>
                <a:latin typeface="Arial" panose="020B0604020202020204" pitchFamily="34" charset="0"/>
                <a:ea typeface="Arial" panose="020B0604020202020204" pitchFamily="34" charset="0"/>
                <a:cs typeface="Arial" panose="020B0604020202020204" pitchFamily="34" charset="0"/>
                <a:sym typeface="Quicksand"/>
              </a:defRPr>
            </a:lvl1pPr>
            <a:lvl2pPr lvl="1" algn="ctr">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2pPr>
            <a:lvl3pPr lvl="2" algn="ctr">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3pPr>
            <a:lvl4pPr lvl="3" algn="ctr">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4pPr>
            <a:lvl5pPr lvl="4" algn="ctr">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5pPr>
            <a:lvl6pPr lvl="5" algn="ctr">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6pPr>
            <a:lvl7pPr lvl="6" algn="ctr">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7pPr>
            <a:lvl8pPr lvl="7" algn="ctr">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8pPr>
            <a:lvl9pPr lvl="8" algn="ctr">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9pPr>
          </a:lstStyle>
          <a:p>
            <a:endParaRPr/>
          </a:p>
        </p:txBody>
      </p:sp>
      <p:sp>
        <p:nvSpPr>
          <p:cNvPr id="56" name="Google Shape;56;p5"/>
          <p:cNvSpPr txBox="1">
            <a:spLocks noGrp="1"/>
          </p:cNvSpPr>
          <p:nvPr>
            <p:ph type="subTitle" idx="2"/>
          </p:nvPr>
        </p:nvSpPr>
        <p:spPr>
          <a:xfrm>
            <a:off x="5167600" y="4365184"/>
            <a:ext cx="4876800" cy="463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000"/>
              <a:buFont typeface="Quicksand"/>
              <a:buNone/>
              <a:defRPr sz="3067" b="1">
                <a:solidFill>
                  <a:schemeClr val="accent2"/>
                </a:solidFill>
                <a:latin typeface="Arial" panose="020B0604020202020204" pitchFamily="34" charset="0"/>
                <a:ea typeface="Arial" panose="020B0604020202020204" pitchFamily="34" charset="0"/>
                <a:cs typeface="Arial" panose="020B0604020202020204" pitchFamily="34" charset="0"/>
                <a:sym typeface="Quicksand"/>
              </a:defRPr>
            </a:lvl1pPr>
            <a:lvl2pPr lvl="1"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2pPr>
            <a:lvl3pPr lvl="2"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3pPr>
            <a:lvl4pPr lvl="3"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4pPr>
            <a:lvl5pPr lvl="4"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5pPr>
            <a:lvl6pPr lvl="5"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6pPr>
            <a:lvl7pPr lvl="6"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7pPr>
            <a:lvl8pPr lvl="7"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8pPr>
            <a:lvl9pPr lvl="8"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9pPr>
          </a:lstStyle>
          <a:p>
            <a:endParaRPr/>
          </a:p>
        </p:txBody>
      </p:sp>
      <p:sp>
        <p:nvSpPr>
          <p:cNvPr id="57" name="Google Shape;57;p5"/>
          <p:cNvSpPr txBox="1">
            <a:spLocks noGrp="1"/>
          </p:cNvSpPr>
          <p:nvPr>
            <p:ph type="subTitle" idx="3"/>
          </p:nvPr>
        </p:nvSpPr>
        <p:spPr>
          <a:xfrm>
            <a:off x="5167600" y="3161951"/>
            <a:ext cx="4876800" cy="4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267">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 name="Google Shape;58;p5"/>
          <p:cNvSpPr txBox="1">
            <a:spLocks noGrp="1"/>
          </p:cNvSpPr>
          <p:nvPr>
            <p:ph type="subTitle" idx="4"/>
          </p:nvPr>
        </p:nvSpPr>
        <p:spPr>
          <a:xfrm>
            <a:off x="5167600" y="4828384"/>
            <a:ext cx="4876800" cy="4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267">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 name="Google Shape;59;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Arial" panose="020B0604020202020204" pitchFamily="34" charset="0"/>
                <a:cs typeface="Arial" panose="020B06040202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0" name="Google Shape;60;p5"/>
          <p:cNvSpPr/>
          <p:nvPr/>
        </p:nvSpPr>
        <p:spPr>
          <a:xfrm rot="1800083" flipH="1">
            <a:off x="-2131923" y="5561619"/>
            <a:ext cx="3569132" cy="1874013"/>
          </a:xfrm>
          <a:custGeom>
            <a:avLst/>
            <a:gdLst/>
            <a:ahLst/>
            <a:cxnLst/>
            <a:rect l="l" t="t" r="r" b="b"/>
            <a:pathLst>
              <a:path w="27545" h="14463" extrusionOk="0">
                <a:moveTo>
                  <a:pt x="16888" y="1"/>
                </a:moveTo>
                <a:cubicBezTo>
                  <a:pt x="15243" y="1"/>
                  <a:pt x="13592" y="352"/>
                  <a:pt x="12153" y="1087"/>
                </a:cubicBezTo>
                <a:cubicBezTo>
                  <a:pt x="11549" y="1396"/>
                  <a:pt x="10942" y="1513"/>
                  <a:pt x="10335" y="1513"/>
                </a:cubicBezTo>
                <a:cubicBezTo>
                  <a:pt x="8467" y="1513"/>
                  <a:pt x="6600" y="409"/>
                  <a:pt x="4819" y="409"/>
                </a:cubicBezTo>
                <a:cubicBezTo>
                  <a:pt x="3848" y="409"/>
                  <a:pt x="2903" y="737"/>
                  <a:pt x="1998" y="1753"/>
                </a:cubicBezTo>
                <a:cubicBezTo>
                  <a:pt x="190" y="3778"/>
                  <a:pt x="0" y="5601"/>
                  <a:pt x="834" y="7191"/>
                </a:cubicBezTo>
                <a:cubicBezTo>
                  <a:pt x="2816" y="10966"/>
                  <a:pt x="10611" y="14462"/>
                  <a:pt x="16940" y="14462"/>
                </a:cubicBezTo>
                <a:cubicBezTo>
                  <a:pt x="20706" y="14462"/>
                  <a:pt x="23952" y="13225"/>
                  <a:pt x="25147" y="10072"/>
                </a:cubicBezTo>
                <a:cubicBezTo>
                  <a:pt x="27545" y="3737"/>
                  <a:pt x="22253" y="1"/>
                  <a:pt x="16888"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5"/>
          <p:cNvSpPr/>
          <p:nvPr/>
        </p:nvSpPr>
        <p:spPr>
          <a:xfrm rot="1799988" flipH="1">
            <a:off x="8912121" y="-1195350"/>
            <a:ext cx="4579256" cy="2484364"/>
          </a:xfrm>
          <a:custGeom>
            <a:avLst/>
            <a:gdLst/>
            <a:ahLst/>
            <a:cxnLst/>
            <a:rect l="l" t="t" r="r" b="b"/>
            <a:pathLst>
              <a:path w="25336" h="13746" extrusionOk="0">
                <a:moveTo>
                  <a:pt x="10398" y="0"/>
                </a:moveTo>
                <a:cubicBezTo>
                  <a:pt x="5318" y="0"/>
                  <a:pt x="0" y="1711"/>
                  <a:pt x="1373" y="10972"/>
                </a:cubicBezTo>
                <a:lnTo>
                  <a:pt x="1373" y="10741"/>
                </a:lnTo>
                <a:cubicBezTo>
                  <a:pt x="1373" y="10741"/>
                  <a:pt x="2004" y="13745"/>
                  <a:pt x="5525" y="13745"/>
                </a:cubicBezTo>
                <a:cubicBezTo>
                  <a:pt x="5806" y="13745"/>
                  <a:pt x="6107" y="13726"/>
                  <a:pt x="6426" y="13685"/>
                </a:cubicBezTo>
                <a:cubicBezTo>
                  <a:pt x="10625" y="13139"/>
                  <a:pt x="12192" y="11487"/>
                  <a:pt x="15615" y="11487"/>
                </a:cubicBezTo>
                <a:cubicBezTo>
                  <a:pt x="15711" y="11487"/>
                  <a:pt x="15809" y="11488"/>
                  <a:pt x="15909" y="11491"/>
                </a:cubicBezTo>
                <a:cubicBezTo>
                  <a:pt x="17091" y="11523"/>
                  <a:pt x="18375" y="11668"/>
                  <a:pt x="19591" y="11668"/>
                </a:cubicBezTo>
                <a:cubicBezTo>
                  <a:pt x="22109" y="11668"/>
                  <a:pt x="24333" y="11044"/>
                  <a:pt x="24740" y="7489"/>
                </a:cubicBezTo>
                <a:cubicBezTo>
                  <a:pt x="25335" y="2219"/>
                  <a:pt x="20808" y="1027"/>
                  <a:pt x="15320" y="376"/>
                </a:cubicBezTo>
                <a:cubicBezTo>
                  <a:pt x="13902" y="207"/>
                  <a:pt x="12164" y="0"/>
                  <a:pt x="10398" y="0"/>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80123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6"/>
        <p:cNvGrpSpPr/>
        <p:nvPr/>
      </p:nvGrpSpPr>
      <p:grpSpPr>
        <a:xfrm>
          <a:off x="0" y="0"/>
          <a:ext cx="0" cy="0"/>
          <a:chOff x="0" y="0"/>
          <a:chExt cx="0" cy="0"/>
        </a:xfrm>
      </p:grpSpPr>
      <p:sp>
        <p:nvSpPr>
          <p:cNvPr id="87" name="Google Shape;87;p11"/>
          <p:cNvSpPr txBox="1">
            <a:spLocks noGrp="1"/>
          </p:cNvSpPr>
          <p:nvPr>
            <p:ph type="title" hasCustomPrompt="1"/>
          </p:nvPr>
        </p:nvSpPr>
        <p:spPr>
          <a:xfrm>
            <a:off x="1712000" y="958900"/>
            <a:ext cx="8768000" cy="1572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atin typeface="Arial" panose="020B0604020202020204" pitchFamily="34" charset="0"/>
                <a:cs typeface="Arial" panose="020B0604020202020204" pitchFamily="34" charset="0"/>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88" name="Google Shape;88;p11"/>
          <p:cNvSpPr txBox="1">
            <a:spLocks noGrp="1"/>
          </p:cNvSpPr>
          <p:nvPr>
            <p:ph type="subTitle" idx="1"/>
          </p:nvPr>
        </p:nvSpPr>
        <p:spPr>
          <a:xfrm>
            <a:off x="1712000" y="2531433"/>
            <a:ext cx="8768000" cy="5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89" name="Google Shape;89;p11"/>
          <p:cNvSpPr/>
          <p:nvPr/>
        </p:nvSpPr>
        <p:spPr>
          <a:xfrm>
            <a:off x="9489846" y="5887737"/>
            <a:ext cx="3373149" cy="1556433"/>
          </a:xfrm>
          <a:custGeom>
            <a:avLst/>
            <a:gdLst/>
            <a:ahLst/>
            <a:cxnLst/>
            <a:rect l="l" t="t" r="r" b="b"/>
            <a:pathLst>
              <a:path w="24110" h="11124" extrusionOk="0">
                <a:moveTo>
                  <a:pt x="17887" y="1"/>
                </a:moveTo>
                <a:cubicBezTo>
                  <a:pt x="17332" y="1"/>
                  <a:pt x="16684" y="88"/>
                  <a:pt x="15931" y="305"/>
                </a:cubicBezTo>
                <a:cubicBezTo>
                  <a:pt x="12090" y="1420"/>
                  <a:pt x="10920" y="2856"/>
                  <a:pt x="7619" y="3403"/>
                </a:cubicBezTo>
                <a:cubicBezTo>
                  <a:pt x="4318" y="3950"/>
                  <a:pt x="1" y="3915"/>
                  <a:pt x="127" y="7622"/>
                </a:cubicBezTo>
                <a:cubicBezTo>
                  <a:pt x="221" y="10385"/>
                  <a:pt x="2607" y="11124"/>
                  <a:pt x="5911" y="11124"/>
                </a:cubicBezTo>
                <a:cubicBezTo>
                  <a:pt x="7041" y="11124"/>
                  <a:pt x="8278" y="11037"/>
                  <a:pt x="9567" y="10916"/>
                </a:cubicBezTo>
                <a:cubicBezTo>
                  <a:pt x="14627" y="10439"/>
                  <a:pt x="24110" y="9549"/>
                  <a:pt x="20851" y="1314"/>
                </a:cubicBezTo>
                <a:lnTo>
                  <a:pt x="20851" y="1314"/>
                </a:lnTo>
                <a:lnTo>
                  <a:pt x="20879" y="1469"/>
                </a:lnTo>
                <a:cubicBezTo>
                  <a:pt x="20879" y="1469"/>
                  <a:pt x="20163" y="1"/>
                  <a:pt x="17887"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11"/>
          <p:cNvSpPr/>
          <p:nvPr/>
        </p:nvSpPr>
        <p:spPr>
          <a:xfrm rot="7199993">
            <a:off x="-1491820" y="112164"/>
            <a:ext cx="3373163" cy="1556411"/>
          </a:xfrm>
          <a:custGeom>
            <a:avLst/>
            <a:gdLst/>
            <a:ahLst/>
            <a:cxnLst/>
            <a:rect l="l" t="t" r="r" b="b"/>
            <a:pathLst>
              <a:path w="24110" h="11124" extrusionOk="0">
                <a:moveTo>
                  <a:pt x="17887" y="1"/>
                </a:moveTo>
                <a:cubicBezTo>
                  <a:pt x="17332" y="1"/>
                  <a:pt x="16684" y="88"/>
                  <a:pt x="15931" y="305"/>
                </a:cubicBezTo>
                <a:cubicBezTo>
                  <a:pt x="12090" y="1420"/>
                  <a:pt x="10920" y="2856"/>
                  <a:pt x="7619" y="3403"/>
                </a:cubicBezTo>
                <a:cubicBezTo>
                  <a:pt x="4318" y="3950"/>
                  <a:pt x="1" y="3915"/>
                  <a:pt x="127" y="7622"/>
                </a:cubicBezTo>
                <a:cubicBezTo>
                  <a:pt x="221" y="10385"/>
                  <a:pt x="2607" y="11124"/>
                  <a:pt x="5911" y="11124"/>
                </a:cubicBezTo>
                <a:cubicBezTo>
                  <a:pt x="7041" y="11124"/>
                  <a:pt x="8278" y="11037"/>
                  <a:pt x="9567" y="10916"/>
                </a:cubicBezTo>
                <a:cubicBezTo>
                  <a:pt x="14627" y="10439"/>
                  <a:pt x="24110" y="9549"/>
                  <a:pt x="20851" y="1314"/>
                </a:cubicBezTo>
                <a:lnTo>
                  <a:pt x="20851" y="1314"/>
                </a:lnTo>
                <a:lnTo>
                  <a:pt x="20879" y="1469"/>
                </a:lnTo>
                <a:cubicBezTo>
                  <a:pt x="20879" y="1469"/>
                  <a:pt x="20163" y="1"/>
                  <a:pt x="17887"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28754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91"/>
        <p:cNvGrpSpPr/>
        <p:nvPr/>
      </p:nvGrpSpPr>
      <p:grpSpPr>
        <a:xfrm>
          <a:off x="0" y="0"/>
          <a:ext cx="0" cy="0"/>
          <a:chOff x="0" y="0"/>
          <a:chExt cx="0" cy="0"/>
        </a:xfrm>
      </p:grpSpPr>
    </p:spTree>
    <p:extLst>
      <p:ext uri="{BB962C8B-B14F-4D97-AF65-F5344CB8AC3E}">
        <p14:creationId xmlns:p14="http://schemas.microsoft.com/office/powerpoint/2010/main" val="3261404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a:off x="3053367" y="5435467"/>
            <a:ext cx="6085200" cy="7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200">
                <a:latin typeface="Arial" panose="020B0604020202020204" pitchFamily="34" charset="0"/>
                <a:ea typeface="Arial" panose="020B0604020202020204" pitchFamily="34" charset="0"/>
                <a:cs typeface="Arial" panose="020B0604020202020204" pitchFamily="34" charset="0"/>
                <a:sym typeface="Lato"/>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27" name="Google Shape;127;p14"/>
          <p:cNvSpPr txBox="1">
            <a:spLocks noGrp="1"/>
          </p:cNvSpPr>
          <p:nvPr>
            <p:ph type="subTitle" idx="1"/>
          </p:nvPr>
        </p:nvSpPr>
        <p:spPr>
          <a:xfrm>
            <a:off x="1998000" y="2721367"/>
            <a:ext cx="8303600" cy="256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4000" b="1">
                <a:latin typeface="Arial" panose="020B0604020202020204" pitchFamily="34" charset="0"/>
                <a:ea typeface="Arial" panose="020B0604020202020204" pitchFamily="34" charset="0"/>
                <a:cs typeface="Arial" panose="020B0604020202020204" pitchFamily="34" charset="0"/>
                <a:sym typeface="Quicksand"/>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28" name="Google Shape;128;p14"/>
          <p:cNvSpPr/>
          <p:nvPr/>
        </p:nvSpPr>
        <p:spPr>
          <a:xfrm rot="-9000016">
            <a:off x="8723922" y="-2068523"/>
            <a:ext cx="4118303" cy="2866252"/>
          </a:xfrm>
          <a:custGeom>
            <a:avLst/>
            <a:gdLst/>
            <a:ahLst/>
            <a:cxnLst/>
            <a:rect l="l" t="t" r="r" b="b"/>
            <a:pathLst>
              <a:path w="23949" h="16668" extrusionOk="0">
                <a:moveTo>
                  <a:pt x="8931" y="0"/>
                </a:moveTo>
                <a:cubicBezTo>
                  <a:pt x="3996" y="0"/>
                  <a:pt x="1" y="4026"/>
                  <a:pt x="49" y="8972"/>
                </a:cubicBezTo>
                <a:cubicBezTo>
                  <a:pt x="77" y="12070"/>
                  <a:pt x="2639" y="14375"/>
                  <a:pt x="5463" y="14375"/>
                </a:cubicBezTo>
                <a:cubicBezTo>
                  <a:pt x="6210" y="14375"/>
                  <a:pt x="6975" y="14214"/>
                  <a:pt x="7717" y="13864"/>
                </a:cubicBezTo>
                <a:cubicBezTo>
                  <a:pt x="7773" y="13836"/>
                  <a:pt x="7822" y="13815"/>
                  <a:pt x="7878" y="13787"/>
                </a:cubicBezTo>
                <a:cubicBezTo>
                  <a:pt x="8175" y="13635"/>
                  <a:pt x="8467" y="13568"/>
                  <a:pt x="8759" y="13568"/>
                </a:cubicBezTo>
                <a:cubicBezTo>
                  <a:pt x="10755" y="13568"/>
                  <a:pt x="12720" y="16667"/>
                  <a:pt x="15906" y="16667"/>
                </a:cubicBezTo>
                <a:cubicBezTo>
                  <a:pt x="16749" y="16667"/>
                  <a:pt x="17677" y="16451"/>
                  <a:pt x="18713" y="15903"/>
                </a:cubicBezTo>
                <a:cubicBezTo>
                  <a:pt x="19862" y="15293"/>
                  <a:pt x="20675" y="14249"/>
                  <a:pt x="21243" y="12988"/>
                </a:cubicBezTo>
                <a:cubicBezTo>
                  <a:pt x="23948" y="6932"/>
                  <a:pt x="19456" y="99"/>
                  <a:pt x="12826" y="36"/>
                </a:cubicBezTo>
                <a:lnTo>
                  <a:pt x="9020" y="1"/>
                </a:lnTo>
                <a:cubicBezTo>
                  <a:pt x="8990" y="1"/>
                  <a:pt x="8961" y="0"/>
                  <a:pt x="8931" y="0"/>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4"/>
          <p:cNvSpPr/>
          <p:nvPr/>
        </p:nvSpPr>
        <p:spPr>
          <a:xfrm rot="-9000016">
            <a:off x="-1798412" y="5051310"/>
            <a:ext cx="4118303" cy="2866252"/>
          </a:xfrm>
          <a:custGeom>
            <a:avLst/>
            <a:gdLst/>
            <a:ahLst/>
            <a:cxnLst/>
            <a:rect l="l" t="t" r="r" b="b"/>
            <a:pathLst>
              <a:path w="23949" h="16668" extrusionOk="0">
                <a:moveTo>
                  <a:pt x="8931" y="0"/>
                </a:moveTo>
                <a:cubicBezTo>
                  <a:pt x="3996" y="0"/>
                  <a:pt x="1" y="4026"/>
                  <a:pt x="49" y="8972"/>
                </a:cubicBezTo>
                <a:cubicBezTo>
                  <a:pt x="77" y="12070"/>
                  <a:pt x="2639" y="14375"/>
                  <a:pt x="5463" y="14375"/>
                </a:cubicBezTo>
                <a:cubicBezTo>
                  <a:pt x="6210" y="14375"/>
                  <a:pt x="6975" y="14214"/>
                  <a:pt x="7717" y="13864"/>
                </a:cubicBezTo>
                <a:cubicBezTo>
                  <a:pt x="7773" y="13836"/>
                  <a:pt x="7822" y="13815"/>
                  <a:pt x="7878" y="13787"/>
                </a:cubicBezTo>
                <a:cubicBezTo>
                  <a:pt x="8175" y="13635"/>
                  <a:pt x="8467" y="13568"/>
                  <a:pt x="8759" y="13568"/>
                </a:cubicBezTo>
                <a:cubicBezTo>
                  <a:pt x="10755" y="13568"/>
                  <a:pt x="12720" y="16667"/>
                  <a:pt x="15906" y="16667"/>
                </a:cubicBezTo>
                <a:cubicBezTo>
                  <a:pt x="16749" y="16667"/>
                  <a:pt x="17677" y="16451"/>
                  <a:pt x="18713" y="15903"/>
                </a:cubicBezTo>
                <a:cubicBezTo>
                  <a:pt x="19862" y="15293"/>
                  <a:pt x="20675" y="14249"/>
                  <a:pt x="21243" y="12988"/>
                </a:cubicBezTo>
                <a:cubicBezTo>
                  <a:pt x="23948" y="6932"/>
                  <a:pt x="19456" y="99"/>
                  <a:pt x="12826" y="36"/>
                </a:cubicBezTo>
                <a:lnTo>
                  <a:pt x="9020" y="1"/>
                </a:lnTo>
                <a:cubicBezTo>
                  <a:pt x="8990" y="1"/>
                  <a:pt x="8961" y="0"/>
                  <a:pt x="8931" y="0"/>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4365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5E60E-74B0-BA90-2783-025D7DC57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76D561-0113-0AF9-9B4F-95B99E70FF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C0BC0-1714-1289-B97C-15ECCCA554C7}"/>
              </a:ext>
            </a:extLst>
          </p:cNvPr>
          <p:cNvSpPr>
            <a:spLocks noGrp="1"/>
          </p:cNvSpPr>
          <p:nvPr>
            <p:ph type="dt" sz="half" idx="10"/>
          </p:nvPr>
        </p:nvSpPr>
        <p:spPr/>
        <p:txBody>
          <a:bodyPr/>
          <a:lstStyle/>
          <a:p>
            <a:fld id="{D32CBF74-663D-447B-B646-2CE0353B8263}" type="datetimeFigureOut">
              <a:rPr lang="en-US" smtClean="0"/>
              <a:t>3/27/2025</a:t>
            </a:fld>
            <a:endParaRPr lang="en-US"/>
          </a:p>
        </p:txBody>
      </p:sp>
      <p:sp>
        <p:nvSpPr>
          <p:cNvPr id="5" name="Footer Placeholder 4">
            <a:extLst>
              <a:ext uri="{FF2B5EF4-FFF2-40B4-BE49-F238E27FC236}">
                <a16:creationId xmlns:a16="http://schemas.microsoft.com/office/drawing/2014/main" id="{B6B7FF99-17E5-60EE-98D0-1887797BC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60004-6B77-6403-390C-4938CA04B90F}"/>
              </a:ext>
            </a:extLst>
          </p:cNvPr>
          <p:cNvSpPr>
            <a:spLocks noGrp="1"/>
          </p:cNvSpPr>
          <p:nvPr>
            <p:ph type="sldNum" sz="quarter" idx="12"/>
          </p:nvPr>
        </p:nvSpPr>
        <p:spPr/>
        <p:txBody>
          <a:bodyPr/>
          <a:lstStyle/>
          <a:p>
            <a:fld id="{09D7350C-98B2-446C-8DAB-9130E70A0237}" type="slidenum">
              <a:rPr lang="en-US" smtClean="0"/>
              <a:t>‹#›</a:t>
            </a:fld>
            <a:endParaRPr lang="en-US"/>
          </a:p>
        </p:txBody>
      </p:sp>
    </p:spTree>
    <p:extLst>
      <p:ext uri="{BB962C8B-B14F-4D97-AF65-F5344CB8AC3E}">
        <p14:creationId xmlns:p14="http://schemas.microsoft.com/office/powerpoint/2010/main" val="3231873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35"/>
        <p:cNvGrpSpPr/>
        <p:nvPr/>
      </p:nvGrpSpPr>
      <p:grpSpPr>
        <a:xfrm>
          <a:off x="0" y="0"/>
          <a:ext cx="0" cy="0"/>
          <a:chOff x="0" y="0"/>
          <a:chExt cx="0" cy="0"/>
        </a:xfrm>
      </p:grpSpPr>
      <p:sp>
        <p:nvSpPr>
          <p:cNvPr id="136" name="Google Shape;136;p16"/>
          <p:cNvSpPr txBox="1">
            <a:spLocks noGrp="1"/>
          </p:cNvSpPr>
          <p:nvPr>
            <p:ph type="subTitle" idx="1"/>
          </p:nvPr>
        </p:nvSpPr>
        <p:spPr>
          <a:xfrm>
            <a:off x="960000" y="2558467"/>
            <a:ext cx="3115200" cy="644400"/>
          </a:xfrm>
          <a:prstGeom prst="rect">
            <a:avLst/>
          </a:prstGeom>
          <a:solidFill>
            <a:srgbClr val="FFFFFF">
              <a:alpha val="46430"/>
            </a:srgbClr>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000"/>
              <a:buFont typeface="Quicksand"/>
              <a:buNone/>
              <a:defRPr sz="2800" b="1">
                <a:solidFill>
                  <a:schemeClr val="accent2"/>
                </a:solidFill>
                <a:latin typeface="Arial" panose="020B0604020202020204" pitchFamily="34" charset="0"/>
                <a:ea typeface="Arial" panose="020B0604020202020204" pitchFamily="34" charset="0"/>
                <a:cs typeface="Arial" panose="020B0604020202020204" pitchFamily="34" charset="0"/>
                <a:sym typeface="Quicksand"/>
              </a:defRPr>
            </a:lvl1pPr>
            <a:lvl2pPr lvl="1"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2pPr>
            <a:lvl3pPr lvl="2"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3pPr>
            <a:lvl4pPr lvl="3"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4pPr>
            <a:lvl5pPr lvl="4"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5pPr>
            <a:lvl6pPr lvl="5"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6pPr>
            <a:lvl7pPr lvl="6"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7pPr>
            <a:lvl8pPr lvl="7"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8pPr>
            <a:lvl9pPr lvl="8"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9pPr>
          </a:lstStyle>
          <a:p>
            <a:endParaRPr/>
          </a:p>
        </p:txBody>
      </p:sp>
      <p:sp>
        <p:nvSpPr>
          <p:cNvPr id="137" name="Google Shape;137;p16"/>
          <p:cNvSpPr txBox="1">
            <a:spLocks noGrp="1"/>
          </p:cNvSpPr>
          <p:nvPr>
            <p:ph type="subTitle" idx="2"/>
          </p:nvPr>
        </p:nvSpPr>
        <p:spPr>
          <a:xfrm>
            <a:off x="960000" y="3202884"/>
            <a:ext cx="3115200" cy="113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6"/>
          <p:cNvSpPr txBox="1">
            <a:spLocks noGrp="1"/>
          </p:cNvSpPr>
          <p:nvPr>
            <p:ph type="subTitle" idx="3"/>
          </p:nvPr>
        </p:nvSpPr>
        <p:spPr>
          <a:xfrm>
            <a:off x="4538400" y="3202884"/>
            <a:ext cx="3115200" cy="113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16"/>
          <p:cNvSpPr txBox="1">
            <a:spLocks noGrp="1"/>
          </p:cNvSpPr>
          <p:nvPr>
            <p:ph type="subTitle" idx="4"/>
          </p:nvPr>
        </p:nvSpPr>
        <p:spPr>
          <a:xfrm>
            <a:off x="8116800" y="3202884"/>
            <a:ext cx="3115200" cy="113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Arial" panose="020B0604020202020204" pitchFamily="34" charset="0"/>
                <a:cs typeface="Arial" panose="020B06040202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1" name="Google Shape;141;p16"/>
          <p:cNvSpPr txBox="1">
            <a:spLocks noGrp="1"/>
          </p:cNvSpPr>
          <p:nvPr>
            <p:ph type="subTitle" idx="5"/>
          </p:nvPr>
        </p:nvSpPr>
        <p:spPr>
          <a:xfrm>
            <a:off x="4538400" y="2558467"/>
            <a:ext cx="3115200" cy="644400"/>
          </a:xfrm>
          <a:prstGeom prst="rect">
            <a:avLst/>
          </a:prstGeom>
          <a:solidFill>
            <a:srgbClr val="FFFFFF">
              <a:alpha val="46430"/>
            </a:srgbClr>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000"/>
              <a:buFont typeface="Quicksand"/>
              <a:buNone/>
              <a:defRPr sz="2800" b="1">
                <a:solidFill>
                  <a:schemeClr val="accent2"/>
                </a:solidFill>
                <a:latin typeface="Arial" panose="020B0604020202020204" pitchFamily="34" charset="0"/>
                <a:ea typeface="Arial" panose="020B0604020202020204" pitchFamily="34" charset="0"/>
                <a:cs typeface="Arial" panose="020B0604020202020204" pitchFamily="34" charset="0"/>
                <a:sym typeface="Quicksand"/>
              </a:defRPr>
            </a:lvl1pPr>
            <a:lvl2pPr lvl="1"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2pPr>
            <a:lvl3pPr lvl="2"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3pPr>
            <a:lvl4pPr lvl="3"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4pPr>
            <a:lvl5pPr lvl="4"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5pPr>
            <a:lvl6pPr lvl="5"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6pPr>
            <a:lvl7pPr lvl="6"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7pPr>
            <a:lvl8pPr lvl="7"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8pPr>
            <a:lvl9pPr lvl="8"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9pPr>
          </a:lstStyle>
          <a:p>
            <a:endParaRPr/>
          </a:p>
        </p:txBody>
      </p:sp>
      <p:sp>
        <p:nvSpPr>
          <p:cNvPr id="142" name="Google Shape;142;p16"/>
          <p:cNvSpPr txBox="1">
            <a:spLocks noGrp="1"/>
          </p:cNvSpPr>
          <p:nvPr>
            <p:ph type="subTitle" idx="6"/>
          </p:nvPr>
        </p:nvSpPr>
        <p:spPr>
          <a:xfrm>
            <a:off x="8116800" y="2558467"/>
            <a:ext cx="3115200" cy="644400"/>
          </a:xfrm>
          <a:prstGeom prst="rect">
            <a:avLst/>
          </a:prstGeom>
          <a:solidFill>
            <a:srgbClr val="FFFFFF">
              <a:alpha val="46430"/>
            </a:srgbClr>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000"/>
              <a:buFont typeface="Quicksand"/>
              <a:buNone/>
              <a:defRPr sz="2800" b="1">
                <a:solidFill>
                  <a:schemeClr val="accent2"/>
                </a:solidFill>
                <a:latin typeface="Arial" panose="020B0604020202020204" pitchFamily="34" charset="0"/>
                <a:ea typeface="Arial" panose="020B0604020202020204" pitchFamily="34" charset="0"/>
                <a:cs typeface="Arial" panose="020B0604020202020204" pitchFamily="34" charset="0"/>
                <a:sym typeface="Quicksand"/>
              </a:defRPr>
            </a:lvl1pPr>
            <a:lvl2pPr lvl="1"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2pPr>
            <a:lvl3pPr lvl="2"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3pPr>
            <a:lvl4pPr lvl="3"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4pPr>
            <a:lvl5pPr lvl="4"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5pPr>
            <a:lvl6pPr lvl="5"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6pPr>
            <a:lvl7pPr lvl="6"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7pPr>
            <a:lvl8pPr lvl="7"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8pPr>
            <a:lvl9pPr lvl="8"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9pPr>
          </a:lstStyle>
          <a:p>
            <a:endParaRPr/>
          </a:p>
        </p:txBody>
      </p:sp>
      <p:sp>
        <p:nvSpPr>
          <p:cNvPr id="143" name="Google Shape;143;p16"/>
          <p:cNvSpPr/>
          <p:nvPr/>
        </p:nvSpPr>
        <p:spPr>
          <a:xfrm rot="1800083" flipH="1">
            <a:off x="-2131923" y="5561619"/>
            <a:ext cx="3569132" cy="1874013"/>
          </a:xfrm>
          <a:custGeom>
            <a:avLst/>
            <a:gdLst/>
            <a:ahLst/>
            <a:cxnLst/>
            <a:rect l="l" t="t" r="r" b="b"/>
            <a:pathLst>
              <a:path w="27545" h="14463" extrusionOk="0">
                <a:moveTo>
                  <a:pt x="16888" y="1"/>
                </a:moveTo>
                <a:cubicBezTo>
                  <a:pt x="15243" y="1"/>
                  <a:pt x="13592" y="352"/>
                  <a:pt x="12153" y="1087"/>
                </a:cubicBezTo>
                <a:cubicBezTo>
                  <a:pt x="11549" y="1396"/>
                  <a:pt x="10942" y="1513"/>
                  <a:pt x="10335" y="1513"/>
                </a:cubicBezTo>
                <a:cubicBezTo>
                  <a:pt x="8467" y="1513"/>
                  <a:pt x="6600" y="409"/>
                  <a:pt x="4819" y="409"/>
                </a:cubicBezTo>
                <a:cubicBezTo>
                  <a:pt x="3848" y="409"/>
                  <a:pt x="2903" y="737"/>
                  <a:pt x="1998" y="1753"/>
                </a:cubicBezTo>
                <a:cubicBezTo>
                  <a:pt x="190" y="3778"/>
                  <a:pt x="0" y="5601"/>
                  <a:pt x="834" y="7191"/>
                </a:cubicBezTo>
                <a:cubicBezTo>
                  <a:pt x="2816" y="10966"/>
                  <a:pt x="10611" y="14462"/>
                  <a:pt x="16940" y="14462"/>
                </a:cubicBezTo>
                <a:cubicBezTo>
                  <a:pt x="20706" y="14462"/>
                  <a:pt x="23952" y="13225"/>
                  <a:pt x="25147" y="10072"/>
                </a:cubicBezTo>
                <a:cubicBezTo>
                  <a:pt x="27545" y="3737"/>
                  <a:pt x="22253" y="1"/>
                  <a:pt x="16888"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6"/>
          <p:cNvSpPr/>
          <p:nvPr/>
        </p:nvSpPr>
        <p:spPr>
          <a:xfrm rot="1799988" flipH="1">
            <a:off x="8912121" y="-1195350"/>
            <a:ext cx="4579256" cy="2484364"/>
          </a:xfrm>
          <a:custGeom>
            <a:avLst/>
            <a:gdLst/>
            <a:ahLst/>
            <a:cxnLst/>
            <a:rect l="l" t="t" r="r" b="b"/>
            <a:pathLst>
              <a:path w="25336" h="13746" extrusionOk="0">
                <a:moveTo>
                  <a:pt x="10398" y="0"/>
                </a:moveTo>
                <a:cubicBezTo>
                  <a:pt x="5318" y="0"/>
                  <a:pt x="0" y="1711"/>
                  <a:pt x="1373" y="10972"/>
                </a:cubicBezTo>
                <a:lnTo>
                  <a:pt x="1373" y="10741"/>
                </a:lnTo>
                <a:cubicBezTo>
                  <a:pt x="1373" y="10741"/>
                  <a:pt x="2004" y="13745"/>
                  <a:pt x="5525" y="13745"/>
                </a:cubicBezTo>
                <a:cubicBezTo>
                  <a:pt x="5806" y="13745"/>
                  <a:pt x="6107" y="13726"/>
                  <a:pt x="6426" y="13685"/>
                </a:cubicBezTo>
                <a:cubicBezTo>
                  <a:pt x="10625" y="13139"/>
                  <a:pt x="12192" y="11487"/>
                  <a:pt x="15615" y="11487"/>
                </a:cubicBezTo>
                <a:cubicBezTo>
                  <a:pt x="15711" y="11487"/>
                  <a:pt x="15809" y="11488"/>
                  <a:pt x="15909" y="11491"/>
                </a:cubicBezTo>
                <a:cubicBezTo>
                  <a:pt x="17091" y="11523"/>
                  <a:pt x="18375" y="11668"/>
                  <a:pt x="19591" y="11668"/>
                </a:cubicBezTo>
                <a:cubicBezTo>
                  <a:pt x="22109" y="11668"/>
                  <a:pt x="24333" y="11044"/>
                  <a:pt x="24740" y="7489"/>
                </a:cubicBezTo>
                <a:cubicBezTo>
                  <a:pt x="25335" y="2219"/>
                  <a:pt x="20808" y="1027"/>
                  <a:pt x="15320" y="376"/>
                </a:cubicBezTo>
                <a:cubicBezTo>
                  <a:pt x="13902" y="207"/>
                  <a:pt x="12164" y="0"/>
                  <a:pt x="10398" y="0"/>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52217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5"/>
        <p:cNvGrpSpPr/>
        <p:nvPr/>
      </p:nvGrpSpPr>
      <p:grpSpPr>
        <a:xfrm>
          <a:off x="0" y="0"/>
          <a:ext cx="0" cy="0"/>
          <a:chOff x="0" y="0"/>
          <a:chExt cx="0" cy="0"/>
        </a:xfrm>
      </p:grpSpPr>
      <p:sp>
        <p:nvSpPr>
          <p:cNvPr id="156" name="Google Shape;156;p18"/>
          <p:cNvSpPr txBox="1">
            <a:spLocks noGrp="1"/>
          </p:cNvSpPr>
          <p:nvPr>
            <p:ph type="subTitle" idx="1"/>
          </p:nvPr>
        </p:nvSpPr>
        <p:spPr>
          <a:xfrm>
            <a:off x="1219887" y="1745884"/>
            <a:ext cx="4572000" cy="585200"/>
          </a:xfrm>
          <a:prstGeom prst="rect">
            <a:avLst/>
          </a:prstGeom>
          <a:solidFill>
            <a:srgbClr val="FFFFFF">
              <a:alpha val="46430"/>
            </a:srgbClr>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000"/>
              <a:buFont typeface="Quicksand"/>
              <a:buNone/>
              <a:defRPr sz="2667" b="1">
                <a:solidFill>
                  <a:schemeClr val="accent2"/>
                </a:solidFill>
                <a:latin typeface="Arial" panose="020B0604020202020204" pitchFamily="34" charset="0"/>
                <a:ea typeface="Arial" panose="020B0604020202020204" pitchFamily="34" charset="0"/>
                <a:cs typeface="Arial" panose="020B0604020202020204" pitchFamily="34" charset="0"/>
                <a:sym typeface="Quicksand"/>
              </a:defRPr>
            </a:lvl1pPr>
            <a:lvl2pPr lvl="1"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2pPr>
            <a:lvl3pPr lvl="2"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3pPr>
            <a:lvl4pPr lvl="3"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4pPr>
            <a:lvl5pPr lvl="4"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5pPr>
            <a:lvl6pPr lvl="5"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6pPr>
            <a:lvl7pPr lvl="6"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7pPr>
            <a:lvl8pPr lvl="7"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8pPr>
            <a:lvl9pPr lvl="8"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9pPr>
          </a:lstStyle>
          <a:p>
            <a:endParaRPr/>
          </a:p>
        </p:txBody>
      </p:sp>
      <p:sp>
        <p:nvSpPr>
          <p:cNvPr id="157" name="Google Shape;157;p18"/>
          <p:cNvSpPr txBox="1">
            <a:spLocks noGrp="1"/>
          </p:cNvSpPr>
          <p:nvPr>
            <p:ph type="subTitle" idx="2"/>
          </p:nvPr>
        </p:nvSpPr>
        <p:spPr>
          <a:xfrm>
            <a:off x="1219867" y="2331084"/>
            <a:ext cx="45720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18"/>
          <p:cNvSpPr txBox="1">
            <a:spLocks noGrp="1"/>
          </p:cNvSpPr>
          <p:nvPr>
            <p:ph type="subTitle" idx="3"/>
          </p:nvPr>
        </p:nvSpPr>
        <p:spPr>
          <a:xfrm>
            <a:off x="6400113" y="2331084"/>
            <a:ext cx="45720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18"/>
          <p:cNvSpPr txBox="1">
            <a:spLocks noGrp="1"/>
          </p:cNvSpPr>
          <p:nvPr>
            <p:ph type="subTitle" idx="4"/>
          </p:nvPr>
        </p:nvSpPr>
        <p:spPr>
          <a:xfrm>
            <a:off x="1219867" y="4626200"/>
            <a:ext cx="45720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 name="Google Shape;160;p18"/>
          <p:cNvSpPr txBox="1">
            <a:spLocks noGrp="1"/>
          </p:cNvSpPr>
          <p:nvPr>
            <p:ph type="subTitle" idx="5"/>
          </p:nvPr>
        </p:nvSpPr>
        <p:spPr>
          <a:xfrm>
            <a:off x="6400113" y="4626200"/>
            <a:ext cx="45720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Arial" panose="020B0604020202020204" pitchFamily="34" charset="0"/>
                <a:cs typeface="Arial" panose="020B06040202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62" name="Google Shape;162;p18"/>
          <p:cNvSpPr txBox="1">
            <a:spLocks noGrp="1"/>
          </p:cNvSpPr>
          <p:nvPr>
            <p:ph type="subTitle" idx="6"/>
          </p:nvPr>
        </p:nvSpPr>
        <p:spPr>
          <a:xfrm>
            <a:off x="1219887" y="4048951"/>
            <a:ext cx="4572000" cy="585200"/>
          </a:xfrm>
          <a:prstGeom prst="rect">
            <a:avLst/>
          </a:prstGeom>
          <a:solidFill>
            <a:srgbClr val="FFFFFF">
              <a:alpha val="46430"/>
            </a:srgbClr>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000"/>
              <a:buFont typeface="Quicksand"/>
              <a:buNone/>
              <a:defRPr sz="2667" b="1">
                <a:solidFill>
                  <a:schemeClr val="accent2"/>
                </a:solidFill>
                <a:latin typeface="Arial" panose="020B0604020202020204" pitchFamily="34" charset="0"/>
                <a:ea typeface="Arial" panose="020B0604020202020204" pitchFamily="34" charset="0"/>
                <a:cs typeface="Arial" panose="020B0604020202020204" pitchFamily="34" charset="0"/>
                <a:sym typeface="Quicksand"/>
              </a:defRPr>
            </a:lvl1pPr>
            <a:lvl2pPr lvl="1"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2pPr>
            <a:lvl3pPr lvl="2"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3pPr>
            <a:lvl4pPr lvl="3"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4pPr>
            <a:lvl5pPr lvl="4"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5pPr>
            <a:lvl6pPr lvl="5"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6pPr>
            <a:lvl7pPr lvl="6"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7pPr>
            <a:lvl8pPr lvl="7"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8pPr>
            <a:lvl9pPr lvl="8"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9pPr>
          </a:lstStyle>
          <a:p>
            <a:endParaRPr/>
          </a:p>
        </p:txBody>
      </p:sp>
      <p:sp>
        <p:nvSpPr>
          <p:cNvPr id="163" name="Google Shape;163;p18"/>
          <p:cNvSpPr txBox="1">
            <a:spLocks noGrp="1"/>
          </p:cNvSpPr>
          <p:nvPr>
            <p:ph type="subTitle" idx="7"/>
          </p:nvPr>
        </p:nvSpPr>
        <p:spPr>
          <a:xfrm>
            <a:off x="6400113" y="1745884"/>
            <a:ext cx="4572000" cy="585200"/>
          </a:xfrm>
          <a:prstGeom prst="rect">
            <a:avLst/>
          </a:prstGeom>
          <a:solidFill>
            <a:srgbClr val="FFFFFF">
              <a:alpha val="46430"/>
            </a:srgbClr>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000"/>
              <a:buFont typeface="Quicksand"/>
              <a:buNone/>
              <a:defRPr sz="2667" b="1">
                <a:solidFill>
                  <a:schemeClr val="accent2"/>
                </a:solidFill>
                <a:latin typeface="Arial" panose="020B0604020202020204" pitchFamily="34" charset="0"/>
                <a:ea typeface="Arial" panose="020B0604020202020204" pitchFamily="34" charset="0"/>
                <a:cs typeface="Arial" panose="020B0604020202020204" pitchFamily="34" charset="0"/>
                <a:sym typeface="Quicksand"/>
              </a:defRPr>
            </a:lvl1pPr>
            <a:lvl2pPr lvl="1"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2pPr>
            <a:lvl3pPr lvl="2"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3pPr>
            <a:lvl4pPr lvl="3"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4pPr>
            <a:lvl5pPr lvl="4"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5pPr>
            <a:lvl6pPr lvl="5"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6pPr>
            <a:lvl7pPr lvl="6"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7pPr>
            <a:lvl8pPr lvl="7"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8pPr>
            <a:lvl9pPr lvl="8"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9pPr>
          </a:lstStyle>
          <a:p>
            <a:endParaRPr/>
          </a:p>
        </p:txBody>
      </p:sp>
      <p:sp>
        <p:nvSpPr>
          <p:cNvPr id="164" name="Google Shape;164;p18"/>
          <p:cNvSpPr txBox="1">
            <a:spLocks noGrp="1"/>
          </p:cNvSpPr>
          <p:nvPr>
            <p:ph type="subTitle" idx="8"/>
          </p:nvPr>
        </p:nvSpPr>
        <p:spPr>
          <a:xfrm>
            <a:off x="6400113" y="4048951"/>
            <a:ext cx="4572000" cy="585200"/>
          </a:xfrm>
          <a:prstGeom prst="rect">
            <a:avLst/>
          </a:prstGeom>
          <a:solidFill>
            <a:srgbClr val="FFFFFF">
              <a:alpha val="46430"/>
            </a:srgbClr>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000"/>
              <a:buFont typeface="Quicksand"/>
              <a:buNone/>
              <a:defRPr sz="2667" b="1">
                <a:solidFill>
                  <a:schemeClr val="accent2"/>
                </a:solidFill>
                <a:latin typeface="Arial" panose="020B0604020202020204" pitchFamily="34" charset="0"/>
                <a:ea typeface="Arial" panose="020B0604020202020204" pitchFamily="34" charset="0"/>
                <a:cs typeface="Arial" panose="020B0604020202020204" pitchFamily="34" charset="0"/>
                <a:sym typeface="Quicksand"/>
              </a:defRPr>
            </a:lvl1pPr>
            <a:lvl2pPr lvl="1"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2pPr>
            <a:lvl3pPr lvl="2"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3pPr>
            <a:lvl4pPr lvl="3"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4pPr>
            <a:lvl5pPr lvl="4"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5pPr>
            <a:lvl6pPr lvl="5"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6pPr>
            <a:lvl7pPr lvl="6"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7pPr>
            <a:lvl8pPr lvl="7"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8pPr>
            <a:lvl9pPr lvl="8" algn="ctr" rtl="0">
              <a:lnSpc>
                <a:spcPct val="100000"/>
              </a:lnSpc>
              <a:spcBef>
                <a:spcPts val="0"/>
              </a:spcBef>
              <a:spcAft>
                <a:spcPts val="0"/>
              </a:spcAft>
              <a:buClr>
                <a:schemeClr val="accent2"/>
              </a:buClr>
              <a:buSzPts val="2000"/>
              <a:buFont typeface="Quicksand"/>
              <a:buNone/>
              <a:defRPr sz="2667" b="1">
                <a:solidFill>
                  <a:schemeClr val="accent2"/>
                </a:solidFill>
                <a:latin typeface="Quicksand"/>
                <a:ea typeface="Quicksand"/>
                <a:cs typeface="Quicksand"/>
                <a:sym typeface="Quicksand"/>
              </a:defRPr>
            </a:lvl9pPr>
          </a:lstStyle>
          <a:p>
            <a:endParaRPr/>
          </a:p>
        </p:txBody>
      </p:sp>
      <p:sp>
        <p:nvSpPr>
          <p:cNvPr id="165" name="Google Shape;165;p18"/>
          <p:cNvSpPr/>
          <p:nvPr/>
        </p:nvSpPr>
        <p:spPr>
          <a:xfrm rot="-1800037" flipH="1">
            <a:off x="8997656" y="5995448"/>
            <a:ext cx="4386000" cy="2302817"/>
          </a:xfrm>
          <a:custGeom>
            <a:avLst/>
            <a:gdLst/>
            <a:ahLst/>
            <a:cxnLst/>
            <a:rect l="l" t="t" r="r" b="b"/>
            <a:pathLst>
              <a:path w="27545" h="14463" extrusionOk="0">
                <a:moveTo>
                  <a:pt x="16888" y="1"/>
                </a:moveTo>
                <a:cubicBezTo>
                  <a:pt x="15243" y="1"/>
                  <a:pt x="13592" y="352"/>
                  <a:pt x="12153" y="1087"/>
                </a:cubicBezTo>
                <a:cubicBezTo>
                  <a:pt x="11549" y="1396"/>
                  <a:pt x="10942" y="1513"/>
                  <a:pt x="10335" y="1513"/>
                </a:cubicBezTo>
                <a:cubicBezTo>
                  <a:pt x="8467" y="1513"/>
                  <a:pt x="6600" y="409"/>
                  <a:pt x="4819" y="409"/>
                </a:cubicBezTo>
                <a:cubicBezTo>
                  <a:pt x="3848" y="409"/>
                  <a:pt x="2903" y="737"/>
                  <a:pt x="1998" y="1753"/>
                </a:cubicBezTo>
                <a:cubicBezTo>
                  <a:pt x="190" y="3778"/>
                  <a:pt x="0" y="5601"/>
                  <a:pt x="834" y="7191"/>
                </a:cubicBezTo>
                <a:cubicBezTo>
                  <a:pt x="2816" y="10966"/>
                  <a:pt x="10611" y="14462"/>
                  <a:pt x="16940" y="14462"/>
                </a:cubicBezTo>
                <a:cubicBezTo>
                  <a:pt x="20706" y="14462"/>
                  <a:pt x="23952" y="13225"/>
                  <a:pt x="25147" y="10072"/>
                </a:cubicBezTo>
                <a:cubicBezTo>
                  <a:pt x="27545" y="3737"/>
                  <a:pt x="22253" y="1"/>
                  <a:pt x="16888"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18"/>
          <p:cNvSpPr/>
          <p:nvPr/>
        </p:nvSpPr>
        <p:spPr>
          <a:xfrm rot="7250864" flipH="1">
            <a:off x="-1414095" y="-594791"/>
            <a:ext cx="3569108" cy="1874041"/>
          </a:xfrm>
          <a:custGeom>
            <a:avLst/>
            <a:gdLst/>
            <a:ahLst/>
            <a:cxnLst/>
            <a:rect l="l" t="t" r="r" b="b"/>
            <a:pathLst>
              <a:path w="27545" h="14463" extrusionOk="0">
                <a:moveTo>
                  <a:pt x="16888" y="1"/>
                </a:moveTo>
                <a:cubicBezTo>
                  <a:pt x="15243" y="1"/>
                  <a:pt x="13592" y="352"/>
                  <a:pt x="12153" y="1087"/>
                </a:cubicBezTo>
                <a:cubicBezTo>
                  <a:pt x="11549" y="1396"/>
                  <a:pt x="10942" y="1513"/>
                  <a:pt x="10335" y="1513"/>
                </a:cubicBezTo>
                <a:cubicBezTo>
                  <a:pt x="8467" y="1513"/>
                  <a:pt x="6600" y="409"/>
                  <a:pt x="4819" y="409"/>
                </a:cubicBezTo>
                <a:cubicBezTo>
                  <a:pt x="3848" y="409"/>
                  <a:pt x="2903" y="737"/>
                  <a:pt x="1998" y="1753"/>
                </a:cubicBezTo>
                <a:cubicBezTo>
                  <a:pt x="190" y="3778"/>
                  <a:pt x="0" y="5601"/>
                  <a:pt x="834" y="7191"/>
                </a:cubicBezTo>
                <a:cubicBezTo>
                  <a:pt x="2816" y="10966"/>
                  <a:pt x="10611" y="14462"/>
                  <a:pt x="16940" y="14462"/>
                </a:cubicBezTo>
                <a:cubicBezTo>
                  <a:pt x="20706" y="14462"/>
                  <a:pt x="23952" y="13225"/>
                  <a:pt x="25147" y="10072"/>
                </a:cubicBezTo>
                <a:cubicBezTo>
                  <a:pt x="27545" y="3737"/>
                  <a:pt x="22253" y="1"/>
                  <a:pt x="16888"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1785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40"/>
        <p:cNvGrpSpPr/>
        <p:nvPr/>
      </p:nvGrpSpPr>
      <p:grpSpPr>
        <a:xfrm>
          <a:off x="0" y="0"/>
          <a:ext cx="0" cy="0"/>
          <a:chOff x="0" y="0"/>
          <a:chExt cx="0" cy="0"/>
        </a:xfrm>
      </p:grpSpPr>
      <p:sp>
        <p:nvSpPr>
          <p:cNvPr id="241" name="Google Shape;241;p28"/>
          <p:cNvSpPr/>
          <p:nvPr/>
        </p:nvSpPr>
        <p:spPr>
          <a:xfrm rot="-1800083">
            <a:off x="9453973" y="5558655"/>
            <a:ext cx="3569132" cy="1874013"/>
          </a:xfrm>
          <a:custGeom>
            <a:avLst/>
            <a:gdLst/>
            <a:ahLst/>
            <a:cxnLst/>
            <a:rect l="l" t="t" r="r" b="b"/>
            <a:pathLst>
              <a:path w="27545" h="14463" extrusionOk="0">
                <a:moveTo>
                  <a:pt x="16888" y="1"/>
                </a:moveTo>
                <a:cubicBezTo>
                  <a:pt x="15243" y="1"/>
                  <a:pt x="13592" y="352"/>
                  <a:pt x="12153" y="1087"/>
                </a:cubicBezTo>
                <a:cubicBezTo>
                  <a:pt x="11549" y="1396"/>
                  <a:pt x="10942" y="1513"/>
                  <a:pt x="10335" y="1513"/>
                </a:cubicBezTo>
                <a:cubicBezTo>
                  <a:pt x="8467" y="1513"/>
                  <a:pt x="6600" y="409"/>
                  <a:pt x="4819" y="409"/>
                </a:cubicBezTo>
                <a:cubicBezTo>
                  <a:pt x="3848" y="409"/>
                  <a:pt x="2903" y="737"/>
                  <a:pt x="1998" y="1753"/>
                </a:cubicBezTo>
                <a:cubicBezTo>
                  <a:pt x="190" y="3778"/>
                  <a:pt x="0" y="5601"/>
                  <a:pt x="834" y="7191"/>
                </a:cubicBezTo>
                <a:cubicBezTo>
                  <a:pt x="2816" y="10966"/>
                  <a:pt x="10611" y="14462"/>
                  <a:pt x="16940" y="14462"/>
                </a:cubicBezTo>
                <a:cubicBezTo>
                  <a:pt x="20706" y="14462"/>
                  <a:pt x="23952" y="13225"/>
                  <a:pt x="25147" y="10072"/>
                </a:cubicBezTo>
                <a:cubicBezTo>
                  <a:pt x="27545" y="3737"/>
                  <a:pt x="22253" y="1"/>
                  <a:pt x="16888"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948797" y="-1596984"/>
            <a:ext cx="4579228" cy="2484360"/>
          </a:xfrm>
          <a:custGeom>
            <a:avLst/>
            <a:gdLst/>
            <a:ahLst/>
            <a:cxnLst/>
            <a:rect l="l" t="t" r="r" b="b"/>
            <a:pathLst>
              <a:path w="25336" h="13746" extrusionOk="0">
                <a:moveTo>
                  <a:pt x="10398" y="0"/>
                </a:moveTo>
                <a:cubicBezTo>
                  <a:pt x="5318" y="0"/>
                  <a:pt x="0" y="1711"/>
                  <a:pt x="1373" y="10972"/>
                </a:cubicBezTo>
                <a:lnTo>
                  <a:pt x="1373" y="10741"/>
                </a:lnTo>
                <a:cubicBezTo>
                  <a:pt x="1373" y="10741"/>
                  <a:pt x="2004" y="13745"/>
                  <a:pt x="5525" y="13745"/>
                </a:cubicBezTo>
                <a:cubicBezTo>
                  <a:pt x="5806" y="13745"/>
                  <a:pt x="6107" y="13726"/>
                  <a:pt x="6426" y="13685"/>
                </a:cubicBezTo>
                <a:cubicBezTo>
                  <a:pt x="10625" y="13139"/>
                  <a:pt x="12192" y="11487"/>
                  <a:pt x="15615" y="11487"/>
                </a:cubicBezTo>
                <a:cubicBezTo>
                  <a:pt x="15711" y="11487"/>
                  <a:pt x="15809" y="11488"/>
                  <a:pt x="15909" y="11491"/>
                </a:cubicBezTo>
                <a:cubicBezTo>
                  <a:pt x="17091" y="11523"/>
                  <a:pt x="18375" y="11668"/>
                  <a:pt x="19591" y="11668"/>
                </a:cubicBezTo>
                <a:cubicBezTo>
                  <a:pt x="22109" y="11668"/>
                  <a:pt x="24333" y="11044"/>
                  <a:pt x="24740" y="7489"/>
                </a:cubicBezTo>
                <a:cubicBezTo>
                  <a:pt x="25335" y="2219"/>
                  <a:pt x="20808" y="1027"/>
                  <a:pt x="15320" y="376"/>
                </a:cubicBezTo>
                <a:cubicBezTo>
                  <a:pt x="13902" y="207"/>
                  <a:pt x="12164" y="0"/>
                  <a:pt x="10398" y="0"/>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3" name="Google Shape;243;p28"/>
          <p:cNvGrpSpPr/>
          <p:nvPr/>
        </p:nvGrpSpPr>
        <p:grpSpPr>
          <a:xfrm flipH="1">
            <a:off x="-74646" y="-923612"/>
            <a:ext cx="1299603" cy="2303413"/>
            <a:chOff x="3114819" y="3855393"/>
            <a:chExt cx="185171" cy="328190"/>
          </a:xfrm>
        </p:grpSpPr>
        <p:sp>
          <p:nvSpPr>
            <p:cNvPr id="244" name="Google Shape;244;p28"/>
            <p:cNvSpPr/>
            <p:nvPr/>
          </p:nvSpPr>
          <p:spPr>
            <a:xfrm>
              <a:off x="3142388" y="3855393"/>
              <a:ext cx="43157" cy="283021"/>
            </a:xfrm>
            <a:custGeom>
              <a:avLst/>
              <a:gdLst/>
              <a:ahLst/>
              <a:cxnLst/>
              <a:rect l="l" t="t" r="r" b="b"/>
              <a:pathLst>
                <a:path w="1459" h="9568" extrusionOk="0">
                  <a:moveTo>
                    <a:pt x="78" y="1"/>
                  </a:moveTo>
                  <a:lnTo>
                    <a:pt x="1" y="9567"/>
                  </a:lnTo>
                  <a:lnTo>
                    <a:pt x="1382" y="9567"/>
                  </a:lnTo>
                  <a:lnTo>
                    <a:pt x="1459" y="1"/>
                  </a:lnTo>
                  <a:close/>
                </a:path>
              </a:pathLst>
            </a:custGeom>
            <a:solidFill>
              <a:srgbClr val="E38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8"/>
            <p:cNvSpPr/>
            <p:nvPr/>
          </p:nvSpPr>
          <p:spPr>
            <a:xfrm>
              <a:off x="3114819" y="4138385"/>
              <a:ext cx="185171" cy="45198"/>
            </a:xfrm>
            <a:custGeom>
              <a:avLst/>
              <a:gdLst/>
              <a:ahLst/>
              <a:cxnLst/>
              <a:rect l="l" t="t" r="r" b="b"/>
              <a:pathLst>
                <a:path w="6260" h="1528" extrusionOk="0">
                  <a:moveTo>
                    <a:pt x="765" y="0"/>
                  </a:moveTo>
                  <a:cubicBezTo>
                    <a:pt x="344" y="0"/>
                    <a:pt x="1" y="344"/>
                    <a:pt x="1" y="764"/>
                  </a:cubicBezTo>
                  <a:cubicBezTo>
                    <a:pt x="1" y="1185"/>
                    <a:pt x="344" y="1528"/>
                    <a:pt x="765" y="1528"/>
                  </a:cubicBezTo>
                  <a:lnTo>
                    <a:pt x="6259" y="1528"/>
                  </a:lnTo>
                  <a:lnTo>
                    <a:pt x="6259" y="0"/>
                  </a:lnTo>
                  <a:close/>
                </a:path>
              </a:pathLst>
            </a:custGeom>
            <a:solidFill>
              <a:srgbClr val="EBA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3790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5"/>
        </a:solidFill>
        <a:effectLst/>
      </p:bgPr>
    </p:bg>
    <p:spTree>
      <p:nvGrpSpPr>
        <p:cNvPr id="1" name="Shape 246"/>
        <p:cNvGrpSpPr/>
        <p:nvPr/>
      </p:nvGrpSpPr>
      <p:grpSpPr>
        <a:xfrm>
          <a:off x="0" y="0"/>
          <a:ext cx="0" cy="0"/>
          <a:chOff x="0" y="0"/>
          <a:chExt cx="0" cy="0"/>
        </a:xfrm>
      </p:grpSpPr>
      <p:sp>
        <p:nvSpPr>
          <p:cNvPr id="247" name="Google Shape;247;p29"/>
          <p:cNvSpPr/>
          <p:nvPr/>
        </p:nvSpPr>
        <p:spPr>
          <a:xfrm rot="59">
            <a:off x="8895636" y="5071054"/>
            <a:ext cx="4827976" cy="3407559"/>
          </a:xfrm>
          <a:custGeom>
            <a:avLst/>
            <a:gdLst/>
            <a:ahLst/>
            <a:cxnLst/>
            <a:rect l="l" t="t" r="r" b="b"/>
            <a:pathLst>
              <a:path w="24783" h="17492" extrusionOk="0">
                <a:moveTo>
                  <a:pt x="18631" y="1"/>
                </a:moveTo>
                <a:cubicBezTo>
                  <a:pt x="15327" y="1"/>
                  <a:pt x="11058" y="4380"/>
                  <a:pt x="7941" y="5356"/>
                </a:cubicBezTo>
                <a:cubicBezTo>
                  <a:pt x="4857" y="6331"/>
                  <a:pt x="0" y="6681"/>
                  <a:pt x="253" y="11026"/>
                </a:cubicBezTo>
                <a:cubicBezTo>
                  <a:pt x="515" y="15521"/>
                  <a:pt x="4337" y="17492"/>
                  <a:pt x="8775" y="17492"/>
                </a:cubicBezTo>
                <a:cubicBezTo>
                  <a:pt x="9319" y="17492"/>
                  <a:pt x="9872" y="17462"/>
                  <a:pt x="10429" y="17404"/>
                </a:cubicBezTo>
                <a:cubicBezTo>
                  <a:pt x="17311" y="16689"/>
                  <a:pt x="24782" y="11608"/>
                  <a:pt x="22561" y="4123"/>
                </a:cubicBezTo>
                <a:cubicBezTo>
                  <a:pt x="21654" y="1064"/>
                  <a:pt x="20259" y="1"/>
                  <a:pt x="18631" y="1"/>
                </a:cubicBezTo>
                <a:close/>
              </a:path>
            </a:pathLst>
          </a:custGeom>
          <a:solidFill>
            <a:srgbClr val="FFFFFF">
              <a:alpha val="464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9"/>
          <p:cNvSpPr/>
          <p:nvPr/>
        </p:nvSpPr>
        <p:spPr>
          <a:xfrm rot="9000051">
            <a:off x="-2101768" y="-990434"/>
            <a:ext cx="4828019" cy="3407545"/>
          </a:xfrm>
          <a:custGeom>
            <a:avLst/>
            <a:gdLst/>
            <a:ahLst/>
            <a:cxnLst/>
            <a:rect l="l" t="t" r="r" b="b"/>
            <a:pathLst>
              <a:path w="24783" h="17492" extrusionOk="0">
                <a:moveTo>
                  <a:pt x="18631" y="1"/>
                </a:moveTo>
                <a:cubicBezTo>
                  <a:pt x="15327" y="1"/>
                  <a:pt x="11058" y="4380"/>
                  <a:pt x="7941" y="5356"/>
                </a:cubicBezTo>
                <a:cubicBezTo>
                  <a:pt x="4857" y="6331"/>
                  <a:pt x="0" y="6681"/>
                  <a:pt x="253" y="11026"/>
                </a:cubicBezTo>
                <a:cubicBezTo>
                  <a:pt x="515" y="15521"/>
                  <a:pt x="4337" y="17492"/>
                  <a:pt x="8775" y="17492"/>
                </a:cubicBezTo>
                <a:cubicBezTo>
                  <a:pt x="9319" y="17492"/>
                  <a:pt x="9872" y="17462"/>
                  <a:pt x="10429" y="17404"/>
                </a:cubicBezTo>
                <a:cubicBezTo>
                  <a:pt x="17311" y="16689"/>
                  <a:pt x="24782" y="11608"/>
                  <a:pt x="22561" y="4123"/>
                </a:cubicBezTo>
                <a:cubicBezTo>
                  <a:pt x="21654" y="1064"/>
                  <a:pt x="20259" y="1"/>
                  <a:pt x="18631" y="1"/>
                </a:cubicBezTo>
                <a:close/>
              </a:path>
            </a:pathLst>
          </a:custGeom>
          <a:solidFill>
            <a:srgbClr val="FFFFFF">
              <a:alpha val="464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9" name="Google Shape;249;p29"/>
          <p:cNvGrpSpPr/>
          <p:nvPr/>
        </p:nvGrpSpPr>
        <p:grpSpPr>
          <a:xfrm flipH="1">
            <a:off x="10388769" y="-77872"/>
            <a:ext cx="2498121" cy="791205"/>
            <a:chOff x="2627637" y="3855393"/>
            <a:chExt cx="340436" cy="107819"/>
          </a:xfrm>
        </p:grpSpPr>
        <p:sp>
          <p:nvSpPr>
            <p:cNvPr id="250" name="Google Shape;250;p29"/>
            <p:cNvSpPr/>
            <p:nvPr/>
          </p:nvSpPr>
          <p:spPr>
            <a:xfrm>
              <a:off x="2891135" y="3855393"/>
              <a:ext cx="47920" cy="53096"/>
            </a:xfrm>
            <a:custGeom>
              <a:avLst/>
              <a:gdLst/>
              <a:ahLst/>
              <a:cxnLst/>
              <a:rect l="l" t="t" r="r" b="b"/>
              <a:pathLst>
                <a:path w="1620" h="1795" extrusionOk="0">
                  <a:moveTo>
                    <a:pt x="1" y="1"/>
                  </a:moveTo>
                  <a:lnTo>
                    <a:pt x="1" y="1795"/>
                  </a:lnTo>
                  <a:lnTo>
                    <a:pt x="1620" y="1795"/>
                  </a:lnTo>
                  <a:lnTo>
                    <a:pt x="1620" y="1"/>
                  </a:lnTo>
                  <a:close/>
                </a:path>
              </a:pathLst>
            </a:custGeom>
            <a:solidFill>
              <a:srgbClr val="E38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9"/>
            <p:cNvSpPr/>
            <p:nvPr/>
          </p:nvSpPr>
          <p:spPr>
            <a:xfrm>
              <a:off x="2805117" y="3855393"/>
              <a:ext cx="18665" cy="53096"/>
            </a:xfrm>
            <a:custGeom>
              <a:avLst/>
              <a:gdLst/>
              <a:ahLst/>
              <a:cxnLst/>
              <a:rect l="l" t="t" r="r" b="b"/>
              <a:pathLst>
                <a:path w="631" h="1795" extrusionOk="0">
                  <a:moveTo>
                    <a:pt x="0" y="1"/>
                  </a:moveTo>
                  <a:lnTo>
                    <a:pt x="0" y="1795"/>
                  </a:lnTo>
                  <a:lnTo>
                    <a:pt x="631" y="1795"/>
                  </a:lnTo>
                  <a:lnTo>
                    <a:pt x="631" y="1"/>
                  </a:lnTo>
                  <a:close/>
                </a:path>
              </a:pathLst>
            </a:custGeom>
            <a:solidFill>
              <a:srgbClr val="E38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9"/>
            <p:cNvSpPr/>
            <p:nvPr/>
          </p:nvSpPr>
          <p:spPr>
            <a:xfrm>
              <a:off x="2761575" y="3855393"/>
              <a:ext cx="18458" cy="53096"/>
            </a:xfrm>
            <a:custGeom>
              <a:avLst/>
              <a:gdLst/>
              <a:ahLst/>
              <a:cxnLst/>
              <a:rect l="l" t="t" r="r" b="b"/>
              <a:pathLst>
                <a:path w="624" h="1795" extrusionOk="0">
                  <a:moveTo>
                    <a:pt x="0" y="1"/>
                  </a:moveTo>
                  <a:lnTo>
                    <a:pt x="0" y="1795"/>
                  </a:lnTo>
                  <a:lnTo>
                    <a:pt x="624" y="1795"/>
                  </a:lnTo>
                  <a:lnTo>
                    <a:pt x="624" y="1"/>
                  </a:lnTo>
                  <a:close/>
                </a:path>
              </a:pathLst>
            </a:custGeom>
            <a:solidFill>
              <a:srgbClr val="E38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9"/>
            <p:cNvSpPr/>
            <p:nvPr/>
          </p:nvSpPr>
          <p:spPr>
            <a:xfrm>
              <a:off x="2627637" y="3908460"/>
              <a:ext cx="340436" cy="54753"/>
            </a:xfrm>
            <a:custGeom>
              <a:avLst/>
              <a:gdLst/>
              <a:ahLst/>
              <a:cxnLst/>
              <a:rect l="l" t="t" r="r" b="b"/>
              <a:pathLst>
                <a:path w="11509" h="1851" extrusionOk="0">
                  <a:moveTo>
                    <a:pt x="926" y="1"/>
                  </a:moveTo>
                  <a:cubicBezTo>
                    <a:pt x="414" y="1"/>
                    <a:pt x="1" y="421"/>
                    <a:pt x="1" y="926"/>
                  </a:cubicBezTo>
                  <a:cubicBezTo>
                    <a:pt x="1" y="1437"/>
                    <a:pt x="414" y="1851"/>
                    <a:pt x="926" y="1851"/>
                  </a:cubicBezTo>
                  <a:lnTo>
                    <a:pt x="10584" y="1851"/>
                  </a:lnTo>
                  <a:cubicBezTo>
                    <a:pt x="11095" y="1851"/>
                    <a:pt x="11509" y="1437"/>
                    <a:pt x="11509" y="926"/>
                  </a:cubicBezTo>
                  <a:cubicBezTo>
                    <a:pt x="11509" y="414"/>
                    <a:pt x="11095" y="1"/>
                    <a:pt x="10584" y="1"/>
                  </a:cubicBezTo>
                  <a:close/>
                </a:path>
              </a:pathLst>
            </a:custGeom>
            <a:solidFill>
              <a:srgbClr val="EBA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42362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466352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1800083">
            <a:off x="10007190" y="5561619"/>
            <a:ext cx="3569132" cy="1874013"/>
          </a:xfrm>
          <a:custGeom>
            <a:avLst/>
            <a:gdLst/>
            <a:ahLst/>
            <a:cxnLst/>
            <a:rect l="l" t="t" r="r" b="b"/>
            <a:pathLst>
              <a:path w="27545" h="14463" extrusionOk="0">
                <a:moveTo>
                  <a:pt x="16888" y="1"/>
                </a:moveTo>
                <a:cubicBezTo>
                  <a:pt x="15243" y="1"/>
                  <a:pt x="13592" y="352"/>
                  <a:pt x="12153" y="1087"/>
                </a:cubicBezTo>
                <a:cubicBezTo>
                  <a:pt x="11549" y="1396"/>
                  <a:pt x="10942" y="1513"/>
                  <a:pt x="10335" y="1513"/>
                </a:cubicBezTo>
                <a:cubicBezTo>
                  <a:pt x="8467" y="1513"/>
                  <a:pt x="6600" y="409"/>
                  <a:pt x="4819" y="409"/>
                </a:cubicBezTo>
                <a:cubicBezTo>
                  <a:pt x="3848" y="409"/>
                  <a:pt x="2903" y="737"/>
                  <a:pt x="1998" y="1753"/>
                </a:cubicBezTo>
                <a:cubicBezTo>
                  <a:pt x="190" y="3778"/>
                  <a:pt x="0" y="5601"/>
                  <a:pt x="834" y="7191"/>
                </a:cubicBezTo>
                <a:cubicBezTo>
                  <a:pt x="2816" y="10966"/>
                  <a:pt x="10611" y="14462"/>
                  <a:pt x="16940" y="14462"/>
                </a:cubicBezTo>
                <a:cubicBezTo>
                  <a:pt x="20706" y="14462"/>
                  <a:pt x="23952" y="13225"/>
                  <a:pt x="25147" y="10072"/>
                </a:cubicBezTo>
                <a:cubicBezTo>
                  <a:pt x="27545" y="3737"/>
                  <a:pt x="22253" y="1"/>
                  <a:pt x="16888"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flipH="1">
            <a:off x="282267" y="321301"/>
            <a:ext cx="11456680" cy="6215399"/>
          </a:xfrm>
          <a:custGeom>
            <a:avLst/>
            <a:gdLst/>
            <a:ahLst/>
            <a:cxnLst/>
            <a:rect l="l" t="t" r="r" b="b"/>
            <a:pathLst>
              <a:path w="25112" h="20507" extrusionOk="0">
                <a:moveTo>
                  <a:pt x="13361" y="0"/>
                </a:moveTo>
                <a:cubicBezTo>
                  <a:pt x="9371" y="0"/>
                  <a:pt x="5139" y="545"/>
                  <a:pt x="3414" y="1685"/>
                </a:cubicBezTo>
                <a:cubicBezTo>
                  <a:pt x="162" y="3843"/>
                  <a:pt x="0" y="15323"/>
                  <a:pt x="5993" y="19276"/>
                </a:cubicBezTo>
                <a:cubicBezTo>
                  <a:pt x="7320" y="20154"/>
                  <a:pt x="9251" y="20507"/>
                  <a:pt x="11347" y="20507"/>
                </a:cubicBezTo>
                <a:cubicBezTo>
                  <a:pt x="15858" y="20507"/>
                  <a:pt x="21125" y="18871"/>
                  <a:pt x="22743" y="17321"/>
                </a:cubicBezTo>
                <a:cubicBezTo>
                  <a:pt x="25112" y="15043"/>
                  <a:pt x="24257" y="2834"/>
                  <a:pt x="21355" y="1166"/>
                </a:cubicBezTo>
                <a:cubicBezTo>
                  <a:pt x="20020" y="400"/>
                  <a:pt x="16779" y="0"/>
                  <a:pt x="13361" y="0"/>
                </a:cubicBezTo>
                <a:close/>
              </a:path>
            </a:pathLst>
          </a:custGeom>
          <a:solidFill>
            <a:srgbClr val="FFFFFF">
              <a:alpha val="464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txBox="1">
            <a:spLocks noGrp="1"/>
          </p:cNvSpPr>
          <p:nvPr>
            <p:ph type="ctrTitle"/>
          </p:nvPr>
        </p:nvSpPr>
        <p:spPr>
          <a:xfrm>
            <a:off x="1438600" y="1563033"/>
            <a:ext cx="9144000" cy="31456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11333">
                <a:latin typeface="Arial" panose="020B0604020202020204" pitchFamily="34" charset="0"/>
                <a:cs typeface="Arial" panose="020B0604020202020204" pitchFamily="34" charset="0"/>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p:nvPr/>
        </p:nvSpPr>
        <p:spPr>
          <a:xfrm rot="-1799988">
            <a:off x="-2046979" y="-1195350"/>
            <a:ext cx="4579256" cy="2484364"/>
          </a:xfrm>
          <a:custGeom>
            <a:avLst/>
            <a:gdLst/>
            <a:ahLst/>
            <a:cxnLst/>
            <a:rect l="l" t="t" r="r" b="b"/>
            <a:pathLst>
              <a:path w="25336" h="13746" extrusionOk="0">
                <a:moveTo>
                  <a:pt x="10398" y="0"/>
                </a:moveTo>
                <a:cubicBezTo>
                  <a:pt x="5318" y="0"/>
                  <a:pt x="0" y="1711"/>
                  <a:pt x="1373" y="10972"/>
                </a:cubicBezTo>
                <a:lnTo>
                  <a:pt x="1373" y="10741"/>
                </a:lnTo>
                <a:cubicBezTo>
                  <a:pt x="1373" y="10741"/>
                  <a:pt x="2004" y="13745"/>
                  <a:pt x="5525" y="13745"/>
                </a:cubicBezTo>
                <a:cubicBezTo>
                  <a:pt x="5806" y="13745"/>
                  <a:pt x="6107" y="13726"/>
                  <a:pt x="6426" y="13685"/>
                </a:cubicBezTo>
                <a:cubicBezTo>
                  <a:pt x="10625" y="13139"/>
                  <a:pt x="12192" y="11487"/>
                  <a:pt x="15615" y="11487"/>
                </a:cubicBezTo>
                <a:cubicBezTo>
                  <a:pt x="15711" y="11487"/>
                  <a:pt x="15809" y="11488"/>
                  <a:pt x="15909" y="11491"/>
                </a:cubicBezTo>
                <a:cubicBezTo>
                  <a:pt x="17091" y="11523"/>
                  <a:pt x="18375" y="11668"/>
                  <a:pt x="19591" y="11668"/>
                </a:cubicBezTo>
                <a:cubicBezTo>
                  <a:pt x="22109" y="11668"/>
                  <a:pt x="24333" y="11044"/>
                  <a:pt x="24740" y="7489"/>
                </a:cubicBezTo>
                <a:cubicBezTo>
                  <a:pt x="25335" y="2219"/>
                  <a:pt x="20808" y="1027"/>
                  <a:pt x="15320" y="376"/>
                </a:cubicBezTo>
                <a:cubicBezTo>
                  <a:pt x="13902" y="207"/>
                  <a:pt x="12164" y="0"/>
                  <a:pt x="10398" y="0"/>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txBox="1">
            <a:spLocks noGrp="1"/>
          </p:cNvSpPr>
          <p:nvPr>
            <p:ph type="subTitle" idx="1"/>
          </p:nvPr>
        </p:nvSpPr>
        <p:spPr>
          <a:xfrm>
            <a:off x="1438700" y="4708633"/>
            <a:ext cx="9144000" cy="546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2"/>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284073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10"/>
        <p:cNvGrpSpPr/>
        <p:nvPr/>
      </p:nvGrpSpPr>
      <p:grpSpPr>
        <a:xfrm>
          <a:off x="0" y="0"/>
          <a:ext cx="0" cy="0"/>
          <a:chOff x="0" y="0"/>
          <a:chExt cx="0" cy="0"/>
        </a:xfrm>
      </p:grpSpPr>
      <p:sp>
        <p:nvSpPr>
          <p:cNvPr id="211" name="Google Shape;211;p24"/>
          <p:cNvSpPr txBox="1">
            <a:spLocks noGrp="1"/>
          </p:cNvSpPr>
          <p:nvPr>
            <p:ph type="title" hasCustomPrompt="1"/>
          </p:nvPr>
        </p:nvSpPr>
        <p:spPr>
          <a:xfrm>
            <a:off x="1966633" y="2399417"/>
            <a:ext cx="146720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6"/>
              </a:buClr>
              <a:buSzPts val="6000"/>
              <a:buNone/>
              <a:defRPr sz="3200">
                <a:solidFill>
                  <a:schemeClr val="accent6"/>
                </a:solidFill>
                <a:latin typeface="Arial" panose="020B0604020202020204" pitchFamily="34" charset="0"/>
                <a:cs typeface="Arial" panose="020B0604020202020204" pitchFamily="34" charset="0"/>
              </a:defRPr>
            </a:lvl1pPr>
            <a:lvl2pPr lvl="1" algn="ctr" rtl="0">
              <a:spcBef>
                <a:spcPts val="0"/>
              </a:spcBef>
              <a:spcAft>
                <a:spcPts val="0"/>
              </a:spcAft>
              <a:buClr>
                <a:schemeClr val="accent6"/>
              </a:buClr>
              <a:buSzPts val="6000"/>
              <a:buNone/>
              <a:defRPr sz="8000">
                <a:solidFill>
                  <a:schemeClr val="accent6"/>
                </a:solidFill>
              </a:defRPr>
            </a:lvl2pPr>
            <a:lvl3pPr lvl="2" algn="ctr" rtl="0">
              <a:spcBef>
                <a:spcPts val="0"/>
              </a:spcBef>
              <a:spcAft>
                <a:spcPts val="0"/>
              </a:spcAft>
              <a:buClr>
                <a:schemeClr val="accent6"/>
              </a:buClr>
              <a:buSzPts val="6000"/>
              <a:buNone/>
              <a:defRPr sz="8000">
                <a:solidFill>
                  <a:schemeClr val="accent6"/>
                </a:solidFill>
              </a:defRPr>
            </a:lvl3pPr>
            <a:lvl4pPr lvl="3" algn="ctr" rtl="0">
              <a:spcBef>
                <a:spcPts val="0"/>
              </a:spcBef>
              <a:spcAft>
                <a:spcPts val="0"/>
              </a:spcAft>
              <a:buClr>
                <a:schemeClr val="accent6"/>
              </a:buClr>
              <a:buSzPts val="6000"/>
              <a:buNone/>
              <a:defRPr sz="8000">
                <a:solidFill>
                  <a:schemeClr val="accent6"/>
                </a:solidFill>
              </a:defRPr>
            </a:lvl4pPr>
            <a:lvl5pPr lvl="4" algn="ctr" rtl="0">
              <a:spcBef>
                <a:spcPts val="0"/>
              </a:spcBef>
              <a:spcAft>
                <a:spcPts val="0"/>
              </a:spcAft>
              <a:buClr>
                <a:schemeClr val="accent6"/>
              </a:buClr>
              <a:buSzPts val="6000"/>
              <a:buNone/>
              <a:defRPr sz="8000">
                <a:solidFill>
                  <a:schemeClr val="accent6"/>
                </a:solidFill>
              </a:defRPr>
            </a:lvl5pPr>
            <a:lvl6pPr lvl="5" algn="ctr" rtl="0">
              <a:spcBef>
                <a:spcPts val="0"/>
              </a:spcBef>
              <a:spcAft>
                <a:spcPts val="0"/>
              </a:spcAft>
              <a:buClr>
                <a:schemeClr val="accent6"/>
              </a:buClr>
              <a:buSzPts val="6000"/>
              <a:buNone/>
              <a:defRPr sz="8000">
                <a:solidFill>
                  <a:schemeClr val="accent6"/>
                </a:solidFill>
              </a:defRPr>
            </a:lvl6pPr>
            <a:lvl7pPr lvl="6" algn="ctr" rtl="0">
              <a:spcBef>
                <a:spcPts val="0"/>
              </a:spcBef>
              <a:spcAft>
                <a:spcPts val="0"/>
              </a:spcAft>
              <a:buClr>
                <a:schemeClr val="accent6"/>
              </a:buClr>
              <a:buSzPts val="6000"/>
              <a:buNone/>
              <a:defRPr sz="8000">
                <a:solidFill>
                  <a:schemeClr val="accent6"/>
                </a:solidFill>
              </a:defRPr>
            </a:lvl7pPr>
            <a:lvl8pPr lvl="7" algn="ctr" rtl="0">
              <a:spcBef>
                <a:spcPts val="0"/>
              </a:spcBef>
              <a:spcAft>
                <a:spcPts val="0"/>
              </a:spcAft>
              <a:buClr>
                <a:schemeClr val="accent6"/>
              </a:buClr>
              <a:buSzPts val="6000"/>
              <a:buNone/>
              <a:defRPr sz="8000">
                <a:solidFill>
                  <a:schemeClr val="accent6"/>
                </a:solidFill>
              </a:defRPr>
            </a:lvl8pPr>
            <a:lvl9pPr lvl="8" algn="ctr" rtl="0">
              <a:spcBef>
                <a:spcPts val="0"/>
              </a:spcBef>
              <a:spcAft>
                <a:spcPts val="0"/>
              </a:spcAft>
              <a:buClr>
                <a:schemeClr val="accent6"/>
              </a:buClr>
              <a:buSzPts val="6000"/>
              <a:buNone/>
              <a:defRPr sz="8000">
                <a:solidFill>
                  <a:schemeClr val="accent6"/>
                </a:solidFill>
              </a:defRPr>
            </a:lvl9pPr>
          </a:lstStyle>
          <a:p>
            <a:r>
              <a:t>xx%</a:t>
            </a:r>
          </a:p>
        </p:txBody>
      </p:sp>
      <p:sp>
        <p:nvSpPr>
          <p:cNvPr id="212" name="Google Shape;212;p24"/>
          <p:cNvSpPr txBox="1">
            <a:spLocks noGrp="1"/>
          </p:cNvSpPr>
          <p:nvPr>
            <p:ph type="subTitle" idx="1"/>
          </p:nvPr>
        </p:nvSpPr>
        <p:spPr>
          <a:xfrm>
            <a:off x="1251333" y="4935067"/>
            <a:ext cx="2897600" cy="101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13" name="Google Shape;213;p24"/>
          <p:cNvSpPr txBox="1">
            <a:spLocks noGrp="1"/>
          </p:cNvSpPr>
          <p:nvPr>
            <p:ph type="subTitle" idx="2"/>
          </p:nvPr>
        </p:nvSpPr>
        <p:spPr>
          <a:xfrm>
            <a:off x="1251333" y="3984267"/>
            <a:ext cx="2897600" cy="95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2400"/>
              <a:buFont typeface="Quicksand"/>
              <a:buNone/>
              <a:defRPr sz="2667" b="1">
                <a:solidFill>
                  <a:schemeClr val="accent2"/>
                </a:solidFill>
                <a:latin typeface="Arial" panose="020B0604020202020204" pitchFamily="34" charset="0"/>
                <a:ea typeface="Arial" panose="020B0604020202020204" pitchFamily="34" charset="0"/>
                <a:cs typeface="Arial" panose="020B0604020202020204" pitchFamily="34" charset="0"/>
                <a:sym typeface="Quicksand"/>
              </a:defRPr>
            </a:lvl1pPr>
            <a:lvl2pPr lvl="1"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2pPr>
            <a:lvl3pPr lvl="2"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3pPr>
            <a:lvl4pPr lvl="3"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4pPr>
            <a:lvl5pPr lvl="4"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5pPr>
            <a:lvl6pPr lvl="5"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6pPr>
            <a:lvl7pPr lvl="6"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7pPr>
            <a:lvl8pPr lvl="7"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8pPr>
            <a:lvl9pPr lvl="8"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9pPr>
          </a:lstStyle>
          <a:p>
            <a:endParaRPr/>
          </a:p>
        </p:txBody>
      </p:sp>
      <p:sp>
        <p:nvSpPr>
          <p:cNvPr id="214" name="Google Shape;214;p24"/>
          <p:cNvSpPr txBox="1">
            <a:spLocks noGrp="1"/>
          </p:cNvSpPr>
          <p:nvPr>
            <p:ph type="title" idx="3" hasCustomPrompt="1"/>
          </p:nvPr>
        </p:nvSpPr>
        <p:spPr>
          <a:xfrm>
            <a:off x="5164133" y="2399417"/>
            <a:ext cx="186360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6"/>
              </a:buClr>
              <a:buSzPts val="6000"/>
              <a:buNone/>
              <a:defRPr sz="3200">
                <a:solidFill>
                  <a:schemeClr val="accent6"/>
                </a:solidFill>
                <a:latin typeface="Arial" panose="020B0604020202020204" pitchFamily="34" charset="0"/>
                <a:cs typeface="Arial" panose="020B0604020202020204" pitchFamily="34" charset="0"/>
              </a:defRPr>
            </a:lvl1pPr>
            <a:lvl2pPr lvl="1" algn="ctr" rtl="0">
              <a:spcBef>
                <a:spcPts val="0"/>
              </a:spcBef>
              <a:spcAft>
                <a:spcPts val="0"/>
              </a:spcAft>
              <a:buClr>
                <a:schemeClr val="accent6"/>
              </a:buClr>
              <a:buSzPts val="6000"/>
              <a:buNone/>
              <a:defRPr sz="8000">
                <a:solidFill>
                  <a:schemeClr val="accent6"/>
                </a:solidFill>
              </a:defRPr>
            </a:lvl2pPr>
            <a:lvl3pPr lvl="2" algn="ctr" rtl="0">
              <a:spcBef>
                <a:spcPts val="0"/>
              </a:spcBef>
              <a:spcAft>
                <a:spcPts val="0"/>
              </a:spcAft>
              <a:buClr>
                <a:schemeClr val="accent6"/>
              </a:buClr>
              <a:buSzPts val="6000"/>
              <a:buNone/>
              <a:defRPr sz="8000">
                <a:solidFill>
                  <a:schemeClr val="accent6"/>
                </a:solidFill>
              </a:defRPr>
            </a:lvl3pPr>
            <a:lvl4pPr lvl="3" algn="ctr" rtl="0">
              <a:spcBef>
                <a:spcPts val="0"/>
              </a:spcBef>
              <a:spcAft>
                <a:spcPts val="0"/>
              </a:spcAft>
              <a:buClr>
                <a:schemeClr val="accent6"/>
              </a:buClr>
              <a:buSzPts val="6000"/>
              <a:buNone/>
              <a:defRPr sz="8000">
                <a:solidFill>
                  <a:schemeClr val="accent6"/>
                </a:solidFill>
              </a:defRPr>
            </a:lvl4pPr>
            <a:lvl5pPr lvl="4" algn="ctr" rtl="0">
              <a:spcBef>
                <a:spcPts val="0"/>
              </a:spcBef>
              <a:spcAft>
                <a:spcPts val="0"/>
              </a:spcAft>
              <a:buClr>
                <a:schemeClr val="accent6"/>
              </a:buClr>
              <a:buSzPts val="6000"/>
              <a:buNone/>
              <a:defRPr sz="8000">
                <a:solidFill>
                  <a:schemeClr val="accent6"/>
                </a:solidFill>
              </a:defRPr>
            </a:lvl5pPr>
            <a:lvl6pPr lvl="5" algn="ctr" rtl="0">
              <a:spcBef>
                <a:spcPts val="0"/>
              </a:spcBef>
              <a:spcAft>
                <a:spcPts val="0"/>
              </a:spcAft>
              <a:buClr>
                <a:schemeClr val="accent6"/>
              </a:buClr>
              <a:buSzPts val="6000"/>
              <a:buNone/>
              <a:defRPr sz="8000">
                <a:solidFill>
                  <a:schemeClr val="accent6"/>
                </a:solidFill>
              </a:defRPr>
            </a:lvl6pPr>
            <a:lvl7pPr lvl="6" algn="ctr" rtl="0">
              <a:spcBef>
                <a:spcPts val="0"/>
              </a:spcBef>
              <a:spcAft>
                <a:spcPts val="0"/>
              </a:spcAft>
              <a:buClr>
                <a:schemeClr val="accent6"/>
              </a:buClr>
              <a:buSzPts val="6000"/>
              <a:buNone/>
              <a:defRPr sz="8000">
                <a:solidFill>
                  <a:schemeClr val="accent6"/>
                </a:solidFill>
              </a:defRPr>
            </a:lvl7pPr>
            <a:lvl8pPr lvl="7" algn="ctr" rtl="0">
              <a:spcBef>
                <a:spcPts val="0"/>
              </a:spcBef>
              <a:spcAft>
                <a:spcPts val="0"/>
              </a:spcAft>
              <a:buClr>
                <a:schemeClr val="accent6"/>
              </a:buClr>
              <a:buSzPts val="6000"/>
              <a:buNone/>
              <a:defRPr sz="8000">
                <a:solidFill>
                  <a:schemeClr val="accent6"/>
                </a:solidFill>
              </a:defRPr>
            </a:lvl8pPr>
            <a:lvl9pPr lvl="8" algn="ctr" rtl="0">
              <a:spcBef>
                <a:spcPts val="0"/>
              </a:spcBef>
              <a:spcAft>
                <a:spcPts val="0"/>
              </a:spcAft>
              <a:buClr>
                <a:schemeClr val="accent6"/>
              </a:buClr>
              <a:buSzPts val="6000"/>
              <a:buNone/>
              <a:defRPr sz="8000">
                <a:solidFill>
                  <a:schemeClr val="accent6"/>
                </a:solidFill>
              </a:defRPr>
            </a:lvl9pPr>
          </a:lstStyle>
          <a:p>
            <a:r>
              <a:t>xx%</a:t>
            </a:r>
          </a:p>
        </p:txBody>
      </p:sp>
      <p:sp>
        <p:nvSpPr>
          <p:cNvPr id="215" name="Google Shape;215;p24"/>
          <p:cNvSpPr txBox="1">
            <a:spLocks noGrp="1"/>
          </p:cNvSpPr>
          <p:nvPr>
            <p:ph type="subTitle" idx="4"/>
          </p:nvPr>
        </p:nvSpPr>
        <p:spPr>
          <a:xfrm>
            <a:off x="4647200" y="4935067"/>
            <a:ext cx="2897600" cy="101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16" name="Google Shape;216;p24"/>
          <p:cNvSpPr txBox="1">
            <a:spLocks noGrp="1"/>
          </p:cNvSpPr>
          <p:nvPr>
            <p:ph type="subTitle" idx="5"/>
          </p:nvPr>
        </p:nvSpPr>
        <p:spPr>
          <a:xfrm>
            <a:off x="4647200" y="3984267"/>
            <a:ext cx="2897600" cy="95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2400"/>
              <a:buFont typeface="Quicksand"/>
              <a:buNone/>
              <a:defRPr sz="2667" b="1">
                <a:solidFill>
                  <a:schemeClr val="accent2"/>
                </a:solidFill>
                <a:latin typeface="Arial" panose="020B0604020202020204" pitchFamily="34" charset="0"/>
                <a:ea typeface="Arial" panose="020B0604020202020204" pitchFamily="34" charset="0"/>
                <a:cs typeface="Arial" panose="020B0604020202020204" pitchFamily="34" charset="0"/>
                <a:sym typeface="Quicksand"/>
              </a:defRPr>
            </a:lvl1pPr>
            <a:lvl2pPr lvl="1"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2pPr>
            <a:lvl3pPr lvl="2"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3pPr>
            <a:lvl4pPr lvl="3"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4pPr>
            <a:lvl5pPr lvl="4"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5pPr>
            <a:lvl6pPr lvl="5"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6pPr>
            <a:lvl7pPr lvl="6"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7pPr>
            <a:lvl8pPr lvl="7"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8pPr>
            <a:lvl9pPr lvl="8"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9pPr>
          </a:lstStyle>
          <a:p>
            <a:endParaRPr/>
          </a:p>
        </p:txBody>
      </p:sp>
      <p:sp>
        <p:nvSpPr>
          <p:cNvPr id="217" name="Google Shape;217;p24"/>
          <p:cNvSpPr txBox="1">
            <a:spLocks noGrp="1"/>
          </p:cNvSpPr>
          <p:nvPr>
            <p:ph type="title" idx="6" hasCustomPrompt="1"/>
          </p:nvPr>
        </p:nvSpPr>
        <p:spPr>
          <a:xfrm>
            <a:off x="8556900" y="2399417"/>
            <a:ext cx="186360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6"/>
              </a:buClr>
              <a:buSzPts val="6000"/>
              <a:buNone/>
              <a:defRPr sz="3200">
                <a:solidFill>
                  <a:schemeClr val="accent6"/>
                </a:solidFill>
                <a:latin typeface="Arial" panose="020B0604020202020204" pitchFamily="34" charset="0"/>
                <a:cs typeface="Arial" panose="020B0604020202020204" pitchFamily="34" charset="0"/>
              </a:defRPr>
            </a:lvl1pPr>
            <a:lvl2pPr lvl="1" algn="ctr" rtl="0">
              <a:spcBef>
                <a:spcPts val="0"/>
              </a:spcBef>
              <a:spcAft>
                <a:spcPts val="0"/>
              </a:spcAft>
              <a:buClr>
                <a:schemeClr val="accent6"/>
              </a:buClr>
              <a:buSzPts val="6000"/>
              <a:buNone/>
              <a:defRPr sz="8000">
                <a:solidFill>
                  <a:schemeClr val="accent6"/>
                </a:solidFill>
              </a:defRPr>
            </a:lvl2pPr>
            <a:lvl3pPr lvl="2" algn="ctr" rtl="0">
              <a:spcBef>
                <a:spcPts val="0"/>
              </a:spcBef>
              <a:spcAft>
                <a:spcPts val="0"/>
              </a:spcAft>
              <a:buClr>
                <a:schemeClr val="accent6"/>
              </a:buClr>
              <a:buSzPts val="6000"/>
              <a:buNone/>
              <a:defRPr sz="8000">
                <a:solidFill>
                  <a:schemeClr val="accent6"/>
                </a:solidFill>
              </a:defRPr>
            </a:lvl3pPr>
            <a:lvl4pPr lvl="3" algn="ctr" rtl="0">
              <a:spcBef>
                <a:spcPts val="0"/>
              </a:spcBef>
              <a:spcAft>
                <a:spcPts val="0"/>
              </a:spcAft>
              <a:buClr>
                <a:schemeClr val="accent6"/>
              </a:buClr>
              <a:buSzPts val="6000"/>
              <a:buNone/>
              <a:defRPr sz="8000">
                <a:solidFill>
                  <a:schemeClr val="accent6"/>
                </a:solidFill>
              </a:defRPr>
            </a:lvl4pPr>
            <a:lvl5pPr lvl="4" algn="ctr" rtl="0">
              <a:spcBef>
                <a:spcPts val="0"/>
              </a:spcBef>
              <a:spcAft>
                <a:spcPts val="0"/>
              </a:spcAft>
              <a:buClr>
                <a:schemeClr val="accent6"/>
              </a:buClr>
              <a:buSzPts val="6000"/>
              <a:buNone/>
              <a:defRPr sz="8000">
                <a:solidFill>
                  <a:schemeClr val="accent6"/>
                </a:solidFill>
              </a:defRPr>
            </a:lvl5pPr>
            <a:lvl6pPr lvl="5" algn="ctr" rtl="0">
              <a:spcBef>
                <a:spcPts val="0"/>
              </a:spcBef>
              <a:spcAft>
                <a:spcPts val="0"/>
              </a:spcAft>
              <a:buClr>
                <a:schemeClr val="accent6"/>
              </a:buClr>
              <a:buSzPts val="6000"/>
              <a:buNone/>
              <a:defRPr sz="8000">
                <a:solidFill>
                  <a:schemeClr val="accent6"/>
                </a:solidFill>
              </a:defRPr>
            </a:lvl6pPr>
            <a:lvl7pPr lvl="6" algn="ctr" rtl="0">
              <a:spcBef>
                <a:spcPts val="0"/>
              </a:spcBef>
              <a:spcAft>
                <a:spcPts val="0"/>
              </a:spcAft>
              <a:buClr>
                <a:schemeClr val="accent6"/>
              </a:buClr>
              <a:buSzPts val="6000"/>
              <a:buNone/>
              <a:defRPr sz="8000">
                <a:solidFill>
                  <a:schemeClr val="accent6"/>
                </a:solidFill>
              </a:defRPr>
            </a:lvl7pPr>
            <a:lvl8pPr lvl="7" algn="ctr" rtl="0">
              <a:spcBef>
                <a:spcPts val="0"/>
              </a:spcBef>
              <a:spcAft>
                <a:spcPts val="0"/>
              </a:spcAft>
              <a:buClr>
                <a:schemeClr val="accent6"/>
              </a:buClr>
              <a:buSzPts val="6000"/>
              <a:buNone/>
              <a:defRPr sz="8000">
                <a:solidFill>
                  <a:schemeClr val="accent6"/>
                </a:solidFill>
              </a:defRPr>
            </a:lvl8pPr>
            <a:lvl9pPr lvl="8" algn="ctr" rtl="0">
              <a:spcBef>
                <a:spcPts val="0"/>
              </a:spcBef>
              <a:spcAft>
                <a:spcPts val="0"/>
              </a:spcAft>
              <a:buClr>
                <a:schemeClr val="accent6"/>
              </a:buClr>
              <a:buSzPts val="6000"/>
              <a:buNone/>
              <a:defRPr sz="8000">
                <a:solidFill>
                  <a:schemeClr val="accent6"/>
                </a:solidFill>
              </a:defRPr>
            </a:lvl9pPr>
          </a:lstStyle>
          <a:p>
            <a:r>
              <a:t>xx%</a:t>
            </a:r>
          </a:p>
        </p:txBody>
      </p:sp>
      <p:sp>
        <p:nvSpPr>
          <p:cNvPr id="218" name="Google Shape;218;p24"/>
          <p:cNvSpPr txBox="1">
            <a:spLocks noGrp="1"/>
          </p:cNvSpPr>
          <p:nvPr>
            <p:ph type="subTitle" idx="7"/>
          </p:nvPr>
        </p:nvSpPr>
        <p:spPr>
          <a:xfrm>
            <a:off x="8043067" y="4935067"/>
            <a:ext cx="2897600" cy="101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19" name="Google Shape;219;p24"/>
          <p:cNvSpPr txBox="1">
            <a:spLocks noGrp="1"/>
          </p:cNvSpPr>
          <p:nvPr>
            <p:ph type="subTitle" idx="8"/>
          </p:nvPr>
        </p:nvSpPr>
        <p:spPr>
          <a:xfrm>
            <a:off x="8043067" y="3984267"/>
            <a:ext cx="2897600" cy="95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2400"/>
              <a:buFont typeface="Quicksand"/>
              <a:buNone/>
              <a:defRPr sz="2667" b="1">
                <a:solidFill>
                  <a:schemeClr val="accent2"/>
                </a:solidFill>
                <a:latin typeface="Arial" panose="020B0604020202020204" pitchFamily="34" charset="0"/>
                <a:ea typeface="Arial" panose="020B0604020202020204" pitchFamily="34" charset="0"/>
                <a:cs typeface="Arial" panose="020B0604020202020204" pitchFamily="34" charset="0"/>
                <a:sym typeface="Quicksand"/>
              </a:defRPr>
            </a:lvl1pPr>
            <a:lvl2pPr lvl="1"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2pPr>
            <a:lvl3pPr lvl="2"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3pPr>
            <a:lvl4pPr lvl="3"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4pPr>
            <a:lvl5pPr lvl="4"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5pPr>
            <a:lvl6pPr lvl="5"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6pPr>
            <a:lvl7pPr lvl="6"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7pPr>
            <a:lvl8pPr lvl="7"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8pPr>
            <a:lvl9pPr lvl="8" algn="ctr" rtl="0">
              <a:lnSpc>
                <a:spcPct val="100000"/>
              </a:lnSpc>
              <a:spcBef>
                <a:spcPts val="0"/>
              </a:spcBef>
              <a:spcAft>
                <a:spcPts val="0"/>
              </a:spcAft>
              <a:buClr>
                <a:schemeClr val="accent1"/>
              </a:buClr>
              <a:buSzPts val="2400"/>
              <a:buFont typeface="Quicksand"/>
              <a:buNone/>
              <a:defRPr sz="3200" b="1">
                <a:solidFill>
                  <a:schemeClr val="accent1"/>
                </a:solidFill>
                <a:latin typeface="Quicksand"/>
                <a:ea typeface="Quicksand"/>
                <a:cs typeface="Quicksand"/>
                <a:sym typeface="Quicksand"/>
              </a:defRPr>
            </a:lvl9pPr>
          </a:lstStyle>
          <a:p>
            <a:endParaRPr/>
          </a:p>
        </p:txBody>
      </p:sp>
      <p:sp>
        <p:nvSpPr>
          <p:cNvPr id="220" name="Google Shape;220;p24"/>
          <p:cNvSpPr txBox="1">
            <a:spLocks noGrp="1"/>
          </p:cNvSpPr>
          <p:nvPr>
            <p:ph type="title" idx="9"/>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Arial" panose="020B0604020202020204" pitchFamily="34" charset="0"/>
                <a:cs typeface="Arial" panose="020B06040202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1" name="Google Shape;221;p24"/>
          <p:cNvSpPr/>
          <p:nvPr/>
        </p:nvSpPr>
        <p:spPr>
          <a:xfrm rot="8999938">
            <a:off x="-1651833" y="-350554"/>
            <a:ext cx="3683783" cy="1556417"/>
          </a:xfrm>
          <a:custGeom>
            <a:avLst/>
            <a:gdLst/>
            <a:ahLst/>
            <a:cxnLst/>
            <a:rect l="l" t="t" r="r" b="b"/>
            <a:pathLst>
              <a:path w="34881" h="14737" extrusionOk="0">
                <a:moveTo>
                  <a:pt x="10367" y="1"/>
                </a:moveTo>
                <a:cubicBezTo>
                  <a:pt x="8677" y="1"/>
                  <a:pt x="6987" y="259"/>
                  <a:pt x="5397" y="845"/>
                </a:cubicBezTo>
                <a:cubicBezTo>
                  <a:pt x="0" y="2836"/>
                  <a:pt x="960" y="14379"/>
                  <a:pt x="6532" y="14477"/>
                </a:cubicBezTo>
                <a:cubicBezTo>
                  <a:pt x="8249" y="14512"/>
                  <a:pt x="9686" y="14554"/>
                  <a:pt x="10296" y="14736"/>
                </a:cubicBezTo>
                <a:cubicBezTo>
                  <a:pt x="34881" y="13529"/>
                  <a:pt x="22592" y="1"/>
                  <a:pt x="10367"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4"/>
          <p:cNvSpPr/>
          <p:nvPr/>
        </p:nvSpPr>
        <p:spPr>
          <a:xfrm>
            <a:off x="9489846" y="5887737"/>
            <a:ext cx="3373149" cy="1556433"/>
          </a:xfrm>
          <a:custGeom>
            <a:avLst/>
            <a:gdLst/>
            <a:ahLst/>
            <a:cxnLst/>
            <a:rect l="l" t="t" r="r" b="b"/>
            <a:pathLst>
              <a:path w="24110" h="11124" extrusionOk="0">
                <a:moveTo>
                  <a:pt x="17887" y="1"/>
                </a:moveTo>
                <a:cubicBezTo>
                  <a:pt x="17332" y="1"/>
                  <a:pt x="16684" y="88"/>
                  <a:pt x="15931" y="305"/>
                </a:cubicBezTo>
                <a:cubicBezTo>
                  <a:pt x="12090" y="1420"/>
                  <a:pt x="10920" y="2856"/>
                  <a:pt x="7619" y="3403"/>
                </a:cubicBezTo>
                <a:cubicBezTo>
                  <a:pt x="4318" y="3950"/>
                  <a:pt x="1" y="3915"/>
                  <a:pt x="127" y="7622"/>
                </a:cubicBezTo>
                <a:cubicBezTo>
                  <a:pt x="221" y="10385"/>
                  <a:pt x="2607" y="11124"/>
                  <a:pt x="5911" y="11124"/>
                </a:cubicBezTo>
                <a:cubicBezTo>
                  <a:pt x="7041" y="11124"/>
                  <a:pt x="8278" y="11037"/>
                  <a:pt x="9567" y="10916"/>
                </a:cubicBezTo>
                <a:cubicBezTo>
                  <a:pt x="14627" y="10439"/>
                  <a:pt x="24110" y="9549"/>
                  <a:pt x="20851" y="1314"/>
                </a:cubicBezTo>
                <a:lnTo>
                  <a:pt x="20851" y="1314"/>
                </a:lnTo>
                <a:lnTo>
                  <a:pt x="20879" y="1469"/>
                </a:lnTo>
                <a:cubicBezTo>
                  <a:pt x="20879" y="1469"/>
                  <a:pt x="20163" y="1"/>
                  <a:pt x="17887"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6943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Arial" panose="020B0604020202020204" pitchFamily="34" charset="0"/>
                <a:cs typeface="Arial" panose="020B06040202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4" name="Google Shape;64;p6"/>
          <p:cNvSpPr/>
          <p:nvPr/>
        </p:nvSpPr>
        <p:spPr>
          <a:xfrm rot="1800037">
            <a:off x="-1680739" y="5995448"/>
            <a:ext cx="4386000" cy="2302817"/>
          </a:xfrm>
          <a:custGeom>
            <a:avLst/>
            <a:gdLst/>
            <a:ahLst/>
            <a:cxnLst/>
            <a:rect l="l" t="t" r="r" b="b"/>
            <a:pathLst>
              <a:path w="27545" h="14463" extrusionOk="0">
                <a:moveTo>
                  <a:pt x="16888" y="1"/>
                </a:moveTo>
                <a:cubicBezTo>
                  <a:pt x="15243" y="1"/>
                  <a:pt x="13592" y="352"/>
                  <a:pt x="12153" y="1087"/>
                </a:cubicBezTo>
                <a:cubicBezTo>
                  <a:pt x="11549" y="1396"/>
                  <a:pt x="10942" y="1513"/>
                  <a:pt x="10335" y="1513"/>
                </a:cubicBezTo>
                <a:cubicBezTo>
                  <a:pt x="8467" y="1513"/>
                  <a:pt x="6600" y="409"/>
                  <a:pt x="4819" y="409"/>
                </a:cubicBezTo>
                <a:cubicBezTo>
                  <a:pt x="3848" y="409"/>
                  <a:pt x="2903" y="737"/>
                  <a:pt x="1998" y="1753"/>
                </a:cubicBezTo>
                <a:cubicBezTo>
                  <a:pt x="190" y="3778"/>
                  <a:pt x="0" y="5601"/>
                  <a:pt x="834" y="7191"/>
                </a:cubicBezTo>
                <a:cubicBezTo>
                  <a:pt x="2816" y="10966"/>
                  <a:pt x="10611" y="14462"/>
                  <a:pt x="16940" y="14462"/>
                </a:cubicBezTo>
                <a:cubicBezTo>
                  <a:pt x="20706" y="14462"/>
                  <a:pt x="23952" y="13225"/>
                  <a:pt x="25147" y="10072"/>
                </a:cubicBezTo>
                <a:cubicBezTo>
                  <a:pt x="27545" y="3737"/>
                  <a:pt x="22253" y="1"/>
                  <a:pt x="16888"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6"/>
          <p:cNvSpPr/>
          <p:nvPr/>
        </p:nvSpPr>
        <p:spPr>
          <a:xfrm rot="-4382985">
            <a:off x="10464382" y="5053599"/>
            <a:ext cx="3569161" cy="1874021"/>
          </a:xfrm>
          <a:custGeom>
            <a:avLst/>
            <a:gdLst/>
            <a:ahLst/>
            <a:cxnLst/>
            <a:rect l="l" t="t" r="r" b="b"/>
            <a:pathLst>
              <a:path w="27545" h="14463" extrusionOk="0">
                <a:moveTo>
                  <a:pt x="16888" y="1"/>
                </a:moveTo>
                <a:cubicBezTo>
                  <a:pt x="15243" y="1"/>
                  <a:pt x="13592" y="352"/>
                  <a:pt x="12153" y="1087"/>
                </a:cubicBezTo>
                <a:cubicBezTo>
                  <a:pt x="11549" y="1396"/>
                  <a:pt x="10942" y="1513"/>
                  <a:pt x="10335" y="1513"/>
                </a:cubicBezTo>
                <a:cubicBezTo>
                  <a:pt x="8467" y="1513"/>
                  <a:pt x="6600" y="409"/>
                  <a:pt x="4819" y="409"/>
                </a:cubicBezTo>
                <a:cubicBezTo>
                  <a:pt x="3848" y="409"/>
                  <a:pt x="2903" y="737"/>
                  <a:pt x="1998" y="1753"/>
                </a:cubicBezTo>
                <a:cubicBezTo>
                  <a:pt x="190" y="3778"/>
                  <a:pt x="0" y="5601"/>
                  <a:pt x="834" y="7191"/>
                </a:cubicBezTo>
                <a:cubicBezTo>
                  <a:pt x="2816" y="10966"/>
                  <a:pt x="10611" y="14462"/>
                  <a:pt x="16940" y="14462"/>
                </a:cubicBezTo>
                <a:cubicBezTo>
                  <a:pt x="20706" y="14462"/>
                  <a:pt x="23952" y="13225"/>
                  <a:pt x="25147" y="10072"/>
                </a:cubicBezTo>
                <a:cubicBezTo>
                  <a:pt x="27545" y="3737"/>
                  <a:pt x="22253" y="1"/>
                  <a:pt x="16888" y="1"/>
                </a:cubicBezTo>
                <a:close/>
              </a:path>
            </a:pathLst>
          </a:custGeom>
          <a:solidFill>
            <a:srgbClr val="EBAD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1219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9B9E7-3727-BA19-1054-48ACFE6FB6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BB6484-9001-3FF6-5C64-5E3575B7E7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D63AF5-E011-729E-5A58-0552572D1A41}"/>
              </a:ext>
            </a:extLst>
          </p:cNvPr>
          <p:cNvSpPr>
            <a:spLocks noGrp="1"/>
          </p:cNvSpPr>
          <p:nvPr>
            <p:ph type="dt" sz="half" idx="10"/>
          </p:nvPr>
        </p:nvSpPr>
        <p:spPr/>
        <p:txBody>
          <a:bodyPr/>
          <a:lstStyle/>
          <a:p>
            <a:fld id="{D32CBF74-663D-447B-B646-2CE0353B8263}" type="datetimeFigureOut">
              <a:rPr lang="en-US" smtClean="0"/>
              <a:t>3/27/2025</a:t>
            </a:fld>
            <a:endParaRPr lang="en-US"/>
          </a:p>
        </p:txBody>
      </p:sp>
      <p:sp>
        <p:nvSpPr>
          <p:cNvPr id="5" name="Footer Placeholder 4">
            <a:extLst>
              <a:ext uri="{FF2B5EF4-FFF2-40B4-BE49-F238E27FC236}">
                <a16:creationId xmlns:a16="http://schemas.microsoft.com/office/drawing/2014/main" id="{91354D61-F214-291C-7FE1-CA8ABFF25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FA044-EBD9-B5D2-5090-1ED896DB6255}"/>
              </a:ext>
            </a:extLst>
          </p:cNvPr>
          <p:cNvSpPr>
            <a:spLocks noGrp="1"/>
          </p:cNvSpPr>
          <p:nvPr>
            <p:ph type="sldNum" sz="quarter" idx="12"/>
          </p:nvPr>
        </p:nvSpPr>
        <p:spPr/>
        <p:txBody>
          <a:bodyPr/>
          <a:lstStyle/>
          <a:p>
            <a:fld id="{09D7350C-98B2-446C-8DAB-9130E70A0237}" type="slidenum">
              <a:rPr lang="en-US" smtClean="0"/>
              <a:t>‹#›</a:t>
            </a:fld>
            <a:endParaRPr lang="en-US"/>
          </a:p>
        </p:txBody>
      </p:sp>
    </p:spTree>
    <p:extLst>
      <p:ext uri="{BB962C8B-B14F-4D97-AF65-F5344CB8AC3E}">
        <p14:creationId xmlns:p14="http://schemas.microsoft.com/office/powerpoint/2010/main" val="32922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DE64-3750-91A4-C3D2-27725079B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3FC744-8FB0-42CC-52A5-76B90A999F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E2E149-E923-BBAC-9B25-DB9DC44366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FD3FB4-58CC-662B-83C9-6A3BDE429AE0}"/>
              </a:ext>
            </a:extLst>
          </p:cNvPr>
          <p:cNvSpPr>
            <a:spLocks noGrp="1"/>
          </p:cNvSpPr>
          <p:nvPr>
            <p:ph type="dt" sz="half" idx="10"/>
          </p:nvPr>
        </p:nvSpPr>
        <p:spPr/>
        <p:txBody>
          <a:bodyPr/>
          <a:lstStyle/>
          <a:p>
            <a:fld id="{D32CBF74-663D-447B-B646-2CE0353B8263}" type="datetimeFigureOut">
              <a:rPr lang="en-US" smtClean="0"/>
              <a:t>3/27/2025</a:t>
            </a:fld>
            <a:endParaRPr lang="en-US"/>
          </a:p>
        </p:txBody>
      </p:sp>
      <p:sp>
        <p:nvSpPr>
          <p:cNvPr id="6" name="Footer Placeholder 5">
            <a:extLst>
              <a:ext uri="{FF2B5EF4-FFF2-40B4-BE49-F238E27FC236}">
                <a16:creationId xmlns:a16="http://schemas.microsoft.com/office/drawing/2014/main" id="{158EA8B5-317E-AC57-CC3B-148F3E2E1B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0640B1-9288-8CBC-C752-517DF3F7C9EF}"/>
              </a:ext>
            </a:extLst>
          </p:cNvPr>
          <p:cNvSpPr>
            <a:spLocks noGrp="1"/>
          </p:cNvSpPr>
          <p:nvPr>
            <p:ph type="sldNum" sz="quarter" idx="12"/>
          </p:nvPr>
        </p:nvSpPr>
        <p:spPr/>
        <p:txBody>
          <a:bodyPr/>
          <a:lstStyle/>
          <a:p>
            <a:fld id="{09D7350C-98B2-446C-8DAB-9130E70A0237}" type="slidenum">
              <a:rPr lang="en-US" smtClean="0"/>
              <a:t>‹#›</a:t>
            </a:fld>
            <a:endParaRPr lang="en-US"/>
          </a:p>
        </p:txBody>
      </p:sp>
    </p:spTree>
    <p:extLst>
      <p:ext uri="{BB962C8B-B14F-4D97-AF65-F5344CB8AC3E}">
        <p14:creationId xmlns:p14="http://schemas.microsoft.com/office/powerpoint/2010/main" val="165259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C47E1-1CBB-8481-FE83-D95C5EAFA6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8CBF1B-3536-C20C-02E9-CA4833E55C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B07D8E-B578-06F1-4DED-5AE02544CE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7F4C43-549A-BF78-27F0-6F60D90CB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F11072-B7F4-1AA9-1B1A-CB41863257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0F4C23-A6D3-D8AC-F64C-EB9F49B1F27E}"/>
              </a:ext>
            </a:extLst>
          </p:cNvPr>
          <p:cNvSpPr>
            <a:spLocks noGrp="1"/>
          </p:cNvSpPr>
          <p:nvPr>
            <p:ph type="dt" sz="half" idx="10"/>
          </p:nvPr>
        </p:nvSpPr>
        <p:spPr/>
        <p:txBody>
          <a:bodyPr/>
          <a:lstStyle/>
          <a:p>
            <a:fld id="{D32CBF74-663D-447B-B646-2CE0353B8263}" type="datetimeFigureOut">
              <a:rPr lang="en-US" smtClean="0"/>
              <a:t>3/27/2025</a:t>
            </a:fld>
            <a:endParaRPr lang="en-US"/>
          </a:p>
        </p:txBody>
      </p:sp>
      <p:sp>
        <p:nvSpPr>
          <p:cNvPr id="8" name="Footer Placeholder 7">
            <a:extLst>
              <a:ext uri="{FF2B5EF4-FFF2-40B4-BE49-F238E27FC236}">
                <a16:creationId xmlns:a16="http://schemas.microsoft.com/office/drawing/2014/main" id="{0CB9DC3E-8668-EC2A-D35B-112C173AC4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F9C9ED-2D23-38AF-5C14-C400154A90D5}"/>
              </a:ext>
            </a:extLst>
          </p:cNvPr>
          <p:cNvSpPr>
            <a:spLocks noGrp="1"/>
          </p:cNvSpPr>
          <p:nvPr>
            <p:ph type="sldNum" sz="quarter" idx="12"/>
          </p:nvPr>
        </p:nvSpPr>
        <p:spPr/>
        <p:txBody>
          <a:bodyPr/>
          <a:lstStyle/>
          <a:p>
            <a:fld id="{09D7350C-98B2-446C-8DAB-9130E70A0237}" type="slidenum">
              <a:rPr lang="en-US" smtClean="0"/>
              <a:t>‹#›</a:t>
            </a:fld>
            <a:endParaRPr lang="en-US"/>
          </a:p>
        </p:txBody>
      </p:sp>
    </p:spTree>
    <p:extLst>
      <p:ext uri="{BB962C8B-B14F-4D97-AF65-F5344CB8AC3E}">
        <p14:creationId xmlns:p14="http://schemas.microsoft.com/office/powerpoint/2010/main" val="268571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7F3F5-CA9E-9A70-364D-79A06C4D3B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1F6323-286F-11A9-1EDC-36ECE3014A00}"/>
              </a:ext>
            </a:extLst>
          </p:cNvPr>
          <p:cNvSpPr>
            <a:spLocks noGrp="1"/>
          </p:cNvSpPr>
          <p:nvPr>
            <p:ph type="dt" sz="half" idx="10"/>
          </p:nvPr>
        </p:nvSpPr>
        <p:spPr/>
        <p:txBody>
          <a:bodyPr/>
          <a:lstStyle/>
          <a:p>
            <a:fld id="{D32CBF74-663D-447B-B646-2CE0353B8263}" type="datetimeFigureOut">
              <a:rPr lang="en-US" smtClean="0"/>
              <a:t>3/27/2025</a:t>
            </a:fld>
            <a:endParaRPr lang="en-US"/>
          </a:p>
        </p:txBody>
      </p:sp>
      <p:sp>
        <p:nvSpPr>
          <p:cNvPr id="4" name="Footer Placeholder 3">
            <a:extLst>
              <a:ext uri="{FF2B5EF4-FFF2-40B4-BE49-F238E27FC236}">
                <a16:creationId xmlns:a16="http://schemas.microsoft.com/office/drawing/2014/main" id="{CECEFE5D-F09A-1F56-FCC3-6494A00FED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B8BF6F-8912-14F9-AF32-806D5A5CA000}"/>
              </a:ext>
            </a:extLst>
          </p:cNvPr>
          <p:cNvSpPr>
            <a:spLocks noGrp="1"/>
          </p:cNvSpPr>
          <p:nvPr>
            <p:ph type="sldNum" sz="quarter" idx="12"/>
          </p:nvPr>
        </p:nvSpPr>
        <p:spPr/>
        <p:txBody>
          <a:bodyPr/>
          <a:lstStyle/>
          <a:p>
            <a:fld id="{09D7350C-98B2-446C-8DAB-9130E70A0237}" type="slidenum">
              <a:rPr lang="en-US" smtClean="0"/>
              <a:t>‹#›</a:t>
            </a:fld>
            <a:endParaRPr lang="en-US"/>
          </a:p>
        </p:txBody>
      </p:sp>
    </p:spTree>
    <p:extLst>
      <p:ext uri="{BB962C8B-B14F-4D97-AF65-F5344CB8AC3E}">
        <p14:creationId xmlns:p14="http://schemas.microsoft.com/office/powerpoint/2010/main" val="1648015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3D9196-ECBE-4737-12D8-DAB491CDBA2D}"/>
              </a:ext>
            </a:extLst>
          </p:cNvPr>
          <p:cNvSpPr>
            <a:spLocks noGrp="1"/>
          </p:cNvSpPr>
          <p:nvPr>
            <p:ph type="dt" sz="half" idx="10"/>
          </p:nvPr>
        </p:nvSpPr>
        <p:spPr/>
        <p:txBody>
          <a:bodyPr/>
          <a:lstStyle/>
          <a:p>
            <a:fld id="{D32CBF74-663D-447B-B646-2CE0353B8263}" type="datetimeFigureOut">
              <a:rPr lang="en-US" smtClean="0"/>
              <a:t>3/27/2025</a:t>
            </a:fld>
            <a:endParaRPr lang="en-US"/>
          </a:p>
        </p:txBody>
      </p:sp>
      <p:sp>
        <p:nvSpPr>
          <p:cNvPr id="3" name="Footer Placeholder 2">
            <a:extLst>
              <a:ext uri="{FF2B5EF4-FFF2-40B4-BE49-F238E27FC236}">
                <a16:creationId xmlns:a16="http://schemas.microsoft.com/office/drawing/2014/main" id="{B8C9B81F-9BE7-43E4-DCCC-13F637EBA4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DA09D3-E41B-4FEB-591B-5D370B541B94}"/>
              </a:ext>
            </a:extLst>
          </p:cNvPr>
          <p:cNvSpPr>
            <a:spLocks noGrp="1"/>
          </p:cNvSpPr>
          <p:nvPr>
            <p:ph type="sldNum" sz="quarter" idx="12"/>
          </p:nvPr>
        </p:nvSpPr>
        <p:spPr/>
        <p:txBody>
          <a:bodyPr/>
          <a:lstStyle/>
          <a:p>
            <a:fld id="{09D7350C-98B2-446C-8DAB-9130E70A0237}" type="slidenum">
              <a:rPr lang="en-US" smtClean="0"/>
              <a:t>‹#›</a:t>
            </a:fld>
            <a:endParaRPr lang="en-US"/>
          </a:p>
        </p:txBody>
      </p:sp>
    </p:spTree>
    <p:extLst>
      <p:ext uri="{BB962C8B-B14F-4D97-AF65-F5344CB8AC3E}">
        <p14:creationId xmlns:p14="http://schemas.microsoft.com/office/powerpoint/2010/main" val="422285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929B5-553A-EB98-7EC9-AA7CFF9987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C4CC7D-437C-6DDE-B0BC-A7E54F59E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6969F4-323D-5DAF-48AA-171831F74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B763E-44A6-58DF-6471-92B760D7E5B0}"/>
              </a:ext>
            </a:extLst>
          </p:cNvPr>
          <p:cNvSpPr>
            <a:spLocks noGrp="1"/>
          </p:cNvSpPr>
          <p:nvPr>
            <p:ph type="dt" sz="half" idx="10"/>
          </p:nvPr>
        </p:nvSpPr>
        <p:spPr/>
        <p:txBody>
          <a:bodyPr/>
          <a:lstStyle/>
          <a:p>
            <a:fld id="{D32CBF74-663D-447B-B646-2CE0353B8263}" type="datetimeFigureOut">
              <a:rPr lang="en-US" smtClean="0"/>
              <a:t>3/27/2025</a:t>
            </a:fld>
            <a:endParaRPr lang="en-US"/>
          </a:p>
        </p:txBody>
      </p:sp>
      <p:sp>
        <p:nvSpPr>
          <p:cNvPr id="6" name="Footer Placeholder 5">
            <a:extLst>
              <a:ext uri="{FF2B5EF4-FFF2-40B4-BE49-F238E27FC236}">
                <a16:creationId xmlns:a16="http://schemas.microsoft.com/office/drawing/2014/main" id="{AFFAED83-B6DF-B736-602F-8F2F683042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87B54-8BB8-09EE-6323-88269BC262F5}"/>
              </a:ext>
            </a:extLst>
          </p:cNvPr>
          <p:cNvSpPr>
            <a:spLocks noGrp="1"/>
          </p:cNvSpPr>
          <p:nvPr>
            <p:ph type="sldNum" sz="quarter" idx="12"/>
          </p:nvPr>
        </p:nvSpPr>
        <p:spPr/>
        <p:txBody>
          <a:bodyPr/>
          <a:lstStyle/>
          <a:p>
            <a:fld id="{09D7350C-98B2-446C-8DAB-9130E70A0237}" type="slidenum">
              <a:rPr lang="en-US" smtClean="0"/>
              <a:t>‹#›</a:t>
            </a:fld>
            <a:endParaRPr lang="en-US"/>
          </a:p>
        </p:txBody>
      </p:sp>
    </p:spTree>
    <p:extLst>
      <p:ext uri="{BB962C8B-B14F-4D97-AF65-F5344CB8AC3E}">
        <p14:creationId xmlns:p14="http://schemas.microsoft.com/office/powerpoint/2010/main" val="313073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9D66-7E57-6CF6-5096-F0160D1D1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4FB9C5-2390-CE2B-7455-2045C4D94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010413-F587-FAE1-A8E4-BD4ED0FA6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67FCD7-1A47-2F10-207F-0B994EF248E8}"/>
              </a:ext>
            </a:extLst>
          </p:cNvPr>
          <p:cNvSpPr>
            <a:spLocks noGrp="1"/>
          </p:cNvSpPr>
          <p:nvPr>
            <p:ph type="dt" sz="half" idx="10"/>
          </p:nvPr>
        </p:nvSpPr>
        <p:spPr/>
        <p:txBody>
          <a:bodyPr/>
          <a:lstStyle/>
          <a:p>
            <a:fld id="{D32CBF74-663D-447B-B646-2CE0353B8263}" type="datetimeFigureOut">
              <a:rPr lang="en-US" smtClean="0"/>
              <a:t>3/27/2025</a:t>
            </a:fld>
            <a:endParaRPr lang="en-US"/>
          </a:p>
        </p:txBody>
      </p:sp>
      <p:sp>
        <p:nvSpPr>
          <p:cNvPr id="6" name="Footer Placeholder 5">
            <a:extLst>
              <a:ext uri="{FF2B5EF4-FFF2-40B4-BE49-F238E27FC236}">
                <a16:creationId xmlns:a16="http://schemas.microsoft.com/office/drawing/2014/main" id="{1F27F964-9CB6-5EAE-F8A7-498AC3D2F7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1994D9-BEC6-6698-7222-81F6F0C9BFCD}"/>
              </a:ext>
            </a:extLst>
          </p:cNvPr>
          <p:cNvSpPr>
            <a:spLocks noGrp="1"/>
          </p:cNvSpPr>
          <p:nvPr>
            <p:ph type="sldNum" sz="quarter" idx="12"/>
          </p:nvPr>
        </p:nvSpPr>
        <p:spPr/>
        <p:txBody>
          <a:bodyPr/>
          <a:lstStyle/>
          <a:p>
            <a:fld id="{09D7350C-98B2-446C-8DAB-9130E70A0237}" type="slidenum">
              <a:rPr lang="en-US" smtClean="0"/>
              <a:t>‹#›</a:t>
            </a:fld>
            <a:endParaRPr lang="en-US"/>
          </a:p>
        </p:txBody>
      </p:sp>
    </p:spTree>
    <p:extLst>
      <p:ext uri="{BB962C8B-B14F-4D97-AF65-F5344CB8AC3E}">
        <p14:creationId xmlns:p14="http://schemas.microsoft.com/office/powerpoint/2010/main" val="298853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000F11-42AD-A387-7859-E4CC6ACB5B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69F511-43D4-E7A9-9FE1-5DD1C954ED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549A0-1040-7F12-7073-88DE893CE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CBF74-663D-447B-B646-2CE0353B8263}" type="datetimeFigureOut">
              <a:rPr lang="en-US" smtClean="0"/>
              <a:t>3/27/2025</a:t>
            </a:fld>
            <a:endParaRPr lang="en-US"/>
          </a:p>
        </p:txBody>
      </p:sp>
      <p:sp>
        <p:nvSpPr>
          <p:cNvPr id="5" name="Footer Placeholder 4">
            <a:extLst>
              <a:ext uri="{FF2B5EF4-FFF2-40B4-BE49-F238E27FC236}">
                <a16:creationId xmlns:a16="http://schemas.microsoft.com/office/drawing/2014/main" id="{C49365A8-3442-97C8-4248-906AA9EDFA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32B4D8-FB53-9501-2693-2D106082F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7350C-98B2-446C-8DAB-9130E70A0237}" type="slidenum">
              <a:rPr lang="en-US" smtClean="0"/>
              <a:t>‹#›</a:t>
            </a:fld>
            <a:endParaRPr lang="en-US"/>
          </a:p>
        </p:txBody>
      </p:sp>
    </p:spTree>
    <p:extLst>
      <p:ext uri="{BB962C8B-B14F-4D97-AF65-F5344CB8AC3E}">
        <p14:creationId xmlns:p14="http://schemas.microsoft.com/office/powerpoint/2010/main" val="2117054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200"/>
              <a:buFont typeface="Quicksand"/>
              <a:buNone/>
              <a:defRPr sz="3200" b="1">
                <a:solidFill>
                  <a:schemeClr val="accent1"/>
                </a:solidFill>
                <a:latin typeface="Quicksand"/>
                <a:ea typeface="Quicksand"/>
                <a:cs typeface="Quicksand"/>
                <a:sym typeface="Quicksand"/>
              </a:defRPr>
            </a:lvl1pPr>
            <a:lvl2pPr lvl="1" rtl="0">
              <a:spcBef>
                <a:spcPts val="0"/>
              </a:spcBef>
              <a:spcAft>
                <a:spcPts val="0"/>
              </a:spcAft>
              <a:buClr>
                <a:schemeClr val="accent1"/>
              </a:buClr>
              <a:buSzPts val="3200"/>
              <a:buFont typeface="Quicksand"/>
              <a:buNone/>
              <a:defRPr sz="3200" b="1">
                <a:solidFill>
                  <a:schemeClr val="accent1"/>
                </a:solidFill>
                <a:latin typeface="Quicksand"/>
                <a:ea typeface="Quicksand"/>
                <a:cs typeface="Quicksand"/>
                <a:sym typeface="Quicksand"/>
              </a:defRPr>
            </a:lvl2pPr>
            <a:lvl3pPr lvl="2" rtl="0">
              <a:spcBef>
                <a:spcPts val="0"/>
              </a:spcBef>
              <a:spcAft>
                <a:spcPts val="0"/>
              </a:spcAft>
              <a:buClr>
                <a:schemeClr val="accent1"/>
              </a:buClr>
              <a:buSzPts val="3200"/>
              <a:buFont typeface="Quicksand"/>
              <a:buNone/>
              <a:defRPr sz="3200" b="1">
                <a:solidFill>
                  <a:schemeClr val="accent1"/>
                </a:solidFill>
                <a:latin typeface="Quicksand"/>
                <a:ea typeface="Quicksand"/>
                <a:cs typeface="Quicksand"/>
                <a:sym typeface="Quicksand"/>
              </a:defRPr>
            </a:lvl3pPr>
            <a:lvl4pPr lvl="3" rtl="0">
              <a:spcBef>
                <a:spcPts val="0"/>
              </a:spcBef>
              <a:spcAft>
                <a:spcPts val="0"/>
              </a:spcAft>
              <a:buClr>
                <a:schemeClr val="accent1"/>
              </a:buClr>
              <a:buSzPts val="3200"/>
              <a:buFont typeface="Quicksand"/>
              <a:buNone/>
              <a:defRPr sz="3200" b="1">
                <a:solidFill>
                  <a:schemeClr val="accent1"/>
                </a:solidFill>
                <a:latin typeface="Quicksand"/>
                <a:ea typeface="Quicksand"/>
                <a:cs typeface="Quicksand"/>
                <a:sym typeface="Quicksand"/>
              </a:defRPr>
            </a:lvl4pPr>
            <a:lvl5pPr lvl="4" rtl="0">
              <a:spcBef>
                <a:spcPts val="0"/>
              </a:spcBef>
              <a:spcAft>
                <a:spcPts val="0"/>
              </a:spcAft>
              <a:buClr>
                <a:schemeClr val="accent1"/>
              </a:buClr>
              <a:buSzPts val="3200"/>
              <a:buFont typeface="Quicksand"/>
              <a:buNone/>
              <a:defRPr sz="3200" b="1">
                <a:solidFill>
                  <a:schemeClr val="accent1"/>
                </a:solidFill>
                <a:latin typeface="Quicksand"/>
                <a:ea typeface="Quicksand"/>
                <a:cs typeface="Quicksand"/>
                <a:sym typeface="Quicksand"/>
              </a:defRPr>
            </a:lvl5pPr>
            <a:lvl6pPr lvl="5" rtl="0">
              <a:spcBef>
                <a:spcPts val="0"/>
              </a:spcBef>
              <a:spcAft>
                <a:spcPts val="0"/>
              </a:spcAft>
              <a:buClr>
                <a:schemeClr val="accent1"/>
              </a:buClr>
              <a:buSzPts val="3200"/>
              <a:buFont typeface="Quicksand"/>
              <a:buNone/>
              <a:defRPr sz="3200" b="1">
                <a:solidFill>
                  <a:schemeClr val="accent1"/>
                </a:solidFill>
                <a:latin typeface="Quicksand"/>
                <a:ea typeface="Quicksand"/>
                <a:cs typeface="Quicksand"/>
                <a:sym typeface="Quicksand"/>
              </a:defRPr>
            </a:lvl6pPr>
            <a:lvl7pPr lvl="6" rtl="0">
              <a:spcBef>
                <a:spcPts val="0"/>
              </a:spcBef>
              <a:spcAft>
                <a:spcPts val="0"/>
              </a:spcAft>
              <a:buClr>
                <a:schemeClr val="accent1"/>
              </a:buClr>
              <a:buSzPts val="3200"/>
              <a:buFont typeface="Quicksand"/>
              <a:buNone/>
              <a:defRPr sz="3200" b="1">
                <a:solidFill>
                  <a:schemeClr val="accent1"/>
                </a:solidFill>
                <a:latin typeface="Quicksand"/>
                <a:ea typeface="Quicksand"/>
                <a:cs typeface="Quicksand"/>
                <a:sym typeface="Quicksand"/>
              </a:defRPr>
            </a:lvl7pPr>
            <a:lvl8pPr lvl="7" rtl="0">
              <a:spcBef>
                <a:spcPts val="0"/>
              </a:spcBef>
              <a:spcAft>
                <a:spcPts val="0"/>
              </a:spcAft>
              <a:buClr>
                <a:schemeClr val="accent1"/>
              </a:buClr>
              <a:buSzPts val="3200"/>
              <a:buFont typeface="Quicksand"/>
              <a:buNone/>
              <a:defRPr sz="3200" b="1">
                <a:solidFill>
                  <a:schemeClr val="accent1"/>
                </a:solidFill>
                <a:latin typeface="Quicksand"/>
                <a:ea typeface="Quicksand"/>
                <a:cs typeface="Quicksand"/>
                <a:sym typeface="Quicksand"/>
              </a:defRPr>
            </a:lvl8pPr>
            <a:lvl9pPr lvl="8" rtl="0">
              <a:spcBef>
                <a:spcPts val="0"/>
              </a:spcBef>
              <a:spcAft>
                <a:spcPts val="0"/>
              </a:spcAft>
              <a:buClr>
                <a:schemeClr val="accent1"/>
              </a:buClr>
              <a:buSzPts val="3200"/>
              <a:buFont typeface="Quicksand"/>
              <a:buNone/>
              <a:defRPr sz="3200" b="1">
                <a:solidFill>
                  <a:schemeClr val="accent1"/>
                </a:solidFill>
                <a:latin typeface="Quicksand"/>
                <a:ea typeface="Quicksand"/>
                <a:cs typeface="Quicksand"/>
                <a:sym typeface="Quicksan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7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1pPr>
            <a:lvl2pPr marL="914400" lvl="1" indent="-317500">
              <a:lnSpc>
                <a:spcPct val="7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7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7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7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7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7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7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70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Tree>
    <p:extLst>
      <p:ext uri="{BB962C8B-B14F-4D97-AF65-F5344CB8AC3E}">
        <p14:creationId xmlns:p14="http://schemas.microsoft.com/office/powerpoint/2010/main" val="1518188475"/>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audio" Target="../media/audio2.wav"/><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audio" Target="../media/audio1.wav"/><Relationship Id="rId16"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2.gif"/><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audio" Target="../media/audio3.wav"/><Relationship Id="rId9" Type="http://schemas.openxmlformats.org/officeDocument/2006/relationships/image" Target="../media/image14.png"/><Relationship Id="rId1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jpe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1"/>
        <p:cNvGrpSpPr/>
        <p:nvPr/>
      </p:nvGrpSpPr>
      <p:grpSpPr>
        <a:xfrm>
          <a:off x="0" y="0"/>
          <a:ext cx="0" cy="0"/>
          <a:chOff x="0" y="0"/>
          <a:chExt cx="0" cy="0"/>
        </a:xfrm>
      </p:grpSpPr>
      <p:sp>
        <p:nvSpPr>
          <p:cNvPr id="2372" name="Google Shape;2372;p52"/>
          <p:cNvSpPr/>
          <p:nvPr/>
        </p:nvSpPr>
        <p:spPr>
          <a:xfrm rot="10800000" flipH="1">
            <a:off x="484812" y="1988563"/>
            <a:ext cx="11223752" cy="4195117"/>
          </a:xfrm>
          <a:custGeom>
            <a:avLst/>
            <a:gdLst/>
            <a:ahLst/>
            <a:cxnLst/>
            <a:rect l="l" t="t" r="r" b="b"/>
            <a:pathLst>
              <a:path w="25112" h="20507" extrusionOk="0">
                <a:moveTo>
                  <a:pt x="13361" y="0"/>
                </a:moveTo>
                <a:cubicBezTo>
                  <a:pt x="9371" y="0"/>
                  <a:pt x="5139" y="545"/>
                  <a:pt x="3414" y="1685"/>
                </a:cubicBezTo>
                <a:cubicBezTo>
                  <a:pt x="162" y="3843"/>
                  <a:pt x="0" y="15323"/>
                  <a:pt x="5993" y="19276"/>
                </a:cubicBezTo>
                <a:cubicBezTo>
                  <a:pt x="7320" y="20154"/>
                  <a:pt x="9251" y="20507"/>
                  <a:pt x="11347" y="20507"/>
                </a:cubicBezTo>
                <a:cubicBezTo>
                  <a:pt x="15858" y="20507"/>
                  <a:pt x="21125" y="18871"/>
                  <a:pt x="22743" y="17321"/>
                </a:cubicBezTo>
                <a:cubicBezTo>
                  <a:pt x="25112" y="15043"/>
                  <a:pt x="24257" y="2834"/>
                  <a:pt x="21355" y="1166"/>
                </a:cubicBezTo>
                <a:cubicBezTo>
                  <a:pt x="20020" y="400"/>
                  <a:pt x="16779" y="0"/>
                  <a:pt x="13361" y="0"/>
                </a:cubicBezTo>
                <a:close/>
              </a:path>
            </a:pathLst>
          </a:custGeom>
          <a:solidFill>
            <a:srgbClr val="FFFFFF">
              <a:alpha val="464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98" name="Google Shape;2398;p52"/>
          <p:cNvGrpSpPr/>
          <p:nvPr/>
        </p:nvGrpSpPr>
        <p:grpSpPr>
          <a:xfrm>
            <a:off x="10315833" y="5288027"/>
            <a:ext cx="616208" cy="812996"/>
            <a:chOff x="9359494" y="4118662"/>
            <a:chExt cx="298338" cy="393614"/>
          </a:xfrm>
        </p:grpSpPr>
        <p:sp>
          <p:nvSpPr>
            <p:cNvPr id="2399" name="Google Shape;2399;p52"/>
            <p:cNvSpPr/>
            <p:nvPr/>
          </p:nvSpPr>
          <p:spPr>
            <a:xfrm>
              <a:off x="9407183" y="4165552"/>
              <a:ext cx="250650" cy="346724"/>
            </a:xfrm>
            <a:custGeom>
              <a:avLst/>
              <a:gdLst/>
              <a:ahLst/>
              <a:cxnLst/>
              <a:rect l="l" t="t" r="r" b="b"/>
              <a:pathLst>
                <a:path w="2833" h="3919" extrusionOk="0">
                  <a:moveTo>
                    <a:pt x="57" y="1"/>
                  </a:moveTo>
                  <a:cubicBezTo>
                    <a:pt x="512" y="456"/>
                    <a:pt x="1038" y="1066"/>
                    <a:pt x="1508" y="1795"/>
                  </a:cubicBezTo>
                  <a:cubicBezTo>
                    <a:pt x="1704" y="1858"/>
                    <a:pt x="1963" y="1921"/>
                    <a:pt x="2040" y="1942"/>
                  </a:cubicBezTo>
                  <a:cubicBezTo>
                    <a:pt x="2054" y="1942"/>
                    <a:pt x="2061" y="1956"/>
                    <a:pt x="2054" y="1963"/>
                  </a:cubicBezTo>
                  <a:cubicBezTo>
                    <a:pt x="2054" y="1977"/>
                    <a:pt x="2047" y="1984"/>
                    <a:pt x="2033" y="1984"/>
                  </a:cubicBezTo>
                  <a:cubicBezTo>
                    <a:pt x="1963" y="1963"/>
                    <a:pt x="1732" y="1907"/>
                    <a:pt x="1543" y="1851"/>
                  </a:cubicBezTo>
                  <a:lnTo>
                    <a:pt x="1543" y="1851"/>
                  </a:lnTo>
                  <a:cubicBezTo>
                    <a:pt x="1767" y="2209"/>
                    <a:pt x="1977" y="2594"/>
                    <a:pt x="2152" y="3001"/>
                  </a:cubicBezTo>
                  <a:cubicBezTo>
                    <a:pt x="2152" y="3015"/>
                    <a:pt x="2152" y="3022"/>
                    <a:pt x="2138" y="3029"/>
                  </a:cubicBezTo>
                  <a:lnTo>
                    <a:pt x="2131" y="3029"/>
                  </a:lnTo>
                  <a:cubicBezTo>
                    <a:pt x="2117" y="3029"/>
                    <a:pt x="2110" y="3029"/>
                    <a:pt x="2110" y="3022"/>
                  </a:cubicBezTo>
                  <a:cubicBezTo>
                    <a:pt x="1767" y="2209"/>
                    <a:pt x="1290" y="1501"/>
                    <a:pt x="814" y="912"/>
                  </a:cubicBezTo>
                  <a:cubicBezTo>
                    <a:pt x="814" y="1241"/>
                    <a:pt x="793" y="1578"/>
                    <a:pt x="751" y="1914"/>
                  </a:cubicBezTo>
                  <a:cubicBezTo>
                    <a:pt x="751" y="1921"/>
                    <a:pt x="737" y="1928"/>
                    <a:pt x="730" y="1928"/>
                  </a:cubicBezTo>
                  <a:lnTo>
                    <a:pt x="723" y="1928"/>
                  </a:lnTo>
                  <a:cubicBezTo>
                    <a:pt x="716" y="1928"/>
                    <a:pt x="709" y="1921"/>
                    <a:pt x="709" y="1907"/>
                  </a:cubicBezTo>
                  <a:cubicBezTo>
                    <a:pt x="751" y="1571"/>
                    <a:pt x="772" y="1227"/>
                    <a:pt x="772" y="884"/>
                  </a:cubicBezTo>
                  <a:cubicBezTo>
                    <a:pt x="772" y="877"/>
                    <a:pt x="779" y="877"/>
                    <a:pt x="779" y="870"/>
                  </a:cubicBezTo>
                  <a:cubicBezTo>
                    <a:pt x="512" y="541"/>
                    <a:pt x="246" y="253"/>
                    <a:pt x="1" y="8"/>
                  </a:cubicBezTo>
                  <a:lnTo>
                    <a:pt x="1" y="8"/>
                  </a:lnTo>
                  <a:cubicBezTo>
                    <a:pt x="94" y="2281"/>
                    <a:pt x="1365" y="3919"/>
                    <a:pt x="2052" y="3919"/>
                  </a:cubicBezTo>
                  <a:cubicBezTo>
                    <a:pt x="2192" y="3919"/>
                    <a:pt x="2307" y="3851"/>
                    <a:pt x="2384" y="3708"/>
                  </a:cubicBezTo>
                  <a:cubicBezTo>
                    <a:pt x="2832" y="2867"/>
                    <a:pt x="2426" y="919"/>
                    <a:pt x="57" y="1"/>
                  </a:cubicBezTo>
                  <a:close/>
                </a:path>
              </a:pathLst>
            </a:custGeom>
            <a:solidFill>
              <a:srgbClr val="8AB1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2400;p52"/>
            <p:cNvSpPr/>
            <p:nvPr/>
          </p:nvSpPr>
          <p:spPr>
            <a:xfrm>
              <a:off x="9359494" y="4118662"/>
              <a:ext cx="238175" cy="314874"/>
            </a:xfrm>
            <a:custGeom>
              <a:avLst/>
              <a:gdLst/>
              <a:ahLst/>
              <a:cxnLst/>
              <a:rect l="l" t="t" r="r" b="b"/>
              <a:pathLst>
                <a:path w="2692" h="3559" extrusionOk="0">
                  <a:moveTo>
                    <a:pt x="21" y="0"/>
                  </a:moveTo>
                  <a:cubicBezTo>
                    <a:pt x="16" y="0"/>
                    <a:pt x="11" y="2"/>
                    <a:pt x="7" y="5"/>
                  </a:cubicBezTo>
                  <a:cubicBezTo>
                    <a:pt x="0" y="19"/>
                    <a:pt x="0" y="33"/>
                    <a:pt x="7" y="40"/>
                  </a:cubicBezTo>
                  <a:cubicBezTo>
                    <a:pt x="161" y="173"/>
                    <a:pt x="344" y="342"/>
                    <a:pt x="540" y="545"/>
                  </a:cubicBezTo>
                  <a:cubicBezTo>
                    <a:pt x="785" y="783"/>
                    <a:pt x="1051" y="1071"/>
                    <a:pt x="1318" y="1400"/>
                  </a:cubicBezTo>
                  <a:cubicBezTo>
                    <a:pt x="1325" y="1400"/>
                    <a:pt x="1325" y="1393"/>
                    <a:pt x="1332" y="1393"/>
                  </a:cubicBezTo>
                  <a:cubicBezTo>
                    <a:pt x="1346" y="1393"/>
                    <a:pt x="1353" y="1407"/>
                    <a:pt x="1353" y="1414"/>
                  </a:cubicBezTo>
                  <a:lnTo>
                    <a:pt x="1353" y="1442"/>
                  </a:lnTo>
                  <a:cubicBezTo>
                    <a:pt x="1829" y="2031"/>
                    <a:pt x="2299" y="2746"/>
                    <a:pt x="2649" y="3552"/>
                  </a:cubicBezTo>
                  <a:cubicBezTo>
                    <a:pt x="2649" y="3559"/>
                    <a:pt x="2656" y="3559"/>
                    <a:pt x="2670" y="3559"/>
                  </a:cubicBezTo>
                  <a:lnTo>
                    <a:pt x="2677" y="3559"/>
                  </a:lnTo>
                  <a:cubicBezTo>
                    <a:pt x="2684" y="3559"/>
                    <a:pt x="2691" y="3545"/>
                    <a:pt x="2684" y="3531"/>
                  </a:cubicBezTo>
                  <a:cubicBezTo>
                    <a:pt x="2516" y="3124"/>
                    <a:pt x="2306" y="2739"/>
                    <a:pt x="2082" y="2381"/>
                  </a:cubicBezTo>
                  <a:cubicBezTo>
                    <a:pt x="2061" y="2374"/>
                    <a:pt x="2040" y="2367"/>
                    <a:pt x="2026" y="2367"/>
                  </a:cubicBezTo>
                  <a:cubicBezTo>
                    <a:pt x="2012" y="2360"/>
                    <a:pt x="2005" y="2346"/>
                    <a:pt x="2012" y="2339"/>
                  </a:cubicBezTo>
                  <a:cubicBezTo>
                    <a:pt x="2012" y="2329"/>
                    <a:pt x="2019" y="2322"/>
                    <a:pt x="2029" y="2322"/>
                  </a:cubicBezTo>
                  <a:cubicBezTo>
                    <a:pt x="2032" y="2322"/>
                    <a:pt x="2036" y="2323"/>
                    <a:pt x="2040" y="2325"/>
                  </a:cubicBezTo>
                  <a:lnTo>
                    <a:pt x="2047" y="2325"/>
                  </a:lnTo>
                  <a:cubicBezTo>
                    <a:pt x="1577" y="1596"/>
                    <a:pt x="1051" y="986"/>
                    <a:pt x="596" y="531"/>
                  </a:cubicBezTo>
                  <a:cubicBezTo>
                    <a:pt x="386" y="328"/>
                    <a:pt x="196" y="145"/>
                    <a:pt x="35" y="5"/>
                  </a:cubicBezTo>
                  <a:cubicBezTo>
                    <a:pt x="32" y="2"/>
                    <a:pt x="26" y="0"/>
                    <a:pt x="21" y="0"/>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2401;p52"/>
            <p:cNvSpPr/>
            <p:nvPr/>
          </p:nvSpPr>
          <p:spPr>
            <a:xfrm>
              <a:off x="9469824" y="4241815"/>
              <a:ext cx="9378" cy="94400"/>
            </a:xfrm>
            <a:custGeom>
              <a:avLst/>
              <a:gdLst/>
              <a:ahLst/>
              <a:cxnLst/>
              <a:rect l="l" t="t" r="r" b="b"/>
              <a:pathLst>
                <a:path w="106" h="1067" extrusionOk="0">
                  <a:moveTo>
                    <a:pt x="85" y="1"/>
                  </a:moveTo>
                  <a:cubicBezTo>
                    <a:pt x="78" y="1"/>
                    <a:pt x="78" y="8"/>
                    <a:pt x="71" y="8"/>
                  </a:cubicBezTo>
                  <a:cubicBezTo>
                    <a:pt x="71" y="15"/>
                    <a:pt x="64" y="15"/>
                    <a:pt x="64" y="22"/>
                  </a:cubicBezTo>
                  <a:cubicBezTo>
                    <a:pt x="64" y="365"/>
                    <a:pt x="43" y="709"/>
                    <a:pt x="1" y="1045"/>
                  </a:cubicBezTo>
                  <a:cubicBezTo>
                    <a:pt x="1" y="1059"/>
                    <a:pt x="8" y="1066"/>
                    <a:pt x="15" y="1066"/>
                  </a:cubicBezTo>
                  <a:lnTo>
                    <a:pt x="22" y="1066"/>
                  </a:lnTo>
                  <a:cubicBezTo>
                    <a:pt x="29" y="1066"/>
                    <a:pt x="43" y="1059"/>
                    <a:pt x="43" y="1052"/>
                  </a:cubicBezTo>
                  <a:cubicBezTo>
                    <a:pt x="85" y="716"/>
                    <a:pt x="106" y="379"/>
                    <a:pt x="106" y="50"/>
                  </a:cubicBezTo>
                  <a:lnTo>
                    <a:pt x="106" y="22"/>
                  </a:lnTo>
                  <a:cubicBezTo>
                    <a:pt x="106" y="15"/>
                    <a:pt x="99" y="1"/>
                    <a:pt x="85" y="1"/>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2" name="Google Shape;2402;p52"/>
            <p:cNvSpPr/>
            <p:nvPr/>
          </p:nvSpPr>
          <p:spPr>
            <a:xfrm>
              <a:off x="9536800" y="4324094"/>
              <a:ext cx="52820" cy="17075"/>
            </a:xfrm>
            <a:custGeom>
              <a:avLst/>
              <a:gdLst/>
              <a:ahLst/>
              <a:cxnLst/>
              <a:rect l="l" t="t" r="r" b="b"/>
              <a:pathLst>
                <a:path w="597" h="193" extrusionOk="0">
                  <a:moveTo>
                    <a:pt x="25" y="0"/>
                  </a:moveTo>
                  <a:cubicBezTo>
                    <a:pt x="15" y="0"/>
                    <a:pt x="8" y="7"/>
                    <a:pt x="8" y="17"/>
                  </a:cubicBezTo>
                  <a:cubicBezTo>
                    <a:pt x="1" y="24"/>
                    <a:pt x="8" y="38"/>
                    <a:pt x="22" y="45"/>
                  </a:cubicBezTo>
                  <a:cubicBezTo>
                    <a:pt x="43" y="45"/>
                    <a:pt x="57" y="52"/>
                    <a:pt x="78" y="59"/>
                  </a:cubicBezTo>
                  <a:cubicBezTo>
                    <a:pt x="267" y="115"/>
                    <a:pt x="498" y="171"/>
                    <a:pt x="568" y="192"/>
                  </a:cubicBezTo>
                  <a:cubicBezTo>
                    <a:pt x="582" y="192"/>
                    <a:pt x="589" y="185"/>
                    <a:pt x="589" y="171"/>
                  </a:cubicBezTo>
                  <a:cubicBezTo>
                    <a:pt x="596" y="164"/>
                    <a:pt x="589" y="150"/>
                    <a:pt x="575" y="150"/>
                  </a:cubicBezTo>
                  <a:cubicBezTo>
                    <a:pt x="498" y="129"/>
                    <a:pt x="239" y="66"/>
                    <a:pt x="43" y="3"/>
                  </a:cubicBezTo>
                  <a:lnTo>
                    <a:pt x="36" y="3"/>
                  </a:lnTo>
                  <a:cubicBezTo>
                    <a:pt x="32" y="1"/>
                    <a:pt x="28" y="0"/>
                    <a:pt x="25" y="0"/>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03" name="Google Shape;2403;p52"/>
          <p:cNvGrpSpPr/>
          <p:nvPr/>
        </p:nvGrpSpPr>
        <p:grpSpPr>
          <a:xfrm>
            <a:off x="9638046" y="2086579"/>
            <a:ext cx="905671" cy="595175"/>
            <a:chOff x="9324724" y="3134674"/>
            <a:chExt cx="438482" cy="288155"/>
          </a:xfrm>
        </p:grpSpPr>
        <p:sp>
          <p:nvSpPr>
            <p:cNvPr id="2404" name="Google Shape;2404;p52"/>
            <p:cNvSpPr/>
            <p:nvPr/>
          </p:nvSpPr>
          <p:spPr>
            <a:xfrm>
              <a:off x="9369404" y="3134674"/>
              <a:ext cx="393802" cy="237991"/>
            </a:xfrm>
            <a:custGeom>
              <a:avLst/>
              <a:gdLst/>
              <a:ahLst/>
              <a:cxnLst/>
              <a:rect l="l" t="t" r="r" b="b"/>
              <a:pathLst>
                <a:path w="4451" h="2690" extrusionOk="0">
                  <a:moveTo>
                    <a:pt x="2944" y="1"/>
                  </a:moveTo>
                  <a:cubicBezTo>
                    <a:pt x="1986" y="1"/>
                    <a:pt x="637" y="712"/>
                    <a:pt x="0" y="2633"/>
                  </a:cubicBezTo>
                  <a:cubicBezTo>
                    <a:pt x="435" y="2163"/>
                    <a:pt x="1010" y="1603"/>
                    <a:pt x="1717" y="1098"/>
                  </a:cubicBezTo>
                  <a:cubicBezTo>
                    <a:pt x="1759" y="937"/>
                    <a:pt x="1801" y="713"/>
                    <a:pt x="1837" y="559"/>
                  </a:cubicBezTo>
                  <a:cubicBezTo>
                    <a:pt x="1837" y="544"/>
                    <a:pt x="1851" y="537"/>
                    <a:pt x="1858" y="537"/>
                  </a:cubicBezTo>
                  <a:cubicBezTo>
                    <a:pt x="1872" y="544"/>
                    <a:pt x="1879" y="551"/>
                    <a:pt x="1879" y="566"/>
                  </a:cubicBezTo>
                  <a:cubicBezTo>
                    <a:pt x="1851" y="706"/>
                    <a:pt x="1808" y="902"/>
                    <a:pt x="1773" y="1056"/>
                  </a:cubicBezTo>
                  <a:cubicBezTo>
                    <a:pt x="2117" y="818"/>
                    <a:pt x="2488" y="594"/>
                    <a:pt x="2888" y="397"/>
                  </a:cubicBezTo>
                  <a:cubicBezTo>
                    <a:pt x="2892" y="395"/>
                    <a:pt x="2896" y="394"/>
                    <a:pt x="2900" y="394"/>
                  </a:cubicBezTo>
                  <a:cubicBezTo>
                    <a:pt x="2909" y="394"/>
                    <a:pt x="2916" y="399"/>
                    <a:pt x="2916" y="404"/>
                  </a:cubicBezTo>
                  <a:cubicBezTo>
                    <a:pt x="2923" y="418"/>
                    <a:pt x="2916" y="432"/>
                    <a:pt x="2909" y="432"/>
                  </a:cubicBezTo>
                  <a:cubicBezTo>
                    <a:pt x="2117" y="818"/>
                    <a:pt x="1430" y="1329"/>
                    <a:pt x="869" y="1834"/>
                  </a:cubicBezTo>
                  <a:cubicBezTo>
                    <a:pt x="999" y="1826"/>
                    <a:pt x="1131" y="1822"/>
                    <a:pt x="1264" y="1822"/>
                  </a:cubicBezTo>
                  <a:cubicBezTo>
                    <a:pt x="1467" y="1822"/>
                    <a:pt x="1672" y="1831"/>
                    <a:pt x="1872" y="1848"/>
                  </a:cubicBezTo>
                  <a:cubicBezTo>
                    <a:pt x="1886" y="1848"/>
                    <a:pt x="1893" y="1862"/>
                    <a:pt x="1893" y="1869"/>
                  </a:cubicBezTo>
                  <a:cubicBezTo>
                    <a:pt x="1893" y="1883"/>
                    <a:pt x="1879" y="1890"/>
                    <a:pt x="1872" y="1890"/>
                  </a:cubicBezTo>
                  <a:lnTo>
                    <a:pt x="1865" y="1890"/>
                  </a:lnTo>
                  <a:cubicBezTo>
                    <a:pt x="1667" y="1874"/>
                    <a:pt x="1468" y="1867"/>
                    <a:pt x="1269" y="1867"/>
                  </a:cubicBezTo>
                  <a:cubicBezTo>
                    <a:pt x="1128" y="1867"/>
                    <a:pt x="988" y="1870"/>
                    <a:pt x="848" y="1876"/>
                  </a:cubicBezTo>
                  <a:cubicBezTo>
                    <a:pt x="841" y="1876"/>
                    <a:pt x="834" y="1876"/>
                    <a:pt x="827" y="1869"/>
                  </a:cubicBezTo>
                  <a:cubicBezTo>
                    <a:pt x="512" y="2149"/>
                    <a:pt x="239" y="2430"/>
                    <a:pt x="7" y="2689"/>
                  </a:cubicBezTo>
                  <a:cubicBezTo>
                    <a:pt x="2734" y="2444"/>
                    <a:pt x="4451" y="537"/>
                    <a:pt x="3582" y="131"/>
                  </a:cubicBezTo>
                  <a:cubicBezTo>
                    <a:pt x="3407" y="47"/>
                    <a:pt x="3188" y="1"/>
                    <a:pt x="2944"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5" name="Google Shape;2405;p52"/>
            <p:cNvSpPr/>
            <p:nvPr/>
          </p:nvSpPr>
          <p:spPr>
            <a:xfrm>
              <a:off x="9324724" y="3169532"/>
              <a:ext cx="303292" cy="253297"/>
            </a:xfrm>
            <a:custGeom>
              <a:avLst/>
              <a:gdLst/>
              <a:ahLst/>
              <a:cxnLst/>
              <a:rect l="l" t="t" r="r" b="b"/>
              <a:pathLst>
                <a:path w="3428" h="2863" extrusionOk="0">
                  <a:moveTo>
                    <a:pt x="3405" y="0"/>
                  </a:moveTo>
                  <a:cubicBezTo>
                    <a:pt x="3401" y="0"/>
                    <a:pt x="3397" y="1"/>
                    <a:pt x="3393" y="3"/>
                  </a:cubicBezTo>
                  <a:cubicBezTo>
                    <a:pt x="2993" y="200"/>
                    <a:pt x="2622" y="424"/>
                    <a:pt x="2278" y="669"/>
                  </a:cubicBezTo>
                  <a:cubicBezTo>
                    <a:pt x="2271" y="683"/>
                    <a:pt x="2264" y="704"/>
                    <a:pt x="2264" y="725"/>
                  </a:cubicBezTo>
                  <a:cubicBezTo>
                    <a:pt x="2264" y="726"/>
                    <a:pt x="2263" y="726"/>
                    <a:pt x="2263" y="727"/>
                  </a:cubicBezTo>
                  <a:lnTo>
                    <a:pt x="2263" y="727"/>
                  </a:lnTo>
                  <a:cubicBezTo>
                    <a:pt x="2616" y="477"/>
                    <a:pt x="3001" y="243"/>
                    <a:pt x="3414" y="45"/>
                  </a:cubicBezTo>
                  <a:cubicBezTo>
                    <a:pt x="3421" y="38"/>
                    <a:pt x="3428" y="24"/>
                    <a:pt x="3421" y="10"/>
                  </a:cubicBezTo>
                  <a:cubicBezTo>
                    <a:pt x="3421" y="5"/>
                    <a:pt x="3414" y="0"/>
                    <a:pt x="3405" y="0"/>
                  </a:cubicBezTo>
                  <a:close/>
                  <a:moveTo>
                    <a:pt x="2263" y="727"/>
                  </a:moveTo>
                  <a:lnTo>
                    <a:pt x="2263" y="727"/>
                  </a:lnTo>
                  <a:cubicBezTo>
                    <a:pt x="2257" y="731"/>
                    <a:pt x="2251" y="735"/>
                    <a:pt x="2246" y="739"/>
                  </a:cubicBezTo>
                  <a:lnTo>
                    <a:pt x="2246" y="739"/>
                  </a:lnTo>
                  <a:cubicBezTo>
                    <a:pt x="2251" y="738"/>
                    <a:pt x="2257" y="732"/>
                    <a:pt x="2263" y="727"/>
                  </a:cubicBezTo>
                  <a:close/>
                  <a:moveTo>
                    <a:pt x="2222" y="704"/>
                  </a:moveTo>
                  <a:cubicBezTo>
                    <a:pt x="1522" y="1209"/>
                    <a:pt x="940" y="1769"/>
                    <a:pt x="505" y="2239"/>
                  </a:cubicBezTo>
                  <a:cubicBezTo>
                    <a:pt x="309" y="2456"/>
                    <a:pt x="141" y="2660"/>
                    <a:pt x="8" y="2828"/>
                  </a:cubicBezTo>
                  <a:cubicBezTo>
                    <a:pt x="1" y="2835"/>
                    <a:pt x="1" y="2849"/>
                    <a:pt x="8" y="2856"/>
                  </a:cubicBezTo>
                  <a:cubicBezTo>
                    <a:pt x="15" y="2863"/>
                    <a:pt x="15" y="2863"/>
                    <a:pt x="22" y="2863"/>
                  </a:cubicBezTo>
                  <a:cubicBezTo>
                    <a:pt x="29" y="2863"/>
                    <a:pt x="36" y="2856"/>
                    <a:pt x="43" y="2856"/>
                  </a:cubicBezTo>
                  <a:cubicBezTo>
                    <a:pt x="169" y="2695"/>
                    <a:pt x="330" y="2505"/>
                    <a:pt x="519" y="2295"/>
                  </a:cubicBezTo>
                  <a:cubicBezTo>
                    <a:pt x="744" y="2043"/>
                    <a:pt x="1017" y="1762"/>
                    <a:pt x="1332" y="1475"/>
                  </a:cubicBezTo>
                  <a:cubicBezTo>
                    <a:pt x="1332" y="1475"/>
                    <a:pt x="1325" y="1468"/>
                    <a:pt x="1325" y="1461"/>
                  </a:cubicBezTo>
                  <a:cubicBezTo>
                    <a:pt x="1325" y="1454"/>
                    <a:pt x="1339" y="1440"/>
                    <a:pt x="1346" y="1440"/>
                  </a:cubicBezTo>
                  <a:lnTo>
                    <a:pt x="1374" y="1440"/>
                  </a:lnTo>
                  <a:cubicBezTo>
                    <a:pt x="1638" y="1203"/>
                    <a:pt x="1929" y="965"/>
                    <a:pt x="2246" y="739"/>
                  </a:cubicBezTo>
                  <a:lnTo>
                    <a:pt x="2246" y="739"/>
                  </a:lnTo>
                  <a:cubicBezTo>
                    <a:pt x="2245" y="739"/>
                    <a:pt x="2244" y="739"/>
                    <a:pt x="2243" y="739"/>
                  </a:cubicBezTo>
                  <a:lnTo>
                    <a:pt x="2236" y="739"/>
                  </a:lnTo>
                  <a:cubicBezTo>
                    <a:pt x="2222" y="739"/>
                    <a:pt x="2215" y="725"/>
                    <a:pt x="2222" y="711"/>
                  </a:cubicBezTo>
                  <a:cubicBezTo>
                    <a:pt x="2222" y="711"/>
                    <a:pt x="2222" y="704"/>
                    <a:pt x="2222" y="704"/>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6" name="Google Shape;2406;p52"/>
            <p:cNvSpPr/>
            <p:nvPr/>
          </p:nvSpPr>
          <p:spPr>
            <a:xfrm>
              <a:off x="9441954" y="3296048"/>
              <a:ext cx="94934" cy="5928"/>
            </a:xfrm>
            <a:custGeom>
              <a:avLst/>
              <a:gdLst/>
              <a:ahLst/>
              <a:cxnLst/>
              <a:rect l="l" t="t" r="r" b="b"/>
              <a:pathLst>
                <a:path w="1073" h="67" extrusionOk="0">
                  <a:moveTo>
                    <a:pt x="462" y="1"/>
                  </a:moveTo>
                  <a:cubicBezTo>
                    <a:pt x="323" y="1"/>
                    <a:pt x="186" y="4"/>
                    <a:pt x="49" y="10"/>
                  </a:cubicBezTo>
                  <a:lnTo>
                    <a:pt x="21" y="10"/>
                  </a:lnTo>
                  <a:cubicBezTo>
                    <a:pt x="14" y="10"/>
                    <a:pt x="0" y="24"/>
                    <a:pt x="0" y="31"/>
                  </a:cubicBezTo>
                  <a:cubicBezTo>
                    <a:pt x="0" y="38"/>
                    <a:pt x="7" y="45"/>
                    <a:pt x="7" y="45"/>
                  </a:cubicBezTo>
                  <a:cubicBezTo>
                    <a:pt x="14" y="52"/>
                    <a:pt x="21" y="52"/>
                    <a:pt x="28" y="52"/>
                  </a:cubicBezTo>
                  <a:cubicBezTo>
                    <a:pt x="168" y="46"/>
                    <a:pt x="308" y="43"/>
                    <a:pt x="449" y="43"/>
                  </a:cubicBezTo>
                  <a:cubicBezTo>
                    <a:pt x="648" y="43"/>
                    <a:pt x="847" y="50"/>
                    <a:pt x="1045" y="66"/>
                  </a:cubicBezTo>
                  <a:lnTo>
                    <a:pt x="1052" y="66"/>
                  </a:lnTo>
                  <a:cubicBezTo>
                    <a:pt x="1059" y="66"/>
                    <a:pt x="1073" y="59"/>
                    <a:pt x="1073" y="45"/>
                  </a:cubicBezTo>
                  <a:cubicBezTo>
                    <a:pt x="1073" y="38"/>
                    <a:pt x="1066" y="24"/>
                    <a:pt x="1052" y="24"/>
                  </a:cubicBezTo>
                  <a:cubicBezTo>
                    <a:pt x="855" y="8"/>
                    <a:pt x="657" y="1"/>
                    <a:pt x="462" y="1"/>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7" name="Google Shape;2407;p52"/>
            <p:cNvSpPr/>
            <p:nvPr/>
          </p:nvSpPr>
          <p:spPr>
            <a:xfrm>
              <a:off x="9520697" y="3182538"/>
              <a:ext cx="14952" cy="52464"/>
            </a:xfrm>
            <a:custGeom>
              <a:avLst/>
              <a:gdLst/>
              <a:ahLst/>
              <a:cxnLst/>
              <a:rect l="l" t="t" r="r" b="b"/>
              <a:pathLst>
                <a:path w="169" h="593" extrusionOk="0">
                  <a:moveTo>
                    <a:pt x="138" y="1"/>
                  </a:moveTo>
                  <a:cubicBezTo>
                    <a:pt x="130" y="1"/>
                    <a:pt x="127" y="7"/>
                    <a:pt x="127" y="18"/>
                  </a:cubicBezTo>
                  <a:cubicBezTo>
                    <a:pt x="91" y="172"/>
                    <a:pt x="49" y="396"/>
                    <a:pt x="7" y="557"/>
                  </a:cubicBezTo>
                  <a:cubicBezTo>
                    <a:pt x="7" y="564"/>
                    <a:pt x="7" y="564"/>
                    <a:pt x="7" y="564"/>
                  </a:cubicBezTo>
                  <a:cubicBezTo>
                    <a:pt x="0" y="578"/>
                    <a:pt x="7" y="592"/>
                    <a:pt x="21" y="592"/>
                  </a:cubicBezTo>
                  <a:lnTo>
                    <a:pt x="28" y="592"/>
                  </a:lnTo>
                  <a:cubicBezTo>
                    <a:pt x="35" y="592"/>
                    <a:pt x="42" y="585"/>
                    <a:pt x="49" y="578"/>
                  </a:cubicBezTo>
                  <a:cubicBezTo>
                    <a:pt x="49" y="557"/>
                    <a:pt x="56" y="536"/>
                    <a:pt x="63" y="515"/>
                  </a:cubicBezTo>
                  <a:cubicBezTo>
                    <a:pt x="98" y="361"/>
                    <a:pt x="141" y="165"/>
                    <a:pt x="169" y="25"/>
                  </a:cubicBezTo>
                  <a:cubicBezTo>
                    <a:pt x="169" y="10"/>
                    <a:pt x="162" y="3"/>
                    <a:pt x="148" y="3"/>
                  </a:cubicBezTo>
                  <a:cubicBezTo>
                    <a:pt x="144" y="2"/>
                    <a:pt x="141" y="1"/>
                    <a:pt x="138" y="1"/>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08" name="Google Shape;2408;p52"/>
          <p:cNvGrpSpPr/>
          <p:nvPr/>
        </p:nvGrpSpPr>
        <p:grpSpPr>
          <a:xfrm>
            <a:off x="10037940" y="2681784"/>
            <a:ext cx="594461" cy="371321"/>
            <a:chOff x="9334013" y="3680813"/>
            <a:chExt cx="287810" cy="179776"/>
          </a:xfrm>
        </p:grpSpPr>
        <p:sp>
          <p:nvSpPr>
            <p:cNvPr id="2409" name="Google Shape;2409;p52"/>
            <p:cNvSpPr/>
            <p:nvPr/>
          </p:nvSpPr>
          <p:spPr>
            <a:xfrm>
              <a:off x="9334013" y="3680813"/>
              <a:ext cx="256843" cy="147572"/>
            </a:xfrm>
            <a:custGeom>
              <a:avLst/>
              <a:gdLst/>
              <a:ahLst/>
              <a:cxnLst/>
              <a:rect l="l" t="t" r="r" b="b"/>
              <a:pathLst>
                <a:path w="2903" h="1668" extrusionOk="0">
                  <a:moveTo>
                    <a:pt x="993" y="1"/>
                  </a:moveTo>
                  <a:cubicBezTo>
                    <a:pt x="820" y="1"/>
                    <a:pt x="667" y="36"/>
                    <a:pt x="547" y="97"/>
                  </a:cubicBezTo>
                  <a:cubicBezTo>
                    <a:pt x="1" y="385"/>
                    <a:pt x="1136" y="1562"/>
                    <a:pt x="2888" y="1667"/>
                  </a:cubicBezTo>
                  <a:cubicBezTo>
                    <a:pt x="2741" y="1513"/>
                    <a:pt x="2559" y="1345"/>
                    <a:pt x="2356" y="1170"/>
                  </a:cubicBezTo>
                  <a:cubicBezTo>
                    <a:pt x="2356" y="1170"/>
                    <a:pt x="2349" y="1177"/>
                    <a:pt x="2349" y="1177"/>
                  </a:cubicBezTo>
                  <a:cubicBezTo>
                    <a:pt x="2297" y="1175"/>
                    <a:pt x="2246" y="1174"/>
                    <a:pt x="2194" y="1174"/>
                  </a:cubicBezTo>
                  <a:cubicBezTo>
                    <a:pt x="2026" y="1174"/>
                    <a:pt x="1856" y="1183"/>
                    <a:pt x="1690" y="1205"/>
                  </a:cubicBezTo>
                  <a:cubicBezTo>
                    <a:pt x="1676" y="1205"/>
                    <a:pt x="1669" y="1198"/>
                    <a:pt x="1669" y="1184"/>
                  </a:cubicBezTo>
                  <a:cubicBezTo>
                    <a:pt x="1662" y="1170"/>
                    <a:pt x="1676" y="1163"/>
                    <a:pt x="1683" y="1163"/>
                  </a:cubicBezTo>
                  <a:cubicBezTo>
                    <a:pt x="1893" y="1135"/>
                    <a:pt x="2103" y="1128"/>
                    <a:pt x="2307" y="1128"/>
                  </a:cubicBezTo>
                  <a:cubicBezTo>
                    <a:pt x="1942" y="819"/>
                    <a:pt x="1494" y="518"/>
                    <a:pt x="982" y="287"/>
                  </a:cubicBezTo>
                  <a:cubicBezTo>
                    <a:pt x="975" y="287"/>
                    <a:pt x="968" y="273"/>
                    <a:pt x="975" y="259"/>
                  </a:cubicBezTo>
                  <a:cubicBezTo>
                    <a:pt x="975" y="254"/>
                    <a:pt x="982" y="249"/>
                    <a:pt x="991" y="249"/>
                  </a:cubicBezTo>
                  <a:cubicBezTo>
                    <a:pt x="995" y="249"/>
                    <a:pt x="999" y="250"/>
                    <a:pt x="1003" y="252"/>
                  </a:cubicBezTo>
                  <a:cubicBezTo>
                    <a:pt x="1255" y="364"/>
                    <a:pt x="1494" y="497"/>
                    <a:pt x="1718" y="644"/>
                  </a:cubicBezTo>
                  <a:cubicBezTo>
                    <a:pt x="1690" y="525"/>
                    <a:pt x="1655" y="385"/>
                    <a:pt x="1648" y="343"/>
                  </a:cubicBezTo>
                  <a:cubicBezTo>
                    <a:pt x="1641" y="336"/>
                    <a:pt x="1648" y="322"/>
                    <a:pt x="1662" y="322"/>
                  </a:cubicBezTo>
                  <a:cubicBezTo>
                    <a:pt x="1666" y="320"/>
                    <a:pt x="1669" y="319"/>
                    <a:pt x="1673" y="319"/>
                  </a:cubicBezTo>
                  <a:cubicBezTo>
                    <a:pt x="1682" y="319"/>
                    <a:pt x="1690" y="325"/>
                    <a:pt x="1690" y="336"/>
                  </a:cubicBezTo>
                  <a:cubicBezTo>
                    <a:pt x="1704" y="385"/>
                    <a:pt x="1739" y="553"/>
                    <a:pt x="1774" y="679"/>
                  </a:cubicBezTo>
                  <a:cubicBezTo>
                    <a:pt x="2230" y="980"/>
                    <a:pt x="2615" y="1324"/>
                    <a:pt x="2902" y="1611"/>
                  </a:cubicBezTo>
                  <a:cubicBezTo>
                    <a:pt x="2460" y="432"/>
                    <a:pt x="1605" y="1"/>
                    <a:pt x="993" y="1"/>
                  </a:cubicBez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0" name="Google Shape;2410;p52"/>
            <p:cNvSpPr/>
            <p:nvPr/>
          </p:nvSpPr>
          <p:spPr>
            <a:xfrm>
              <a:off x="9419569" y="3702754"/>
              <a:ext cx="202254" cy="157835"/>
            </a:xfrm>
            <a:custGeom>
              <a:avLst/>
              <a:gdLst/>
              <a:ahLst/>
              <a:cxnLst/>
              <a:rect l="l" t="t" r="r" b="b"/>
              <a:pathLst>
                <a:path w="2286" h="1784" extrusionOk="0">
                  <a:moveTo>
                    <a:pt x="24" y="1"/>
                  </a:moveTo>
                  <a:cubicBezTo>
                    <a:pt x="15" y="1"/>
                    <a:pt x="8" y="6"/>
                    <a:pt x="8" y="11"/>
                  </a:cubicBezTo>
                  <a:cubicBezTo>
                    <a:pt x="1" y="25"/>
                    <a:pt x="8" y="39"/>
                    <a:pt x="15" y="39"/>
                  </a:cubicBezTo>
                  <a:cubicBezTo>
                    <a:pt x="286" y="161"/>
                    <a:pt x="540" y="304"/>
                    <a:pt x="773" y="456"/>
                  </a:cubicBezTo>
                  <a:lnTo>
                    <a:pt x="773" y="456"/>
                  </a:lnTo>
                  <a:cubicBezTo>
                    <a:pt x="772" y="455"/>
                    <a:pt x="772" y="454"/>
                    <a:pt x="772" y="452"/>
                  </a:cubicBezTo>
                  <a:cubicBezTo>
                    <a:pt x="765" y="431"/>
                    <a:pt x="758" y="410"/>
                    <a:pt x="751" y="396"/>
                  </a:cubicBezTo>
                  <a:cubicBezTo>
                    <a:pt x="534" y="249"/>
                    <a:pt x="288" y="116"/>
                    <a:pt x="36" y="4"/>
                  </a:cubicBezTo>
                  <a:cubicBezTo>
                    <a:pt x="32" y="2"/>
                    <a:pt x="28" y="1"/>
                    <a:pt x="24" y="1"/>
                  </a:cubicBezTo>
                  <a:close/>
                  <a:moveTo>
                    <a:pt x="773" y="456"/>
                  </a:moveTo>
                  <a:cubicBezTo>
                    <a:pt x="775" y="461"/>
                    <a:pt x="779" y="464"/>
                    <a:pt x="787" y="466"/>
                  </a:cubicBezTo>
                  <a:lnTo>
                    <a:pt x="787" y="466"/>
                  </a:lnTo>
                  <a:cubicBezTo>
                    <a:pt x="782" y="463"/>
                    <a:pt x="777" y="460"/>
                    <a:pt x="773" y="456"/>
                  </a:cubicBezTo>
                  <a:close/>
                  <a:moveTo>
                    <a:pt x="807" y="431"/>
                  </a:moveTo>
                  <a:lnTo>
                    <a:pt x="807" y="431"/>
                  </a:lnTo>
                  <a:cubicBezTo>
                    <a:pt x="807" y="431"/>
                    <a:pt x="814" y="438"/>
                    <a:pt x="814" y="438"/>
                  </a:cubicBezTo>
                  <a:cubicBezTo>
                    <a:pt x="814" y="445"/>
                    <a:pt x="807" y="459"/>
                    <a:pt x="793" y="466"/>
                  </a:cubicBezTo>
                  <a:cubicBezTo>
                    <a:pt x="791" y="466"/>
                    <a:pt x="789" y="466"/>
                    <a:pt x="787" y="466"/>
                  </a:cubicBezTo>
                  <a:lnTo>
                    <a:pt x="787" y="466"/>
                  </a:lnTo>
                  <a:cubicBezTo>
                    <a:pt x="987" y="598"/>
                    <a:pt x="1172" y="738"/>
                    <a:pt x="1340" y="880"/>
                  </a:cubicBezTo>
                  <a:lnTo>
                    <a:pt x="1382" y="880"/>
                  </a:lnTo>
                  <a:cubicBezTo>
                    <a:pt x="1396" y="880"/>
                    <a:pt x="1403" y="894"/>
                    <a:pt x="1403" y="901"/>
                  </a:cubicBezTo>
                  <a:cubicBezTo>
                    <a:pt x="1403" y="908"/>
                    <a:pt x="1396" y="915"/>
                    <a:pt x="1389" y="922"/>
                  </a:cubicBezTo>
                  <a:cubicBezTo>
                    <a:pt x="1592" y="1097"/>
                    <a:pt x="1774" y="1265"/>
                    <a:pt x="1921" y="1419"/>
                  </a:cubicBezTo>
                  <a:cubicBezTo>
                    <a:pt x="2054" y="1552"/>
                    <a:pt x="2160" y="1672"/>
                    <a:pt x="2251" y="1777"/>
                  </a:cubicBezTo>
                  <a:cubicBezTo>
                    <a:pt x="2251" y="1777"/>
                    <a:pt x="2258" y="1784"/>
                    <a:pt x="2265" y="1784"/>
                  </a:cubicBezTo>
                  <a:cubicBezTo>
                    <a:pt x="2272" y="1784"/>
                    <a:pt x="2272" y="1784"/>
                    <a:pt x="2279" y="1777"/>
                  </a:cubicBezTo>
                  <a:cubicBezTo>
                    <a:pt x="2286" y="1770"/>
                    <a:pt x="2286" y="1756"/>
                    <a:pt x="2279" y="1749"/>
                  </a:cubicBezTo>
                  <a:cubicBezTo>
                    <a:pt x="2188" y="1637"/>
                    <a:pt x="2068" y="1510"/>
                    <a:pt x="1935" y="1370"/>
                  </a:cubicBezTo>
                  <a:cubicBezTo>
                    <a:pt x="1648" y="1076"/>
                    <a:pt x="1270" y="732"/>
                    <a:pt x="807" y="431"/>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1" name="Google Shape;2411;p52"/>
            <p:cNvSpPr/>
            <p:nvPr/>
          </p:nvSpPr>
          <p:spPr>
            <a:xfrm>
              <a:off x="9480972" y="3780521"/>
              <a:ext cx="62729" cy="6901"/>
            </a:xfrm>
            <a:custGeom>
              <a:avLst/>
              <a:gdLst/>
              <a:ahLst/>
              <a:cxnLst/>
              <a:rect l="l" t="t" r="r" b="b"/>
              <a:pathLst>
                <a:path w="709" h="78" extrusionOk="0">
                  <a:moveTo>
                    <a:pt x="646" y="1"/>
                  </a:moveTo>
                  <a:cubicBezTo>
                    <a:pt x="442" y="1"/>
                    <a:pt x="232" y="8"/>
                    <a:pt x="22" y="36"/>
                  </a:cubicBezTo>
                  <a:cubicBezTo>
                    <a:pt x="15" y="36"/>
                    <a:pt x="1" y="43"/>
                    <a:pt x="8" y="57"/>
                  </a:cubicBezTo>
                  <a:cubicBezTo>
                    <a:pt x="8" y="71"/>
                    <a:pt x="15" y="78"/>
                    <a:pt x="29" y="78"/>
                  </a:cubicBezTo>
                  <a:cubicBezTo>
                    <a:pt x="195" y="56"/>
                    <a:pt x="365" y="47"/>
                    <a:pt x="533" y="47"/>
                  </a:cubicBezTo>
                  <a:cubicBezTo>
                    <a:pt x="585" y="47"/>
                    <a:pt x="636" y="48"/>
                    <a:pt x="688" y="50"/>
                  </a:cubicBezTo>
                  <a:cubicBezTo>
                    <a:pt x="688" y="50"/>
                    <a:pt x="695" y="43"/>
                    <a:pt x="702" y="43"/>
                  </a:cubicBezTo>
                  <a:cubicBezTo>
                    <a:pt x="702" y="43"/>
                    <a:pt x="709" y="36"/>
                    <a:pt x="709" y="22"/>
                  </a:cubicBezTo>
                  <a:cubicBezTo>
                    <a:pt x="709" y="15"/>
                    <a:pt x="702" y="1"/>
                    <a:pt x="688" y="1"/>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2" name="Google Shape;2412;p52"/>
            <p:cNvSpPr/>
            <p:nvPr/>
          </p:nvSpPr>
          <p:spPr>
            <a:xfrm>
              <a:off x="9479733" y="3708947"/>
              <a:ext cx="11856" cy="35124"/>
            </a:xfrm>
            <a:custGeom>
              <a:avLst/>
              <a:gdLst/>
              <a:ahLst/>
              <a:cxnLst/>
              <a:rect l="l" t="t" r="r" b="b"/>
              <a:pathLst>
                <a:path w="134" h="397" extrusionOk="0">
                  <a:moveTo>
                    <a:pt x="26" y="1"/>
                  </a:moveTo>
                  <a:cubicBezTo>
                    <a:pt x="22" y="1"/>
                    <a:pt x="19" y="2"/>
                    <a:pt x="15" y="4"/>
                  </a:cubicBezTo>
                  <a:cubicBezTo>
                    <a:pt x="8" y="4"/>
                    <a:pt x="1" y="18"/>
                    <a:pt x="1" y="25"/>
                  </a:cubicBezTo>
                  <a:cubicBezTo>
                    <a:pt x="8" y="67"/>
                    <a:pt x="43" y="207"/>
                    <a:pt x="71" y="326"/>
                  </a:cubicBezTo>
                  <a:cubicBezTo>
                    <a:pt x="78" y="340"/>
                    <a:pt x="85" y="361"/>
                    <a:pt x="92" y="382"/>
                  </a:cubicBezTo>
                  <a:cubicBezTo>
                    <a:pt x="92" y="389"/>
                    <a:pt x="99" y="396"/>
                    <a:pt x="113" y="396"/>
                  </a:cubicBezTo>
                  <a:lnTo>
                    <a:pt x="120" y="396"/>
                  </a:lnTo>
                  <a:cubicBezTo>
                    <a:pt x="127" y="389"/>
                    <a:pt x="134" y="375"/>
                    <a:pt x="134" y="368"/>
                  </a:cubicBezTo>
                  <a:cubicBezTo>
                    <a:pt x="134" y="361"/>
                    <a:pt x="127" y="361"/>
                    <a:pt x="127" y="361"/>
                  </a:cubicBezTo>
                  <a:cubicBezTo>
                    <a:pt x="92" y="235"/>
                    <a:pt x="57" y="67"/>
                    <a:pt x="43" y="18"/>
                  </a:cubicBezTo>
                  <a:cubicBezTo>
                    <a:pt x="43" y="7"/>
                    <a:pt x="35" y="1"/>
                    <a:pt x="26" y="1"/>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13" name="Google Shape;2413;p52"/>
          <p:cNvGrpSpPr/>
          <p:nvPr/>
        </p:nvGrpSpPr>
        <p:grpSpPr>
          <a:xfrm rot="10800000">
            <a:off x="979407" y="1752914"/>
            <a:ext cx="616208" cy="812996"/>
            <a:chOff x="9359494" y="4118662"/>
            <a:chExt cx="298338" cy="393614"/>
          </a:xfrm>
        </p:grpSpPr>
        <p:sp>
          <p:nvSpPr>
            <p:cNvPr id="2414" name="Google Shape;2414;p52"/>
            <p:cNvSpPr/>
            <p:nvPr/>
          </p:nvSpPr>
          <p:spPr>
            <a:xfrm>
              <a:off x="9407183" y="4165552"/>
              <a:ext cx="250650" cy="346724"/>
            </a:xfrm>
            <a:custGeom>
              <a:avLst/>
              <a:gdLst/>
              <a:ahLst/>
              <a:cxnLst/>
              <a:rect l="l" t="t" r="r" b="b"/>
              <a:pathLst>
                <a:path w="2833" h="3919" extrusionOk="0">
                  <a:moveTo>
                    <a:pt x="57" y="1"/>
                  </a:moveTo>
                  <a:cubicBezTo>
                    <a:pt x="512" y="456"/>
                    <a:pt x="1038" y="1066"/>
                    <a:pt x="1508" y="1795"/>
                  </a:cubicBezTo>
                  <a:cubicBezTo>
                    <a:pt x="1704" y="1858"/>
                    <a:pt x="1963" y="1921"/>
                    <a:pt x="2040" y="1942"/>
                  </a:cubicBezTo>
                  <a:cubicBezTo>
                    <a:pt x="2054" y="1942"/>
                    <a:pt x="2061" y="1956"/>
                    <a:pt x="2054" y="1963"/>
                  </a:cubicBezTo>
                  <a:cubicBezTo>
                    <a:pt x="2054" y="1977"/>
                    <a:pt x="2047" y="1984"/>
                    <a:pt x="2033" y="1984"/>
                  </a:cubicBezTo>
                  <a:cubicBezTo>
                    <a:pt x="1963" y="1963"/>
                    <a:pt x="1732" y="1907"/>
                    <a:pt x="1543" y="1851"/>
                  </a:cubicBezTo>
                  <a:lnTo>
                    <a:pt x="1543" y="1851"/>
                  </a:lnTo>
                  <a:cubicBezTo>
                    <a:pt x="1767" y="2209"/>
                    <a:pt x="1977" y="2594"/>
                    <a:pt x="2152" y="3001"/>
                  </a:cubicBezTo>
                  <a:cubicBezTo>
                    <a:pt x="2152" y="3015"/>
                    <a:pt x="2152" y="3022"/>
                    <a:pt x="2138" y="3029"/>
                  </a:cubicBezTo>
                  <a:lnTo>
                    <a:pt x="2131" y="3029"/>
                  </a:lnTo>
                  <a:cubicBezTo>
                    <a:pt x="2117" y="3029"/>
                    <a:pt x="2110" y="3029"/>
                    <a:pt x="2110" y="3022"/>
                  </a:cubicBezTo>
                  <a:cubicBezTo>
                    <a:pt x="1767" y="2209"/>
                    <a:pt x="1290" y="1501"/>
                    <a:pt x="814" y="912"/>
                  </a:cubicBezTo>
                  <a:cubicBezTo>
                    <a:pt x="814" y="1241"/>
                    <a:pt x="793" y="1578"/>
                    <a:pt x="751" y="1914"/>
                  </a:cubicBezTo>
                  <a:cubicBezTo>
                    <a:pt x="751" y="1921"/>
                    <a:pt x="737" y="1928"/>
                    <a:pt x="730" y="1928"/>
                  </a:cubicBezTo>
                  <a:lnTo>
                    <a:pt x="723" y="1928"/>
                  </a:lnTo>
                  <a:cubicBezTo>
                    <a:pt x="716" y="1928"/>
                    <a:pt x="709" y="1921"/>
                    <a:pt x="709" y="1907"/>
                  </a:cubicBezTo>
                  <a:cubicBezTo>
                    <a:pt x="751" y="1571"/>
                    <a:pt x="772" y="1227"/>
                    <a:pt x="772" y="884"/>
                  </a:cubicBezTo>
                  <a:cubicBezTo>
                    <a:pt x="772" y="877"/>
                    <a:pt x="779" y="877"/>
                    <a:pt x="779" y="870"/>
                  </a:cubicBezTo>
                  <a:cubicBezTo>
                    <a:pt x="512" y="541"/>
                    <a:pt x="246" y="253"/>
                    <a:pt x="1" y="8"/>
                  </a:cubicBezTo>
                  <a:lnTo>
                    <a:pt x="1" y="8"/>
                  </a:lnTo>
                  <a:cubicBezTo>
                    <a:pt x="94" y="2281"/>
                    <a:pt x="1365" y="3919"/>
                    <a:pt x="2052" y="3919"/>
                  </a:cubicBezTo>
                  <a:cubicBezTo>
                    <a:pt x="2192" y="3919"/>
                    <a:pt x="2307" y="3851"/>
                    <a:pt x="2384" y="3708"/>
                  </a:cubicBezTo>
                  <a:cubicBezTo>
                    <a:pt x="2832" y="2867"/>
                    <a:pt x="2426" y="919"/>
                    <a:pt x="57" y="1"/>
                  </a:cubicBezTo>
                  <a:close/>
                </a:path>
              </a:pathLst>
            </a:custGeom>
            <a:solidFill>
              <a:srgbClr val="8AB1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5" name="Google Shape;2415;p52"/>
            <p:cNvSpPr/>
            <p:nvPr/>
          </p:nvSpPr>
          <p:spPr>
            <a:xfrm>
              <a:off x="9359494" y="4118662"/>
              <a:ext cx="238175" cy="314874"/>
            </a:xfrm>
            <a:custGeom>
              <a:avLst/>
              <a:gdLst/>
              <a:ahLst/>
              <a:cxnLst/>
              <a:rect l="l" t="t" r="r" b="b"/>
              <a:pathLst>
                <a:path w="2692" h="3559" extrusionOk="0">
                  <a:moveTo>
                    <a:pt x="21" y="0"/>
                  </a:moveTo>
                  <a:cubicBezTo>
                    <a:pt x="16" y="0"/>
                    <a:pt x="11" y="2"/>
                    <a:pt x="7" y="5"/>
                  </a:cubicBezTo>
                  <a:cubicBezTo>
                    <a:pt x="0" y="19"/>
                    <a:pt x="0" y="33"/>
                    <a:pt x="7" y="40"/>
                  </a:cubicBezTo>
                  <a:cubicBezTo>
                    <a:pt x="161" y="173"/>
                    <a:pt x="344" y="342"/>
                    <a:pt x="540" y="545"/>
                  </a:cubicBezTo>
                  <a:cubicBezTo>
                    <a:pt x="785" y="783"/>
                    <a:pt x="1051" y="1071"/>
                    <a:pt x="1318" y="1400"/>
                  </a:cubicBezTo>
                  <a:cubicBezTo>
                    <a:pt x="1325" y="1400"/>
                    <a:pt x="1325" y="1393"/>
                    <a:pt x="1332" y="1393"/>
                  </a:cubicBezTo>
                  <a:cubicBezTo>
                    <a:pt x="1346" y="1393"/>
                    <a:pt x="1353" y="1407"/>
                    <a:pt x="1353" y="1414"/>
                  </a:cubicBezTo>
                  <a:lnTo>
                    <a:pt x="1353" y="1442"/>
                  </a:lnTo>
                  <a:cubicBezTo>
                    <a:pt x="1829" y="2031"/>
                    <a:pt x="2299" y="2746"/>
                    <a:pt x="2649" y="3552"/>
                  </a:cubicBezTo>
                  <a:cubicBezTo>
                    <a:pt x="2649" y="3559"/>
                    <a:pt x="2656" y="3559"/>
                    <a:pt x="2670" y="3559"/>
                  </a:cubicBezTo>
                  <a:lnTo>
                    <a:pt x="2677" y="3559"/>
                  </a:lnTo>
                  <a:cubicBezTo>
                    <a:pt x="2684" y="3559"/>
                    <a:pt x="2691" y="3545"/>
                    <a:pt x="2684" y="3531"/>
                  </a:cubicBezTo>
                  <a:cubicBezTo>
                    <a:pt x="2516" y="3124"/>
                    <a:pt x="2306" y="2739"/>
                    <a:pt x="2082" y="2381"/>
                  </a:cubicBezTo>
                  <a:cubicBezTo>
                    <a:pt x="2061" y="2374"/>
                    <a:pt x="2040" y="2367"/>
                    <a:pt x="2026" y="2367"/>
                  </a:cubicBezTo>
                  <a:cubicBezTo>
                    <a:pt x="2012" y="2360"/>
                    <a:pt x="2005" y="2346"/>
                    <a:pt x="2012" y="2339"/>
                  </a:cubicBezTo>
                  <a:cubicBezTo>
                    <a:pt x="2012" y="2329"/>
                    <a:pt x="2019" y="2322"/>
                    <a:pt x="2029" y="2322"/>
                  </a:cubicBezTo>
                  <a:cubicBezTo>
                    <a:pt x="2032" y="2322"/>
                    <a:pt x="2036" y="2323"/>
                    <a:pt x="2040" y="2325"/>
                  </a:cubicBezTo>
                  <a:lnTo>
                    <a:pt x="2047" y="2325"/>
                  </a:lnTo>
                  <a:cubicBezTo>
                    <a:pt x="1577" y="1596"/>
                    <a:pt x="1051" y="986"/>
                    <a:pt x="596" y="531"/>
                  </a:cubicBezTo>
                  <a:cubicBezTo>
                    <a:pt x="386" y="328"/>
                    <a:pt x="196" y="145"/>
                    <a:pt x="35" y="5"/>
                  </a:cubicBezTo>
                  <a:cubicBezTo>
                    <a:pt x="32" y="2"/>
                    <a:pt x="26" y="0"/>
                    <a:pt x="21" y="0"/>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6" name="Google Shape;2416;p52"/>
            <p:cNvSpPr/>
            <p:nvPr/>
          </p:nvSpPr>
          <p:spPr>
            <a:xfrm>
              <a:off x="9469824" y="4241815"/>
              <a:ext cx="9378" cy="94400"/>
            </a:xfrm>
            <a:custGeom>
              <a:avLst/>
              <a:gdLst/>
              <a:ahLst/>
              <a:cxnLst/>
              <a:rect l="l" t="t" r="r" b="b"/>
              <a:pathLst>
                <a:path w="106" h="1067" extrusionOk="0">
                  <a:moveTo>
                    <a:pt x="85" y="1"/>
                  </a:moveTo>
                  <a:cubicBezTo>
                    <a:pt x="78" y="1"/>
                    <a:pt x="78" y="8"/>
                    <a:pt x="71" y="8"/>
                  </a:cubicBezTo>
                  <a:cubicBezTo>
                    <a:pt x="71" y="15"/>
                    <a:pt x="64" y="15"/>
                    <a:pt x="64" y="22"/>
                  </a:cubicBezTo>
                  <a:cubicBezTo>
                    <a:pt x="64" y="365"/>
                    <a:pt x="43" y="709"/>
                    <a:pt x="1" y="1045"/>
                  </a:cubicBezTo>
                  <a:cubicBezTo>
                    <a:pt x="1" y="1059"/>
                    <a:pt x="8" y="1066"/>
                    <a:pt x="15" y="1066"/>
                  </a:cubicBezTo>
                  <a:lnTo>
                    <a:pt x="22" y="1066"/>
                  </a:lnTo>
                  <a:cubicBezTo>
                    <a:pt x="29" y="1066"/>
                    <a:pt x="43" y="1059"/>
                    <a:pt x="43" y="1052"/>
                  </a:cubicBezTo>
                  <a:cubicBezTo>
                    <a:pt x="85" y="716"/>
                    <a:pt x="106" y="379"/>
                    <a:pt x="106" y="50"/>
                  </a:cubicBezTo>
                  <a:lnTo>
                    <a:pt x="106" y="22"/>
                  </a:lnTo>
                  <a:cubicBezTo>
                    <a:pt x="106" y="15"/>
                    <a:pt x="99" y="1"/>
                    <a:pt x="85" y="1"/>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7" name="Google Shape;2417;p52"/>
            <p:cNvSpPr/>
            <p:nvPr/>
          </p:nvSpPr>
          <p:spPr>
            <a:xfrm>
              <a:off x="9536800" y="4324094"/>
              <a:ext cx="52820" cy="17075"/>
            </a:xfrm>
            <a:custGeom>
              <a:avLst/>
              <a:gdLst/>
              <a:ahLst/>
              <a:cxnLst/>
              <a:rect l="l" t="t" r="r" b="b"/>
              <a:pathLst>
                <a:path w="597" h="193" extrusionOk="0">
                  <a:moveTo>
                    <a:pt x="25" y="0"/>
                  </a:moveTo>
                  <a:cubicBezTo>
                    <a:pt x="15" y="0"/>
                    <a:pt x="8" y="7"/>
                    <a:pt x="8" y="17"/>
                  </a:cubicBezTo>
                  <a:cubicBezTo>
                    <a:pt x="1" y="24"/>
                    <a:pt x="8" y="38"/>
                    <a:pt x="22" y="45"/>
                  </a:cubicBezTo>
                  <a:cubicBezTo>
                    <a:pt x="43" y="45"/>
                    <a:pt x="57" y="52"/>
                    <a:pt x="78" y="59"/>
                  </a:cubicBezTo>
                  <a:cubicBezTo>
                    <a:pt x="267" y="115"/>
                    <a:pt x="498" y="171"/>
                    <a:pt x="568" y="192"/>
                  </a:cubicBezTo>
                  <a:cubicBezTo>
                    <a:pt x="582" y="192"/>
                    <a:pt x="589" y="185"/>
                    <a:pt x="589" y="171"/>
                  </a:cubicBezTo>
                  <a:cubicBezTo>
                    <a:pt x="596" y="164"/>
                    <a:pt x="589" y="150"/>
                    <a:pt x="575" y="150"/>
                  </a:cubicBezTo>
                  <a:cubicBezTo>
                    <a:pt x="498" y="129"/>
                    <a:pt x="239" y="66"/>
                    <a:pt x="43" y="3"/>
                  </a:cubicBezTo>
                  <a:lnTo>
                    <a:pt x="36" y="3"/>
                  </a:lnTo>
                  <a:cubicBezTo>
                    <a:pt x="32" y="1"/>
                    <a:pt x="28" y="0"/>
                    <a:pt x="25" y="0"/>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18" name="Google Shape;2418;p52"/>
          <p:cNvGrpSpPr/>
          <p:nvPr/>
        </p:nvGrpSpPr>
        <p:grpSpPr>
          <a:xfrm rot="10800000">
            <a:off x="568291" y="4072650"/>
            <a:ext cx="905671" cy="595175"/>
            <a:chOff x="9324724" y="3134674"/>
            <a:chExt cx="438482" cy="288155"/>
          </a:xfrm>
        </p:grpSpPr>
        <p:sp>
          <p:nvSpPr>
            <p:cNvPr id="2419" name="Google Shape;2419;p52"/>
            <p:cNvSpPr/>
            <p:nvPr/>
          </p:nvSpPr>
          <p:spPr>
            <a:xfrm>
              <a:off x="9369404" y="3134674"/>
              <a:ext cx="393802" cy="237991"/>
            </a:xfrm>
            <a:custGeom>
              <a:avLst/>
              <a:gdLst/>
              <a:ahLst/>
              <a:cxnLst/>
              <a:rect l="l" t="t" r="r" b="b"/>
              <a:pathLst>
                <a:path w="4451" h="2690" extrusionOk="0">
                  <a:moveTo>
                    <a:pt x="2944" y="1"/>
                  </a:moveTo>
                  <a:cubicBezTo>
                    <a:pt x="1986" y="1"/>
                    <a:pt x="637" y="712"/>
                    <a:pt x="0" y="2633"/>
                  </a:cubicBezTo>
                  <a:cubicBezTo>
                    <a:pt x="435" y="2163"/>
                    <a:pt x="1010" y="1603"/>
                    <a:pt x="1717" y="1098"/>
                  </a:cubicBezTo>
                  <a:cubicBezTo>
                    <a:pt x="1759" y="937"/>
                    <a:pt x="1801" y="713"/>
                    <a:pt x="1837" y="559"/>
                  </a:cubicBezTo>
                  <a:cubicBezTo>
                    <a:pt x="1837" y="544"/>
                    <a:pt x="1851" y="537"/>
                    <a:pt x="1858" y="537"/>
                  </a:cubicBezTo>
                  <a:cubicBezTo>
                    <a:pt x="1872" y="544"/>
                    <a:pt x="1879" y="551"/>
                    <a:pt x="1879" y="566"/>
                  </a:cubicBezTo>
                  <a:cubicBezTo>
                    <a:pt x="1851" y="706"/>
                    <a:pt x="1808" y="902"/>
                    <a:pt x="1773" y="1056"/>
                  </a:cubicBezTo>
                  <a:cubicBezTo>
                    <a:pt x="2117" y="818"/>
                    <a:pt x="2488" y="594"/>
                    <a:pt x="2888" y="397"/>
                  </a:cubicBezTo>
                  <a:cubicBezTo>
                    <a:pt x="2892" y="395"/>
                    <a:pt x="2896" y="394"/>
                    <a:pt x="2900" y="394"/>
                  </a:cubicBezTo>
                  <a:cubicBezTo>
                    <a:pt x="2909" y="394"/>
                    <a:pt x="2916" y="399"/>
                    <a:pt x="2916" y="404"/>
                  </a:cubicBezTo>
                  <a:cubicBezTo>
                    <a:pt x="2923" y="418"/>
                    <a:pt x="2916" y="432"/>
                    <a:pt x="2909" y="432"/>
                  </a:cubicBezTo>
                  <a:cubicBezTo>
                    <a:pt x="2117" y="818"/>
                    <a:pt x="1430" y="1329"/>
                    <a:pt x="869" y="1834"/>
                  </a:cubicBezTo>
                  <a:cubicBezTo>
                    <a:pt x="999" y="1826"/>
                    <a:pt x="1131" y="1822"/>
                    <a:pt x="1264" y="1822"/>
                  </a:cubicBezTo>
                  <a:cubicBezTo>
                    <a:pt x="1467" y="1822"/>
                    <a:pt x="1672" y="1831"/>
                    <a:pt x="1872" y="1848"/>
                  </a:cubicBezTo>
                  <a:cubicBezTo>
                    <a:pt x="1886" y="1848"/>
                    <a:pt x="1893" y="1862"/>
                    <a:pt x="1893" y="1869"/>
                  </a:cubicBezTo>
                  <a:cubicBezTo>
                    <a:pt x="1893" y="1883"/>
                    <a:pt x="1879" y="1890"/>
                    <a:pt x="1872" y="1890"/>
                  </a:cubicBezTo>
                  <a:lnTo>
                    <a:pt x="1865" y="1890"/>
                  </a:lnTo>
                  <a:cubicBezTo>
                    <a:pt x="1667" y="1874"/>
                    <a:pt x="1468" y="1867"/>
                    <a:pt x="1269" y="1867"/>
                  </a:cubicBezTo>
                  <a:cubicBezTo>
                    <a:pt x="1128" y="1867"/>
                    <a:pt x="988" y="1870"/>
                    <a:pt x="848" y="1876"/>
                  </a:cubicBezTo>
                  <a:cubicBezTo>
                    <a:pt x="841" y="1876"/>
                    <a:pt x="834" y="1876"/>
                    <a:pt x="827" y="1869"/>
                  </a:cubicBezTo>
                  <a:cubicBezTo>
                    <a:pt x="512" y="2149"/>
                    <a:pt x="239" y="2430"/>
                    <a:pt x="7" y="2689"/>
                  </a:cubicBezTo>
                  <a:cubicBezTo>
                    <a:pt x="2734" y="2444"/>
                    <a:pt x="4451" y="537"/>
                    <a:pt x="3582" y="131"/>
                  </a:cubicBezTo>
                  <a:cubicBezTo>
                    <a:pt x="3407" y="47"/>
                    <a:pt x="3188" y="1"/>
                    <a:pt x="2944"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0" name="Google Shape;2420;p52"/>
            <p:cNvSpPr/>
            <p:nvPr/>
          </p:nvSpPr>
          <p:spPr>
            <a:xfrm>
              <a:off x="9324724" y="3169532"/>
              <a:ext cx="303292" cy="253297"/>
            </a:xfrm>
            <a:custGeom>
              <a:avLst/>
              <a:gdLst/>
              <a:ahLst/>
              <a:cxnLst/>
              <a:rect l="l" t="t" r="r" b="b"/>
              <a:pathLst>
                <a:path w="3428" h="2863" extrusionOk="0">
                  <a:moveTo>
                    <a:pt x="3405" y="0"/>
                  </a:moveTo>
                  <a:cubicBezTo>
                    <a:pt x="3401" y="0"/>
                    <a:pt x="3397" y="1"/>
                    <a:pt x="3393" y="3"/>
                  </a:cubicBezTo>
                  <a:cubicBezTo>
                    <a:pt x="2993" y="200"/>
                    <a:pt x="2622" y="424"/>
                    <a:pt x="2278" y="669"/>
                  </a:cubicBezTo>
                  <a:cubicBezTo>
                    <a:pt x="2271" y="683"/>
                    <a:pt x="2264" y="704"/>
                    <a:pt x="2264" y="725"/>
                  </a:cubicBezTo>
                  <a:cubicBezTo>
                    <a:pt x="2264" y="726"/>
                    <a:pt x="2263" y="726"/>
                    <a:pt x="2263" y="727"/>
                  </a:cubicBezTo>
                  <a:lnTo>
                    <a:pt x="2263" y="727"/>
                  </a:lnTo>
                  <a:cubicBezTo>
                    <a:pt x="2616" y="477"/>
                    <a:pt x="3001" y="243"/>
                    <a:pt x="3414" y="45"/>
                  </a:cubicBezTo>
                  <a:cubicBezTo>
                    <a:pt x="3421" y="38"/>
                    <a:pt x="3428" y="24"/>
                    <a:pt x="3421" y="10"/>
                  </a:cubicBezTo>
                  <a:cubicBezTo>
                    <a:pt x="3421" y="5"/>
                    <a:pt x="3414" y="0"/>
                    <a:pt x="3405" y="0"/>
                  </a:cubicBezTo>
                  <a:close/>
                  <a:moveTo>
                    <a:pt x="2263" y="727"/>
                  </a:moveTo>
                  <a:lnTo>
                    <a:pt x="2263" y="727"/>
                  </a:lnTo>
                  <a:cubicBezTo>
                    <a:pt x="2257" y="731"/>
                    <a:pt x="2251" y="735"/>
                    <a:pt x="2246" y="739"/>
                  </a:cubicBezTo>
                  <a:lnTo>
                    <a:pt x="2246" y="739"/>
                  </a:lnTo>
                  <a:cubicBezTo>
                    <a:pt x="2251" y="738"/>
                    <a:pt x="2257" y="732"/>
                    <a:pt x="2263" y="727"/>
                  </a:cubicBezTo>
                  <a:close/>
                  <a:moveTo>
                    <a:pt x="2222" y="704"/>
                  </a:moveTo>
                  <a:cubicBezTo>
                    <a:pt x="1522" y="1209"/>
                    <a:pt x="940" y="1769"/>
                    <a:pt x="505" y="2239"/>
                  </a:cubicBezTo>
                  <a:cubicBezTo>
                    <a:pt x="309" y="2456"/>
                    <a:pt x="141" y="2660"/>
                    <a:pt x="8" y="2828"/>
                  </a:cubicBezTo>
                  <a:cubicBezTo>
                    <a:pt x="1" y="2835"/>
                    <a:pt x="1" y="2849"/>
                    <a:pt x="8" y="2856"/>
                  </a:cubicBezTo>
                  <a:cubicBezTo>
                    <a:pt x="15" y="2863"/>
                    <a:pt x="15" y="2863"/>
                    <a:pt x="22" y="2863"/>
                  </a:cubicBezTo>
                  <a:cubicBezTo>
                    <a:pt x="29" y="2863"/>
                    <a:pt x="36" y="2856"/>
                    <a:pt x="43" y="2856"/>
                  </a:cubicBezTo>
                  <a:cubicBezTo>
                    <a:pt x="169" y="2695"/>
                    <a:pt x="330" y="2505"/>
                    <a:pt x="519" y="2295"/>
                  </a:cubicBezTo>
                  <a:cubicBezTo>
                    <a:pt x="744" y="2043"/>
                    <a:pt x="1017" y="1762"/>
                    <a:pt x="1332" y="1475"/>
                  </a:cubicBezTo>
                  <a:cubicBezTo>
                    <a:pt x="1332" y="1475"/>
                    <a:pt x="1325" y="1468"/>
                    <a:pt x="1325" y="1461"/>
                  </a:cubicBezTo>
                  <a:cubicBezTo>
                    <a:pt x="1325" y="1454"/>
                    <a:pt x="1339" y="1440"/>
                    <a:pt x="1346" y="1440"/>
                  </a:cubicBezTo>
                  <a:lnTo>
                    <a:pt x="1374" y="1440"/>
                  </a:lnTo>
                  <a:cubicBezTo>
                    <a:pt x="1638" y="1203"/>
                    <a:pt x="1929" y="965"/>
                    <a:pt x="2246" y="739"/>
                  </a:cubicBezTo>
                  <a:lnTo>
                    <a:pt x="2246" y="739"/>
                  </a:lnTo>
                  <a:cubicBezTo>
                    <a:pt x="2245" y="739"/>
                    <a:pt x="2244" y="739"/>
                    <a:pt x="2243" y="739"/>
                  </a:cubicBezTo>
                  <a:lnTo>
                    <a:pt x="2236" y="739"/>
                  </a:lnTo>
                  <a:cubicBezTo>
                    <a:pt x="2222" y="739"/>
                    <a:pt x="2215" y="725"/>
                    <a:pt x="2222" y="711"/>
                  </a:cubicBezTo>
                  <a:cubicBezTo>
                    <a:pt x="2222" y="711"/>
                    <a:pt x="2222" y="704"/>
                    <a:pt x="2222" y="704"/>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1" name="Google Shape;2421;p52"/>
            <p:cNvSpPr/>
            <p:nvPr/>
          </p:nvSpPr>
          <p:spPr>
            <a:xfrm>
              <a:off x="9441954" y="3296048"/>
              <a:ext cx="94934" cy="5928"/>
            </a:xfrm>
            <a:custGeom>
              <a:avLst/>
              <a:gdLst/>
              <a:ahLst/>
              <a:cxnLst/>
              <a:rect l="l" t="t" r="r" b="b"/>
              <a:pathLst>
                <a:path w="1073" h="67" extrusionOk="0">
                  <a:moveTo>
                    <a:pt x="462" y="1"/>
                  </a:moveTo>
                  <a:cubicBezTo>
                    <a:pt x="323" y="1"/>
                    <a:pt x="186" y="4"/>
                    <a:pt x="49" y="10"/>
                  </a:cubicBezTo>
                  <a:lnTo>
                    <a:pt x="21" y="10"/>
                  </a:lnTo>
                  <a:cubicBezTo>
                    <a:pt x="14" y="10"/>
                    <a:pt x="0" y="24"/>
                    <a:pt x="0" y="31"/>
                  </a:cubicBezTo>
                  <a:cubicBezTo>
                    <a:pt x="0" y="38"/>
                    <a:pt x="7" y="45"/>
                    <a:pt x="7" y="45"/>
                  </a:cubicBezTo>
                  <a:cubicBezTo>
                    <a:pt x="14" y="52"/>
                    <a:pt x="21" y="52"/>
                    <a:pt x="28" y="52"/>
                  </a:cubicBezTo>
                  <a:cubicBezTo>
                    <a:pt x="168" y="46"/>
                    <a:pt x="308" y="43"/>
                    <a:pt x="449" y="43"/>
                  </a:cubicBezTo>
                  <a:cubicBezTo>
                    <a:pt x="648" y="43"/>
                    <a:pt x="847" y="50"/>
                    <a:pt x="1045" y="66"/>
                  </a:cubicBezTo>
                  <a:lnTo>
                    <a:pt x="1052" y="66"/>
                  </a:lnTo>
                  <a:cubicBezTo>
                    <a:pt x="1059" y="66"/>
                    <a:pt x="1073" y="59"/>
                    <a:pt x="1073" y="45"/>
                  </a:cubicBezTo>
                  <a:cubicBezTo>
                    <a:pt x="1073" y="38"/>
                    <a:pt x="1066" y="24"/>
                    <a:pt x="1052" y="24"/>
                  </a:cubicBezTo>
                  <a:cubicBezTo>
                    <a:pt x="855" y="8"/>
                    <a:pt x="657" y="1"/>
                    <a:pt x="462" y="1"/>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2" name="Google Shape;2422;p52"/>
            <p:cNvSpPr/>
            <p:nvPr/>
          </p:nvSpPr>
          <p:spPr>
            <a:xfrm>
              <a:off x="9520697" y="3182538"/>
              <a:ext cx="14952" cy="52464"/>
            </a:xfrm>
            <a:custGeom>
              <a:avLst/>
              <a:gdLst/>
              <a:ahLst/>
              <a:cxnLst/>
              <a:rect l="l" t="t" r="r" b="b"/>
              <a:pathLst>
                <a:path w="169" h="593" extrusionOk="0">
                  <a:moveTo>
                    <a:pt x="138" y="1"/>
                  </a:moveTo>
                  <a:cubicBezTo>
                    <a:pt x="130" y="1"/>
                    <a:pt x="127" y="7"/>
                    <a:pt x="127" y="18"/>
                  </a:cubicBezTo>
                  <a:cubicBezTo>
                    <a:pt x="91" y="172"/>
                    <a:pt x="49" y="396"/>
                    <a:pt x="7" y="557"/>
                  </a:cubicBezTo>
                  <a:cubicBezTo>
                    <a:pt x="7" y="564"/>
                    <a:pt x="7" y="564"/>
                    <a:pt x="7" y="564"/>
                  </a:cubicBezTo>
                  <a:cubicBezTo>
                    <a:pt x="0" y="578"/>
                    <a:pt x="7" y="592"/>
                    <a:pt x="21" y="592"/>
                  </a:cubicBezTo>
                  <a:lnTo>
                    <a:pt x="28" y="592"/>
                  </a:lnTo>
                  <a:cubicBezTo>
                    <a:pt x="35" y="592"/>
                    <a:pt x="42" y="585"/>
                    <a:pt x="49" y="578"/>
                  </a:cubicBezTo>
                  <a:cubicBezTo>
                    <a:pt x="49" y="557"/>
                    <a:pt x="56" y="536"/>
                    <a:pt x="63" y="515"/>
                  </a:cubicBezTo>
                  <a:cubicBezTo>
                    <a:pt x="98" y="361"/>
                    <a:pt x="141" y="165"/>
                    <a:pt x="169" y="25"/>
                  </a:cubicBezTo>
                  <a:cubicBezTo>
                    <a:pt x="169" y="10"/>
                    <a:pt x="162" y="3"/>
                    <a:pt x="148" y="3"/>
                  </a:cubicBezTo>
                  <a:cubicBezTo>
                    <a:pt x="144" y="2"/>
                    <a:pt x="141" y="1"/>
                    <a:pt x="138" y="1"/>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23" name="Google Shape;2423;p52"/>
          <p:cNvGrpSpPr/>
          <p:nvPr/>
        </p:nvGrpSpPr>
        <p:grpSpPr>
          <a:xfrm rot="10800000">
            <a:off x="303804" y="3550698"/>
            <a:ext cx="594461" cy="371321"/>
            <a:chOff x="9334013" y="3680813"/>
            <a:chExt cx="287810" cy="179776"/>
          </a:xfrm>
        </p:grpSpPr>
        <p:sp>
          <p:nvSpPr>
            <p:cNvPr id="2424" name="Google Shape;2424;p52"/>
            <p:cNvSpPr/>
            <p:nvPr/>
          </p:nvSpPr>
          <p:spPr>
            <a:xfrm>
              <a:off x="9334013" y="3680813"/>
              <a:ext cx="256843" cy="147572"/>
            </a:xfrm>
            <a:custGeom>
              <a:avLst/>
              <a:gdLst/>
              <a:ahLst/>
              <a:cxnLst/>
              <a:rect l="l" t="t" r="r" b="b"/>
              <a:pathLst>
                <a:path w="2903" h="1668" extrusionOk="0">
                  <a:moveTo>
                    <a:pt x="993" y="1"/>
                  </a:moveTo>
                  <a:cubicBezTo>
                    <a:pt x="820" y="1"/>
                    <a:pt x="667" y="36"/>
                    <a:pt x="547" y="97"/>
                  </a:cubicBezTo>
                  <a:cubicBezTo>
                    <a:pt x="1" y="385"/>
                    <a:pt x="1136" y="1562"/>
                    <a:pt x="2888" y="1667"/>
                  </a:cubicBezTo>
                  <a:cubicBezTo>
                    <a:pt x="2741" y="1513"/>
                    <a:pt x="2559" y="1345"/>
                    <a:pt x="2356" y="1170"/>
                  </a:cubicBezTo>
                  <a:cubicBezTo>
                    <a:pt x="2356" y="1170"/>
                    <a:pt x="2349" y="1177"/>
                    <a:pt x="2349" y="1177"/>
                  </a:cubicBezTo>
                  <a:cubicBezTo>
                    <a:pt x="2297" y="1175"/>
                    <a:pt x="2246" y="1174"/>
                    <a:pt x="2194" y="1174"/>
                  </a:cubicBezTo>
                  <a:cubicBezTo>
                    <a:pt x="2026" y="1174"/>
                    <a:pt x="1856" y="1183"/>
                    <a:pt x="1690" y="1205"/>
                  </a:cubicBezTo>
                  <a:cubicBezTo>
                    <a:pt x="1676" y="1205"/>
                    <a:pt x="1669" y="1198"/>
                    <a:pt x="1669" y="1184"/>
                  </a:cubicBezTo>
                  <a:cubicBezTo>
                    <a:pt x="1662" y="1170"/>
                    <a:pt x="1676" y="1163"/>
                    <a:pt x="1683" y="1163"/>
                  </a:cubicBezTo>
                  <a:cubicBezTo>
                    <a:pt x="1893" y="1135"/>
                    <a:pt x="2103" y="1128"/>
                    <a:pt x="2307" y="1128"/>
                  </a:cubicBezTo>
                  <a:cubicBezTo>
                    <a:pt x="1942" y="819"/>
                    <a:pt x="1494" y="518"/>
                    <a:pt x="982" y="287"/>
                  </a:cubicBezTo>
                  <a:cubicBezTo>
                    <a:pt x="975" y="287"/>
                    <a:pt x="968" y="273"/>
                    <a:pt x="975" y="259"/>
                  </a:cubicBezTo>
                  <a:cubicBezTo>
                    <a:pt x="975" y="254"/>
                    <a:pt x="982" y="249"/>
                    <a:pt x="991" y="249"/>
                  </a:cubicBezTo>
                  <a:cubicBezTo>
                    <a:pt x="995" y="249"/>
                    <a:pt x="999" y="250"/>
                    <a:pt x="1003" y="252"/>
                  </a:cubicBezTo>
                  <a:cubicBezTo>
                    <a:pt x="1255" y="364"/>
                    <a:pt x="1494" y="497"/>
                    <a:pt x="1718" y="644"/>
                  </a:cubicBezTo>
                  <a:cubicBezTo>
                    <a:pt x="1690" y="525"/>
                    <a:pt x="1655" y="385"/>
                    <a:pt x="1648" y="343"/>
                  </a:cubicBezTo>
                  <a:cubicBezTo>
                    <a:pt x="1641" y="336"/>
                    <a:pt x="1648" y="322"/>
                    <a:pt x="1662" y="322"/>
                  </a:cubicBezTo>
                  <a:cubicBezTo>
                    <a:pt x="1666" y="320"/>
                    <a:pt x="1669" y="319"/>
                    <a:pt x="1673" y="319"/>
                  </a:cubicBezTo>
                  <a:cubicBezTo>
                    <a:pt x="1682" y="319"/>
                    <a:pt x="1690" y="325"/>
                    <a:pt x="1690" y="336"/>
                  </a:cubicBezTo>
                  <a:cubicBezTo>
                    <a:pt x="1704" y="385"/>
                    <a:pt x="1739" y="553"/>
                    <a:pt x="1774" y="679"/>
                  </a:cubicBezTo>
                  <a:cubicBezTo>
                    <a:pt x="2230" y="980"/>
                    <a:pt x="2615" y="1324"/>
                    <a:pt x="2902" y="1611"/>
                  </a:cubicBezTo>
                  <a:cubicBezTo>
                    <a:pt x="2460" y="432"/>
                    <a:pt x="1605" y="1"/>
                    <a:pt x="993" y="1"/>
                  </a:cubicBez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5" name="Google Shape;2425;p52"/>
            <p:cNvSpPr/>
            <p:nvPr/>
          </p:nvSpPr>
          <p:spPr>
            <a:xfrm>
              <a:off x="9419569" y="3702754"/>
              <a:ext cx="202254" cy="157835"/>
            </a:xfrm>
            <a:custGeom>
              <a:avLst/>
              <a:gdLst/>
              <a:ahLst/>
              <a:cxnLst/>
              <a:rect l="l" t="t" r="r" b="b"/>
              <a:pathLst>
                <a:path w="2286" h="1784" extrusionOk="0">
                  <a:moveTo>
                    <a:pt x="24" y="1"/>
                  </a:moveTo>
                  <a:cubicBezTo>
                    <a:pt x="15" y="1"/>
                    <a:pt x="8" y="6"/>
                    <a:pt x="8" y="11"/>
                  </a:cubicBezTo>
                  <a:cubicBezTo>
                    <a:pt x="1" y="25"/>
                    <a:pt x="8" y="39"/>
                    <a:pt x="15" y="39"/>
                  </a:cubicBezTo>
                  <a:cubicBezTo>
                    <a:pt x="286" y="161"/>
                    <a:pt x="540" y="304"/>
                    <a:pt x="773" y="456"/>
                  </a:cubicBezTo>
                  <a:lnTo>
                    <a:pt x="773" y="456"/>
                  </a:lnTo>
                  <a:cubicBezTo>
                    <a:pt x="772" y="455"/>
                    <a:pt x="772" y="454"/>
                    <a:pt x="772" y="452"/>
                  </a:cubicBezTo>
                  <a:cubicBezTo>
                    <a:pt x="765" y="431"/>
                    <a:pt x="758" y="410"/>
                    <a:pt x="751" y="396"/>
                  </a:cubicBezTo>
                  <a:cubicBezTo>
                    <a:pt x="534" y="249"/>
                    <a:pt x="288" y="116"/>
                    <a:pt x="36" y="4"/>
                  </a:cubicBezTo>
                  <a:cubicBezTo>
                    <a:pt x="32" y="2"/>
                    <a:pt x="28" y="1"/>
                    <a:pt x="24" y="1"/>
                  </a:cubicBezTo>
                  <a:close/>
                  <a:moveTo>
                    <a:pt x="773" y="456"/>
                  </a:moveTo>
                  <a:cubicBezTo>
                    <a:pt x="775" y="461"/>
                    <a:pt x="779" y="464"/>
                    <a:pt x="787" y="466"/>
                  </a:cubicBezTo>
                  <a:lnTo>
                    <a:pt x="787" y="466"/>
                  </a:lnTo>
                  <a:cubicBezTo>
                    <a:pt x="782" y="463"/>
                    <a:pt x="777" y="460"/>
                    <a:pt x="773" y="456"/>
                  </a:cubicBezTo>
                  <a:close/>
                  <a:moveTo>
                    <a:pt x="807" y="431"/>
                  </a:moveTo>
                  <a:lnTo>
                    <a:pt x="807" y="431"/>
                  </a:lnTo>
                  <a:cubicBezTo>
                    <a:pt x="807" y="431"/>
                    <a:pt x="814" y="438"/>
                    <a:pt x="814" y="438"/>
                  </a:cubicBezTo>
                  <a:cubicBezTo>
                    <a:pt x="814" y="445"/>
                    <a:pt x="807" y="459"/>
                    <a:pt x="793" y="466"/>
                  </a:cubicBezTo>
                  <a:cubicBezTo>
                    <a:pt x="791" y="466"/>
                    <a:pt x="789" y="466"/>
                    <a:pt x="787" y="466"/>
                  </a:cubicBezTo>
                  <a:lnTo>
                    <a:pt x="787" y="466"/>
                  </a:lnTo>
                  <a:cubicBezTo>
                    <a:pt x="987" y="598"/>
                    <a:pt x="1172" y="738"/>
                    <a:pt x="1340" y="880"/>
                  </a:cubicBezTo>
                  <a:lnTo>
                    <a:pt x="1382" y="880"/>
                  </a:lnTo>
                  <a:cubicBezTo>
                    <a:pt x="1396" y="880"/>
                    <a:pt x="1403" y="894"/>
                    <a:pt x="1403" y="901"/>
                  </a:cubicBezTo>
                  <a:cubicBezTo>
                    <a:pt x="1403" y="908"/>
                    <a:pt x="1396" y="915"/>
                    <a:pt x="1389" y="922"/>
                  </a:cubicBezTo>
                  <a:cubicBezTo>
                    <a:pt x="1592" y="1097"/>
                    <a:pt x="1774" y="1265"/>
                    <a:pt x="1921" y="1419"/>
                  </a:cubicBezTo>
                  <a:cubicBezTo>
                    <a:pt x="2054" y="1552"/>
                    <a:pt x="2160" y="1672"/>
                    <a:pt x="2251" y="1777"/>
                  </a:cubicBezTo>
                  <a:cubicBezTo>
                    <a:pt x="2251" y="1777"/>
                    <a:pt x="2258" y="1784"/>
                    <a:pt x="2265" y="1784"/>
                  </a:cubicBezTo>
                  <a:cubicBezTo>
                    <a:pt x="2272" y="1784"/>
                    <a:pt x="2272" y="1784"/>
                    <a:pt x="2279" y="1777"/>
                  </a:cubicBezTo>
                  <a:cubicBezTo>
                    <a:pt x="2286" y="1770"/>
                    <a:pt x="2286" y="1756"/>
                    <a:pt x="2279" y="1749"/>
                  </a:cubicBezTo>
                  <a:cubicBezTo>
                    <a:pt x="2188" y="1637"/>
                    <a:pt x="2068" y="1510"/>
                    <a:pt x="1935" y="1370"/>
                  </a:cubicBezTo>
                  <a:cubicBezTo>
                    <a:pt x="1648" y="1076"/>
                    <a:pt x="1270" y="732"/>
                    <a:pt x="807" y="431"/>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6" name="Google Shape;2426;p52"/>
            <p:cNvSpPr/>
            <p:nvPr/>
          </p:nvSpPr>
          <p:spPr>
            <a:xfrm>
              <a:off x="9480972" y="3780521"/>
              <a:ext cx="62729" cy="6901"/>
            </a:xfrm>
            <a:custGeom>
              <a:avLst/>
              <a:gdLst/>
              <a:ahLst/>
              <a:cxnLst/>
              <a:rect l="l" t="t" r="r" b="b"/>
              <a:pathLst>
                <a:path w="709" h="78" extrusionOk="0">
                  <a:moveTo>
                    <a:pt x="646" y="1"/>
                  </a:moveTo>
                  <a:cubicBezTo>
                    <a:pt x="442" y="1"/>
                    <a:pt x="232" y="8"/>
                    <a:pt x="22" y="36"/>
                  </a:cubicBezTo>
                  <a:cubicBezTo>
                    <a:pt x="15" y="36"/>
                    <a:pt x="1" y="43"/>
                    <a:pt x="8" y="57"/>
                  </a:cubicBezTo>
                  <a:cubicBezTo>
                    <a:pt x="8" y="71"/>
                    <a:pt x="15" y="78"/>
                    <a:pt x="29" y="78"/>
                  </a:cubicBezTo>
                  <a:cubicBezTo>
                    <a:pt x="195" y="56"/>
                    <a:pt x="365" y="47"/>
                    <a:pt x="533" y="47"/>
                  </a:cubicBezTo>
                  <a:cubicBezTo>
                    <a:pt x="585" y="47"/>
                    <a:pt x="636" y="48"/>
                    <a:pt x="688" y="50"/>
                  </a:cubicBezTo>
                  <a:cubicBezTo>
                    <a:pt x="688" y="50"/>
                    <a:pt x="695" y="43"/>
                    <a:pt x="702" y="43"/>
                  </a:cubicBezTo>
                  <a:cubicBezTo>
                    <a:pt x="702" y="43"/>
                    <a:pt x="709" y="36"/>
                    <a:pt x="709" y="22"/>
                  </a:cubicBezTo>
                  <a:cubicBezTo>
                    <a:pt x="709" y="15"/>
                    <a:pt x="702" y="1"/>
                    <a:pt x="688" y="1"/>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7" name="Google Shape;2427;p52"/>
            <p:cNvSpPr/>
            <p:nvPr/>
          </p:nvSpPr>
          <p:spPr>
            <a:xfrm>
              <a:off x="9479733" y="3708947"/>
              <a:ext cx="11856" cy="35124"/>
            </a:xfrm>
            <a:custGeom>
              <a:avLst/>
              <a:gdLst/>
              <a:ahLst/>
              <a:cxnLst/>
              <a:rect l="l" t="t" r="r" b="b"/>
              <a:pathLst>
                <a:path w="134" h="397" extrusionOk="0">
                  <a:moveTo>
                    <a:pt x="26" y="1"/>
                  </a:moveTo>
                  <a:cubicBezTo>
                    <a:pt x="22" y="1"/>
                    <a:pt x="19" y="2"/>
                    <a:pt x="15" y="4"/>
                  </a:cubicBezTo>
                  <a:cubicBezTo>
                    <a:pt x="8" y="4"/>
                    <a:pt x="1" y="18"/>
                    <a:pt x="1" y="25"/>
                  </a:cubicBezTo>
                  <a:cubicBezTo>
                    <a:pt x="8" y="67"/>
                    <a:pt x="43" y="207"/>
                    <a:pt x="71" y="326"/>
                  </a:cubicBezTo>
                  <a:cubicBezTo>
                    <a:pt x="78" y="340"/>
                    <a:pt x="85" y="361"/>
                    <a:pt x="92" y="382"/>
                  </a:cubicBezTo>
                  <a:cubicBezTo>
                    <a:pt x="92" y="389"/>
                    <a:pt x="99" y="396"/>
                    <a:pt x="113" y="396"/>
                  </a:cubicBezTo>
                  <a:lnTo>
                    <a:pt x="120" y="396"/>
                  </a:lnTo>
                  <a:cubicBezTo>
                    <a:pt x="127" y="389"/>
                    <a:pt x="134" y="375"/>
                    <a:pt x="134" y="368"/>
                  </a:cubicBezTo>
                  <a:cubicBezTo>
                    <a:pt x="134" y="361"/>
                    <a:pt x="127" y="361"/>
                    <a:pt x="127" y="361"/>
                  </a:cubicBezTo>
                  <a:cubicBezTo>
                    <a:pt x="92" y="235"/>
                    <a:pt x="57" y="67"/>
                    <a:pt x="43" y="18"/>
                  </a:cubicBezTo>
                  <a:cubicBezTo>
                    <a:pt x="43" y="7"/>
                    <a:pt x="35" y="1"/>
                    <a:pt x="26" y="1"/>
                  </a:cubicBezTo>
                  <a:close/>
                </a:path>
              </a:pathLst>
            </a:custGeom>
            <a:solidFill>
              <a:srgbClr val="2F13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0" name="TextBox 59"/>
          <p:cNvSpPr txBox="1"/>
          <p:nvPr/>
        </p:nvSpPr>
        <p:spPr>
          <a:xfrm>
            <a:off x="61544" y="2612429"/>
            <a:ext cx="12192000" cy="2113977"/>
          </a:xfrm>
          <a:prstGeom prst="rect">
            <a:avLst/>
          </a:prstGeom>
          <a:noFill/>
        </p:spPr>
        <p:txBody>
          <a:bodyPr wrap="square" rtlCol="0">
            <a:spAutoFit/>
          </a:bodyPr>
          <a:lstStyle/>
          <a:p>
            <a:pPr algn="ctr" defTabSz="1219170">
              <a:lnSpc>
                <a:spcPct val="150000"/>
              </a:lnSpc>
              <a:buClr>
                <a:srgbClr val="000000"/>
              </a:buClr>
            </a:pPr>
            <a:r>
              <a:rPr lang="en-US" sz="4667" b="1" kern="0" dirty="0">
                <a:solidFill>
                  <a:srgbClr val="000000"/>
                </a:solidFill>
                <a:latin typeface="Arial"/>
                <a:cs typeface="Arial"/>
                <a:sym typeface="Arial"/>
              </a:rPr>
              <a:t>CHÀO MỪNG THẦY CÔ VÀ</a:t>
            </a:r>
          </a:p>
          <a:p>
            <a:pPr algn="ctr" defTabSz="1219170">
              <a:lnSpc>
                <a:spcPct val="150000"/>
              </a:lnSpc>
              <a:buClr>
                <a:srgbClr val="000000"/>
              </a:buClr>
            </a:pPr>
            <a:r>
              <a:rPr lang="en-US" sz="4667" b="1" kern="0" dirty="0">
                <a:solidFill>
                  <a:srgbClr val="000000"/>
                </a:solidFill>
                <a:latin typeface="Arial"/>
                <a:cs typeface="Arial"/>
                <a:sym typeface="Arial"/>
              </a:rPr>
              <a:t>CÁC EM </a:t>
            </a:r>
            <a:r>
              <a:rPr lang="en-US" sz="4667" b="1" kern="0">
                <a:solidFill>
                  <a:srgbClr val="000000"/>
                </a:solidFill>
                <a:latin typeface="Arial"/>
                <a:cs typeface="Arial"/>
                <a:sym typeface="Arial"/>
              </a:rPr>
              <a:t>ĐẾN VỚI BÀI </a:t>
            </a:r>
            <a:r>
              <a:rPr lang="en-US" sz="4667" b="1" kern="0" dirty="0">
                <a:solidFill>
                  <a:srgbClr val="000000"/>
                </a:solidFill>
                <a:latin typeface="Arial"/>
                <a:cs typeface="Arial"/>
                <a:sym typeface="Arial"/>
              </a:rPr>
              <a:t>HỌC HÔM NAY!</a:t>
            </a:r>
          </a:p>
        </p:txBody>
      </p:sp>
    </p:spTree>
    <p:extLst>
      <p:ext uri="{BB962C8B-B14F-4D97-AF65-F5344CB8AC3E}">
        <p14:creationId xmlns:p14="http://schemas.microsoft.com/office/powerpoint/2010/main" val="1478242881"/>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46EF91E-4447-BF27-972E-FD21554D6163}"/>
              </a:ext>
            </a:extLst>
          </p:cNvPr>
          <p:cNvGrpSpPr/>
          <p:nvPr/>
        </p:nvGrpSpPr>
        <p:grpSpPr>
          <a:xfrm rot="5400000">
            <a:off x="2599363" y="-2034090"/>
            <a:ext cx="6844592" cy="10926180"/>
            <a:chOff x="-29029" y="2057400"/>
            <a:chExt cx="4384080" cy="3294532"/>
          </a:xfrm>
        </p:grpSpPr>
        <p:sp>
          <p:nvSpPr>
            <p:cNvPr id="16" name="Isosceles Triangle 15">
              <a:extLst>
                <a:ext uri="{FF2B5EF4-FFF2-40B4-BE49-F238E27FC236}">
                  <a16:creationId xmlns:a16="http://schemas.microsoft.com/office/drawing/2014/main" id="{0011EF1E-349B-FA56-FBEE-476CCEB4B69D}"/>
                </a:ext>
              </a:extLst>
            </p:cNvPr>
            <p:cNvSpPr/>
            <p:nvPr/>
          </p:nvSpPr>
          <p:spPr>
            <a:xfrm>
              <a:off x="1069934" y="3704668"/>
              <a:ext cx="2174392" cy="1647264"/>
            </a:xfrm>
            <a:prstGeom prst="triangle">
              <a:avLst/>
            </a:prstGeom>
            <a:solidFill>
              <a:schemeClr val="accent4"/>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758EFABD-FF64-77F0-721F-8139370C09E1}"/>
                </a:ext>
              </a:extLst>
            </p:cNvPr>
            <p:cNvSpPr/>
            <p:nvPr/>
          </p:nvSpPr>
          <p:spPr>
            <a:xfrm rot="10800000">
              <a:off x="1046401" y="2057400"/>
              <a:ext cx="2197923" cy="1647264"/>
            </a:xfrm>
            <a:prstGeom prst="triangl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619F6337-B793-6EE3-CC04-89CFD261DCB2}"/>
                </a:ext>
              </a:extLst>
            </p:cNvPr>
            <p:cNvSpPr/>
            <p:nvPr/>
          </p:nvSpPr>
          <p:spPr>
            <a:xfrm>
              <a:off x="-29028" y="2057402"/>
              <a:ext cx="2174392" cy="1647264"/>
            </a:xfrm>
            <a:prstGeom prst="triangle">
              <a:avLst/>
            </a:prstGeom>
            <a:solidFill>
              <a:schemeClr val="accent4">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19BCDDA0-4985-01A6-2D7C-B726EB6DF1B4}"/>
                </a:ext>
              </a:extLst>
            </p:cNvPr>
            <p:cNvSpPr/>
            <p:nvPr/>
          </p:nvSpPr>
          <p:spPr>
            <a:xfrm rot="10800000">
              <a:off x="-29029" y="3704668"/>
              <a:ext cx="2197923" cy="1647264"/>
            </a:xfrm>
            <a:prstGeom prst="triangle">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A0BC7EED-FA9D-827C-9A2B-E5CA5D53CA4E}"/>
                </a:ext>
              </a:extLst>
            </p:cNvPr>
            <p:cNvSpPr/>
            <p:nvPr/>
          </p:nvSpPr>
          <p:spPr>
            <a:xfrm>
              <a:off x="2157127" y="2057402"/>
              <a:ext cx="2174392" cy="1647264"/>
            </a:xfrm>
            <a:prstGeom prst="triangle">
              <a:avLst/>
            </a:prstGeom>
            <a:solidFill>
              <a:schemeClr val="accent1">
                <a:lumMod val="40000"/>
                <a:lumOff val="6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454999D8-AA3E-5E18-6361-9FFE0E7D949E}"/>
                </a:ext>
              </a:extLst>
            </p:cNvPr>
            <p:cNvSpPr/>
            <p:nvPr/>
          </p:nvSpPr>
          <p:spPr>
            <a:xfrm rot="10800000">
              <a:off x="2157128" y="3704660"/>
              <a:ext cx="2197923" cy="1647264"/>
            </a:xfrm>
            <a:prstGeom prst="triangle">
              <a:avLst/>
            </a:prstGeom>
            <a:solidFill>
              <a:schemeClr val="accent5"/>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30EBFCE5-3040-F8FC-CB36-C7B8B7E0EA55}"/>
              </a:ext>
            </a:extLst>
          </p:cNvPr>
          <p:cNvSpPr txBox="1"/>
          <p:nvPr/>
        </p:nvSpPr>
        <p:spPr>
          <a:xfrm rot="20636697">
            <a:off x="2011436" y="421015"/>
            <a:ext cx="1902759"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Nghiệp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vụ</a:t>
            </a:r>
            <a:endParaRPr lang="en-US" sz="2800" b="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E301EE1B-0268-BFCB-FF77-B13283C1EC14}"/>
              </a:ext>
            </a:extLst>
          </p:cNvPr>
          <p:cNvSpPr txBox="1"/>
          <p:nvPr/>
        </p:nvSpPr>
        <p:spPr>
          <a:xfrm rot="990459">
            <a:off x="8351505" y="481602"/>
            <a:ext cx="1902759" cy="523220"/>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Kĩ</a:t>
            </a:r>
            <a:r>
              <a:rPr lang="en-US" sz="24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endParaRPr lang="en-US" sz="2400" b="1"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A46D7D-F443-C10C-781E-98D681BF740C}"/>
              </a:ext>
            </a:extLst>
          </p:cNvPr>
          <p:cNvSpPr txBox="1"/>
          <p:nvPr/>
        </p:nvSpPr>
        <p:spPr>
          <a:xfrm rot="16200000">
            <a:off x="-641196" y="2788760"/>
            <a:ext cx="1902759"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Quản </a:t>
            </a:r>
            <a:r>
              <a:rPr lang="en-US" sz="2800" b="1" dirty="0" err="1">
                <a:latin typeface="Times New Roman" panose="02020603050405020304" pitchFamily="18" charset="0"/>
                <a:cs typeface="Times New Roman" panose="02020603050405020304" pitchFamily="18" charset="0"/>
              </a:rPr>
              <a:t>lí</a:t>
            </a:r>
            <a:endParaRPr lang="en-US" sz="2800"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32CB3A39-BC4F-3607-4A0B-8FFAA69CE9F8}"/>
              </a:ext>
            </a:extLst>
          </p:cNvPr>
          <p:cNvSpPr txBox="1"/>
          <p:nvPr/>
        </p:nvSpPr>
        <p:spPr>
          <a:xfrm rot="979657">
            <a:off x="2219204" y="5983778"/>
            <a:ext cx="1902759"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endParaRPr lang="en-US" sz="2800" b="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63DD1691-4FFA-2A31-37FD-A3CD5EA385C9}"/>
              </a:ext>
            </a:extLst>
          </p:cNvPr>
          <p:cNvSpPr txBox="1"/>
          <p:nvPr/>
        </p:nvSpPr>
        <p:spPr>
          <a:xfrm rot="20461907">
            <a:off x="8653259" y="5799111"/>
            <a:ext cx="1902759"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endParaRPr lang="en-US" sz="2800"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24EF85BE-DBA7-7F6F-B206-1A141BF09567}"/>
              </a:ext>
            </a:extLst>
          </p:cNvPr>
          <p:cNvSpPr txBox="1"/>
          <p:nvPr/>
        </p:nvSpPr>
        <p:spPr>
          <a:xfrm rot="5400000">
            <a:off x="10712933" y="3751322"/>
            <a:ext cx="2337770"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Nghiên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cứu</a:t>
            </a:r>
            <a:endParaRPr lang="en-US" sz="2800" b="1"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C4D64C7E-F344-A208-7758-D996AE6DB344}"/>
              </a:ext>
            </a:extLst>
          </p:cNvPr>
          <p:cNvSpPr txBox="1"/>
          <p:nvPr/>
        </p:nvSpPr>
        <p:spPr>
          <a:xfrm>
            <a:off x="2243288" y="1013067"/>
            <a:ext cx="3872293" cy="1400383"/>
          </a:xfrm>
          <a:prstGeom prst="rect">
            <a:avLst/>
          </a:prstGeom>
          <a:noFill/>
        </p:spPr>
        <p:txBody>
          <a:bodyPr wrap="square">
            <a:spAutoFit/>
          </a:bodyPr>
          <a:lstStyle/>
          <a:p>
            <a:pPr algn="just"/>
            <a:r>
              <a:rPr lang="vi-VN" sz="1700" dirty="0">
                <a:latin typeface="Times New Roman" panose="02020603050405020304" pitchFamily="18" charset="0"/>
                <a:cs typeface="Times New Roman" panose="02020603050405020304" pitchFamily="18" charset="0"/>
              </a:rPr>
              <a:t>- Có đầu óc sắp xếp, tổ chức, tính cẩn thận, đáng tin cậy.</a:t>
            </a:r>
            <a:endParaRPr lang="en-US" sz="1700" dirty="0">
              <a:latin typeface="Times New Roman" panose="02020603050405020304" pitchFamily="18" charset="0"/>
              <a:cs typeface="Times New Roman" panose="02020603050405020304" pitchFamily="18" charset="0"/>
            </a:endParaRPr>
          </a:p>
          <a:p>
            <a:pPr algn="just"/>
            <a:r>
              <a:rPr lang="vi-VN" sz="1700" dirty="0">
                <a:latin typeface="Times New Roman" panose="02020603050405020304" pitchFamily="18" charset="0"/>
                <a:cs typeface="Times New Roman" panose="02020603050405020304" pitchFamily="18" charset="0"/>
              </a:rPr>
              <a:t>- Thích công việc lưu trữ, cập nhật thông tin, thích làm việc với dữ liệu, con số.</a:t>
            </a:r>
          </a:p>
          <a:p>
            <a:pPr algn="just"/>
            <a:r>
              <a:rPr lang="vi-VN" sz="1700" dirty="0">
                <a:latin typeface="Times New Roman" panose="02020603050405020304" pitchFamily="18" charset="0"/>
                <a:cs typeface="Times New Roman" panose="02020603050405020304" pitchFamily="18" charset="0"/>
              </a:rPr>
              <a:t>- Thường đặt mục tiêu trong cuộc sống.</a:t>
            </a:r>
          </a:p>
        </p:txBody>
      </p:sp>
      <p:sp>
        <p:nvSpPr>
          <p:cNvPr id="40" name="TextBox 39">
            <a:extLst>
              <a:ext uri="{FF2B5EF4-FFF2-40B4-BE49-F238E27FC236}">
                <a16:creationId xmlns:a16="http://schemas.microsoft.com/office/drawing/2014/main" id="{577392D7-F048-1BEC-5F27-3182D6172541}"/>
              </a:ext>
            </a:extLst>
          </p:cNvPr>
          <p:cNvSpPr txBox="1"/>
          <p:nvPr/>
        </p:nvSpPr>
        <p:spPr>
          <a:xfrm>
            <a:off x="6209504" y="1107186"/>
            <a:ext cx="3141343" cy="1477328"/>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chóng</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 Thao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móc</a:t>
            </a:r>
            <a:r>
              <a:rPr lang="en-US" dirty="0">
                <a:latin typeface="Times New Roman" panose="02020603050405020304" pitchFamily="18" charset="0"/>
                <a:cs typeface="Times New Roman" panose="02020603050405020304" pitchFamily="18" charset="0"/>
              </a:rPr>
              <a:t>.</a:t>
            </a:r>
          </a:p>
        </p:txBody>
      </p:sp>
      <p:sp>
        <p:nvSpPr>
          <p:cNvPr id="44" name="TextBox 43">
            <a:extLst>
              <a:ext uri="{FF2B5EF4-FFF2-40B4-BE49-F238E27FC236}">
                <a16:creationId xmlns:a16="http://schemas.microsoft.com/office/drawing/2014/main" id="{6FF9F771-D4BB-C158-208D-FB71AB6A0C62}"/>
              </a:ext>
            </a:extLst>
          </p:cNvPr>
          <p:cNvSpPr txBox="1"/>
          <p:nvPr/>
        </p:nvSpPr>
        <p:spPr>
          <a:xfrm>
            <a:off x="6021672" y="4411165"/>
            <a:ext cx="3335915" cy="1754326"/>
          </a:xfrm>
          <a:prstGeom prst="rect">
            <a:avLst/>
          </a:prstGeom>
          <a:noFill/>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 Dễ xúc động, có óc tưởng tượng phong phú; thích tự do.</a:t>
            </a:r>
          </a:p>
          <a:p>
            <a:r>
              <a:rPr lang="vi-VN" dirty="0">
                <a:solidFill>
                  <a:srgbClr val="FF0000"/>
                </a:solidFill>
                <a:latin typeface="Times New Roman" panose="02020603050405020304" pitchFamily="18" charset="0"/>
                <a:cs typeface="Times New Roman" panose="02020603050405020304" pitchFamily="18" charset="0"/>
              </a:rPr>
              <a:t>- Thích chụp hình, vẽ tranh, chơi nhạc cụ.</a:t>
            </a:r>
          </a:p>
          <a:p>
            <a:r>
              <a:rPr lang="vi-VN" dirty="0">
                <a:solidFill>
                  <a:srgbClr val="FF0000"/>
                </a:solidFill>
                <a:latin typeface="Times New Roman" panose="02020603050405020304" pitchFamily="18" charset="0"/>
                <a:cs typeface="Times New Roman" panose="02020603050405020304" pitchFamily="18" charset="0"/>
              </a:rPr>
              <a:t>- Thích các công việc mang tính sáng tạo.</a:t>
            </a:r>
          </a:p>
        </p:txBody>
      </p:sp>
      <p:sp>
        <p:nvSpPr>
          <p:cNvPr id="46" name="TextBox 45">
            <a:extLst>
              <a:ext uri="{FF2B5EF4-FFF2-40B4-BE49-F238E27FC236}">
                <a16:creationId xmlns:a16="http://schemas.microsoft.com/office/drawing/2014/main" id="{9AD1A4A1-9661-EB6E-9E25-6592ABFF9873}"/>
              </a:ext>
            </a:extLst>
          </p:cNvPr>
          <p:cNvSpPr txBox="1"/>
          <p:nvPr/>
        </p:nvSpPr>
        <p:spPr>
          <a:xfrm>
            <a:off x="8059197" y="2662782"/>
            <a:ext cx="3335915" cy="1477328"/>
          </a:xfrm>
          <a:prstGeom prst="rect">
            <a:avLst/>
          </a:prstGeom>
          <a:noFill/>
        </p:spPr>
        <p:txBody>
          <a:bodyPr wrap="square">
            <a:spAutoFit/>
          </a:bodyPr>
          <a:lstStyle/>
          <a:p>
            <a:pPr algn="just"/>
            <a:r>
              <a:rPr lang="vi-VN" dirty="0">
                <a:latin typeface="Times New Roman" panose="02020603050405020304" pitchFamily="18" charset="0"/>
                <a:cs typeface="Times New Roman" panose="02020603050405020304" pitchFamily="18" charset="0"/>
              </a:rPr>
              <a:t>- Thích tìm hiểu, khám phá nhiều vấn đề mới; có khả năng phân tích vấn đề, tư duy mạch lạc.</a:t>
            </a:r>
          </a:p>
          <a:p>
            <a:pPr algn="just"/>
            <a:r>
              <a:rPr lang="vi-VN" dirty="0">
                <a:latin typeface="Times New Roman" panose="02020603050405020304" pitchFamily="18" charset="0"/>
                <a:cs typeface="Times New Roman" panose="02020603050405020304" pitchFamily="18" charset="0"/>
              </a:rPr>
              <a:t>- Thích điều tra, phân loại, khái quát và tổng hợp vấn đề. </a:t>
            </a:r>
          </a:p>
        </p:txBody>
      </p:sp>
      <p:sp>
        <p:nvSpPr>
          <p:cNvPr id="48" name="TextBox 47">
            <a:extLst>
              <a:ext uri="{FF2B5EF4-FFF2-40B4-BE49-F238E27FC236}">
                <a16:creationId xmlns:a16="http://schemas.microsoft.com/office/drawing/2014/main" id="{6476944C-5021-03A6-A7E0-255683775A6A}"/>
              </a:ext>
            </a:extLst>
          </p:cNvPr>
          <p:cNvSpPr txBox="1"/>
          <p:nvPr/>
        </p:nvSpPr>
        <p:spPr>
          <a:xfrm>
            <a:off x="2729112" y="4288102"/>
            <a:ext cx="3292547" cy="1754326"/>
          </a:xfrm>
          <a:prstGeom prst="rect">
            <a:avLst/>
          </a:prstGeom>
          <a:noFill/>
        </p:spPr>
        <p:txBody>
          <a:bodyPr wrap="square">
            <a:spAutoFit/>
          </a:bodyPr>
          <a:lstStyle/>
          <a:p>
            <a:pPr algn="just"/>
            <a:r>
              <a:rPr lang="vi-VN" dirty="0">
                <a:solidFill>
                  <a:schemeClr val="bg1"/>
                </a:solidFill>
                <a:latin typeface="Times New Roman" panose="02020603050405020304" pitchFamily="18" charset="0"/>
                <a:cs typeface="Times New Roman" panose="02020603050405020304" pitchFamily="18" charset="0"/>
              </a:rPr>
              <a:t>- Thích giúp đỡ người khác, thích gặp gỡ làm việc với con người; có khả năng lắng nghe.</a:t>
            </a:r>
          </a:p>
          <a:p>
            <a:pPr algn="just"/>
            <a:r>
              <a:rPr lang="vi-VN" dirty="0">
                <a:solidFill>
                  <a:schemeClr val="bg1"/>
                </a:solidFill>
                <a:latin typeface="Times New Roman" panose="02020603050405020304" pitchFamily="18" charset="0"/>
                <a:cs typeface="Times New Roman" panose="02020603050405020304" pitchFamily="18" charset="0"/>
              </a:rPr>
              <a:t>- Thích các hoạt động vì mục tiêu cộng đồng, mong muốn đóng góp cho xã hội.</a:t>
            </a:r>
          </a:p>
        </p:txBody>
      </p:sp>
      <p:sp>
        <p:nvSpPr>
          <p:cNvPr id="50" name="TextBox 49">
            <a:extLst>
              <a:ext uri="{FF2B5EF4-FFF2-40B4-BE49-F238E27FC236}">
                <a16:creationId xmlns:a16="http://schemas.microsoft.com/office/drawing/2014/main" id="{0DA45C0C-D8DA-5F6B-E6D3-D8211CD91BD7}"/>
              </a:ext>
            </a:extLst>
          </p:cNvPr>
          <p:cNvSpPr txBox="1"/>
          <p:nvPr/>
        </p:nvSpPr>
        <p:spPr>
          <a:xfrm>
            <a:off x="614438" y="2391209"/>
            <a:ext cx="2343150" cy="2308324"/>
          </a:xfrm>
          <a:prstGeom prst="rect">
            <a:avLst/>
          </a:prstGeom>
          <a:noFill/>
        </p:spPr>
        <p:txBody>
          <a:bodyPr wrap="square">
            <a:spAutoFit/>
          </a:bodyPr>
          <a:lstStyle/>
          <a:p>
            <a:pPr algn="just"/>
            <a:r>
              <a:rPr lang="vi-VN" dirty="0">
                <a:latin typeface="Times New Roman" panose="02020603050405020304" pitchFamily="18" charset="0"/>
                <a:cs typeface="Times New Roman" panose="02020603050405020304" pitchFamily="18" charset="0"/>
              </a:rPr>
              <a:t>- Có tính phiêu lưu mạo hiểm, có tính quyết đoán, năng động.</a:t>
            </a:r>
          </a:p>
          <a:p>
            <a:pPr algn="just"/>
            <a:r>
              <a:rPr lang="vi-VN" dirty="0">
                <a:latin typeface="Times New Roman" panose="02020603050405020304" pitchFamily="18" charset="0"/>
                <a:cs typeface="Times New Roman" panose="02020603050405020304" pitchFamily="18" charset="0"/>
              </a:rPr>
              <a:t>- Có khả năng thuyết phục.</a:t>
            </a:r>
          </a:p>
          <a:p>
            <a:pPr algn="just"/>
            <a:r>
              <a:rPr lang="vi-VN" dirty="0">
                <a:latin typeface="Times New Roman" panose="02020603050405020304" pitchFamily="18" charset="0"/>
                <a:cs typeface="Times New Roman" panose="02020603050405020304" pitchFamily="18" charset="0"/>
              </a:rPr>
              <a:t>- Thích cạnh tranh, muốn người khác phải nể phục.</a:t>
            </a:r>
          </a:p>
        </p:txBody>
      </p:sp>
    </p:spTree>
    <p:extLst>
      <p:ext uri="{BB962C8B-B14F-4D97-AF65-F5344CB8AC3E}">
        <p14:creationId xmlns:p14="http://schemas.microsoft.com/office/powerpoint/2010/main" val="31201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arn(inVertical)">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arn(inVertical)">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down)">
                                      <p:cBhvr>
                                        <p:cTn id="29" dur="5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4" grpId="0"/>
      <p:bldP spid="46"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798490" y="4954134"/>
            <a:ext cx="10315977" cy="1250022"/>
          </a:xfrm>
          <a:prstGeom prst="rect">
            <a:avLst/>
          </a:prstGeom>
          <a:noFill/>
        </p:spPr>
        <p:txBody>
          <a:bodyPr wrap="square" rtlCol="0">
            <a:spAutoFit/>
          </a:bodyPr>
          <a:lstStyle/>
          <a:p>
            <a:pPr algn="just">
              <a:lnSpc>
                <a:spcPct val="150000"/>
              </a:lnSpc>
            </a:pPr>
            <a:r>
              <a:rPr lang="vi-VN" sz="2667" dirty="0">
                <a:solidFill>
                  <a:srgbClr val="FF0000"/>
                </a:solidFill>
                <a:latin typeface="Times New Roman" panose="02020603050405020304" pitchFamily="18" charset="0"/>
                <a:cs typeface="Times New Roman" panose="02020603050405020304" pitchFamily="18" charset="0"/>
              </a:rPr>
              <a:t>►</a:t>
            </a:r>
            <a:r>
              <a:rPr lang="en-US" sz="2667" dirty="0">
                <a:solidFill>
                  <a:srgbClr val="FF0000"/>
                </a:solidFill>
                <a:latin typeface="Times New Roman" panose="02020603050405020304" pitchFamily="18" charset="0"/>
                <a:cs typeface="Times New Roman" panose="02020603050405020304" pitchFamily="18" charset="0"/>
              </a:rPr>
              <a:t> </a:t>
            </a:r>
            <a:r>
              <a:rPr lang="vi-VN" sz="2667" dirty="0">
                <a:solidFill>
                  <a:srgbClr val="FF0000"/>
                </a:solidFill>
                <a:latin typeface="Times New Roman" panose="02020603050405020304" pitchFamily="18" charset="0"/>
                <a:cs typeface="Times New Roman" panose="02020603050405020304" pitchFamily="18" charset="0"/>
              </a:rPr>
              <a:t>Trong thực tế, có nhiều người không nằm trọn trong một nhóm tính cách mà kết hợp của hai hay ba nhóm tính cách khác nhau.</a:t>
            </a:r>
            <a:endParaRPr lang="en-US" sz="2667" dirty="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CC334E8-6A7B-0D84-C74D-2407F039C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189" y="1121016"/>
            <a:ext cx="3485513" cy="3692783"/>
          </a:xfrm>
          <a:prstGeom prst="rect">
            <a:avLst/>
          </a:prstGeom>
        </p:spPr>
      </p:pic>
      <p:sp>
        <p:nvSpPr>
          <p:cNvPr id="3" name="TextBox 2">
            <a:extLst>
              <a:ext uri="{FF2B5EF4-FFF2-40B4-BE49-F238E27FC236}">
                <a16:creationId xmlns:a16="http://schemas.microsoft.com/office/drawing/2014/main" id="{9443257A-F832-7BB6-EF51-7D98A7852A48}"/>
              </a:ext>
            </a:extLst>
          </p:cNvPr>
          <p:cNvSpPr txBox="1"/>
          <p:nvPr/>
        </p:nvSpPr>
        <p:spPr>
          <a:xfrm>
            <a:off x="2" y="248141"/>
            <a:ext cx="12191999" cy="707886"/>
          </a:xfrm>
          <a:prstGeom prst="rect">
            <a:avLst/>
          </a:prstGeom>
          <a:noFill/>
        </p:spPr>
        <p:txBody>
          <a:bodyPr wrap="square" rtlCol="0">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1. </a:t>
            </a:r>
            <a:r>
              <a:rPr lang="en-US" sz="4000" b="1" dirty="0" err="1">
                <a:solidFill>
                  <a:srgbClr val="C00000"/>
                </a:solidFill>
                <a:latin typeface="Times New Roman" panose="02020603050405020304" pitchFamily="18" charset="0"/>
                <a:cs typeface="Times New Roman" panose="02020603050405020304" pitchFamily="18" charset="0"/>
              </a:rPr>
              <a:t>Lí</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thuyết</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mật</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mã</a:t>
            </a:r>
            <a:r>
              <a:rPr lang="en-US" sz="4000" b="1" dirty="0">
                <a:solidFill>
                  <a:srgbClr val="C00000"/>
                </a:solidFill>
                <a:latin typeface="Times New Roman" panose="02020603050405020304" pitchFamily="18" charset="0"/>
                <a:cs typeface="Times New Roman" panose="02020603050405020304" pitchFamily="18" charset="0"/>
              </a:rPr>
              <a:t> Holland</a:t>
            </a:r>
          </a:p>
        </p:txBody>
      </p:sp>
      <p:pic>
        <p:nvPicPr>
          <p:cNvPr id="4" name="Picture 8" descr="bluline[1]">
            <a:extLst>
              <a:ext uri="{FF2B5EF4-FFF2-40B4-BE49-F238E27FC236}">
                <a16:creationId xmlns:a16="http://schemas.microsoft.com/office/drawing/2014/main" id="{CB39CD07-C0FC-34AE-1A65-393DAAAA2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luline[1]">
            <a:extLst>
              <a:ext uri="{FF2B5EF4-FFF2-40B4-BE49-F238E27FC236}">
                <a16:creationId xmlns:a16="http://schemas.microsoft.com/office/drawing/2014/main" id="{54E16743-F798-707D-D9CE-81C511ECF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luline[1]">
            <a:extLst>
              <a:ext uri="{FF2B5EF4-FFF2-40B4-BE49-F238E27FC236}">
                <a16:creationId xmlns:a16="http://schemas.microsoft.com/office/drawing/2014/main" id="{85D81BD7-DA7C-DBEB-5C54-BA3C94C46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26" y="55895"/>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bluline[1]">
            <a:extLst>
              <a:ext uri="{FF2B5EF4-FFF2-40B4-BE49-F238E27FC236}">
                <a16:creationId xmlns:a16="http://schemas.microsoft.com/office/drawing/2014/main" id="{F331DF2C-0837-52E2-A769-DAB12DF0B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25800" y="3347621"/>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37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100" y="1720109"/>
            <a:ext cx="3485513" cy="3692783"/>
          </a:xfrm>
          <a:prstGeom prst="rect">
            <a:avLst/>
          </a:prstGeom>
        </p:spPr>
      </p:pic>
      <p:grpSp>
        <p:nvGrpSpPr>
          <p:cNvPr id="10" name="Group 9"/>
          <p:cNvGrpSpPr/>
          <p:nvPr/>
        </p:nvGrpSpPr>
        <p:grpSpPr>
          <a:xfrm>
            <a:off x="3614623" y="0"/>
            <a:ext cx="4681676" cy="1137920"/>
            <a:chOff x="1505243" y="-1998"/>
            <a:chExt cx="3511257" cy="853440"/>
          </a:xfrm>
        </p:grpSpPr>
        <p:sp>
          <p:nvSpPr>
            <p:cNvPr id="11" name="Rectangle 10"/>
            <p:cNvSpPr/>
            <p:nvPr/>
          </p:nvSpPr>
          <p:spPr>
            <a:xfrm>
              <a:off x="1707174" y="-1998"/>
              <a:ext cx="45719" cy="2947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2" name="Rectangle 11"/>
            <p:cNvSpPr/>
            <p:nvPr/>
          </p:nvSpPr>
          <p:spPr>
            <a:xfrm>
              <a:off x="4768850" y="-1998"/>
              <a:ext cx="45719" cy="2947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3" name="Rounded Rectangle 12"/>
            <p:cNvSpPr/>
            <p:nvPr/>
          </p:nvSpPr>
          <p:spPr>
            <a:xfrm>
              <a:off x="1505243" y="159657"/>
              <a:ext cx="3511257" cy="691785"/>
            </a:xfrm>
            <a:prstGeom prst="round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667" b="1">
                  <a:solidFill>
                    <a:srgbClr val="000000"/>
                  </a:solidFill>
                  <a:latin typeface="Times New Roman" panose="02020603050405020304" pitchFamily="18" charset="0"/>
                  <a:cs typeface="Times New Roman" panose="02020603050405020304" pitchFamily="18" charset="0"/>
                </a:rPr>
                <a:t>Ý NGHĨA</a:t>
              </a:r>
            </a:p>
          </p:txBody>
        </p:sp>
      </p:grpSp>
      <p:sp>
        <p:nvSpPr>
          <p:cNvPr id="14" name="TextBox 13"/>
          <p:cNvSpPr txBox="1"/>
          <p:nvPr/>
        </p:nvSpPr>
        <p:spPr>
          <a:xfrm>
            <a:off x="1321531" y="1578545"/>
            <a:ext cx="5808740" cy="1247649"/>
          </a:xfrm>
          <a:prstGeom prst="rect">
            <a:avLst/>
          </a:prstGeom>
          <a:noFill/>
        </p:spPr>
        <p:txBody>
          <a:bodyPr wrap="square" rtlCol="0">
            <a:spAutoFit/>
          </a:bodyPr>
          <a:lstStyle/>
          <a:p>
            <a:pPr marL="457189" indent="-457189" algn="just">
              <a:lnSpc>
                <a:spcPct val="150000"/>
              </a:lnSpc>
              <a:buFont typeface="Wingdings" panose="05000000000000000000" pitchFamily="2" charset="2"/>
              <a:buChar char="Ø"/>
            </a:pPr>
            <a:r>
              <a:rPr lang="en-US" sz="2667" dirty="0" err="1">
                <a:latin typeface="Times New Roman" panose="02020603050405020304" pitchFamily="18" charset="0"/>
                <a:cs typeface="Times New Roman" panose="02020603050405020304" pitchFamily="18" charset="0"/>
              </a:rPr>
              <a:t>Tìm</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hiểu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và</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nhận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thức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rõ</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về</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các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đặc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điểm</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tính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cách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của</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bản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thân</a:t>
            </a:r>
            <a:r>
              <a:rPr lang="en-US" sz="2667" dirty="0">
                <a:latin typeface="Times New Roman" panose="02020603050405020304" pitchFamily="18" charset="0"/>
                <a:cs typeface="Times New Roman" panose="02020603050405020304" pitchFamily="18" charset="0"/>
              </a:rPr>
              <a:t>.</a:t>
            </a:r>
          </a:p>
        </p:txBody>
      </p:sp>
      <p:sp>
        <p:nvSpPr>
          <p:cNvPr id="15" name="TextBox 14"/>
          <p:cNvSpPr txBox="1"/>
          <p:nvPr/>
        </p:nvSpPr>
        <p:spPr>
          <a:xfrm>
            <a:off x="1328659" y="3175327"/>
            <a:ext cx="5808740" cy="1247649"/>
          </a:xfrm>
          <a:prstGeom prst="rect">
            <a:avLst/>
          </a:prstGeom>
          <a:noFill/>
        </p:spPr>
        <p:txBody>
          <a:bodyPr wrap="square" rtlCol="0">
            <a:spAutoFit/>
          </a:bodyPr>
          <a:lstStyle/>
          <a:p>
            <a:pPr marL="457189" indent="-457189" algn="just">
              <a:lnSpc>
                <a:spcPct val="150000"/>
              </a:lnSpc>
              <a:buFont typeface="Wingdings" panose="05000000000000000000" pitchFamily="2" charset="2"/>
              <a:buChar char="Ø"/>
            </a:pPr>
            <a:r>
              <a:rPr lang="vi-VN" sz="2667" dirty="0">
                <a:latin typeface="Times New Roman" panose="02020603050405020304" pitchFamily="18" charset="0"/>
                <a:cs typeface="Times New Roman" panose="02020603050405020304" pitchFamily="18" charset="0"/>
              </a:rPr>
              <a:t>Đối chiếu môi trường làm việc tương ứng.</a:t>
            </a:r>
            <a:endParaRPr lang="en-US" sz="2667" dirty="0">
              <a:latin typeface="Times New Roman" panose="02020603050405020304" pitchFamily="18" charset="0"/>
              <a:cs typeface="Times New Roman" panose="02020603050405020304" pitchFamily="18" charset="0"/>
            </a:endParaRPr>
          </a:p>
        </p:txBody>
      </p:sp>
      <p:sp>
        <p:nvSpPr>
          <p:cNvPr id="2" name="Right Brace 1"/>
          <p:cNvSpPr/>
          <p:nvPr/>
        </p:nvSpPr>
        <p:spPr>
          <a:xfrm flipH="1">
            <a:off x="855134" y="1720109"/>
            <a:ext cx="397933" cy="2733359"/>
          </a:xfrm>
          <a:prstGeom prst="rightBrace">
            <a:avLst>
              <a:gd name="adj1" fmla="val 47015"/>
              <a:gd name="adj2" fmla="val 50000"/>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1150592" y="4990233"/>
            <a:ext cx="7215056" cy="1417320"/>
            <a:chOff x="5749180" y="1162002"/>
            <a:chExt cx="5411292" cy="1062990"/>
          </a:xfrm>
        </p:grpSpPr>
        <p:sp>
          <p:nvSpPr>
            <p:cNvPr id="22" name="Rounded Rectangle 21"/>
            <p:cNvSpPr/>
            <p:nvPr/>
          </p:nvSpPr>
          <p:spPr>
            <a:xfrm>
              <a:off x="6347436" y="1162002"/>
              <a:ext cx="4813036" cy="1062990"/>
            </a:xfrm>
            <a:prstGeom prst="roundRect">
              <a:avLst>
                <a:gd name="adj" fmla="val 14900"/>
              </a:avLst>
            </a:prstGeom>
            <a:solidFill>
              <a:schemeClr val="accent4"/>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667" dirty="0">
                  <a:solidFill>
                    <a:srgbClr val="000000"/>
                  </a:solidFill>
                  <a:latin typeface="Times New Roman" panose="02020603050405020304" pitchFamily="18" charset="0"/>
                  <a:cs typeface="Times New Roman" panose="02020603050405020304" pitchFamily="18" charset="0"/>
                </a:rPr>
                <a:t>Cơ sở để định hướng chọn nghề nghiệp hay ngành học tương lai.</a:t>
              </a:r>
              <a:endParaRPr lang="en-US" sz="2667" dirty="0">
                <a:solidFill>
                  <a:srgbClr val="000000"/>
                </a:solidFill>
                <a:latin typeface="Times New Roman" panose="02020603050405020304" pitchFamily="18" charset="0"/>
                <a:cs typeface="Times New Roman" panose="02020603050405020304" pitchFamily="18" charset="0"/>
              </a:endParaRPr>
            </a:p>
          </p:txBody>
        </p:sp>
        <p:sp>
          <p:nvSpPr>
            <p:cNvPr id="23" name="Right Arrow 22"/>
            <p:cNvSpPr/>
            <p:nvPr/>
          </p:nvSpPr>
          <p:spPr>
            <a:xfrm>
              <a:off x="5749180" y="1680655"/>
              <a:ext cx="376517" cy="34623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grpSp>
      <p:pic>
        <p:nvPicPr>
          <p:cNvPr id="3" name="Picture 8" descr="bluline[1]">
            <a:extLst>
              <a:ext uri="{FF2B5EF4-FFF2-40B4-BE49-F238E27FC236}">
                <a16:creationId xmlns:a16="http://schemas.microsoft.com/office/drawing/2014/main" id="{B30B730F-A9BA-D7A8-8B7F-54DC099A8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luline[1]">
            <a:extLst>
              <a:ext uri="{FF2B5EF4-FFF2-40B4-BE49-F238E27FC236}">
                <a16:creationId xmlns:a16="http://schemas.microsoft.com/office/drawing/2014/main" id="{6B70B61E-0BC1-E715-5502-273789F25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bluline[1]">
            <a:extLst>
              <a:ext uri="{FF2B5EF4-FFF2-40B4-BE49-F238E27FC236}">
                <a16:creationId xmlns:a16="http://schemas.microsoft.com/office/drawing/2014/main" id="{2A8B7482-D23D-AEC5-FC0F-7ADC4E972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26" y="55895"/>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luline[1]">
            <a:extLst>
              <a:ext uri="{FF2B5EF4-FFF2-40B4-BE49-F238E27FC236}">
                <a16:creationId xmlns:a16="http://schemas.microsoft.com/office/drawing/2014/main" id="{78786966-37DC-2BE1-AF7D-A892897E6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25800" y="3347621"/>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03222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outHorizontal)">
                                      <p:cBhvr>
                                        <p:cTn id="24" dur="500"/>
                                        <p:tgtEl>
                                          <p:spTgt spid="2"/>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349741"/>
            <a:ext cx="12191999" cy="707886"/>
          </a:xfrm>
          <a:prstGeom prst="rect">
            <a:avLst/>
          </a:prstGeom>
          <a:noFill/>
        </p:spPr>
        <p:txBody>
          <a:bodyPr wrap="square" rtlCol="0">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2. </a:t>
            </a:r>
            <a:r>
              <a:rPr lang="en-US" sz="4000" b="1" dirty="0" err="1">
                <a:solidFill>
                  <a:srgbClr val="C00000"/>
                </a:solidFill>
                <a:latin typeface="Times New Roman" panose="02020603050405020304" pitchFamily="18" charset="0"/>
                <a:cs typeface="Times New Roman" panose="02020603050405020304" pitchFamily="18" charset="0"/>
              </a:rPr>
              <a:t>Lí</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thuyết</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cây</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nghề</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nghiệp</a:t>
            </a:r>
            <a:r>
              <a:rPr lang="en-US" sz="4000" b="1" dirty="0">
                <a:solidFill>
                  <a:srgbClr val="C00000"/>
                </a:solidFill>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1" y="1377716"/>
            <a:ext cx="4221772" cy="5041448"/>
          </a:xfrm>
          <a:prstGeom prst="rect">
            <a:avLst/>
          </a:prstGeom>
        </p:spPr>
      </p:pic>
      <p:sp>
        <p:nvSpPr>
          <p:cNvPr id="17" name="TextBox 16"/>
          <p:cNvSpPr txBox="1"/>
          <p:nvPr/>
        </p:nvSpPr>
        <p:spPr>
          <a:xfrm>
            <a:off x="1150861" y="1377717"/>
            <a:ext cx="5326140" cy="1863331"/>
          </a:xfrm>
          <a:prstGeom prst="rect">
            <a:avLst/>
          </a:prstGeom>
          <a:noFill/>
        </p:spPr>
        <p:txBody>
          <a:bodyPr wrap="square" rtlCol="0">
            <a:spAutoFit/>
          </a:bodyPr>
          <a:lstStyle/>
          <a:p>
            <a:pPr marL="457189" indent="-457189" algn="just">
              <a:lnSpc>
                <a:spcPct val="150000"/>
              </a:lnSpc>
              <a:buFont typeface="Wingdings" panose="05000000000000000000" pitchFamily="2" charset="2"/>
              <a:buChar char="Ø"/>
            </a:pPr>
            <a:r>
              <a:rPr lang="vi-VN" sz="2667" dirty="0">
                <a:latin typeface="Times New Roman" panose="02020603050405020304" pitchFamily="18" charset="0"/>
                <a:cs typeface="Times New Roman" panose="02020603050405020304" pitchFamily="18" charset="0"/>
              </a:rPr>
              <a:t>Một trong những lí thuyết cơ bản nhất dùng cho công tác hướng nghiệp cho HS. </a:t>
            </a:r>
            <a:endParaRPr lang="en-US" sz="2667"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150861" y="3347487"/>
            <a:ext cx="5326140" cy="2481385"/>
          </a:xfrm>
          <a:prstGeom prst="rect">
            <a:avLst/>
          </a:prstGeom>
          <a:noFill/>
        </p:spPr>
        <p:txBody>
          <a:bodyPr wrap="square" rtlCol="0">
            <a:spAutoFit/>
          </a:bodyPr>
          <a:lstStyle/>
          <a:p>
            <a:pPr marL="457189" indent="-457189" algn="just">
              <a:lnSpc>
                <a:spcPct val="150000"/>
              </a:lnSpc>
              <a:buFont typeface="Wingdings" panose="05000000000000000000" pitchFamily="2" charset="2"/>
              <a:buChar char="Ø"/>
            </a:pPr>
            <a:r>
              <a:rPr lang="vi-VN" sz="2667">
                <a:latin typeface="Times New Roman" panose="02020603050405020304" pitchFamily="18" charset="0"/>
                <a:cs typeface="Times New Roman" panose="02020603050405020304" pitchFamily="18" charset="0"/>
              </a:rPr>
              <a:t>Chỉ ra mối quan hệ chặt chẽ giữa thành công trong nghề nghiệp với năng lực, cá tính, khả năng, giá trị nghề nghiệp của cá nhân.</a:t>
            </a:r>
            <a:endParaRPr lang="en-US" sz="2667">
              <a:latin typeface="Times New Roman" panose="02020603050405020304" pitchFamily="18" charset="0"/>
              <a:cs typeface="Times New Roman" panose="02020603050405020304" pitchFamily="18" charset="0"/>
            </a:endParaRPr>
          </a:p>
        </p:txBody>
      </p:sp>
      <p:pic>
        <p:nvPicPr>
          <p:cNvPr id="2" name="Picture 8" descr="bluline[1]">
            <a:extLst>
              <a:ext uri="{FF2B5EF4-FFF2-40B4-BE49-F238E27FC236}">
                <a16:creationId xmlns:a16="http://schemas.microsoft.com/office/drawing/2014/main" id="{3C427505-E0D0-A0C1-E275-F05BE2184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luline[1]">
            <a:extLst>
              <a:ext uri="{FF2B5EF4-FFF2-40B4-BE49-F238E27FC236}">
                <a16:creationId xmlns:a16="http://schemas.microsoft.com/office/drawing/2014/main" id="{36EB222F-0CBD-F3BE-FD38-F70100336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bluline[1]">
            <a:extLst>
              <a:ext uri="{FF2B5EF4-FFF2-40B4-BE49-F238E27FC236}">
                <a16:creationId xmlns:a16="http://schemas.microsoft.com/office/drawing/2014/main" id="{EE7CDD1E-45D1-5404-FD7F-4E4030A57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26" y="55895"/>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bluline[1]">
            <a:extLst>
              <a:ext uri="{FF2B5EF4-FFF2-40B4-BE49-F238E27FC236}">
                <a16:creationId xmlns:a16="http://schemas.microsoft.com/office/drawing/2014/main" id="{7BE09983-66C0-CC16-1A8F-09D91085B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25800" y="3347621"/>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bluline[1]">
            <a:extLst>
              <a:ext uri="{FF2B5EF4-FFF2-40B4-BE49-F238E27FC236}">
                <a16:creationId xmlns:a16="http://schemas.microsoft.com/office/drawing/2014/main" id="{786985BD-53E1-51C2-FC89-A11A2D04A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44" y="39973"/>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bluline[1]">
            <a:extLst>
              <a:ext uri="{FF2B5EF4-FFF2-40B4-BE49-F238E27FC236}">
                <a16:creationId xmlns:a16="http://schemas.microsoft.com/office/drawing/2014/main" id="{F221C3E1-29A2-CF38-6D75-DD2D428E2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87182" y="3331699"/>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61798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1FF9D1-776A-E331-5316-B3C2E2662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94" y="1007392"/>
            <a:ext cx="11422273" cy="5668026"/>
          </a:xfrm>
          <a:prstGeom prst="rect">
            <a:avLst/>
          </a:prstGeom>
        </p:spPr>
      </p:pic>
      <p:sp>
        <p:nvSpPr>
          <p:cNvPr id="20" name="Rounded Rectangle 11">
            <a:extLst>
              <a:ext uri="{FF2B5EF4-FFF2-40B4-BE49-F238E27FC236}">
                <a16:creationId xmlns:a16="http://schemas.microsoft.com/office/drawing/2014/main" id="{D752AB39-B2AF-7A86-496A-A30908730EF6}"/>
              </a:ext>
            </a:extLst>
          </p:cNvPr>
          <p:cNvSpPr/>
          <p:nvPr/>
        </p:nvSpPr>
        <p:spPr>
          <a:xfrm>
            <a:off x="1487136" y="351246"/>
            <a:ext cx="9810829" cy="595447"/>
          </a:xfrm>
          <a:prstGeom prst="roundRect">
            <a:avLst>
              <a:gd name="adj" fmla="val 4475"/>
            </a:avLst>
          </a:prstGeom>
          <a:solidFill>
            <a:srgbClr val="E1F6FB"/>
          </a:solidFill>
          <a:ln w="12700">
            <a:solidFill>
              <a:srgbClr val="1789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rgbClr val="000000"/>
                </a:solidFill>
                <a:latin typeface="Times New Roman" panose="02020603050405020304" pitchFamily="18" charset="0"/>
                <a:cs typeface="Times New Roman" panose="02020603050405020304" pitchFamily="18" charset="0"/>
              </a:rPr>
              <a:t>T</a:t>
            </a:r>
            <a:r>
              <a:rPr lang="vi-VN" sz="2800" dirty="0">
                <a:solidFill>
                  <a:srgbClr val="000000"/>
                </a:solidFill>
                <a:latin typeface="Times New Roman" panose="02020603050405020304" pitchFamily="18" charset="0"/>
                <a:cs typeface="Times New Roman" panose="02020603050405020304" pitchFamily="18" charset="0"/>
              </a:rPr>
              <a:t>hể hiện những mong muốn của con người đối với nghề nghiệp</a:t>
            </a:r>
            <a:r>
              <a:rPr lang="en-US" sz="2800" dirty="0">
                <a:solidFill>
                  <a:srgbClr val="000000"/>
                </a:solidFill>
                <a:latin typeface="Times New Roman" panose="02020603050405020304" pitchFamily="18" charset="0"/>
                <a:cs typeface="Times New Roman" panose="02020603050405020304" pitchFamily="18" charset="0"/>
              </a:rPr>
              <a:t>.</a:t>
            </a:r>
          </a:p>
        </p:txBody>
      </p:sp>
      <p:pic>
        <p:nvPicPr>
          <p:cNvPr id="21" name="Picture 8" descr="bluline[1]">
            <a:extLst>
              <a:ext uri="{FF2B5EF4-FFF2-40B4-BE49-F238E27FC236}">
                <a16:creationId xmlns:a16="http://schemas.microsoft.com/office/drawing/2014/main" id="{31AE48A3-6065-58FD-01BD-A2E070E6A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bluline[1]">
            <a:extLst>
              <a:ext uri="{FF2B5EF4-FFF2-40B4-BE49-F238E27FC236}">
                <a16:creationId xmlns:a16="http://schemas.microsoft.com/office/drawing/2014/main" id="{2F00E341-97BA-825F-4608-CD8D9C8C2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bluline[1]">
            <a:extLst>
              <a:ext uri="{FF2B5EF4-FFF2-40B4-BE49-F238E27FC236}">
                <a16:creationId xmlns:a16="http://schemas.microsoft.com/office/drawing/2014/main" id="{19745221-11AF-E1A1-B487-701932C59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44" y="39973"/>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descr="bluline[1]">
            <a:extLst>
              <a:ext uri="{FF2B5EF4-FFF2-40B4-BE49-F238E27FC236}">
                <a16:creationId xmlns:a16="http://schemas.microsoft.com/office/drawing/2014/main" id="{97ED443D-569C-5771-C9CB-FA73F6A00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87182" y="3331699"/>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56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61" y="463317"/>
            <a:ext cx="10304540" cy="1247649"/>
          </a:xfrm>
          <a:prstGeom prst="rect">
            <a:avLst/>
          </a:prstGeom>
          <a:noFill/>
        </p:spPr>
        <p:txBody>
          <a:bodyPr wrap="square" rtlCol="0">
            <a:spAutoFit/>
          </a:bodyPr>
          <a:lstStyle/>
          <a:p>
            <a:pPr marL="457189" indent="-457189" algn="just">
              <a:lnSpc>
                <a:spcPct val="150000"/>
              </a:lnSpc>
              <a:buFont typeface="Wingdings" panose="05000000000000000000" pitchFamily="2" charset="2"/>
              <a:buChar char="Ø"/>
            </a:pPr>
            <a:r>
              <a:rPr lang="vi-VN" sz="2667" dirty="0">
                <a:latin typeface="+mj-lt"/>
                <a:cs typeface="Arial" panose="020B0604020202020204" pitchFamily="34" charset="0"/>
              </a:rPr>
              <a:t>Khi lựa chọn nghề nghiệp phải dựa vào sở thích</a:t>
            </a:r>
            <a:r>
              <a:rPr lang="en-US" sz="2667" dirty="0">
                <a:latin typeface="+mj-lt"/>
                <a:cs typeface="Arial" panose="020B0604020202020204" pitchFamily="34" charset="0"/>
              </a:rPr>
              <a:t>, </a:t>
            </a:r>
            <a:r>
              <a:rPr lang="en-US" sz="2667" dirty="0" err="1">
                <a:latin typeface="+mj-lt"/>
                <a:cs typeface="Arial" panose="020B0604020202020204" pitchFamily="34" charset="0"/>
              </a:rPr>
              <a:t>khả</a:t>
            </a:r>
            <a:r>
              <a:rPr lang="en-US" sz="2667" dirty="0">
                <a:latin typeface="+mj-lt"/>
                <a:cs typeface="Arial" panose="020B0604020202020204" pitchFamily="34" charset="0"/>
              </a:rPr>
              <a:t>  </a:t>
            </a:r>
            <a:r>
              <a:rPr lang="en-US" sz="2667" dirty="0" err="1">
                <a:latin typeface="+mj-lt"/>
                <a:cs typeface="Arial" panose="020B0604020202020204" pitchFamily="34" charset="0"/>
              </a:rPr>
              <a:t>năng</a:t>
            </a:r>
            <a:r>
              <a:rPr lang="en-US" sz="2667" dirty="0">
                <a:latin typeface="+mj-lt"/>
                <a:cs typeface="Arial" panose="020B0604020202020204" pitchFamily="34" charset="0"/>
              </a:rPr>
              <a:t>, </a:t>
            </a:r>
            <a:r>
              <a:rPr lang="en-US" sz="2667" dirty="0" err="1">
                <a:latin typeface="+mj-lt"/>
                <a:cs typeface="Arial" panose="020B0604020202020204" pitchFamily="34" charset="0"/>
              </a:rPr>
              <a:t>cá</a:t>
            </a:r>
            <a:r>
              <a:rPr lang="en-US" sz="2667" dirty="0">
                <a:latin typeface="+mj-lt"/>
                <a:cs typeface="Arial" panose="020B0604020202020204" pitchFamily="34" charset="0"/>
              </a:rPr>
              <a:t> </a:t>
            </a:r>
            <a:r>
              <a:rPr lang="en-US" sz="2667" dirty="0" err="1">
                <a:latin typeface="+mj-lt"/>
                <a:cs typeface="Arial" panose="020B0604020202020204" pitchFamily="34" charset="0"/>
              </a:rPr>
              <a:t>tính</a:t>
            </a:r>
            <a:r>
              <a:rPr lang="en-US" sz="2667" dirty="0">
                <a:latin typeface="+mj-lt"/>
                <a:cs typeface="Arial" panose="020B0604020202020204" pitchFamily="34" charset="0"/>
              </a:rPr>
              <a:t>, </a:t>
            </a:r>
            <a:r>
              <a:rPr lang="en-US" sz="2667" dirty="0" err="1">
                <a:latin typeface="+mj-lt"/>
                <a:cs typeface="Arial" panose="020B0604020202020204" pitchFamily="34" charset="0"/>
              </a:rPr>
              <a:t>giá</a:t>
            </a:r>
            <a:r>
              <a:rPr lang="en-US" sz="2667" dirty="0">
                <a:latin typeface="+mj-lt"/>
                <a:cs typeface="Arial" panose="020B0604020202020204" pitchFamily="34" charset="0"/>
              </a:rPr>
              <a:t> </a:t>
            </a:r>
            <a:r>
              <a:rPr lang="en-US" sz="2667" dirty="0" err="1">
                <a:latin typeface="+mj-lt"/>
                <a:cs typeface="Arial" panose="020B0604020202020204" pitchFamily="34" charset="0"/>
              </a:rPr>
              <a:t>trị</a:t>
            </a:r>
            <a:r>
              <a:rPr lang="vi-VN" sz="2667" dirty="0">
                <a:latin typeface="+mj-lt"/>
                <a:cs typeface="Arial" panose="020B0604020202020204" pitchFamily="34" charset="0"/>
              </a:rPr>
              <a:t> nghề nghiệp</a:t>
            </a:r>
            <a:r>
              <a:rPr lang="en-US" sz="2667" dirty="0">
                <a:latin typeface="+mj-lt"/>
                <a:cs typeface="Arial" panose="020B0604020202020204" pitchFamily="34" charset="0"/>
              </a:rPr>
              <a:t>.</a:t>
            </a:r>
          </a:p>
        </p:txBody>
      </p:sp>
      <p:sp>
        <p:nvSpPr>
          <p:cNvPr id="5" name="TextBox 4"/>
          <p:cNvSpPr txBox="1"/>
          <p:nvPr/>
        </p:nvSpPr>
        <p:spPr>
          <a:xfrm>
            <a:off x="1227061" y="1817534"/>
            <a:ext cx="10304540" cy="1247649"/>
          </a:xfrm>
          <a:prstGeom prst="rect">
            <a:avLst/>
          </a:prstGeom>
          <a:noFill/>
        </p:spPr>
        <p:txBody>
          <a:bodyPr wrap="square" rtlCol="0">
            <a:spAutoFit/>
          </a:bodyPr>
          <a:lstStyle/>
          <a:p>
            <a:pPr marL="457189" indent="-457189" algn="just">
              <a:lnSpc>
                <a:spcPct val="150000"/>
              </a:lnSpc>
              <a:buFont typeface="Wingdings" panose="05000000000000000000" pitchFamily="2" charset="2"/>
              <a:buChar char="Ø"/>
            </a:pPr>
            <a:r>
              <a:rPr lang="vi-VN" sz="2667" dirty="0">
                <a:latin typeface="+mj-lt"/>
                <a:cs typeface="Arial" panose="020B0604020202020204" pitchFamily="34" charset="0"/>
              </a:rPr>
              <a:t>Càng hiểu rõ bản thân, càng có cơ sở khoa học vững chắc để chọn nghề phù hợp, tránh được những sai lầm.</a:t>
            </a:r>
            <a:endParaRPr lang="en-US" sz="2667" dirty="0">
              <a:latin typeface="+mj-lt"/>
              <a:cs typeface="Arial" panose="020B0604020202020204" pitchFamily="34" charset="0"/>
            </a:endParaRPr>
          </a:p>
        </p:txBody>
      </p:sp>
      <p:pic>
        <p:nvPicPr>
          <p:cNvPr id="6" name="Picture 2" descr="https://cdn.thuvienphapluat.vn/uploads/tintuc/2023/01/18/huong-dan-che-do-tien-luong-moi.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2775"/>
          <a:stretch/>
        </p:blipFill>
        <p:spPr bwMode="auto">
          <a:xfrm>
            <a:off x="4385225" y="3590450"/>
            <a:ext cx="3209376" cy="2475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6" descr="https://wheres.vn/wp-content/uploads/2023/09/ky-nang-bat-tay-trong-giao-tie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028" y="3590450"/>
            <a:ext cx="3300993" cy="2475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https://www.hr2b.com/images/upload/2022/04/7-cau-hoi-ma-tuyen-dung-nen-hoi-truoc-khi-thue-nhan-vien.jpg"/>
          <p:cNvPicPr>
            <a:picLocks noChangeAspect="1" noChangeArrowheads="1"/>
          </p:cNvPicPr>
          <p:nvPr/>
        </p:nvPicPr>
        <p:blipFill rotWithShape="1">
          <a:blip r:embed="rId4">
            <a:extLst>
              <a:ext uri="{28A0092B-C50C-407E-A947-70E740481C1C}">
                <a14:useLocalDpi xmlns:a14="http://schemas.microsoft.com/office/drawing/2010/main" val="0"/>
              </a:ext>
            </a:extLst>
          </a:blip>
          <a:srcRect l="12823" r="6245"/>
          <a:stretch/>
        </p:blipFill>
        <p:spPr bwMode="auto">
          <a:xfrm>
            <a:off x="912821" y="3580450"/>
            <a:ext cx="3124200" cy="2475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8" descr="bluline[1]">
            <a:extLst>
              <a:ext uri="{FF2B5EF4-FFF2-40B4-BE49-F238E27FC236}">
                <a16:creationId xmlns:a16="http://schemas.microsoft.com/office/drawing/2014/main" id="{3A2A7888-102D-A72F-ADED-87C6D3AAF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bluline[1]">
            <a:extLst>
              <a:ext uri="{FF2B5EF4-FFF2-40B4-BE49-F238E27FC236}">
                <a16:creationId xmlns:a16="http://schemas.microsoft.com/office/drawing/2014/main" id="{AEB2E556-FF96-BB3A-47A0-F815610F92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luline[1]">
            <a:extLst>
              <a:ext uri="{FF2B5EF4-FFF2-40B4-BE49-F238E27FC236}">
                <a16:creationId xmlns:a16="http://schemas.microsoft.com/office/drawing/2014/main" id="{7C616723-1932-E186-5664-84037D476B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44" y="39973"/>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bluline[1]">
            <a:extLst>
              <a:ext uri="{FF2B5EF4-FFF2-40B4-BE49-F238E27FC236}">
                <a16:creationId xmlns:a16="http://schemas.microsoft.com/office/drawing/2014/main" id="{38C89546-9CD5-6FD2-51E7-763EACEF5B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187182" y="3331699"/>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0876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8427-60CB-A5FE-B9C3-6779B3A8AB45}"/>
            </a:ext>
          </a:extLst>
        </p:cNvPr>
        <p:cNvGrpSpPr/>
        <p:nvPr/>
      </p:nvGrpSpPr>
      <p:grpSpPr>
        <a:xfrm>
          <a:off x="0" y="0"/>
          <a:ext cx="0" cy="0"/>
          <a:chOff x="0" y="0"/>
          <a:chExt cx="0" cy="0"/>
        </a:xfrm>
      </p:grpSpPr>
      <p:pic>
        <p:nvPicPr>
          <p:cNvPr id="2" name="Picture 8" descr="bluline[1]">
            <a:extLst>
              <a:ext uri="{FF2B5EF4-FFF2-40B4-BE49-F238E27FC236}">
                <a16:creationId xmlns:a16="http://schemas.microsoft.com/office/drawing/2014/main" id="{15E2148F-29A0-B44E-D2B5-4317113E1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711990"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bluline[1]">
            <a:extLst>
              <a:ext uri="{FF2B5EF4-FFF2-40B4-BE49-F238E27FC236}">
                <a16:creationId xmlns:a16="http://schemas.microsoft.com/office/drawing/2014/main" id="{D9C06BBF-85B3-F4DC-55C3-84B7CDEB1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luline[1]">
            <a:extLst>
              <a:ext uri="{FF2B5EF4-FFF2-40B4-BE49-F238E27FC236}">
                <a16:creationId xmlns:a16="http://schemas.microsoft.com/office/drawing/2014/main" id="{1C5880E1-2CC0-3F67-2192-DB8DBD6B4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44" y="39973"/>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bluline[1]">
            <a:extLst>
              <a:ext uri="{FF2B5EF4-FFF2-40B4-BE49-F238E27FC236}">
                <a16:creationId xmlns:a16="http://schemas.microsoft.com/office/drawing/2014/main" id="{ADE4C290-EB36-18ED-4FF7-FBD632F30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87182" y="3331699"/>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580A265A-8C6E-9B28-B676-6E49DEF4A990}"/>
              </a:ext>
            </a:extLst>
          </p:cNvPr>
          <p:cNvCxnSpPr>
            <a:stCxn id="7" idx="2"/>
          </p:cNvCxnSpPr>
          <p:nvPr/>
        </p:nvCxnSpPr>
        <p:spPr>
          <a:xfrm>
            <a:off x="6180022" y="195307"/>
            <a:ext cx="45966" cy="6493502"/>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A71699F7-FD5D-DD48-3619-1DFE7D2DB396}"/>
              </a:ext>
            </a:extLst>
          </p:cNvPr>
          <p:cNvSpPr txBox="1"/>
          <p:nvPr/>
        </p:nvSpPr>
        <p:spPr>
          <a:xfrm>
            <a:off x="265979" y="272974"/>
            <a:ext cx="5509911" cy="523220"/>
          </a:xfrm>
          <a:prstGeom prst="rect">
            <a:avLst/>
          </a:prstGeom>
          <a:noFill/>
        </p:spPr>
        <p:txBody>
          <a:bodyPr wrap="square" rtlCol="0">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1. </a:t>
            </a:r>
            <a:r>
              <a:rPr lang="en-US" sz="2800" b="1" dirty="0" err="1">
                <a:solidFill>
                  <a:srgbClr val="C00000"/>
                </a:solidFill>
                <a:latin typeface="Times New Roman" panose="02020603050405020304" pitchFamily="18" charset="0"/>
                <a:cs typeface="Times New Roman" panose="02020603050405020304" pitchFamily="18" charset="0"/>
              </a:rPr>
              <a:t>Lí</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thuyết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mật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mã</a:t>
            </a:r>
            <a:r>
              <a:rPr lang="en-US" sz="2800" b="1" dirty="0">
                <a:solidFill>
                  <a:srgbClr val="C00000"/>
                </a:solidFill>
                <a:latin typeface="Times New Roman" panose="02020603050405020304" pitchFamily="18" charset="0"/>
                <a:cs typeface="Times New Roman" panose="02020603050405020304" pitchFamily="18" charset="0"/>
              </a:rPr>
              <a:t> Holland</a:t>
            </a:r>
          </a:p>
        </p:txBody>
      </p:sp>
      <p:sp>
        <p:nvSpPr>
          <p:cNvPr id="14" name="TextBox 13">
            <a:extLst>
              <a:ext uri="{FF2B5EF4-FFF2-40B4-BE49-F238E27FC236}">
                <a16:creationId xmlns:a16="http://schemas.microsoft.com/office/drawing/2014/main" id="{49B765E2-0AAE-9FCC-1378-6F4D28F8797F}"/>
              </a:ext>
            </a:extLst>
          </p:cNvPr>
          <p:cNvSpPr txBox="1"/>
          <p:nvPr/>
        </p:nvSpPr>
        <p:spPr>
          <a:xfrm>
            <a:off x="6203005" y="272974"/>
            <a:ext cx="5818094" cy="523220"/>
          </a:xfrm>
          <a:prstGeom prst="rect">
            <a:avLst/>
          </a:prstGeom>
          <a:noFill/>
        </p:spPr>
        <p:txBody>
          <a:bodyPr wrap="square" rtlCol="0">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2. </a:t>
            </a:r>
            <a:r>
              <a:rPr lang="en-US" sz="2800" b="1" dirty="0" err="1">
                <a:solidFill>
                  <a:srgbClr val="C00000"/>
                </a:solidFill>
                <a:latin typeface="Times New Roman" panose="02020603050405020304" pitchFamily="18" charset="0"/>
                <a:cs typeface="Times New Roman" panose="02020603050405020304" pitchFamily="18" charset="0"/>
              </a:rPr>
              <a:t>Lí</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thuyết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cây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nghề</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nghiệp</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21067CCB-52A6-DDA9-18CE-6283C3B716EF}"/>
              </a:ext>
            </a:extLst>
          </p:cNvPr>
          <p:cNvSpPr txBox="1"/>
          <p:nvPr/>
        </p:nvSpPr>
        <p:spPr>
          <a:xfrm>
            <a:off x="507357" y="796194"/>
            <a:ext cx="5509911" cy="707886"/>
          </a:xfrm>
          <a:prstGeom prst="rect">
            <a:avLst/>
          </a:prstGeom>
          <a:noFill/>
        </p:spPr>
        <p:txBody>
          <a:bodyPr wrap="square">
            <a:spAutoFit/>
          </a:bodyPr>
          <a:lstStyle/>
          <a:p>
            <a:pPr algn="just"/>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Được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xây</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dựng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trên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nền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tảng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lí</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thuyết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đặc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tính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nghề</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nghiệp</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của</a:t>
            </a:r>
            <a:r>
              <a:rPr lang="en-US" sz="2000" dirty="0">
                <a:effectLst/>
                <a:latin typeface="Times New Roman" panose="02020603050405020304" pitchFamily="18" charset="0"/>
                <a:ea typeface="Calibri" panose="020F0502020204030204" pitchFamily="34" charset="0"/>
              </a:rPr>
              <a:t> John Lewis Holland</a:t>
            </a:r>
            <a:endParaRPr lang="en-US" sz="2000" dirty="0"/>
          </a:p>
        </p:txBody>
      </p:sp>
      <p:sp>
        <p:nvSpPr>
          <p:cNvPr id="18" name="TextBox 17">
            <a:extLst>
              <a:ext uri="{FF2B5EF4-FFF2-40B4-BE49-F238E27FC236}">
                <a16:creationId xmlns:a16="http://schemas.microsoft.com/office/drawing/2014/main" id="{5B83FA3D-1AE0-FFCC-30DF-D0629426EA40}"/>
              </a:ext>
            </a:extLst>
          </p:cNvPr>
          <p:cNvSpPr txBox="1"/>
          <p:nvPr/>
        </p:nvSpPr>
        <p:spPr>
          <a:xfrm>
            <a:off x="446184" y="1577388"/>
            <a:ext cx="5667374" cy="2636619"/>
          </a:xfrm>
          <a:prstGeom prst="rect">
            <a:avLst/>
          </a:prstGeom>
          <a:noFill/>
        </p:spPr>
        <p:txBody>
          <a:bodyPr wrap="square">
            <a:spAutoFit/>
          </a:bodyPr>
          <a:lstStyle/>
          <a:p>
            <a:pPr algn="just">
              <a:lnSpc>
                <a:spcPct val="115000"/>
              </a:lnSpc>
              <a:spcAft>
                <a:spcPts val="800"/>
              </a:spcAft>
              <a:buNone/>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 Luận </a:t>
            </a:r>
            <a:r>
              <a:rPr lang="en-US" sz="2000" b="1" kern="1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800"/>
              </a:spcAft>
              <a:buNone/>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nghề</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dễ</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hài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nghề</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r>
              <a:rPr lang="en-US" sz="2000" dirty="0">
                <a:latin typeface="Times New Roman" panose="02020603050405020304" pitchFamily="18" charset="0"/>
                <a:ea typeface="Calibri" panose="020F0502020204030204" pitchFamily="34" charset="0"/>
              </a:rPr>
              <a: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Sáu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môi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trường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nghề</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nghiệp</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tương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ứng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với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sáu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tính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cách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kĩ</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thuật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nghiên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cứu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nghệ</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thuật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xã</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hội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quản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lí</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nghiệp</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vụ</a:t>
            </a:r>
            <a:r>
              <a:rPr lang="en-US" sz="2000" dirty="0">
                <a:effectLst/>
                <a:latin typeface="Times New Roman" panose="02020603050405020304" pitchFamily="18" charset="0"/>
                <a:ea typeface="Calibri" panose="020F0502020204030204" pitchFamily="34" charset="0"/>
              </a:rPr>
              <a:t>.</a:t>
            </a:r>
            <a:endParaRPr lang="en-US" sz="2000" dirty="0"/>
          </a:p>
        </p:txBody>
      </p:sp>
      <p:sp>
        <p:nvSpPr>
          <p:cNvPr id="5" name="TextBox 4">
            <a:extLst>
              <a:ext uri="{FF2B5EF4-FFF2-40B4-BE49-F238E27FC236}">
                <a16:creationId xmlns:a16="http://schemas.microsoft.com/office/drawing/2014/main" id="{52300807-54EE-49AD-5792-C208CA18B885}"/>
              </a:ext>
            </a:extLst>
          </p:cNvPr>
          <p:cNvSpPr txBox="1"/>
          <p:nvPr/>
        </p:nvSpPr>
        <p:spPr>
          <a:xfrm>
            <a:off x="402293" y="4458924"/>
            <a:ext cx="5777728" cy="707886"/>
          </a:xfrm>
          <a:prstGeom prst="rect">
            <a:avLst/>
          </a:prstGeom>
          <a:noFill/>
        </p:spPr>
        <p:txBody>
          <a:bodyPr wrap="square">
            <a:spAutoFit/>
          </a:bodyPr>
          <a:lstStyle/>
          <a:p>
            <a:pPr algn="just"/>
            <a:r>
              <a:rPr lang="en-US" sz="2000" b="1" dirty="0">
                <a:effectLst/>
                <a:latin typeface="Times New Roman" panose="02020603050405020304" pitchFamily="18" charset="0"/>
                <a:ea typeface="Calibri" panose="020F0502020204030204" pitchFamily="34" charset="0"/>
              </a:rPr>
              <a:t>Ý </a:t>
            </a:r>
            <a:r>
              <a:rPr lang="en-US" sz="2000" b="1" dirty="0" err="1">
                <a:effectLst/>
                <a:latin typeface="Times New Roman" panose="02020603050405020304" pitchFamily="18" charset="0"/>
                <a:ea typeface="Calibri" panose="020F0502020204030204" pitchFamily="34" charset="0"/>
              </a:rPr>
              <a:t>nghĩa</a:t>
            </a:r>
            <a:r>
              <a:rPr lang="en-US" sz="2000" b="1"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Cơ</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sở</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để</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định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hướng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chọn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nghề</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nghiệp</a:t>
            </a:r>
            <a:r>
              <a:rPr lang="en-US" sz="2000" dirty="0">
                <a:effectLst/>
                <a:latin typeface="Times New Roman" panose="02020603050405020304" pitchFamily="18" charset="0"/>
                <a:ea typeface="Calibri" panose="020F0502020204030204" pitchFamily="34" charset="0"/>
              </a:rPr>
              <a:t> hay </a:t>
            </a:r>
            <a:r>
              <a:rPr lang="en-US" sz="2000" dirty="0" err="1">
                <a:effectLst/>
                <a:latin typeface="Times New Roman" panose="02020603050405020304" pitchFamily="18" charset="0"/>
                <a:ea typeface="Calibri" panose="020F0502020204030204" pitchFamily="34" charset="0"/>
              </a:rPr>
              <a:t>ngành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học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tương</a:t>
            </a:r>
            <a:r>
              <a:rPr lang="en-US" sz="2000" dirty="0">
                <a:effectLst/>
                <a:latin typeface="Times New Roman" panose="02020603050405020304" pitchFamily="18" charset="0"/>
                <a:ea typeface="Calibri" panose="020F0502020204030204" pitchFamily="34" charset="0"/>
              </a:rPr>
              <a:t> lai.</a:t>
            </a:r>
            <a:endParaRPr lang="en-US" sz="2000" dirty="0"/>
          </a:p>
        </p:txBody>
      </p:sp>
      <p:sp>
        <p:nvSpPr>
          <p:cNvPr id="8" name="TextBox 7">
            <a:extLst>
              <a:ext uri="{FF2B5EF4-FFF2-40B4-BE49-F238E27FC236}">
                <a16:creationId xmlns:a16="http://schemas.microsoft.com/office/drawing/2014/main" id="{D6E87000-4FE2-87E1-3928-01AA48209CED}"/>
              </a:ext>
            </a:extLst>
          </p:cNvPr>
          <p:cNvSpPr txBox="1"/>
          <p:nvPr/>
        </p:nvSpPr>
        <p:spPr>
          <a:xfrm>
            <a:off x="364347" y="5327811"/>
            <a:ext cx="5795930" cy="1015663"/>
          </a:xfrm>
          <a:prstGeom prst="rect">
            <a:avLst/>
          </a:prstGeom>
          <a:noFill/>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Lưu ý: </a:t>
            </a:r>
            <a:r>
              <a:rPr lang="vi-VN" sz="2000" dirty="0">
                <a:latin typeface="Times New Roman" panose="02020603050405020304" pitchFamily="18" charset="0"/>
                <a:cs typeface="Times New Roman" panose="02020603050405020304" pitchFamily="18" charset="0"/>
              </a:rPr>
              <a:t>Trong thực tế, có nhiều người không nằm trọn trong một nhóm tính cách mà kết hợp của hai hay ba nhóm tính cách khác nhau.</a:t>
            </a:r>
            <a:endParaRPr lang="en-US" sz="2000" dirty="0"/>
          </a:p>
        </p:txBody>
      </p:sp>
      <p:sp>
        <p:nvSpPr>
          <p:cNvPr id="11" name="TextBox 10">
            <a:extLst>
              <a:ext uri="{FF2B5EF4-FFF2-40B4-BE49-F238E27FC236}">
                <a16:creationId xmlns:a16="http://schemas.microsoft.com/office/drawing/2014/main" id="{E9CAF122-8DF5-E714-D35F-F9AFC675CB86}"/>
              </a:ext>
            </a:extLst>
          </p:cNvPr>
          <p:cNvSpPr txBox="1"/>
          <p:nvPr/>
        </p:nvSpPr>
        <p:spPr>
          <a:xfrm>
            <a:off x="6203005" y="791329"/>
            <a:ext cx="5732833" cy="707886"/>
          </a:xfrm>
          <a:prstGeom prst="rect">
            <a:avLst/>
          </a:prstGeom>
          <a:noFill/>
        </p:spPr>
        <p:txBody>
          <a:bodyPr wrap="square">
            <a:spAutoFit/>
          </a:bodyPr>
          <a:lstStyle/>
          <a:p>
            <a:pPr algn="just"/>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Một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trong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những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lí</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thuyết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cơ</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bản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nhất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dùng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cho</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công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tác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hướng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nghiệp</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cho</a:t>
            </a:r>
            <a:r>
              <a:rPr lang="en-US" sz="2000" dirty="0">
                <a:effectLst/>
                <a:latin typeface="Times New Roman" panose="02020603050405020304" pitchFamily="18" charset="0"/>
                <a:ea typeface="Calibri" panose="020F0502020204030204" pitchFamily="34" charset="0"/>
              </a:rPr>
              <a:t> HS.</a:t>
            </a:r>
            <a:endParaRPr lang="en-US" sz="2000" dirty="0"/>
          </a:p>
        </p:txBody>
      </p:sp>
      <p:sp>
        <p:nvSpPr>
          <p:cNvPr id="17" name="TextBox 16">
            <a:extLst>
              <a:ext uri="{FF2B5EF4-FFF2-40B4-BE49-F238E27FC236}">
                <a16:creationId xmlns:a16="http://schemas.microsoft.com/office/drawing/2014/main" id="{5E6650D2-7CAF-1932-D7A2-2330FC910F15}"/>
              </a:ext>
            </a:extLst>
          </p:cNvPr>
          <p:cNvSpPr txBox="1"/>
          <p:nvPr/>
        </p:nvSpPr>
        <p:spPr>
          <a:xfrm>
            <a:off x="6225988" y="1577388"/>
            <a:ext cx="5647740" cy="2831544"/>
          </a:xfrm>
          <a:prstGeom prst="rect">
            <a:avLst/>
          </a:prstGeom>
          <a:noFill/>
        </p:spPr>
        <p:txBody>
          <a:bodyPr wrap="square">
            <a:spAutoFit/>
          </a:bodyPr>
          <a:lstStyle/>
          <a:p>
            <a:pPr algn="just">
              <a:lnSpc>
                <a:spcPct val="115000"/>
              </a:lnSpc>
              <a:spcAft>
                <a:spcPts val="800"/>
              </a:spcAft>
              <a:buNone/>
            </a:pPr>
            <a:r>
              <a:rPr lang="en-US" sz="2000" b="1" kern="1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000" b="1" kern="1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00" dirty="0" err="1">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rễ</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nghề</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nghề</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Lương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cao</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None/>
            </a:pPr>
            <a:r>
              <a:rPr lang="en-US" sz="2000" dirty="0">
                <a:effectLst/>
                <a:latin typeface="Times New Roman" panose="02020603050405020304" pitchFamily="18" charset="0"/>
                <a:ea typeface="Calibri" panose="020F0502020204030204" pitchFamily="34" charset="0"/>
              </a:rPr>
              <a:t>Công </a:t>
            </a:r>
            <a:r>
              <a:rPr lang="en-US" sz="2000" dirty="0" err="1">
                <a:effectLst/>
                <a:latin typeface="Times New Roman" panose="02020603050405020304" pitchFamily="18" charset="0"/>
                <a:ea typeface="Calibri" panose="020F0502020204030204" pitchFamily="34" charset="0"/>
              </a:rPr>
              <a:t>việc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ổn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định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Được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nhiều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người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tôn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trọng</a:t>
            </a:r>
            <a:r>
              <a:rPr lang="en-US" sz="2000" dirty="0">
                <a:effectLst/>
                <a:latin typeface="Times New Roman" panose="02020603050405020304" pitchFamily="18" charset="0"/>
                <a:ea typeface="Calibri" panose="020F0502020204030204" pitchFamily="34" charset="0"/>
              </a:rPr>
              <a:t>.</a:t>
            </a:r>
            <a:endParaRPr lang="en-US" sz="2000" dirty="0"/>
          </a:p>
        </p:txBody>
      </p:sp>
      <p:sp>
        <p:nvSpPr>
          <p:cNvPr id="20" name="TextBox 19">
            <a:extLst>
              <a:ext uri="{FF2B5EF4-FFF2-40B4-BE49-F238E27FC236}">
                <a16:creationId xmlns:a16="http://schemas.microsoft.com/office/drawing/2014/main" id="{D31C7117-9DD3-A357-5BA6-F933130A86F2}"/>
              </a:ext>
            </a:extLst>
          </p:cNvPr>
          <p:cNvSpPr txBox="1"/>
          <p:nvPr/>
        </p:nvSpPr>
        <p:spPr>
          <a:xfrm>
            <a:off x="6292452" y="4435914"/>
            <a:ext cx="5552866" cy="707886"/>
          </a:xfrm>
          <a:prstGeom prst="rect">
            <a:avLst/>
          </a:prstGeom>
          <a:noFill/>
        </p:spPr>
        <p:txBody>
          <a:bodyPr wrap="square">
            <a:spAutoFit/>
          </a:bodyPr>
          <a:lstStyle/>
          <a:p>
            <a:pPr algn="just"/>
            <a:r>
              <a:rPr lang="en-US" sz="2000" b="1" dirty="0">
                <a:effectLst/>
                <a:latin typeface="Times New Roman" panose="02020603050405020304" pitchFamily="18" charset="0"/>
                <a:ea typeface="Calibri" panose="020F0502020204030204" pitchFamily="34" charset="0"/>
              </a:rPr>
              <a:t>Ý </a:t>
            </a:r>
            <a:r>
              <a:rPr lang="en-US" sz="2000" b="1" dirty="0" err="1">
                <a:effectLst/>
                <a:latin typeface="Times New Roman" panose="02020603050405020304" pitchFamily="18" charset="0"/>
                <a:ea typeface="Calibri" panose="020F0502020204030204" pitchFamily="34" charset="0"/>
              </a:rPr>
              <a:t>nghĩa</a:t>
            </a:r>
            <a:r>
              <a:rPr lang="en-US" sz="2000" b="1"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Cơ</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sở</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vững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chắc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để</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chọn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nghề</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nghiệp</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phù</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hợp</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tránh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những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sai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lầm</a:t>
            </a:r>
            <a:r>
              <a:rPr lang="en-US" sz="2000" dirty="0">
                <a:effectLst/>
                <a:latin typeface="Times New Roman" panose="02020603050405020304" pitchFamily="18" charset="0"/>
                <a:ea typeface="Calibri" panose="020F0502020204030204" pitchFamily="34" charset="0"/>
              </a:rPr>
              <a:t>. </a:t>
            </a:r>
            <a:endParaRPr lang="en-US" sz="2000" dirty="0"/>
          </a:p>
        </p:txBody>
      </p:sp>
      <p:sp>
        <p:nvSpPr>
          <p:cNvPr id="22" name="TextBox 21">
            <a:extLst>
              <a:ext uri="{FF2B5EF4-FFF2-40B4-BE49-F238E27FC236}">
                <a16:creationId xmlns:a16="http://schemas.microsoft.com/office/drawing/2014/main" id="{D5F33878-7BDB-96B2-78F0-BA1C19A1F4A6}"/>
              </a:ext>
            </a:extLst>
          </p:cNvPr>
          <p:cNvSpPr txBox="1"/>
          <p:nvPr/>
        </p:nvSpPr>
        <p:spPr>
          <a:xfrm>
            <a:off x="6314365" y="5254585"/>
            <a:ext cx="5530953" cy="1323439"/>
          </a:xfrm>
          <a:prstGeom prst="rect">
            <a:avLst/>
          </a:prstGeom>
          <a:noFill/>
        </p:spPr>
        <p:txBody>
          <a:bodyPr wrap="square">
            <a:spAutoFit/>
          </a:bodyPr>
          <a:lstStyle/>
          <a:p>
            <a:pPr algn="just"/>
            <a:r>
              <a:rPr lang="en-US" sz="2000" b="1" dirty="0">
                <a:solidFill>
                  <a:srgbClr val="000000"/>
                </a:solidFill>
                <a:latin typeface="Times New Roman" panose="02020603050405020304" pitchFamily="18" charset="0"/>
                <a:cs typeface="Times New Roman" panose="02020603050405020304" pitchFamily="18" charset="0"/>
              </a:rPr>
              <a:t>Lưu ý</a:t>
            </a:r>
            <a:r>
              <a:rPr lang="en-US" sz="2000" dirty="0">
                <a:solidFill>
                  <a:srgbClr val="000000"/>
                </a:solidFill>
                <a:latin typeface="Times New Roman" panose="02020603050405020304" pitchFamily="18" charset="0"/>
                <a:cs typeface="Times New Roman" panose="02020603050405020304" pitchFamily="18" charset="0"/>
              </a:rPr>
              <a:t>: K</a:t>
            </a:r>
            <a:r>
              <a:rPr lang="vi-VN" sz="2000" i="0" dirty="0">
                <a:solidFill>
                  <a:srgbClr val="000000"/>
                </a:solidFill>
                <a:effectLst/>
                <a:latin typeface="Times New Roman" panose="02020603050405020304" pitchFamily="18" charset="0"/>
                <a:cs typeface="Times New Roman" panose="02020603050405020304" pitchFamily="18" charset="0"/>
              </a:rPr>
              <a:t>hi </a:t>
            </a:r>
            <a:r>
              <a:rPr lang="vi-VN" sz="2000" b="0" i="0" dirty="0">
                <a:solidFill>
                  <a:srgbClr val="000000"/>
                </a:solidFill>
                <a:effectLst/>
                <a:latin typeface="Times New Roman" panose="02020603050405020304" pitchFamily="18" charset="0"/>
                <a:cs typeface="Times New Roman" panose="02020603050405020304" pitchFamily="18" charset="0"/>
              </a:rPr>
              <a:t>nào nghề nghiệp ta chọn phù hợp với “gốc rể” thì mới cho ra </a:t>
            </a:r>
            <a:r>
              <a:rPr lang="en-US" sz="2000" b="0" i="0" dirty="0">
                <a:solidFill>
                  <a:srgbClr val="000000"/>
                </a:solidFill>
                <a:effectLst/>
                <a:latin typeface="Times New Roman" panose="02020603050405020304" pitchFamily="18" charset="0"/>
                <a:cs typeface="Times New Roman" panose="02020603050405020304" pitchFamily="18" charset="0"/>
              </a:rPr>
              <a:t>“</a:t>
            </a:r>
            <a:r>
              <a:rPr lang="vi-VN" sz="2000" b="0" i="0" dirty="0">
                <a:solidFill>
                  <a:srgbClr val="000000"/>
                </a:solidFill>
                <a:effectLst/>
                <a:latin typeface="Times New Roman" panose="02020603050405020304" pitchFamily="18" charset="0"/>
                <a:cs typeface="Times New Roman" panose="02020603050405020304" pitchFamily="18" charset="0"/>
              </a:rPr>
              <a:t>quả ngọt</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tránh</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sai</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lầm</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khi</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chọn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nghề</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chỉ</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nhìn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vào</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quả</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một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cách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cảm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tính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thiếu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căn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cứ</a:t>
            </a:r>
            <a:r>
              <a:rPr lang="en-US" sz="2000" dirty="0">
                <a:solidFill>
                  <a:srgbClr val="000000"/>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47280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F901A-3F83-8BE9-321B-35C40DEAC61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A6135E-E4C5-C4D2-0697-941DBA0479F8}"/>
              </a:ext>
            </a:extLst>
          </p:cNvPr>
          <p:cNvSpPr txBox="1"/>
          <p:nvPr/>
        </p:nvSpPr>
        <p:spPr>
          <a:xfrm>
            <a:off x="2831235" y="252900"/>
            <a:ext cx="6529529" cy="631968"/>
          </a:xfrm>
          <a:prstGeom prst="rect">
            <a:avLst/>
          </a:prstGeom>
          <a:noFill/>
        </p:spPr>
        <p:txBody>
          <a:bodyPr wrap="square" rtlCol="0">
            <a:spAutoFit/>
          </a:bodyPr>
          <a:lstStyle/>
          <a:p>
            <a:pPr algn="just">
              <a:lnSpc>
                <a:spcPct val="150000"/>
              </a:lnSpc>
            </a:pPr>
            <a:r>
              <a:rPr lang="en-US" sz="2667" b="1" dirty="0">
                <a:solidFill>
                  <a:srgbClr val="FF0000"/>
                </a:solidFill>
                <a:latin typeface="Times New Roman" panose="02020603050405020304" pitchFamily="18" charset="0"/>
                <a:cs typeface="Times New Roman" panose="02020603050405020304" pitchFamily="18" charset="0"/>
              </a:rPr>
              <a:t>TRÒ CHƠI: NHANH TAY NHANH MẮT</a:t>
            </a:r>
          </a:p>
        </p:txBody>
      </p:sp>
      <p:sp>
        <p:nvSpPr>
          <p:cNvPr id="5" name="TextBox 4">
            <a:extLst>
              <a:ext uri="{FF2B5EF4-FFF2-40B4-BE49-F238E27FC236}">
                <a16:creationId xmlns:a16="http://schemas.microsoft.com/office/drawing/2014/main" id="{B14A5929-A036-A657-81C1-BE7788E776B2}"/>
              </a:ext>
            </a:extLst>
          </p:cNvPr>
          <p:cNvSpPr txBox="1"/>
          <p:nvPr/>
        </p:nvSpPr>
        <p:spPr>
          <a:xfrm>
            <a:off x="1957757" y="884868"/>
            <a:ext cx="9242835" cy="631968"/>
          </a:xfrm>
          <a:prstGeom prst="rect">
            <a:avLst/>
          </a:prstGeom>
          <a:noFill/>
        </p:spPr>
        <p:txBody>
          <a:bodyPr wrap="square" rtlCol="0">
            <a:spAutoFit/>
          </a:bodyPr>
          <a:lstStyle/>
          <a:p>
            <a:pPr algn="just">
              <a:lnSpc>
                <a:spcPct val="150000"/>
              </a:lnSpc>
            </a:pPr>
            <a:r>
              <a:rPr lang="en-US" sz="2667" dirty="0" err="1">
                <a:latin typeface="Times New Roman" panose="02020603050405020304" pitchFamily="18" charset="0"/>
                <a:cs typeface="Times New Roman" panose="02020603050405020304" pitchFamily="18" charset="0"/>
              </a:rPr>
              <a:t>Hãy</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chọn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đúng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nghề</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nghiệp</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phù</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hợp</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với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môi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trường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làm</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việc</a:t>
            </a:r>
            <a:r>
              <a:rPr lang="en-US" sz="2667" dirty="0">
                <a:latin typeface="Times New Roman" panose="02020603050405020304" pitchFamily="18" charset="0"/>
                <a:cs typeface="Times New Roman" panose="02020603050405020304" pitchFamily="18" charset="0"/>
              </a:rPr>
              <a:t>.</a:t>
            </a:r>
          </a:p>
        </p:txBody>
      </p:sp>
      <p:pic>
        <p:nvPicPr>
          <p:cNvPr id="2" name="Picture 8" descr="bluline[1]">
            <a:extLst>
              <a:ext uri="{FF2B5EF4-FFF2-40B4-BE49-F238E27FC236}">
                <a16:creationId xmlns:a16="http://schemas.microsoft.com/office/drawing/2014/main" id="{D569205C-83D1-2051-5024-8C84771B9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bluline[1]">
            <a:extLst>
              <a:ext uri="{FF2B5EF4-FFF2-40B4-BE49-F238E27FC236}">
                <a16:creationId xmlns:a16="http://schemas.microsoft.com/office/drawing/2014/main" id="{3ED09C64-8D43-8289-E43D-6171BCB0E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luline[1]">
            <a:extLst>
              <a:ext uri="{FF2B5EF4-FFF2-40B4-BE49-F238E27FC236}">
                <a16:creationId xmlns:a16="http://schemas.microsoft.com/office/drawing/2014/main" id="{69869363-41C3-A59F-E9CE-38E9B1313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44" y="39973"/>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bluline[1]">
            <a:extLst>
              <a:ext uri="{FF2B5EF4-FFF2-40B4-BE49-F238E27FC236}">
                <a16:creationId xmlns:a16="http://schemas.microsoft.com/office/drawing/2014/main" id="{6D9B180F-2B85-447A-389B-A9CF9EBEA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87182" y="3331699"/>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a:extLst>
              <a:ext uri="{FF2B5EF4-FFF2-40B4-BE49-F238E27FC236}">
                <a16:creationId xmlns:a16="http://schemas.microsoft.com/office/drawing/2014/main" id="{83610B29-3174-4E91-6A7F-32614227E8E8}"/>
              </a:ext>
            </a:extLst>
          </p:cNvPr>
          <p:cNvGraphicFramePr>
            <a:graphicFrameLocks noGrp="1"/>
          </p:cNvGraphicFramePr>
          <p:nvPr>
            <p:extLst>
              <p:ext uri="{D42A27DB-BD31-4B8C-83A1-F6EECF244321}">
                <p14:modId xmlns:p14="http://schemas.microsoft.com/office/powerpoint/2010/main" val="1011006342"/>
              </p:ext>
            </p:extLst>
          </p:nvPr>
        </p:nvGraphicFramePr>
        <p:xfrm>
          <a:off x="912562" y="1809952"/>
          <a:ext cx="10534918" cy="3200400"/>
        </p:xfrm>
        <a:graphic>
          <a:graphicData uri="http://schemas.openxmlformats.org/drawingml/2006/table">
            <a:tbl>
              <a:tblPr firstRow="1" bandRow="1">
                <a:tableStyleId>{5940675A-B579-460E-94D1-54222C63F5DA}</a:tableStyleId>
              </a:tblPr>
              <a:tblGrid>
                <a:gridCol w="3354011">
                  <a:extLst>
                    <a:ext uri="{9D8B030D-6E8A-4147-A177-3AD203B41FA5}">
                      <a16:colId xmlns:a16="http://schemas.microsoft.com/office/drawing/2014/main" val="1179520048"/>
                    </a:ext>
                  </a:extLst>
                </a:gridCol>
                <a:gridCol w="7180907">
                  <a:extLst>
                    <a:ext uri="{9D8B030D-6E8A-4147-A177-3AD203B41FA5}">
                      <a16:colId xmlns:a16="http://schemas.microsoft.com/office/drawing/2014/main" val="4028308505"/>
                    </a:ext>
                  </a:extLst>
                </a:gridCol>
              </a:tblGrid>
              <a:tr h="370840">
                <a:tc>
                  <a:txBody>
                    <a:bodyPr/>
                    <a:lstStyle/>
                    <a:p>
                      <a:pPr algn="ct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a:latin typeface="Times New Roman" panose="02020603050405020304" pitchFamily="18" charset="0"/>
                          <a:cs typeface="Times New Roman" panose="02020603050405020304" pitchFamily="18" charset="0"/>
                        </a:rPr>
                        <a:t>Nghề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nghiệp</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58092254"/>
                  </a:ext>
                </a:extLst>
              </a:tr>
              <a:tr h="370840">
                <a:tc>
                  <a:txBody>
                    <a:bodyPr/>
                    <a:lstStyle/>
                    <a:p>
                      <a:pPr algn="ct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1159520726"/>
                  </a:ext>
                </a:extLst>
              </a:tr>
              <a:tr h="370840">
                <a:tc>
                  <a:txBody>
                    <a:bodyPr/>
                    <a:lstStyle/>
                    <a:p>
                      <a:pPr algn="ct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a:p>
                  </a:txBody>
                  <a:tcPr/>
                </a:tc>
                <a:extLst>
                  <a:ext uri="{0D108BD9-81ED-4DB2-BD59-A6C34878D82A}">
                    <a16:rowId xmlns:a16="http://schemas.microsoft.com/office/drawing/2014/main" val="1827394160"/>
                  </a:ext>
                </a:extLst>
              </a:tr>
              <a:tr h="370840">
                <a:tc>
                  <a:txBody>
                    <a:bodyPr/>
                    <a:lstStyle/>
                    <a:p>
                      <a:pPr algn="ct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a:p>
                  </a:txBody>
                  <a:tcPr/>
                </a:tc>
                <a:extLst>
                  <a:ext uri="{0D108BD9-81ED-4DB2-BD59-A6C34878D82A}">
                    <a16:rowId xmlns:a16="http://schemas.microsoft.com/office/drawing/2014/main" val="1308119287"/>
                  </a:ext>
                </a:extLst>
              </a:tr>
              <a:tr h="370840">
                <a:tc>
                  <a:txBody>
                    <a:bodyPr/>
                    <a:lstStyle/>
                    <a:p>
                      <a:pPr algn="ct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a:p>
                  </a:txBody>
                  <a:tcPr/>
                </a:tc>
                <a:extLst>
                  <a:ext uri="{0D108BD9-81ED-4DB2-BD59-A6C34878D82A}">
                    <a16:rowId xmlns:a16="http://schemas.microsoft.com/office/drawing/2014/main" val="4055190570"/>
                  </a:ext>
                </a:extLst>
              </a:tr>
              <a:tr h="370840">
                <a:tc>
                  <a:txBody>
                    <a:bodyPr/>
                    <a:lstStyle/>
                    <a:p>
                      <a:pPr algn="ct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3106536711"/>
                  </a:ext>
                </a:extLst>
              </a:tr>
              <a:tr h="370840">
                <a:tc>
                  <a:txBody>
                    <a:bodyPr/>
                    <a:lstStyle/>
                    <a:p>
                      <a:pPr algn="ctr"/>
                      <a:r>
                        <a:rPr lang="en-US" sz="2400" dirty="0">
                          <a:latin typeface="Times New Roman" panose="02020603050405020304" pitchFamily="18" charset="0"/>
                          <a:cs typeface="Times New Roman" panose="02020603050405020304" pitchFamily="18" charset="0"/>
                        </a:rPr>
                        <a:t>Quản </a:t>
                      </a:r>
                      <a:r>
                        <a:rPr lang="en-US" sz="2400" dirty="0" err="1">
                          <a:latin typeface="Times New Roman" panose="02020603050405020304" pitchFamily="18" charset="0"/>
                          <a:cs typeface="Times New Roman" panose="02020603050405020304" pitchFamily="18" charset="0"/>
                        </a:rPr>
                        <a:t>lý</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2663533882"/>
                  </a:ext>
                </a:extLst>
              </a:tr>
            </a:tbl>
          </a:graphicData>
        </a:graphic>
      </p:graphicFrame>
      <p:sp>
        <p:nvSpPr>
          <p:cNvPr id="12" name="TextBox 11">
            <a:extLst>
              <a:ext uri="{FF2B5EF4-FFF2-40B4-BE49-F238E27FC236}">
                <a16:creationId xmlns:a16="http://schemas.microsoft.com/office/drawing/2014/main" id="{CDC0798F-FB5A-1AAB-00B8-F862245C7B3A}"/>
              </a:ext>
            </a:extLst>
          </p:cNvPr>
          <p:cNvSpPr txBox="1"/>
          <p:nvPr/>
        </p:nvSpPr>
        <p:spPr>
          <a:xfrm>
            <a:off x="512599" y="5260858"/>
            <a:ext cx="11428252" cy="913199"/>
          </a:xfrm>
          <a:prstGeom prst="rect">
            <a:avLst/>
          </a:prstGeom>
          <a:noFill/>
        </p:spPr>
        <p:txBody>
          <a:bodyPr wrap="square" rtlCol="0">
            <a:spAutoFit/>
          </a:bodyPr>
          <a:lstStyle/>
          <a:p>
            <a:pPr algn="ctr"/>
            <a:r>
              <a:rPr lang="en-US" sz="2667" dirty="0">
                <a:solidFill>
                  <a:srgbClr val="FF0000"/>
                </a:solidFill>
                <a:latin typeface="Times New Roman" panose="02020603050405020304" pitchFamily="18" charset="0"/>
                <a:cs typeface="Times New Roman" panose="02020603050405020304" pitchFamily="18" charset="0"/>
              </a:rPr>
              <a:t>Trong </a:t>
            </a:r>
            <a:r>
              <a:rPr lang="en-US" sz="2667" dirty="0" err="1">
                <a:solidFill>
                  <a:srgbClr val="FF0000"/>
                </a:solidFill>
                <a:latin typeface="Times New Roman" panose="02020603050405020304" pitchFamily="18" charset="0"/>
                <a:cs typeface="Times New Roman" panose="02020603050405020304" pitchFamily="18" charset="0"/>
              </a:rPr>
              <a:t>thời</a:t>
            </a:r>
            <a:r>
              <a:rPr lang="en-US" sz="2667" dirty="0">
                <a:solidFill>
                  <a:srgbClr val="FF0000"/>
                </a:solidFill>
                <a:latin typeface="Times New Roman" panose="02020603050405020304" pitchFamily="18" charset="0"/>
                <a:cs typeface="Times New Roman" panose="02020603050405020304" pitchFamily="18" charset="0"/>
              </a:rPr>
              <a:t> </a:t>
            </a:r>
            <a:r>
              <a:rPr lang="en-US" sz="2667" dirty="0" err="1">
                <a:solidFill>
                  <a:srgbClr val="FF0000"/>
                </a:solidFill>
                <a:latin typeface="Times New Roman" panose="02020603050405020304" pitchFamily="18" charset="0"/>
                <a:cs typeface="Times New Roman" panose="02020603050405020304" pitchFamily="18" charset="0"/>
              </a:rPr>
              <a:t>gian</a:t>
            </a:r>
            <a:r>
              <a:rPr lang="en-US" sz="2667" dirty="0">
                <a:solidFill>
                  <a:srgbClr val="FF0000"/>
                </a:solidFill>
                <a:latin typeface="Times New Roman" panose="02020603050405020304" pitchFamily="18" charset="0"/>
                <a:cs typeface="Times New Roman" panose="02020603050405020304" pitchFamily="18" charset="0"/>
              </a:rPr>
              <a:t> 1phút</a:t>
            </a:r>
            <a:r>
              <a:rPr lang="en-US" sz="2667">
                <a:solidFill>
                  <a:srgbClr val="FF0000"/>
                </a:solidFill>
                <a:latin typeface="Times New Roman" panose="02020603050405020304" pitchFamily="18" charset="0"/>
                <a:cs typeface="Times New Roman" panose="02020603050405020304" pitchFamily="18" charset="0"/>
              </a:rPr>
              <a:t>, em</a:t>
            </a:r>
            <a:r>
              <a:rPr lang="en-US" sz="2667" dirty="0">
                <a:solidFill>
                  <a:srgbClr val="FF0000"/>
                </a:solidFill>
                <a:latin typeface="Times New Roman" panose="02020603050405020304" pitchFamily="18" charset="0"/>
                <a:cs typeface="Times New Roman" panose="02020603050405020304" pitchFamily="18" charset="0"/>
              </a:rPr>
              <a:t> </a:t>
            </a:r>
            <a:r>
              <a:rPr lang="en-US" sz="2667" dirty="0" err="1">
                <a:solidFill>
                  <a:srgbClr val="FF0000"/>
                </a:solidFill>
                <a:latin typeface="Times New Roman" panose="02020603050405020304" pitchFamily="18" charset="0"/>
                <a:cs typeface="Times New Roman" panose="02020603050405020304" pitchFamily="18" charset="0"/>
              </a:rPr>
              <a:t>nào</a:t>
            </a:r>
            <a:r>
              <a:rPr lang="en-US" sz="2667" dirty="0">
                <a:solidFill>
                  <a:srgbClr val="FF0000"/>
                </a:solidFill>
                <a:latin typeface="Times New Roman" panose="02020603050405020304" pitchFamily="18" charset="0"/>
                <a:cs typeface="Times New Roman" panose="02020603050405020304" pitchFamily="18" charset="0"/>
              </a:rPr>
              <a:t> </a:t>
            </a:r>
            <a:r>
              <a:rPr lang="en-US" sz="2667" dirty="0" err="1">
                <a:solidFill>
                  <a:srgbClr val="FF0000"/>
                </a:solidFill>
                <a:latin typeface="Times New Roman" panose="02020603050405020304" pitchFamily="18" charset="0"/>
                <a:cs typeface="Times New Roman" panose="02020603050405020304" pitchFamily="18" charset="0"/>
              </a:rPr>
              <a:t>viết</a:t>
            </a:r>
            <a:r>
              <a:rPr lang="en-US" sz="2667" dirty="0">
                <a:solidFill>
                  <a:srgbClr val="FF0000"/>
                </a:solidFill>
                <a:latin typeface="Times New Roman" panose="02020603050405020304" pitchFamily="18" charset="0"/>
                <a:cs typeface="Times New Roman" panose="02020603050405020304" pitchFamily="18" charset="0"/>
              </a:rPr>
              <a:t> </a:t>
            </a:r>
            <a:r>
              <a:rPr lang="en-US" sz="2667" dirty="0" err="1">
                <a:solidFill>
                  <a:srgbClr val="FF0000"/>
                </a:solidFill>
                <a:latin typeface="Times New Roman" panose="02020603050405020304" pitchFamily="18" charset="0"/>
                <a:cs typeface="Times New Roman" panose="02020603050405020304" pitchFamily="18" charset="0"/>
              </a:rPr>
              <a:t>được</a:t>
            </a:r>
            <a:r>
              <a:rPr lang="en-US" sz="2667" dirty="0">
                <a:solidFill>
                  <a:srgbClr val="FF0000"/>
                </a:solidFill>
                <a:latin typeface="Times New Roman" panose="02020603050405020304" pitchFamily="18" charset="0"/>
                <a:cs typeface="Times New Roman" panose="02020603050405020304" pitchFamily="18" charset="0"/>
              </a:rPr>
              <a:t> </a:t>
            </a:r>
            <a:r>
              <a:rPr lang="en-US" sz="2667" dirty="0" err="1">
                <a:solidFill>
                  <a:srgbClr val="FF0000"/>
                </a:solidFill>
                <a:latin typeface="Times New Roman" panose="02020603050405020304" pitchFamily="18" charset="0"/>
                <a:cs typeface="Times New Roman" panose="02020603050405020304" pitchFamily="18" charset="0"/>
              </a:rPr>
              <a:t>nhiều</a:t>
            </a:r>
            <a:r>
              <a:rPr lang="en-US" sz="2667" dirty="0">
                <a:solidFill>
                  <a:srgbClr val="FF0000"/>
                </a:solidFill>
                <a:latin typeface="Times New Roman" panose="02020603050405020304" pitchFamily="18" charset="0"/>
                <a:cs typeface="Times New Roman" panose="02020603050405020304" pitchFamily="18" charset="0"/>
              </a:rPr>
              <a:t> </a:t>
            </a:r>
            <a:r>
              <a:rPr lang="en-US" sz="2667" dirty="0" err="1">
                <a:solidFill>
                  <a:srgbClr val="FF0000"/>
                </a:solidFill>
                <a:latin typeface="Times New Roman" panose="02020603050405020304" pitchFamily="18" charset="0"/>
                <a:cs typeface="Times New Roman" panose="02020603050405020304" pitchFamily="18" charset="0"/>
              </a:rPr>
              <a:t>kết</a:t>
            </a:r>
            <a:r>
              <a:rPr lang="en-US" sz="2667" dirty="0">
                <a:solidFill>
                  <a:srgbClr val="FF0000"/>
                </a:solidFill>
                <a:latin typeface="Times New Roman" panose="02020603050405020304" pitchFamily="18" charset="0"/>
                <a:cs typeface="Times New Roman" panose="02020603050405020304" pitchFamily="18" charset="0"/>
              </a:rPr>
              <a:t> </a:t>
            </a:r>
            <a:r>
              <a:rPr lang="en-US" sz="2667" dirty="0" err="1">
                <a:solidFill>
                  <a:srgbClr val="FF0000"/>
                </a:solidFill>
                <a:latin typeface="Times New Roman" panose="02020603050405020304" pitchFamily="18" charset="0"/>
                <a:cs typeface="Times New Roman" panose="02020603050405020304" pitchFamily="18" charset="0"/>
              </a:rPr>
              <a:t>quả</a:t>
            </a:r>
            <a:r>
              <a:rPr lang="en-US" sz="2667" dirty="0">
                <a:solidFill>
                  <a:srgbClr val="FF0000"/>
                </a:solidFill>
                <a:latin typeface="Times New Roman" panose="02020603050405020304" pitchFamily="18" charset="0"/>
                <a:cs typeface="Times New Roman" panose="02020603050405020304" pitchFamily="18" charset="0"/>
              </a:rPr>
              <a:t> </a:t>
            </a:r>
            <a:r>
              <a:rPr lang="en-US" sz="2667" dirty="0" err="1">
                <a:solidFill>
                  <a:srgbClr val="FF0000"/>
                </a:solidFill>
                <a:latin typeface="Times New Roman" panose="02020603050405020304" pitchFamily="18" charset="0"/>
                <a:cs typeface="Times New Roman" panose="02020603050405020304" pitchFamily="18" charset="0"/>
              </a:rPr>
              <a:t>đúng</a:t>
            </a:r>
            <a:r>
              <a:rPr lang="en-US" sz="2667" dirty="0">
                <a:solidFill>
                  <a:srgbClr val="FF0000"/>
                </a:solidFill>
                <a:latin typeface="Times New Roman" panose="02020603050405020304" pitchFamily="18" charset="0"/>
                <a:cs typeface="Times New Roman" panose="02020603050405020304" pitchFamily="18" charset="0"/>
              </a:rPr>
              <a:t> </a:t>
            </a:r>
            <a:r>
              <a:rPr lang="en-US" sz="2667" dirty="0" err="1">
                <a:solidFill>
                  <a:srgbClr val="FF0000"/>
                </a:solidFill>
                <a:latin typeface="Times New Roman" panose="02020603050405020304" pitchFamily="18" charset="0"/>
                <a:cs typeface="Times New Roman" panose="02020603050405020304" pitchFamily="18" charset="0"/>
              </a:rPr>
              <a:t>và</a:t>
            </a:r>
            <a:r>
              <a:rPr lang="en-US" sz="2667" dirty="0">
                <a:solidFill>
                  <a:srgbClr val="FF0000"/>
                </a:solidFill>
                <a:latin typeface="Times New Roman" panose="02020603050405020304" pitchFamily="18" charset="0"/>
                <a:cs typeface="Times New Roman" panose="02020603050405020304" pitchFamily="18" charset="0"/>
              </a:rPr>
              <a:t> </a:t>
            </a:r>
            <a:r>
              <a:rPr lang="en-US" sz="2667" dirty="0" err="1">
                <a:solidFill>
                  <a:srgbClr val="FF0000"/>
                </a:solidFill>
                <a:latin typeface="Times New Roman" panose="02020603050405020304" pitchFamily="18" charset="0"/>
                <a:cs typeface="Times New Roman" panose="02020603050405020304" pitchFamily="18" charset="0"/>
              </a:rPr>
              <a:t>nhanh</a:t>
            </a:r>
            <a:r>
              <a:rPr lang="en-US" sz="2667" dirty="0">
                <a:solidFill>
                  <a:srgbClr val="FF0000"/>
                </a:solidFill>
                <a:latin typeface="Times New Roman" panose="02020603050405020304" pitchFamily="18" charset="0"/>
                <a:cs typeface="Times New Roman" panose="02020603050405020304" pitchFamily="18" charset="0"/>
              </a:rPr>
              <a:t> </a:t>
            </a:r>
            <a:r>
              <a:rPr lang="en-US" sz="2667" dirty="0" err="1">
                <a:solidFill>
                  <a:srgbClr val="FF0000"/>
                </a:solidFill>
                <a:latin typeface="Times New Roman" panose="02020603050405020304" pitchFamily="18" charset="0"/>
                <a:cs typeface="Times New Roman" panose="02020603050405020304" pitchFamily="18" charset="0"/>
              </a:rPr>
              <a:t>nhất</a:t>
            </a:r>
            <a:r>
              <a:rPr lang="en-US" sz="2667" dirty="0">
                <a:solidFill>
                  <a:srgbClr val="FF0000"/>
                </a:solidFill>
                <a:latin typeface="Times New Roman" panose="02020603050405020304" pitchFamily="18" charset="0"/>
                <a:cs typeface="Times New Roman" panose="02020603050405020304" pitchFamily="18" charset="0"/>
              </a:rPr>
              <a:t> </a:t>
            </a:r>
            <a:r>
              <a:rPr lang="en-US" sz="2667" dirty="0" err="1">
                <a:solidFill>
                  <a:srgbClr val="FF0000"/>
                </a:solidFill>
                <a:latin typeface="Times New Roman" panose="02020603050405020304" pitchFamily="18" charset="0"/>
                <a:cs typeface="Times New Roman" panose="02020603050405020304" pitchFamily="18" charset="0"/>
              </a:rPr>
              <a:t>sẽ</a:t>
            </a:r>
            <a:r>
              <a:rPr lang="en-US" sz="2667" dirty="0">
                <a:solidFill>
                  <a:srgbClr val="FF0000"/>
                </a:solidFill>
                <a:latin typeface="Times New Roman" panose="02020603050405020304" pitchFamily="18" charset="0"/>
                <a:cs typeface="Times New Roman" panose="02020603050405020304" pitchFamily="18" charset="0"/>
              </a:rPr>
              <a:t> </a:t>
            </a:r>
            <a:r>
              <a:rPr lang="en-US" sz="2667" dirty="0" err="1">
                <a:solidFill>
                  <a:srgbClr val="FF0000"/>
                </a:solidFill>
                <a:latin typeface="Times New Roman" panose="02020603050405020304" pitchFamily="18" charset="0"/>
                <a:cs typeface="Times New Roman" panose="02020603050405020304" pitchFamily="18" charset="0"/>
              </a:rPr>
              <a:t>dành</a:t>
            </a:r>
            <a:r>
              <a:rPr lang="en-US" sz="2667" dirty="0">
                <a:solidFill>
                  <a:srgbClr val="FF0000"/>
                </a:solidFill>
                <a:latin typeface="Times New Roman" panose="02020603050405020304" pitchFamily="18" charset="0"/>
                <a:cs typeface="Times New Roman" panose="02020603050405020304" pitchFamily="18" charset="0"/>
              </a:rPr>
              <a:t> </a:t>
            </a:r>
            <a:r>
              <a:rPr lang="en-US" sz="2667" dirty="0" err="1">
                <a:solidFill>
                  <a:srgbClr val="FF0000"/>
                </a:solidFill>
                <a:latin typeface="Times New Roman" panose="02020603050405020304" pitchFamily="18" charset="0"/>
                <a:cs typeface="Times New Roman" panose="02020603050405020304" pitchFamily="18" charset="0"/>
              </a:rPr>
              <a:t>chiến</a:t>
            </a:r>
            <a:r>
              <a:rPr lang="en-US" sz="2667" dirty="0">
                <a:solidFill>
                  <a:srgbClr val="FF0000"/>
                </a:solidFill>
                <a:latin typeface="Times New Roman" panose="02020603050405020304" pitchFamily="18" charset="0"/>
                <a:cs typeface="Times New Roman" panose="02020603050405020304" pitchFamily="18" charset="0"/>
              </a:rPr>
              <a:t> </a:t>
            </a:r>
            <a:r>
              <a:rPr lang="en-US" sz="2667" dirty="0" err="1">
                <a:solidFill>
                  <a:srgbClr val="FF0000"/>
                </a:solidFill>
                <a:latin typeface="Times New Roman" panose="02020603050405020304" pitchFamily="18" charset="0"/>
                <a:cs typeface="Times New Roman" panose="02020603050405020304" pitchFamily="18" charset="0"/>
              </a:rPr>
              <a:t>thắng</a:t>
            </a:r>
            <a:r>
              <a:rPr lang="en-US" sz="2667"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936865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F92D2-62CF-34BC-7A32-5859968B2282}"/>
            </a:ext>
          </a:extLst>
        </p:cNvPr>
        <p:cNvGrpSpPr/>
        <p:nvPr/>
      </p:nvGrpSpPr>
      <p:grpSpPr>
        <a:xfrm>
          <a:off x="0" y="0"/>
          <a:ext cx="0" cy="0"/>
          <a:chOff x="0" y="0"/>
          <a:chExt cx="0" cy="0"/>
        </a:xfrm>
      </p:grpSpPr>
      <p:pic>
        <p:nvPicPr>
          <p:cNvPr id="4" name="Picture 8" descr="bluline[1]">
            <a:extLst>
              <a:ext uri="{FF2B5EF4-FFF2-40B4-BE49-F238E27FC236}">
                <a16:creationId xmlns:a16="http://schemas.microsoft.com/office/drawing/2014/main" id="{B1C38C89-DD08-3D85-EFE1-81A2B7AADF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luline[1]">
            <a:extLst>
              <a:ext uri="{FF2B5EF4-FFF2-40B4-BE49-F238E27FC236}">
                <a16:creationId xmlns:a16="http://schemas.microsoft.com/office/drawing/2014/main" id="{67D5D396-8A01-3237-7434-04E7EEE8C9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luline[1]">
            <a:extLst>
              <a:ext uri="{FF2B5EF4-FFF2-40B4-BE49-F238E27FC236}">
                <a16:creationId xmlns:a16="http://schemas.microsoft.com/office/drawing/2014/main" id="{D804DD31-89B7-B5A2-FCC8-34E873CCE6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26" y="55895"/>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bluline[1]">
            <a:extLst>
              <a:ext uri="{FF2B5EF4-FFF2-40B4-BE49-F238E27FC236}">
                <a16:creationId xmlns:a16="http://schemas.microsoft.com/office/drawing/2014/main" id="{C7A39C5F-4ED0-B3F8-B260-B499A647A2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225800" y="3347621"/>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bluline[1]">
            <a:extLst>
              <a:ext uri="{FF2B5EF4-FFF2-40B4-BE49-F238E27FC236}">
                <a16:creationId xmlns:a16="http://schemas.microsoft.com/office/drawing/2014/main" id="{8439AE40-74E4-8D20-95E7-1EEAA4DC52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bluline[1]">
            <a:extLst>
              <a:ext uri="{FF2B5EF4-FFF2-40B4-BE49-F238E27FC236}">
                <a16:creationId xmlns:a16="http://schemas.microsoft.com/office/drawing/2014/main" id="{C06E238A-C038-6B9F-9D77-B4C0F3F79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luline[1]">
            <a:extLst>
              <a:ext uri="{FF2B5EF4-FFF2-40B4-BE49-F238E27FC236}">
                <a16:creationId xmlns:a16="http://schemas.microsoft.com/office/drawing/2014/main" id="{19F09E76-4069-4AF9-98AE-37209113A5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44" y="39973"/>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bluline[1]">
            <a:extLst>
              <a:ext uri="{FF2B5EF4-FFF2-40B4-BE49-F238E27FC236}">
                <a16:creationId xmlns:a16="http://schemas.microsoft.com/office/drawing/2014/main" id="{663E651D-79E8-DE74-4D6C-8345B63C33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187182" y="3331699"/>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4AB66128-3E9E-1546-32CE-9B9BB2610001}"/>
              </a:ext>
            </a:extLst>
          </p:cNvPr>
          <p:cNvGrpSpPr/>
          <p:nvPr/>
        </p:nvGrpSpPr>
        <p:grpSpPr>
          <a:xfrm rot="5400000">
            <a:off x="840508" y="25796"/>
            <a:ext cx="2042936" cy="2578034"/>
            <a:chOff x="2685675" y="1067339"/>
            <a:chExt cx="3929690" cy="1433426"/>
          </a:xfrm>
        </p:grpSpPr>
        <p:sp>
          <p:nvSpPr>
            <p:cNvPr id="13" name="TextBox 12">
              <a:extLst>
                <a:ext uri="{FF2B5EF4-FFF2-40B4-BE49-F238E27FC236}">
                  <a16:creationId xmlns:a16="http://schemas.microsoft.com/office/drawing/2014/main" id="{E735E858-415D-5741-33F7-2A1640175823}"/>
                </a:ext>
              </a:extLst>
            </p:cNvPr>
            <p:cNvSpPr txBox="1"/>
            <p:nvPr/>
          </p:nvSpPr>
          <p:spPr>
            <a:xfrm rot="16200000">
              <a:off x="5537168" y="1297464"/>
              <a:ext cx="1118874" cy="1037521"/>
            </a:xfrm>
            <a:prstGeom prst="rect">
              <a:avLst/>
            </a:prstGeom>
            <a:noFill/>
          </p:spPr>
          <p:txBody>
            <a:bodyPr wrap="square" rtlCol="0">
              <a:spAutoFit/>
            </a:bodyPr>
            <a:lstStyle/>
            <a:p>
              <a:pPr algn="ctr">
                <a:lnSpc>
                  <a:spcPct val="150000"/>
                </a:lnSpc>
              </a:pPr>
              <a:r>
                <a:rPr lang="en-US" sz="2200" b="1" dirty="0" err="1">
                  <a:latin typeface="Times New Roman" panose="02020603050405020304" pitchFamily="18" charset="0"/>
                  <a:cs typeface="Times New Roman" panose="02020603050405020304" pitchFamily="18" charset="0"/>
                </a:rPr>
                <a:t>Kế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toán</a:t>
              </a:r>
              <a:r>
                <a:rPr lang="en-US" sz="2200" b="1" dirty="0">
                  <a:latin typeface="Times New Roman" panose="02020603050405020304" pitchFamily="18" charset="0"/>
                  <a:cs typeface="Times New Roman" panose="02020603050405020304" pitchFamily="18" charset="0"/>
                </a:rPr>
                <a:t>.</a:t>
              </a:r>
            </a:p>
          </p:txBody>
        </p:sp>
        <p:pic>
          <p:nvPicPr>
            <p:cNvPr id="14" name="Picture 2" descr="https://taca.com.vn/wp-content/uploads/2023/03/thong-tin-cua-ke-toan-quan-tri.png">
              <a:extLst>
                <a:ext uri="{FF2B5EF4-FFF2-40B4-BE49-F238E27FC236}">
                  <a16:creationId xmlns:a16="http://schemas.microsoft.com/office/drawing/2014/main" id="{1815ADC7-C3EA-36B2-6D1D-627D2D9AA2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3454721" y="298293"/>
              <a:ext cx="1433426" cy="2971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998CBF51-DA22-FA5B-52F3-F3C84B384B31}"/>
              </a:ext>
            </a:extLst>
          </p:cNvPr>
          <p:cNvGrpSpPr/>
          <p:nvPr/>
        </p:nvGrpSpPr>
        <p:grpSpPr>
          <a:xfrm rot="16200000">
            <a:off x="471916" y="2510914"/>
            <a:ext cx="1970351" cy="2022230"/>
            <a:chOff x="2083853" y="2659543"/>
            <a:chExt cx="1768999" cy="1731613"/>
          </a:xfrm>
        </p:grpSpPr>
        <p:sp>
          <p:nvSpPr>
            <p:cNvPr id="16" name="TextBox 15">
              <a:extLst>
                <a:ext uri="{FF2B5EF4-FFF2-40B4-BE49-F238E27FC236}">
                  <a16:creationId xmlns:a16="http://schemas.microsoft.com/office/drawing/2014/main" id="{F4594E9C-8770-B217-B6D8-EF719D75F2FF}"/>
                </a:ext>
              </a:extLst>
            </p:cNvPr>
            <p:cNvSpPr txBox="1"/>
            <p:nvPr/>
          </p:nvSpPr>
          <p:spPr>
            <a:xfrm rot="5400000">
              <a:off x="1646273" y="3294054"/>
              <a:ext cx="1359418" cy="484258"/>
            </a:xfrm>
            <a:prstGeom prst="rect">
              <a:avLst/>
            </a:prstGeom>
            <a:noFill/>
          </p:spPr>
          <p:txBody>
            <a:bodyPr wrap="square" rtlCol="0">
              <a:spAutoFit/>
            </a:bodyPr>
            <a:lstStyle/>
            <a:p>
              <a:pPr algn="ctr">
                <a:lnSpc>
                  <a:spcPct val="150000"/>
                </a:lnSpc>
              </a:pPr>
              <a:r>
                <a:rPr lang="en-US" sz="2200" b="1" dirty="0">
                  <a:latin typeface="Times New Roman" panose="02020603050405020304" pitchFamily="18" charset="0"/>
                  <a:cs typeface="Times New Roman" panose="02020603050405020304" pitchFamily="18" charset="0"/>
                </a:rPr>
                <a:t>Thư </a:t>
              </a:r>
              <a:r>
                <a:rPr lang="en-US" sz="2200" b="1" dirty="0" err="1">
                  <a:latin typeface="Times New Roman" panose="02020603050405020304" pitchFamily="18" charset="0"/>
                  <a:cs typeface="Times New Roman" panose="02020603050405020304" pitchFamily="18" charset="0"/>
                </a:rPr>
                <a:t>kí</a:t>
              </a:r>
              <a:r>
                <a:rPr lang="en-US" sz="2200" b="1" dirty="0">
                  <a:latin typeface="Times New Roman" panose="02020603050405020304" pitchFamily="18" charset="0"/>
                  <a:cs typeface="Times New Roman" panose="02020603050405020304" pitchFamily="18" charset="0"/>
                </a:rPr>
                <a:t>.</a:t>
              </a:r>
            </a:p>
          </p:txBody>
        </p:sp>
        <p:pic>
          <p:nvPicPr>
            <p:cNvPr id="17" name="Picture 4" descr="https://www.vietnamworks.com/hrinsider/wp-content/uploads/2023/05/mo-ta-cong-viec-cua-thu-ky.jpg">
              <a:extLst>
                <a:ext uri="{FF2B5EF4-FFF2-40B4-BE49-F238E27FC236}">
                  <a16:creationId xmlns:a16="http://schemas.microsoft.com/office/drawing/2014/main" id="{A1992209-5A72-FB56-FBEB-CCBEBDC573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300343" y="2838647"/>
              <a:ext cx="1731613" cy="13734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F1E94927-A0EB-4BAF-B8F4-5E5F470012CD}"/>
              </a:ext>
            </a:extLst>
          </p:cNvPr>
          <p:cNvGrpSpPr/>
          <p:nvPr/>
        </p:nvGrpSpPr>
        <p:grpSpPr>
          <a:xfrm>
            <a:off x="9607818" y="2574466"/>
            <a:ext cx="2381611" cy="1959874"/>
            <a:chOff x="1992177" y="579405"/>
            <a:chExt cx="2588308" cy="2115865"/>
          </a:xfrm>
        </p:grpSpPr>
        <p:sp>
          <p:nvSpPr>
            <p:cNvPr id="19" name="TextBox 18">
              <a:extLst>
                <a:ext uri="{FF2B5EF4-FFF2-40B4-BE49-F238E27FC236}">
                  <a16:creationId xmlns:a16="http://schemas.microsoft.com/office/drawing/2014/main" id="{CABAA54A-0E74-B6A8-CC13-084AC229A1A8}"/>
                </a:ext>
              </a:extLst>
            </p:cNvPr>
            <p:cNvSpPr txBox="1"/>
            <p:nvPr/>
          </p:nvSpPr>
          <p:spPr>
            <a:xfrm>
              <a:off x="1992177" y="2112962"/>
              <a:ext cx="2588308" cy="582308"/>
            </a:xfrm>
            <a:prstGeom prst="rect">
              <a:avLst/>
            </a:prstGeom>
            <a:noFill/>
          </p:spPr>
          <p:txBody>
            <a:bodyPr wrap="square" rtlCol="0">
              <a:spAutoFit/>
            </a:bodyPr>
            <a:lstStyle/>
            <a:p>
              <a:pPr algn="ctr">
                <a:lnSpc>
                  <a:spcPct val="150000"/>
                </a:lnSpc>
              </a:pPr>
              <a:r>
                <a:rPr lang="en-US" sz="2200" b="1" dirty="0" err="1">
                  <a:latin typeface="Times New Roman" panose="02020603050405020304" pitchFamily="18" charset="0"/>
                  <a:cs typeface="Times New Roman" panose="02020603050405020304" pitchFamily="18" charset="0"/>
                </a:rPr>
                <a:t>Kĩ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sư</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khí</a:t>
              </a:r>
              <a:r>
                <a:rPr lang="en-US" sz="2200" b="1" dirty="0">
                  <a:latin typeface="Times New Roman" panose="02020603050405020304" pitchFamily="18" charset="0"/>
                  <a:cs typeface="Times New Roman" panose="02020603050405020304" pitchFamily="18" charset="0"/>
                </a:rPr>
                <a:t>.</a:t>
              </a:r>
            </a:p>
          </p:txBody>
        </p:sp>
        <p:pic>
          <p:nvPicPr>
            <p:cNvPr id="20" name="Picture 2" descr="https://static.topcv.vn/cms/k%E1%BB%B9%20s%C6%B0%20c%C6%A1%20kh%C3%AD%20006077b2171d51b.jpg">
              <a:extLst>
                <a:ext uri="{FF2B5EF4-FFF2-40B4-BE49-F238E27FC236}">
                  <a16:creationId xmlns:a16="http://schemas.microsoft.com/office/drawing/2014/main" id="{EE7875C7-2DD1-5C90-06A1-14E1526203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9032" y="579405"/>
              <a:ext cx="2374596" cy="16598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D34B8304-AFE7-CC46-6F33-F41BB7A36744}"/>
              </a:ext>
            </a:extLst>
          </p:cNvPr>
          <p:cNvGrpSpPr/>
          <p:nvPr/>
        </p:nvGrpSpPr>
        <p:grpSpPr>
          <a:xfrm>
            <a:off x="7138455" y="2572639"/>
            <a:ext cx="2381610" cy="1955267"/>
            <a:chOff x="2012774" y="3137227"/>
            <a:chExt cx="2478119" cy="1862621"/>
          </a:xfrm>
        </p:grpSpPr>
        <p:sp>
          <p:nvSpPr>
            <p:cNvPr id="22" name="TextBox 21">
              <a:extLst>
                <a:ext uri="{FF2B5EF4-FFF2-40B4-BE49-F238E27FC236}">
                  <a16:creationId xmlns:a16="http://schemas.microsoft.com/office/drawing/2014/main" id="{5B13668E-3F54-6460-15D5-2D7458733647}"/>
                </a:ext>
              </a:extLst>
            </p:cNvPr>
            <p:cNvSpPr txBox="1"/>
            <p:nvPr/>
          </p:nvSpPr>
          <p:spPr>
            <a:xfrm>
              <a:off x="2409775" y="4486027"/>
              <a:ext cx="1874879" cy="513821"/>
            </a:xfrm>
            <a:prstGeom prst="rect">
              <a:avLst/>
            </a:prstGeom>
            <a:noFill/>
          </p:spPr>
          <p:txBody>
            <a:bodyPr wrap="square" rtlCol="0">
              <a:spAutoFit/>
            </a:bodyPr>
            <a:lstStyle/>
            <a:p>
              <a:pPr algn="ctr">
                <a:lnSpc>
                  <a:spcPct val="150000"/>
                </a:lnSpc>
              </a:pPr>
              <a:r>
                <a:rPr lang="en-US" sz="2200" b="1" dirty="0" err="1">
                  <a:latin typeface="Times New Roman" panose="02020603050405020304" pitchFamily="18" charset="0"/>
                  <a:cs typeface="Times New Roman" panose="02020603050405020304" pitchFamily="18" charset="0"/>
                </a:rPr>
                <a:t>Thợ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a:t>
              </a:r>
            </a:p>
          </p:txBody>
        </p:sp>
        <p:pic>
          <p:nvPicPr>
            <p:cNvPr id="23" name="Picture 22">
              <a:extLst>
                <a:ext uri="{FF2B5EF4-FFF2-40B4-BE49-F238E27FC236}">
                  <a16:creationId xmlns:a16="http://schemas.microsoft.com/office/drawing/2014/main" id="{2CD90021-19A8-775C-B4FF-F4C170A72830}"/>
                </a:ext>
              </a:extLst>
            </p:cNvPr>
            <p:cNvPicPr>
              <a:picLocks noChangeAspect="1"/>
            </p:cNvPicPr>
            <p:nvPr/>
          </p:nvPicPr>
          <p:blipFill>
            <a:blip r:embed="rId9"/>
            <a:stretch>
              <a:fillRect/>
            </a:stretch>
          </p:blipFill>
          <p:spPr>
            <a:xfrm>
              <a:off x="2012774" y="3137227"/>
              <a:ext cx="2478119" cy="1443638"/>
            </a:xfrm>
            <a:prstGeom prst="rect">
              <a:avLst/>
            </a:prstGeom>
          </p:spPr>
        </p:pic>
      </p:grpSp>
      <p:grpSp>
        <p:nvGrpSpPr>
          <p:cNvPr id="24" name="Group 23">
            <a:extLst>
              <a:ext uri="{FF2B5EF4-FFF2-40B4-BE49-F238E27FC236}">
                <a16:creationId xmlns:a16="http://schemas.microsoft.com/office/drawing/2014/main" id="{9DBD4473-06B8-8951-BCBF-3CF0F13F0D0D}"/>
              </a:ext>
            </a:extLst>
          </p:cNvPr>
          <p:cNvGrpSpPr/>
          <p:nvPr/>
        </p:nvGrpSpPr>
        <p:grpSpPr>
          <a:xfrm>
            <a:off x="3517350" y="330122"/>
            <a:ext cx="2360376" cy="2055366"/>
            <a:chOff x="3035238" y="380024"/>
            <a:chExt cx="2599706" cy="2349504"/>
          </a:xfrm>
        </p:grpSpPr>
        <p:sp>
          <p:nvSpPr>
            <p:cNvPr id="25" name="TextBox 24">
              <a:extLst>
                <a:ext uri="{FF2B5EF4-FFF2-40B4-BE49-F238E27FC236}">
                  <a16:creationId xmlns:a16="http://schemas.microsoft.com/office/drawing/2014/main" id="{C00C76E4-7E5B-78D1-94CF-3078B73A82F4}"/>
                </a:ext>
              </a:extLst>
            </p:cNvPr>
            <p:cNvSpPr txBox="1"/>
            <p:nvPr/>
          </p:nvSpPr>
          <p:spPr>
            <a:xfrm>
              <a:off x="3035238" y="2112961"/>
              <a:ext cx="2571763" cy="616567"/>
            </a:xfrm>
            <a:prstGeom prst="rect">
              <a:avLst/>
            </a:prstGeom>
            <a:noFill/>
          </p:spPr>
          <p:txBody>
            <a:bodyPr wrap="square" rtlCol="0">
              <a:spAutoFit/>
            </a:bodyPr>
            <a:lstStyle/>
            <a:p>
              <a:pPr algn="ctr">
                <a:lnSpc>
                  <a:spcPct val="150000"/>
                </a:lnSpc>
              </a:pPr>
              <a:r>
                <a:rPr lang="en-US" sz="2200" b="1" dirty="0" err="1">
                  <a:latin typeface="Times New Roman" panose="02020603050405020304" pitchFamily="18" charset="0"/>
                  <a:cs typeface="Times New Roman" panose="02020603050405020304" pitchFamily="18" charset="0"/>
                </a:rPr>
                <a:t>Nhà</a:t>
              </a:r>
              <a:r>
                <a:rPr lang="en-US" sz="2200" b="1" dirty="0">
                  <a:latin typeface="Times New Roman" panose="02020603050405020304" pitchFamily="18" charset="0"/>
                  <a:cs typeface="Times New Roman" panose="02020603050405020304" pitchFamily="18" charset="0"/>
                </a:rPr>
                <a:t> khoa </a:t>
              </a:r>
              <a:r>
                <a:rPr lang="en-US" sz="2200" b="1" dirty="0" err="1">
                  <a:latin typeface="Times New Roman" panose="02020603050405020304" pitchFamily="18" charset="0"/>
                  <a:cs typeface="Times New Roman" panose="02020603050405020304" pitchFamily="18" charset="0"/>
                </a:rPr>
                <a:t>học</a:t>
              </a:r>
              <a:r>
                <a:rPr lang="en-US" sz="2200" b="1" dirty="0">
                  <a:latin typeface="Times New Roman" panose="02020603050405020304" pitchFamily="18" charset="0"/>
                  <a:cs typeface="Times New Roman" panose="02020603050405020304" pitchFamily="18" charset="0"/>
                </a:rPr>
                <a:t>.</a:t>
              </a:r>
            </a:p>
          </p:txBody>
        </p:sp>
        <p:pic>
          <p:nvPicPr>
            <p:cNvPr id="26" name="Picture 2" descr="https://cafebiz.cafebizcdn.vn/zoom/700_438/162123310254002176/2021/9/2/photo1630582485475-1630582485646648525402.jpg">
              <a:extLst>
                <a:ext uri="{FF2B5EF4-FFF2-40B4-BE49-F238E27FC236}">
                  <a16:creationId xmlns:a16="http://schemas.microsoft.com/office/drawing/2014/main" id="{8CD54D4D-8EA7-3060-4205-3F1137B8EB7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215"/>
            <a:stretch/>
          </p:blipFill>
          <p:spPr bwMode="auto">
            <a:xfrm>
              <a:off x="3047999" y="380024"/>
              <a:ext cx="2586945" cy="1744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40BAE641-9EA6-605C-7EDA-3EF3A1C73BE7}"/>
              </a:ext>
            </a:extLst>
          </p:cNvPr>
          <p:cNvGrpSpPr/>
          <p:nvPr/>
        </p:nvGrpSpPr>
        <p:grpSpPr>
          <a:xfrm>
            <a:off x="9357592" y="4680747"/>
            <a:ext cx="2381611" cy="1959250"/>
            <a:chOff x="4902334" y="2968017"/>
            <a:chExt cx="2141638" cy="1950749"/>
          </a:xfrm>
        </p:grpSpPr>
        <p:sp>
          <p:nvSpPr>
            <p:cNvPr id="28" name="TextBox 27">
              <a:extLst>
                <a:ext uri="{FF2B5EF4-FFF2-40B4-BE49-F238E27FC236}">
                  <a16:creationId xmlns:a16="http://schemas.microsoft.com/office/drawing/2014/main" id="{068988B8-55D5-4E60-9ABF-45EA68AFD018}"/>
                </a:ext>
              </a:extLst>
            </p:cNvPr>
            <p:cNvSpPr txBox="1"/>
            <p:nvPr/>
          </p:nvSpPr>
          <p:spPr>
            <a:xfrm>
              <a:off x="5004256" y="4354663"/>
              <a:ext cx="2025751" cy="564103"/>
            </a:xfrm>
            <a:prstGeom prst="rect">
              <a:avLst/>
            </a:prstGeom>
            <a:noFill/>
          </p:spPr>
          <p:txBody>
            <a:bodyPr wrap="square" rtlCol="0">
              <a:spAutoFit/>
            </a:bodyPr>
            <a:lstStyle/>
            <a:p>
              <a:pPr algn="ctr">
                <a:lnSpc>
                  <a:spcPct val="150000"/>
                </a:lnSpc>
              </a:pPr>
              <a:r>
                <a:rPr lang="en-US" sz="2200" b="1" dirty="0" err="1">
                  <a:latin typeface="Times New Roman" panose="02020603050405020304" pitchFamily="18" charset="0"/>
                  <a:cs typeface="Times New Roman" panose="02020603050405020304" pitchFamily="18" charset="0"/>
                </a:rPr>
                <a:t>Kĩ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sư</a:t>
              </a:r>
              <a:r>
                <a:rPr lang="en-US" sz="2200" b="1" dirty="0">
                  <a:latin typeface="Times New Roman" panose="02020603050405020304" pitchFamily="18" charset="0"/>
                  <a:cs typeface="Times New Roman" panose="02020603050405020304" pitchFamily="18" charset="0"/>
                </a:rPr>
                <a:t> y </a:t>
              </a:r>
              <a:r>
                <a:rPr lang="en-US" sz="2200" b="1" dirty="0" err="1">
                  <a:latin typeface="Times New Roman" panose="02020603050405020304" pitchFamily="18" charset="0"/>
                  <a:cs typeface="Times New Roman" panose="02020603050405020304" pitchFamily="18" charset="0"/>
                </a:rPr>
                <a:t>sinh</a:t>
              </a:r>
              <a:r>
                <a:rPr lang="en-US" sz="2200" b="1" dirty="0">
                  <a:latin typeface="Times New Roman" panose="02020603050405020304" pitchFamily="18" charset="0"/>
                  <a:cs typeface="Times New Roman" panose="02020603050405020304" pitchFamily="18" charset="0"/>
                </a:rPr>
                <a:t>.</a:t>
              </a:r>
            </a:p>
          </p:txBody>
        </p:sp>
        <p:pic>
          <p:nvPicPr>
            <p:cNvPr id="29" name="Picture 10" descr="https://phenikaa-uni.edu.vn:3600/eee/vi/2.png">
              <a:extLst>
                <a:ext uri="{FF2B5EF4-FFF2-40B4-BE49-F238E27FC236}">
                  <a16:creationId xmlns:a16="http://schemas.microsoft.com/office/drawing/2014/main" id="{76FC2B6F-7E3A-12CA-A892-9388BD1C933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147" r="14366"/>
            <a:stretch/>
          </p:blipFill>
          <p:spPr bwMode="auto">
            <a:xfrm>
              <a:off x="4902334" y="2968017"/>
              <a:ext cx="2141638" cy="15088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BA360B70-C976-695D-683B-0C28D022675D}"/>
              </a:ext>
            </a:extLst>
          </p:cNvPr>
          <p:cNvGrpSpPr/>
          <p:nvPr/>
        </p:nvGrpSpPr>
        <p:grpSpPr>
          <a:xfrm>
            <a:off x="6357974" y="4666513"/>
            <a:ext cx="2724296" cy="2013498"/>
            <a:chOff x="3334444" y="358517"/>
            <a:chExt cx="1544398" cy="2358527"/>
          </a:xfrm>
        </p:grpSpPr>
        <p:sp>
          <p:nvSpPr>
            <p:cNvPr id="31" name="TextBox 30">
              <a:extLst>
                <a:ext uri="{FF2B5EF4-FFF2-40B4-BE49-F238E27FC236}">
                  <a16:creationId xmlns:a16="http://schemas.microsoft.com/office/drawing/2014/main" id="{60CB62E5-1624-5AEE-702B-4BE75C07233B}"/>
                </a:ext>
              </a:extLst>
            </p:cNvPr>
            <p:cNvSpPr txBox="1"/>
            <p:nvPr/>
          </p:nvSpPr>
          <p:spPr>
            <a:xfrm>
              <a:off x="3449748" y="2085239"/>
              <a:ext cx="1359418" cy="631805"/>
            </a:xfrm>
            <a:prstGeom prst="rect">
              <a:avLst/>
            </a:prstGeom>
            <a:noFill/>
          </p:spPr>
          <p:txBody>
            <a:bodyPr wrap="square" rtlCol="0">
              <a:spAutoFit/>
            </a:bodyPr>
            <a:lstStyle/>
            <a:p>
              <a:pPr algn="ctr">
                <a:lnSpc>
                  <a:spcPct val="150000"/>
                </a:lnSpc>
              </a:pPr>
              <a:r>
                <a:rPr lang="en-US" sz="2200" b="1" dirty="0" err="1">
                  <a:latin typeface="Times New Roman" panose="02020603050405020304" pitchFamily="18" charset="0"/>
                  <a:cs typeface="Times New Roman" panose="02020603050405020304" pitchFamily="18" charset="0"/>
                </a:rPr>
                <a:t>Nhà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văn</a:t>
              </a:r>
              <a:r>
                <a:rPr lang="en-US" sz="2200" b="1" dirty="0">
                  <a:latin typeface="Times New Roman" panose="02020603050405020304" pitchFamily="18" charset="0"/>
                  <a:cs typeface="Times New Roman" panose="02020603050405020304" pitchFamily="18" charset="0"/>
                </a:rPr>
                <a:t>.</a:t>
              </a:r>
            </a:p>
          </p:txBody>
        </p:sp>
        <p:pic>
          <p:nvPicPr>
            <p:cNvPr id="32" name="Picture 6" descr="https://upload.wikimedia.org/wikipedia/vi/1/18/To_Huu.jpg">
              <a:extLst>
                <a:ext uri="{FF2B5EF4-FFF2-40B4-BE49-F238E27FC236}">
                  <a16:creationId xmlns:a16="http://schemas.microsoft.com/office/drawing/2014/main" id="{24A4AB72-82FE-C44C-B003-0F6963CCCCE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11939"/>
            <a:stretch/>
          </p:blipFill>
          <p:spPr bwMode="auto">
            <a:xfrm>
              <a:off x="3334444" y="358517"/>
              <a:ext cx="1544398" cy="18632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56355404-1543-6D43-2CE9-5DEA9710696A}"/>
              </a:ext>
            </a:extLst>
          </p:cNvPr>
          <p:cNvGrpSpPr/>
          <p:nvPr/>
        </p:nvGrpSpPr>
        <p:grpSpPr>
          <a:xfrm>
            <a:off x="9375794" y="296008"/>
            <a:ext cx="2488521" cy="2174042"/>
            <a:chOff x="6111187" y="377879"/>
            <a:chExt cx="1756230" cy="2313928"/>
          </a:xfrm>
        </p:grpSpPr>
        <p:sp>
          <p:nvSpPr>
            <p:cNvPr id="34" name="TextBox 33">
              <a:extLst>
                <a:ext uri="{FF2B5EF4-FFF2-40B4-BE49-F238E27FC236}">
                  <a16:creationId xmlns:a16="http://schemas.microsoft.com/office/drawing/2014/main" id="{6E80654C-017C-72F6-C786-45EA69909E73}"/>
                </a:ext>
              </a:extLst>
            </p:cNvPr>
            <p:cNvSpPr txBox="1"/>
            <p:nvPr/>
          </p:nvSpPr>
          <p:spPr>
            <a:xfrm>
              <a:off x="6303765" y="2117724"/>
              <a:ext cx="1359418" cy="574083"/>
            </a:xfrm>
            <a:prstGeom prst="rect">
              <a:avLst/>
            </a:prstGeom>
            <a:noFill/>
          </p:spPr>
          <p:txBody>
            <a:bodyPr wrap="square" rtlCol="0">
              <a:spAutoFit/>
            </a:bodyPr>
            <a:lstStyle/>
            <a:p>
              <a:pPr algn="ctr">
                <a:lnSpc>
                  <a:spcPct val="150000"/>
                </a:lnSpc>
              </a:pPr>
              <a:r>
                <a:rPr lang="en-US" sz="2200" b="1" dirty="0">
                  <a:latin typeface="Times New Roman" panose="02020603050405020304" pitchFamily="18" charset="0"/>
                  <a:cs typeface="Times New Roman" panose="02020603050405020304" pitchFamily="18" charset="0"/>
                </a:rPr>
                <a:t>Ca </a:t>
              </a:r>
              <a:r>
                <a:rPr lang="en-US" sz="2200" b="1" dirty="0" err="1">
                  <a:latin typeface="Times New Roman" panose="02020603050405020304" pitchFamily="18" charset="0"/>
                  <a:cs typeface="Times New Roman" panose="02020603050405020304" pitchFamily="18" charset="0"/>
                </a:rPr>
                <a:t>sĩ</a:t>
              </a:r>
              <a:r>
                <a:rPr lang="en-US" sz="2200" b="1" dirty="0">
                  <a:latin typeface="Times New Roman" panose="02020603050405020304" pitchFamily="18" charset="0"/>
                  <a:cs typeface="Times New Roman" panose="02020603050405020304" pitchFamily="18" charset="0"/>
                </a:rPr>
                <a:t>.</a:t>
              </a:r>
            </a:p>
          </p:txBody>
        </p:sp>
        <p:pic>
          <p:nvPicPr>
            <p:cNvPr id="35" name="Picture 8" descr="https://afamilycdn.com/150157425591193600/2023/10/13/phong-cach-thoi-tran-1697167654345-16971676549691940617148-1697169987923-169716998799427102848.jpg">
              <a:extLst>
                <a:ext uri="{FF2B5EF4-FFF2-40B4-BE49-F238E27FC236}">
                  <a16:creationId xmlns:a16="http://schemas.microsoft.com/office/drawing/2014/main" id="{C9005408-AFE9-225D-D1DC-3A4BFEC2EBA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58" r="17496"/>
            <a:stretch/>
          </p:blipFill>
          <p:spPr bwMode="auto">
            <a:xfrm>
              <a:off x="6111187" y="377879"/>
              <a:ext cx="1756230" cy="18238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033922ED-6C87-DA73-F062-9E9476B148B9}"/>
              </a:ext>
            </a:extLst>
          </p:cNvPr>
          <p:cNvGrpSpPr/>
          <p:nvPr/>
        </p:nvGrpSpPr>
        <p:grpSpPr>
          <a:xfrm>
            <a:off x="2702711" y="2586204"/>
            <a:ext cx="2516687" cy="1916989"/>
            <a:chOff x="2560555" y="468365"/>
            <a:chExt cx="3948006" cy="2928266"/>
          </a:xfrm>
        </p:grpSpPr>
        <p:sp>
          <p:nvSpPr>
            <p:cNvPr id="37" name="TextBox 36">
              <a:extLst>
                <a:ext uri="{FF2B5EF4-FFF2-40B4-BE49-F238E27FC236}">
                  <a16:creationId xmlns:a16="http://schemas.microsoft.com/office/drawing/2014/main" id="{279E3761-00EB-B7E6-B561-AE12B961FC53}"/>
                </a:ext>
              </a:extLst>
            </p:cNvPr>
            <p:cNvSpPr txBox="1"/>
            <p:nvPr/>
          </p:nvSpPr>
          <p:spPr>
            <a:xfrm>
              <a:off x="2560555" y="2525394"/>
              <a:ext cx="3948006" cy="871237"/>
            </a:xfrm>
            <a:prstGeom prst="rect">
              <a:avLst/>
            </a:prstGeom>
            <a:noFill/>
          </p:spPr>
          <p:txBody>
            <a:bodyPr wrap="square" rtlCol="0">
              <a:spAutoFit/>
            </a:bodyPr>
            <a:lstStyle/>
            <a:p>
              <a:pPr algn="ctr">
                <a:lnSpc>
                  <a:spcPct val="150000"/>
                </a:lnSpc>
              </a:pPr>
              <a:r>
                <a:rPr lang="en-US" sz="2200" b="1" dirty="0" err="1">
                  <a:latin typeface="Times New Roman" panose="02020603050405020304" pitchFamily="18" charset="0"/>
                  <a:cs typeface="Times New Roman" panose="02020603050405020304" pitchFamily="18" charset="0"/>
                </a:rPr>
                <a:t>Nhà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báo</a:t>
              </a:r>
              <a:r>
                <a:rPr lang="en-US" sz="2200" b="1" dirty="0">
                  <a:latin typeface="Times New Roman" panose="02020603050405020304" pitchFamily="18" charset="0"/>
                  <a:cs typeface="Times New Roman" panose="02020603050405020304" pitchFamily="18" charset="0"/>
                </a:rPr>
                <a:t>.</a:t>
              </a:r>
            </a:p>
          </p:txBody>
        </p:sp>
        <p:pic>
          <p:nvPicPr>
            <p:cNvPr id="38" name="Picture 2" descr="https://www.ecu.edu.au/__data/assets/image/0007/1043089/news.jpg">
              <a:extLst>
                <a:ext uri="{FF2B5EF4-FFF2-40B4-BE49-F238E27FC236}">
                  <a16:creationId xmlns:a16="http://schemas.microsoft.com/office/drawing/2014/main" id="{4C21BFE6-CE7C-ED05-C091-C1D37C2428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00453" y="468365"/>
              <a:ext cx="3760223" cy="22366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3564D42B-973F-BC98-A2D5-F071A4407927}"/>
              </a:ext>
            </a:extLst>
          </p:cNvPr>
          <p:cNvGrpSpPr/>
          <p:nvPr/>
        </p:nvGrpSpPr>
        <p:grpSpPr>
          <a:xfrm>
            <a:off x="3345677" y="4677261"/>
            <a:ext cx="2516687" cy="1876733"/>
            <a:chOff x="1664240" y="2779039"/>
            <a:chExt cx="3076114" cy="2583115"/>
          </a:xfrm>
        </p:grpSpPr>
        <p:sp>
          <p:nvSpPr>
            <p:cNvPr id="40" name="TextBox 39">
              <a:extLst>
                <a:ext uri="{FF2B5EF4-FFF2-40B4-BE49-F238E27FC236}">
                  <a16:creationId xmlns:a16="http://schemas.microsoft.com/office/drawing/2014/main" id="{873D5F18-B54D-A149-EDA8-4BD874DD725E}"/>
                </a:ext>
              </a:extLst>
            </p:cNvPr>
            <p:cNvSpPr txBox="1"/>
            <p:nvPr/>
          </p:nvSpPr>
          <p:spPr>
            <a:xfrm>
              <a:off x="1915038" y="4619760"/>
              <a:ext cx="2825316" cy="742394"/>
            </a:xfrm>
            <a:prstGeom prst="rect">
              <a:avLst/>
            </a:prstGeom>
            <a:noFill/>
          </p:spPr>
          <p:txBody>
            <a:bodyPr wrap="square" rtlCol="0">
              <a:spAutoFit/>
            </a:bodyPr>
            <a:lstStyle/>
            <a:p>
              <a:pPr algn="ctr">
                <a:lnSpc>
                  <a:spcPct val="150000"/>
                </a:lnSpc>
              </a:pPr>
              <a:r>
                <a:rPr lang="en-US" sz="2200" b="1" dirty="0" err="1">
                  <a:latin typeface="Times New Roman" panose="02020603050405020304" pitchFamily="18" charset="0"/>
                  <a:cs typeface="Times New Roman" panose="02020603050405020304" pitchFamily="18" charset="0"/>
                </a:rPr>
                <a:t>Nhà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tâm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học</a:t>
              </a:r>
              <a:r>
                <a:rPr lang="en-US" sz="2200" b="1" dirty="0">
                  <a:latin typeface="Times New Roman" panose="02020603050405020304" pitchFamily="18" charset="0"/>
                  <a:cs typeface="Times New Roman" panose="02020603050405020304" pitchFamily="18" charset="0"/>
                </a:rPr>
                <a:t>.</a:t>
              </a:r>
            </a:p>
          </p:txBody>
        </p:sp>
        <p:pic>
          <p:nvPicPr>
            <p:cNvPr id="41" name="Picture 4" descr="https://duhocinec.com/static/assets/uploads/du-hoc-uc/hinh-chung-uc/du-hoc-uc-to-chat-tam-ly-hoc-1.jpg">
              <a:extLst>
                <a:ext uri="{FF2B5EF4-FFF2-40B4-BE49-F238E27FC236}">
                  <a16:creationId xmlns:a16="http://schemas.microsoft.com/office/drawing/2014/main" id="{9E8A2061-E2AB-AB34-BC59-1D8F5403BD1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64240" y="2779039"/>
              <a:ext cx="3007431" cy="20041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2AE242A3-E13C-EC44-EE6A-1B7166DE528D}"/>
              </a:ext>
            </a:extLst>
          </p:cNvPr>
          <p:cNvGrpSpPr/>
          <p:nvPr/>
        </p:nvGrpSpPr>
        <p:grpSpPr>
          <a:xfrm>
            <a:off x="6163886" y="310553"/>
            <a:ext cx="2944367" cy="2144483"/>
            <a:chOff x="4060289" y="515790"/>
            <a:chExt cx="4803887" cy="3685672"/>
          </a:xfrm>
        </p:grpSpPr>
        <p:sp>
          <p:nvSpPr>
            <p:cNvPr id="43" name="TextBox 42">
              <a:extLst>
                <a:ext uri="{FF2B5EF4-FFF2-40B4-BE49-F238E27FC236}">
                  <a16:creationId xmlns:a16="http://schemas.microsoft.com/office/drawing/2014/main" id="{42EA99A0-9E78-6082-240D-1C7E8120D527}"/>
                </a:ext>
              </a:extLst>
            </p:cNvPr>
            <p:cNvSpPr txBox="1"/>
            <p:nvPr/>
          </p:nvSpPr>
          <p:spPr>
            <a:xfrm>
              <a:off x="4060289" y="3274446"/>
              <a:ext cx="4803887" cy="927016"/>
            </a:xfrm>
            <a:prstGeom prst="rect">
              <a:avLst/>
            </a:prstGeom>
            <a:noFill/>
          </p:spPr>
          <p:txBody>
            <a:bodyPr wrap="square" rtlCol="0">
              <a:spAutoFit/>
            </a:bodyPr>
            <a:lstStyle/>
            <a:p>
              <a:pPr algn="ctr">
                <a:lnSpc>
                  <a:spcPct val="150000"/>
                </a:lnSpc>
              </a:pPr>
              <a:r>
                <a:rPr lang="en-US" sz="2200" b="1" dirty="0" err="1">
                  <a:latin typeface="Times New Roman" panose="02020603050405020304" pitchFamily="18" charset="0"/>
                  <a:cs typeface="Times New Roman" panose="02020603050405020304" pitchFamily="18" charset="0"/>
                </a:rPr>
                <a:t>Chủ</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tịch</a:t>
              </a:r>
              <a:r>
                <a:rPr lang="en-US" sz="2200" b="1" dirty="0">
                  <a:latin typeface="Times New Roman" panose="02020603050405020304" pitchFamily="18" charset="0"/>
                  <a:cs typeface="Times New Roman" panose="02020603050405020304" pitchFamily="18" charset="0"/>
                </a:rPr>
                <a:t> UBND </a:t>
              </a:r>
            </a:p>
          </p:txBody>
        </p:sp>
        <p:pic>
          <p:nvPicPr>
            <p:cNvPr id="44" name="Picture 2" descr="https://media.baoquangninh.vn/upload/image/202407/medium/2235985_qmg_0307_15113718.jpg">
              <a:extLst>
                <a:ext uri="{FF2B5EF4-FFF2-40B4-BE49-F238E27FC236}">
                  <a16:creationId xmlns:a16="http://schemas.microsoft.com/office/drawing/2014/main" id="{99D0FA3D-2C9D-A153-D3E8-61F26BF0667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68862" y="515790"/>
              <a:ext cx="4158343" cy="27722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a:extLst>
              <a:ext uri="{FF2B5EF4-FFF2-40B4-BE49-F238E27FC236}">
                <a16:creationId xmlns:a16="http://schemas.microsoft.com/office/drawing/2014/main" id="{78E3FD05-F175-D7E4-3593-015BA52C9B7E}"/>
              </a:ext>
            </a:extLst>
          </p:cNvPr>
          <p:cNvGrpSpPr/>
          <p:nvPr/>
        </p:nvGrpSpPr>
        <p:grpSpPr>
          <a:xfrm>
            <a:off x="367639" y="4707498"/>
            <a:ext cx="2617548" cy="1959336"/>
            <a:chOff x="299119" y="1844095"/>
            <a:chExt cx="4025598" cy="3283283"/>
          </a:xfrm>
        </p:grpSpPr>
        <p:sp>
          <p:nvSpPr>
            <p:cNvPr id="46" name="TextBox 45">
              <a:extLst>
                <a:ext uri="{FF2B5EF4-FFF2-40B4-BE49-F238E27FC236}">
                  <a16:creationId xmlns:a16="http://schemas.microsoft.com/office/drawing/2014/main" id="{93CB78F4-241D-21B3-9974-C64EAC19428A}"/>
                </a:ext>
              </a:extLst>
            </p:cNvPr>
            <p:cNvSpPr txBox="1"/>
            <p:nvPr/>
          </p:nvSpPr>
          <p:spPr>
            <a:xfrm>
              <a:off x="717747" y="4223536"/>
              <a:ext cx="3071452" cy="903842"/>
            </a:xfrm>
            <a:prstGeom prst="rect">
              <a:avLst/>
            </a:prstGeom>
            <a:noFill/>
          </p:spPr>
          <p:txBody>
            <a:bodyPr wrap="square" rtlCol="0">
              <a:spAutoFit/>
            </a:bodyPr>
            <a:lstStyle/>
            <a:p>
              <a:pPr algn="ctr">
                <a:lnSpc>
                  <a:spcPct val="150000"/>
                </a:lnSpc>
              </a:pPr>
              <a:r>
                <a:rPr lang="en-US" sz="2200" b="1" dirty="0" err="1">
                  <a:latin typeface="Times New Roman" panose="02020603050405020304" pitchFamily="18" charset="0"/>
                  <a:cs typeface="Times New Roman" panose="02020603050405020304" pitchFamily="18" charset="0"/>
                </a:rPr>
                <a:t>Giám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đốc</a:t>
              </a:r>
              <a:r>
                <a:rPr lang="en-US" sz="2200" b="1" dirty="0">
                  <a:latin typeface="Times New Roman" panose="02020603050405020304" pitchFamily="18" charset="0"/>
                  <a:cs typeface="Times New Roman" panose="02020603050405020304" pitchFamily="18" charset="0"/>
                </a:rPr>
                <a:t>.</a:t>
              </a:r>
            </a:p>
          </p:txBody>
        </p:sp>
        <p:pic>
          <p:nvPicPr>
            <p:cNvPr id="47" name="Picture 4" descr="https://images.careerviet.vn/content/images/giam-doc-kinh-doanh-co-vai-tro-gi-careerbuilder.jpg">
              <a:extLst>
                <a:ext uri="{FF2B5EF4-FFF2-40B4-BE49-F238E27FC236}">
                  <a16:creationId xmlns:a16="http://schemas.microsoft.com/office/drawing/2014/main" id="{1ED816A9-8757-A15D-B6FF-0A499CD360F4}"/>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4814"/>
            <a:stretch/>
          </p:blipFill>
          <p:spPr bwMode="auto">
            <a:xfrm>
              <a:off x="299119" y="1844095"/>
              <a:ext cx="4025598" cy="2554514"/>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Rounded Rectangle 6">
            <a:extLst>
              <a:ext uri="{FF2B5EF4-FFF2-40B4-BE49-F238E27FC236}">
                <a16:creationId xmlns:a16="http://schemas.microsoft.com/office/drawing/2014/main" id="{91E60732-2615-1452-B3D8-32E35346BD14}"/>
              </a:ext>
            </a:extLst>
          </p:cNvPr>
          <p:cNvSpPr/>
          <p:nvPr/>
        </p:nvSpPr>
        <p:spPr>
          <a:xfrm>
            <a:off x="5449874"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0:00</a:t>
            </a:r>
          </a:p>
        </p:txBody>
      </p:sp>
      <p:sp>
        <p:nvSpPr>
          <p:cNvPr id="51" name="Rounded Rectangle 7">
            <a:extLst>
              <a:ext uri="{FF2B5EF4-FFF2-40B4-BE49-F238E27FC236}">
                <a16:creationId xmlns:a16="http://schemas.microsoft.com/office/drawing/2014/main" id="{F0333F10-DFE7-4FA6-9DC8-6A5FE3DBF68C}"/>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0:01</a:t>
            </a:r>
          </a:p>
        </p:txBody>
      </p:sp>
      <p:sp>
        <p:nvSpPr>
          <p:cNvPr id="52" name="Rounded Rectangle 8">
            <a:extLst>
              <a:ext uri="{FF2B5EF4-FFF2-40B4-BE49-F238E27FC236}">
                <a16:creationId xmlns:a16="http://schemas.microsoft.com/office/drawing/2014/main" id="{284DCF31-68C1-E91B-C6CD-520FC31465D6}"/>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0:02</a:t>
            </a:r>
          </a:p>
        </p:txBody>
      </p:sp>
      <p:sp>
        <p:nvSpPr>
          <p:cNvPr id="53" name="Rounded Rectangle 9">
            <a:extLst>
              <a:ext uri="{FF2B5EF4-FFF2-40B4-BE49-F238E27FC236}">
                <a16:creationId xmlns:a16="http://schemas.microsoft.com/office/drawing/2014/main" id="{A3FFFD54-7FD1-E9B2-7C9B-AC530846B5B1}"/>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0:03</a:t>
            </a:r>
          </a:p>
        </p:txBody>
      </p:sp>
      <p:sp>
        <p:nvSpPr>
          <p:cNvPr id="54" name="Rounded Rectangle 10">
            <a:extLst>
              <a:ext uri="{FF2B5EF4-FFF2-40B4-BE49-F238E27FC236}">
                <a16:creationId xmlns:a16="http://schemas.microsoft.com/office/drawing/2014/main" id="{0F48637D-0A47-9474-B01A-2480187010F5}"/>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0:04</a:t>
            </a:r>
          </a:p>
        </p:txBody>
      </p:sp>
      <p:sp>
        <p:nvSpPr>
          <p:cNvPr id="55" name="Rounded Rectangle 11">
            <a:extLst>
              <a:ext uri="{FF2B5EF4-FFF2-40B4-BE49-F238E27FC236}">
                <a16:creationId xmlns:a16="http://schemas.microsoft.com/office/drawing/2014/main" id="{29938F19-F26D-F6B7-C981-09F9DCBD62FE}"/>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0:05</a:t>
            </a:r>
          </a:p>
        </p:txBody>
      </p:sp>
      <p:sp>
        <p:nvSpPr>
          <p:cNvPr id="56" name="Rounded Rectangle 12">
            <a:extLst>
              <a:ext uri="{FF2B5EF4-FFF2-40B4-BE49-F238E27FC236}">
                <a16:creationId xmlns:a16="http://schemas.microsoft.com/office/drawing/2014/main" id="{F26595C1-4BCD-4C3C-EEFF-AD054A7A4EC8}"/>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0:06</a:t>
            </a:r>
          </a:p>
        </p:txBody>
      </p:sp>
      <p:sp>
        <p:nvSpPr>
          <p:cNvPr id="57" name="Rounded Rectangle 13">
            <a:extLst>
              <a:ext uri="{FF2B5EF4-FFF2-40B4-BE49-F238E27FC236}">
                <a16:creationId xmlns:a16="http://schemas.microsoft.com/office/drawing/2014/main" id="{6ACA6495-13ED-2D02-7C35-4123DB7F0771}"/>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0:07</a:t>
            </a:r>
          </a:p>
        </p:txBody>
      </p:sp>
      <p:sp>
        <p:nvSpPr>
          <p:cNvPr id="58" name="Rounded Rectangle 14">
            <a:extLst>
              <a:ext uri="{FF2B5EF4-FFF2-40B4-BE49-F238E27FC236}">
                <a16:creationId xmlns:a16="http://schemas.microsoft.com/office/drawing/2014/main" id="{A4565E1B-B525-475E-99ED-16C5A1C51A59}"/>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0:08</a:t>
            </a:r>
          </a:p>
        </p:txBody>
      </p:sp>
      <p:sp>
        <p:nvSpPr>
          <p:cNvPr id="59" name="Rounded Rectangle 15">
            <a:extLst>
              <a:ext uri="{FF2B5EF4-FFF2-40B4-BE49-F238E27FC236}">
                <a16:creationId xmlns:a16="http://schemas.microsoft.com/office/drawing/2014/main" id="{F96A6870-366C-95B2-32E4-CE2A5AD7D73D}"/>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0:09</a:t>
            </a:r>
          </a:p>
        </p:txBody>
      </p:sp>
      <p:sp>
        <p:nvSpPr>
          <p:cNvPr id="60" name="Rounded Rectangle 16">
            <a:extLst>
              <a:ext uri="{FF2B5EF4-FFF2-40B4-BE49-F238E27FC236}">
                <a16:creationId xmlns:a16="http://schemas.microsoft.com/office/drawing/2014/main" id="{479EB512-DA1E-422D-9F18-F61EA865B068}"/>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0:10</a:t>
            </a:r>
          </a:p>
        </p:txBody>
      </p:sp>
      <p:sp>
        <p:nvSpPr>
          <p:cNvPr id="61" name="Rounded Rectangle 17">
            <a:extLst>
              <a:ext uri="{FF2B5EF4-FFF2-40B4-BE49-F238E27FC236}">
                <a16:creationId xmlns:a16="http://schemas.microsoft.com/office/drawing/2014/main" id="{85D4AA26-4BB4-12C1-DBD7-76893379B76D}"/>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0:11</a:t>
            </a:r>
          </a:p>
        </p:txBody>
      </p:sp>
      <p:sp>
        <p:nvSpPr>
          <p:cNvPr id="62" name="Rounded Rectangle 18">
            <a:extLst>
              <a:ext uri="{FF2B5EF4-FFF2-40B4-BE49-F238E27FC236}">
                <a16:creationId xmlns:a16="http://schemas.microsoft.com/office/drawing/2014/main" id="{59C4D58D-09AC-FF31-86D1-17D4F3633E4B}"/>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0:12</a:t>
            </a:r>
          </a:p>
        </p:txBody>
      </p:sp>
      <p:sp>
        <p:nvSpPr>
          <p:cNvPr id="63" name="Rounded Rectangle 19">
            <a:extLst>
              <a:ext uri="{FF2B5EF4-FFF2-40B4-BE49-F238E27FC236}">
                <a16:creationId xmlns:a16="http://schemas.microsoft.com/office/drawing/2014/main" id="{9A04EC6A-2319-806B-79D4-CF322060B074}"/>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0:13</a:t>
            </a:r>
          </a:p>
        </p:txBody>
      </p:sp>
      <p:sp>
        <p:nvSpPr>
          <p:cNvPr id="64" name="Rounded Rectangle 20">
            <a:extLst>
              <a:ext uri="{FF2B5EF4-FFF2-40B4-BE49-F238E27FC236}">
                <a16:creationId xmlns:a16="http://schemas.microsoft.com/office/drawing/2014/main" id="{94A50553-DECB-C74A-284B-DD11F1E2C230}"/>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0:14</a:t>
            </a:r>
          </a:p>
        </p:txBody>
      </p:sp>
      <p:sp>
        <p:nvSpPr>
          <p:cNvPr id="65" name="Rounded Rectangle 21">
            <a:extLst>
              <a:ext uri="{FF2B5EF4-FFF2-40B4-BE49-F238E27FC236}">
                <a16:creationId xmlns:a16="http://schemas.microsoft.com/office/drawing/2014/main" id="{AA3B7E88-608E-86CB-8A43-24EA4F44B884}"/>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0:15</a:t>
            </a:r>
          </a:p>
        </p:txBody>
      </p:sp>
      <p:sp>
        <p:nvSpPr>
          <p:cNvPr id="66" name="Rounded Rectangle 22">
            <a:extLst>
              <a:ext uri="{FF2B5EF4-FFF2-40B4-BE49-F238E27FC236}">
                <a16:creationId xmlns:a16="http://schemas.microsoft.com/office/drawing/2014/main" id="{C8AD9C4C-FF62-5F93-0070-334EF1D8A767}"/>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0:16</a:t>
            </a:r>
          </a:p>
        </p:txBody>
      </p:sp>
      <p:sp>
        <p:nvSpPr>
          <p:cNvPr id="67" name="Rounded Rectangle 23">
            <a:extLst>
              <a:ext uri="{FF2B5EF4-FFF2-40B4-BE49-F238E27FC236}">
                <a16:creationId xmlns:a16="http://schemas.microsoft.com/office/drawing/2014/main" id="{6FB20327-BB1D-2B9C-EB87-89243F8338FC}"/>
              </a:ext>
            </a:extLst>
          </p:cNvPr>
          <p:cNvSpPr/>
          <p:nvPr/>
        </p:nvSpPr>
        <p:spPr>
          <a:xfrm>
            <a:off x="544987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0:17</a:t>
            </a:r>
          </a:p>
        </p:txBody>
      </p:sp>
      <p:sp>
        <p:nvSpPr>
          <p:cNvPr id="68" name="Rounded Rectangle 24">
            <a:extLst>
              <a:ext uri="{FF2B5EF4-FFF2-40B4-BE49-F238E27FC236}">
                <a16:creationId xmlns:a16="http://schemas.microsoft.com/office/drawing/2014/main" id="{1B26BFFD-5964-97E5-1DAF-C46CFC2D98D8}"/>
              </a:ext>
            </a:extLst>
          </p:cNvPr>
          <p:cNvSpPr/>
          <p:nvPr/>
        </p:nvSpPr>
        <p:spPr>
          <a:xfrm>
            <a:off x="5449872"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0:18</a:t>
            </a:r>
          </a:p>
        </p:txBody>
      </p:sp>
      <p:sp>
        <p:nvSpPr>
          <p:cNvPr id="69" name="Rounded Rectangle 25">
            <a:extLst>
              <a:ext uri="{FF2B5EF4-FFF2-40B4-BE49-F238E27FC236}">
                <a16:creationId xmlns:a16="http://schemas.microsoft.com/office/drawing/2014/main" id="{C0AE1E70-AC7C-EB47-6105-7F14552F49D7}"/>
              </a:ext>
            </a:extLst>
          </p:cNvPr>
          <p:cNvSpPr/>
          <p:nvPr/>
        </p:nvSpPr>
        <p:spPr>
          <a:xfrm>
            <a:off x="5449871"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0:19</a:t>
            </a:r>
          </a:p>
        </p:txBody>
      </p:sp>
      <p:sp>
        <p:nvSpPr>
          <p:cNvPr id="70" name="Rounded Rectangle 26">
            <a:extLst>
              <a:ext uri="{FF2B5EF4-FFF2-40B4-BE49-F238E27FC236}">
                <a16:creationId xmlns:a16="http://schemas.microsoft.com/office/drawing/2014/main" id="{7B133FF6-82C1-8C67-7062-6032D2C7160B}"/>
              </a:ext>
            </a:extLst>
          </p:cNvPr>
          <p:cNvSpPr/>
          <p:nvPr/>
        </p:nvSpPr>
        <p:spPr>
          <a:xfrm>
            <a:off x="5449871"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0:20</a:t>
            </a:r>
          </a:p>
        </p:txBody>
      </p:sp>
      <p:sp>
        <p:nvSpPr>
          <p:cNvPr id="71" name="Rounded Rectangle 27">
            <a:extLst>
              <a:ext uri="{FF2B5EF4-FFF2-40B4-BE49-F238E27FC236}">
                <a16:creationId xmlns:a16="http://schemas.microsoft.com/office/drawing/2014/main" id="{B798A21D-B895-4D44-3CA3-E7F678740BD7}"/>
              </a:ext>
            </a:extLst>
          </p:cNvPr>
          <p:cNvSpPr/>
          <p:nvPr/>
        </p:nvSpPr>
        <p:spPr>
          <a:xfrm>
            <a:off x="5449870"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0:21</a:t>
            </a:r>
          </a:p>
        </p:txBody>
      </p:sp>
      <p:sp>
        <p:nvSpPr>
          <p:cNvPr id="72" name="Rounded Rectangle 28">
            <a:extLst>
              <a:ext uri="{FF2B5EF4-FFF2-40B4-BE49-F238E27FC236}">
                <a16:creationId xmlns:a16="http://schemas.microsoft.com/office/drawing/2014/main" id="{61E98505-1574-BAC3-B67D-FA9953B9C2E4}"/>
              </a:ext>
            </a:extLst>
          </p:cNvPr>
          <p:cNvSpPr/>
          <p:nvPr/>
        </p:nvSpPr>
        <p:spPr>
          <a:xfrm>
            <a:off x="5449870"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0:22</a:t>
            </a:r>
          </a:p>
        </p:txBody>
      </p:sp>
      <p:sp>
        <p:nvSpPr>
          <p:cNvPr id="73" name="Rounded Rectangle 29">
            <a:extLst>
              <a:ext uri="{FF2B5EF4-FFF2-40B4-BE49-F238E27FC236}">
                <a16:creationId xmlns:a16="http://schemas.microsoft.com/office/drawing/2014/main" id="{725A20BD-B11E-32A7-7335-02B9F143BB2B}"/>
              </a:ext>
            </a:extLst>
          </p:cNvPr>
          <p:cNvSpPr/>
          <p:nvPr/>
        </p:nvSpPr>
        <p:spPr>
          <a:xfrm>
            <a:off x="5449870"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0:23</a:t>
            </a:r>
          </a:p>
        </p:txBody>
      </p:sp>
      <p:sp>
        <p:nvSpPr>
          <p:cNvPr id="74" name="Rounded Rectangle 30">
            <a:extLst>
              <a:ext uri="{FF2B5EF4-FFF2-40B4-BE49-F238E27FC236}">
                <a16:creationId xmlns:a16="http://schemas.microsoft.com/office/drawing/2014/main" id="{BA0B7DB7-A20D-180F-A50F-B52D36392364}"/>
              </a:ext>
            </a:extLst>
          </p:cNvPr>
          <p:cNvSpPr/>
          <p:nvPr/>
        </p:nvSpPr>
        <p:spPr>
          <a:xfrm>
            <a:off x="5449870"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0:24</a:t>
            </a:r>
          </a:p>
        </p:txBody>
      </p:sp>
      <p:sp>
        <p:nvSpPr>
          <p:cNvPr id="75" name="Rounded Rectangle 31">
            <a:extLst>
              <a:ext uri="{FF2B5EF4-FFF2-40B4-BE49-F238E27FC236}">
                <a16:creationId xmlns:a16="http://schemas.microsoft.com/office/drawing/2014/main" id="{B260BE20-97DD-A773-5501-26A0D639DE00}"/>
              </a:ext>
            </a:extLst>
          </p:cNvPr>
          <p:cNvSpPr/>
          <p:nvPr/>
        </p:nvSpPr>
        <p:spPr>
          <a:xfrm>
            <a:off x="5449869"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0:25</a:t>
            </a:r>
          </a:p>
        </p:txBody>
      </p:sp>
      <p:sp>
        <p:nvSpPr>
          <p:cNvPr id="76" name="Rounded Rectangle 32">
            <a:extLst>
              <a:ext uri="{FF2B5EF4-FFF2-40B4-BE49-F238E27FC236}">
                <a16:creationId xmlns:a16="http://schemas.microsoft.com/office/drawing/2014/main" id="{79442B1E-9F6A-99F9-83FB-BF9CAD16BB58}"/>
              </a:ext>
            </a:extLst>
          </p:cNvPr>
          <p:cNvSpPr/>
          <p:nvPr/>
        </p:nvSpPr>
        <p:spPr>
          <a:xfrm>
            <a:off x="5449869"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0:26</a:t>
            </a:r>
          </a:p>
        </p:txBody>
      </p:sp>
      <p:sp>
        <p:nvSpPr>
          <p:cNvPr id="77" name="Rounded Rectangle 33">
            <a:extLst>
              <a:ext uri="{FF2B5EF4-FFF2-40B4-BE49-F238E27FC236}">
                <a16:creationId xmlns:a16="http://schemas.microsoft.com/office/drawing/2014/main" id="{178B0842-DA87-C710-B5B4-A7B1A3987B43}"/>
              </a:ext>
            </a:extLst>
          </p:cNvPr>
          <p:cNvSpPr/>
          <p:nvPr/>
        </p:nvSpPr>
        <p:spPr>
          <a:xfrm>
            <a:off x="5449868"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0:27</a:t>
            </a:r>
          </a:p>
        </p:txBody>
      </p:sp>
      <p:sp>
        <p:nvSpPr>
          <p:cNvPr id="78" name="Rounded Rectangle 34">
            <a:extLst>
              <a:ext uri="{FF2B5EF4-FFF2-40B4-BE49-F238E27FC236}">
                <a16:creationId xmlns:a16="http://schemas.microsoft.com/office/drawing/2014/main" id="{2FFF75D5-F506-8016-8060-42BD2D22EA36}"/>
              </a:ext>
            </a:extLst>
          </p:cNvPr>
          <p:cNvSpPr/>
          <p:nvPr/>
        </p:nvSpPr>
        <p:spPr>
          <a:xfrm>
            <a:off x="5449867"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0:28</a:t>
            </a:r>
          </a:p>
        </p:txBody>
      </p:sp>
      <p:sp>
        <p:nvSpPr>
          <p:cNvPr id="79" name="Rounded Rectangle 35">
            <a:extLst>
              <a:ext uri="{FF2B5EF4-FFF2-40B4-BE49-F238E27FC236}">
                <a16:creationId xmlns:a16="http://schemas.microsoft.com/office/drawing/2014/main" id="{41E8ADFB-4265-5A52-49F4-B58C686906CF}"/>
              </a:ext>
            </a:extLst>
          </p:cNvPr>
          <p:cNvSpPr/>
          <p:nvPr/>
        </p:nvSpPr>
        <p:spPr>
          <a:xfrm>
            <a:off x="5449867"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0:29</a:t>
            </a:r>
          </a:p>
        </p:txBody>
      </p:sp>
      <p:sp>
        <p:nvSpPr>
          <p:cNvPr id="80" name="Rounded Rectangle 36">
            <a:extLst>
              <a:ext uri="{FF2B5EF4-FFF2-40B4-BE49-F238E27FC236}">
                <a16:creationId xmlns:a16="http://schemas.microsoft.com/office/drawing/2014/main" id="{50D1D050-59F2-8CF0-7A9E-C27F5D6D695D}"/>
              </a:ext>
            </a:extLst>
          </p:cNvPr>
          <p:cNvSpPr/>
          <p:nvPr/>
        </p:nvSpPr>
        <p:spPr>
          <a:xfrm>
            <a:off x="5449866"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0:30</a:t>
            </a:r>
          </a:p>
        </p:txBody>
      </p:sp>
      <p:sp>
        <p:nvSpPr>
          <p:cNvPr id="81" name="Rounded Rectangle 37">
            <a:extLst>
              <a:ext uri="{FF2B5EF4-FFF2-40B4-BE49-F238E27FC236}">
                <a16:creationId xmlns:a16="http://schemas.microsoft.com/office/drawing/2014/main" id="{E590D836-E351-3608-C553-63494A78E2D0}"/>
              </a:ext>
            </a:extLst>
          </p:cNvPr>
          <p:cNvSpPr/>
          <p:nvPr/>
        </p:nvSpPr>
        <p:spPr>
          <a:xfrm>
            <a:off x="5449866"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0:31</a:t>
            </a:r>
          </a:p>
        </p:txBody>
      </p:sp>
      <p:sp>
        <p:nvSpPr>
          <p:cNvPr id="82" name="Rounded Rectangle 38">
            <a:extLst>
              <a:ext uri="{FF2B5EF4-FFF2-40B4-BE49-F238E27FC236}">
                <a16:creationId xmlns:a16="http://schemas.microsoft.com/office/drawing/2014/main" id="{E4A3C93B-D24C-6455-6954-4F220ACFF4D1}"/>
              </a:ext>
            </a:extLst>
          </p:cNvPr>
          <p:cNvSpPr/>
          <p:nvPr/>
        </p:nvSpPr>
        <p:spPr>
          <a:xfrm>
            <a:off x="5449865"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0:32</a:t>
            </a:r>
          </a:p>
        </p:txBody>
      </p:sp>
      <p:sp>
        <p:nvSpPr>
          <p:cNvPr id="83" name="Rounded Rectangle 39">
            <a:extLst>
              <a:ext uri="{FF2B5EF4-FFF2-40B4-BE49-F238E27FC236}">
                <a16:creationId xmlns:a16="http://schemas.microsoft.com/office/drawing/2014/main" id="{E0FBCCF3-124E-5482-B87E-3F341D6E894C}"/>
              </a:ext>
            </a:extLst>
          </p:cNvPr>
          <p:cNvSpPr/>
          <p:nvPr/>
        </p:nvSpPr>
        <p:spPr>
          <a:xfrm>
            <a:off x="5449864"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0:33</a:t>
            </a:r>
          </a:p>
        </p:txBody>
      </p:sp>
      <p:sp>
        <p:nvSpPr>
          <p:cNvPr id="84" name="Rounded Rectangle 40">
            <a:extLst>
              <a:ext uri="{FF2B5EF4-FFF2-40B4-BE49-F238E27FC236}">
                <a16:creationId xmlns:a16="http://schemas.microsoft.com/office/drawing/2014/main" id="{330C9932-1873-DF9E-B77F-3BCC2AAAC96B}"/>
              </a:ext>
            </a:extLst>
          </p:cNvPr>
          <p:cNvSpPr/>
          <p:nvPr/>
        </p:nvSpPr>
        <p:spPr>
          <a:xfrm>
            <a:off x="544986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0:34</a:t>
            </a:r>
          </a:p>
        </p:txBody>
      </p:sp>
      <p:sp>
        <p:nvSpPr>
          <p:cNvPr id="85" name="Rounded Rectangle 41">
            <a:extLst>
              <a:ext uri="{FF2B5EF4-FFF2-40B4-BE49-F238E27FC236}">
                <a16:creationId xmlns:a16="http://schemas.microsoft.com/office/drawing/2014/main" id="{C85873B8-9050-DD8B-9B4C-9DDA74A73063}"/>
              </a:ext>
            </a:extLst>
          </p:cNvPr>
          <p:cNvSpPr/>
          <p:nvPr/>
        </p:nvSpPr>
        <p:spPr>
          <a:xfrm>
            <a:off x="544986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0:35</a:t>
            </a:r>
          </a:p>
        </p:txBody>
      </p:sp>
      <p:sp>
        <p:nvSpPr>
          <p:cNvPr id="86" name="Rounded Rectangle 42">
            <a:extLst>
              <a:ext uri="{FF2B5EF4-FFF2-40B4-BE49-F238E27FC236}">
                <a16:creationId xmlns:a16="http://schemas.microsoft.com/office/drawing/2014/main" id="{089742B6-BC87-3A4D-6F39-1C3A684AA718}"/>
              </a:ext>
            </a:extLst>
          </p:cNvPr>
          <p:cNvSpPr/>
          <p:nvPr/>
        </p:nvSpPr>
        <p:spPr>
          <a:xfrm>
            <a:off x="544986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0:36</a:t>
            </a:r>
          </a:p>
        </p:txBody>
      </p:sp>
      <p:sp>
        <p:nvSpPr>
          <p:cNvPr id="87" name="Rounded Rectangle 43">
            <a:extLst>
              <a:ext uri="{FF2B5EF4-FFF2-40B4-BE49-F238E27FC236}">
                <a16:creationId xmlns:a16="http://schemas.microsoft.com/office/drawing/2014/main" id="{D3790E3D-FAA1-9E68-2DC3-4F7588BBD1FD}"/>
              </a:ext>
            </a:extLst>
          </p:cNvPr>
          <p:cNvSpPr/>
          <p:nvPr/>
        </p:nvSpPr>
        <p:spPr>
          <a:xfrm>
            <a:off x="544986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0:37</a:t>
            </a:r>
          </a:p>
        </p:txBody>
      </p:sp>
      <p:sp>
        <p:nvSpPr>
          <p:cNvPr id="88" name="Rounded Rectangle 44">
            <a:extLst>
              <a:ext uri="{FF2B5EF4-FFF2-40B4-BE49-F238E27FC236}">
                <a16:creationId xmlns:a16="http://schemas.microsoft.com/office/drawing/2014/main" id="{7C59053C-1BF4-5B8A-F4FA-654016D3F351}"/>
              </a:ext>
            </a:extLst>
          </p:cNvPr>
          <p:cNvSpPr/>
          <p:nvPr/>
        </p:nvSpPr>
        <p:spPr>
          <a:xfrm>
            <a:off x="5449863"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0:38</a:t>
            </a:r>
          </a:p>
        </p:txBody>
      </p:sp>
      <p:sp>
        <p:nvSpPr>
          <p:cNvPr id="89" name="Rounded Rectangle 45">
            <a:extLst>
              <a:ext uri="{FF2B5EF4-FFF2-40B4-BE49-F238E27FC236}">
                <a16:creationId xmlns:a16="http://schemas.microsoft.com/office/drawing/2014/main" id="{A03CB504-1EB0-CCC3-BA73-398B86BD09E6}"/>
              </a:ext>
            </a:extLst>
          </p:cNvPr>
          <p:cNvSpPr/>
          <p:nvPr/>
        </p:nvSpPr>
        <p:spPr>
          <a:xfrm>
            <a:off x="5449862"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0:39</a:t>
            </a:r>
          </a:p>
        </p:txBody>
      </p:sp>
      <p:sp>
        <p:nvSpPr>
          <p:cNvPr id="90" name="Rounded Rectangle 46">
            <a:extLst>
              <a:ext uri="{FF2B5EF4-FFF2-40B4-BE49-F238E27FC236}">
                <a16:creationId xmlns:a16="http://schemas.microsoft.com/office/drawing/2014/main" id="{76C9D873-5B5C-23CE-0322-8B36C56D79AB}"/>
              </a:ext>
            </a:extLst>
          </p:cNvPr>
          <p:cNvSpPr/>
          <p:nvPr/>
        </p:nvSpPr>
        <p:spPr>
          <a:xfrm>
            <a:off x="5449862"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0:40</a:t>
            </a:r>
          </a:p>
        </p:txBody>
      </p:sp>
      <p:sp>
        <p:nvSpPr>
          <p:cNvPr id="91" name="Rounded Rectangle 47">
            <a:extLst>
              <a:ext uri="{FF2B5EF4-FFF2-40B4-BE49-F238E27FC236}">
                <a16:creationId xmlns:a16="http://schemas.microsoft.com/office/drawing/2014/main" id="{EC0178FF-B5E3-9BF4-CCF5-55D1CC9A0D2D}"/>
              </a:ext>
            </a:extLst>
          </p:cNvPr>
          <p:cNvSpPr/>
          <p:nvPr/>
        </p:nvSpPr>
        <p:spPr>
          <a:xfrm>
            <a:off x="5449861"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0:41</a:t>
            </a:r>
          </a:p>
        </p:txBody>
      </p:sp>
      <p:sp>
        <p:nvSpPr>
          <p:cNvPr id="92" name="Rounded Rectangle 48">
            <a:extLst>
              <a:ext uri="{FF2B5EF4-FFF2-40B4-BE49-F238E27FC236}">
                <a16:creationId xmlns:a16="http://schemas.microsoft.com/office/drawing/2014/main" id="{8327AB43-0B46-F79B-D6E5-99603D294555}"/>
              </a:ext>
            </a:extLst>
          </p:cNvPr>
          <p:cNvSpPr/>
          <p:nvPr/>
        </p:nvSpPr>
        <p:spPr>
          <a:xfrm>
            <a:off x="5449860"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0:42</a:t>
            </a:r>
          </a:p>
        </p:txBody>
      </p:sp>
      <p:sp>
        <p:nvSpPr>
          <p:cNvPr id="93" name="Rounded Rectangle 49">
            <a:extLst>
              <a:ext uri="{FF2B5EF4-FFF2-40B4-BE49-F238E27FC236}">
                <a16:creationId xmlns:a16="http://schemas.microsoft.com/office/drawing/2014/main" id="{C9AF635B-8BF9-4DCD-C823-4F6A5DA104DB}"/>
              </a:ext>
            </a:extLst>
          </p:cNvPr>
          <p:cNvSpPr/>
          <p:nvPr/>
        </p:nvSpPr>
        <p:spPr>
          <a:xfrm>
            <a:off x="5449860"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0:43</a:t>
            </a:r>
          </a:p>
        </p:txBody>
      </p:sp>
      <p:sp>
        <p:nvSpPr>
          <p:cNvPr id="94" name="Rounded Rectangle 50">
            <a:extLst>
              <a:ext uri="{FF2B5EF4-FFF2-40B4-BE49-F238E27FC236}">
                <a16:creationId xmlns:a16="http://schemas.microsoft.com/office/drawing/2014/main" id="{F39B9745-8BE0-8C78-5CEF-36FB18E82537}"/>
              </a:ext>
            </a:extLst>
          </p:cNvPr>
          <p:cNvSpPr/>
          <p:nvPr/>
        </p:nvSpPr>
        <p:spPr>
          <a:xfrm>
            <a:off x="5449859"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0:44</a:t>
            </a:r>
          </a:p>
        </p:txBody>
      </p:sp>
      <p:sp>
        <p:nvSpPr>
          <p:cNvPr id="95" name="Rounded Rectangle 51">
            <a:extLst>
              <a:ext uri="{FF2B5EF4-FFF2-40B4-BE49-F238E27FC236}">
                <a16:creationId xmlns:a16="http://schemas.microsoft.com/office/drawing/2014/main" id="{C91620DD-E9A6-E727-F7AA-F18F46DB70AF}"/>
              </a:ext>
            </a:extLst>
          </p:cNvPr>
          <p:cNvSpPr/>
          <p:nvPr/>
        </p:nvSpPr>
        <p:spPr>
          <a:xfrm>
            <a:off x="5449859"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0:45</a:t>
            </a:r>
          </a:p>
        </p:txBody>
      </p:sp>
      <p:sp>
        <p:nvSpPr>
          <p:cNvPr id="96" name="Rounded Rectangle 52">
            <a:extLst>
              <a:ext uri="{FF2B5EF4-FFF2-40B4-BE49-F238E27FC236}">
                <a16:creationId xmlns:a16="http://schemas.microsoft.com/office/drawing/2014/main" id="{12FF89A4-D0AD-CD7C-F779-3F585D1ACD17}"/>
              </a:ext>
            </a:extLst>
          </p:cNvPr>
          <p:cNvSpPr/>
          <p:nvPr/>
        </p:nvSpPr>
        <p:spPr>
          <a:xfrm>
            <a:off x="5449859"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0:46</a:t>
            </a:r>
          </a:p>
        </p:txBody>
      </p:sp>
      <p:sp>
        <p:nvSpPr>
          <p:cNvPr id="97" name="Rounded Rectangle 53">
            <a:extLst>
              <a:ext uri="{FF2B5EF4-FFF2-40B4-BE49-F238E27FC236}">
                <a16:creationId xmlns:a16="http://schemas.microsoft.com/office/drawing/2014/main" id="{DFBA7F63-D1F5-EA9B-93AC-F036D8DBD5E8}"/>
              </a:ext>
            </a:extLst>
          </p:cNvPr>
          <p:cNvSpPr/>
          <p:nvPr/>
        </p:nvSpPr>
        <p:spPr>
          <a:xfrm>
            <a:off x="5449859"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0:47</a:t>
            </a:r>
          </a:p>
        </p:txBody>
      </p:sp>
      <p:sp>
        <p:nvSpPr>
          <p:cNvPr id="98" name="Rounded Rectangle 54">
            <a:extLst>
              <a:ext uri="{FF2B5EF4-FFF2-40B4-BE49-F238E27FC236}">
                <a16:creationId xmlns:a16="http://schemas.microsoft.com/office/drawing/2014/main" id="{577139D6-A2D9-E79F-501F-8F1B5AE4BE56}"/>
              </a:ext>
            </a:extLst>
          </p:cNvPr>
          <p:cNvSpPr/>
          <p:nvPr/>
        </p:nvSpPr>
        <p:spPr>
          <a:xfrm>
            <a:off x="5449858"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0:48</a:t>
            </a:r>
          </a:p>
        </p:txBody>
      </p:sp>
      <p:sp>
        <p:nvSpPr>
          <p:cNvPr id="99" name="Rounded Rectangle 55">
            <a:extLst>
              <a:ext uri="{FF2B5EF4-FFF2-40B4-BE49-F238E27FC236}">
                <a16:creationId xmlns:a16="http://schemas.microsoft.com/office/drawing/2014/main" id="{462D8825-BB62-0A66-D574-349779C159A6}"/>
              </a:ext>
            </a:extLst>
          </p:cNvPr>
          <p:cNvSpPr/>
          <p:nvPr/>
        </p:nvSpPr>
        <p:spPr>
          <a:xfrm>
            <a:off x="5449858"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0:49</a:t>
            </a:r>
          </a:p>
        </p:txBody>
      </p:sp>
      <p:sp>
        <p:nvSpPr>
          <p:cNvPr id="100" name="Rounded Rectangle 56">
            <a:extLst>
              <a:ext uri="{FF2B5EF4-FFF2-40B4-BE49-F238E27FC236}">
                <a16:creationId xmlns:a16="http://schemas.microsoft.com/office/drawing/2014/main" id="{BBDA70C6-C911-F372-5458-7F55A7853CF9}"/>
              </a:ext>
            </a:extLst>
          </p:cNvPr>
          <p:cNvSpPr/>
          <p:nvPr/>
        </p:nvSpPr>
        <p:spPr>
          <a:xfrm>
            <a:off x="5449858"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0:50</a:t>
            </a:r>
          </a:p>
        </p:txBody>
      </p:sp>
      <p:sp>
        <p:nvSpPr>
          <p:cNvPr id="101" name="Rounded Rectangle 57">
            <a:extLst>
              <a:ext uri="{FF2B5EF4-FFF2-40B4-BE49-F238E27FC236}">
                <a16:creationId xmlns:a16="http://schemas.microsoft.com/office/drawing/2014/main" id="{9CD0EB6D-B404-5CFF-63E0-BC4235CF6903}"/>
              </a:ext>
            </a:extLst>
          </p:cNvPr>
          <p:cNvSpPr/>
          <p:nvPr/>
        </p:nvSpPr>
        <p:spPr>
          <a:xfrm>
            <a:off x="5449858"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0:51</a:t>
            </a:r>
          </a:p>
        </p:txBody>
      </p:sp>
      <p:sp>
        <p:nvSpPr>
          <p:cNvPr id="102" name="Rounded Rectangle 58">
            <a:extLst>
              <a:ext uri="{FF2B5EF4-FFF2-40B4-BE49-F238E27FC236}">
                <a16:creationId xmlns:a16="http://schemas.microsoft.com/office/drawing/2014/main" id="{AC83BF77-0E05-E475-B0A6-6C33CEA45B3C}"/>
              </a:ext>
            </a:extLst>
          </p:cNvPr>
          <p:cNvSpPr/>
          <p:nvPr/>
        </p:nvSpPr>
        <p:spPr>
          <a:xfrm>
            <a:off x="5449857"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0:52</a:t>
            </a:r>
          </a:p>
        </p:txBody>
      </p:sp>
      <p:sp>
        <p:nvSpPr>
          <p:cNvPr id="103" name="Rounded Rectangle 59">
            <a:extLst>
              <a:ext uri="{FF2B5EF4-FFF2-40B4-BE49-F238E27FC236}">
                <a16:creationId xmlns:a16="http://schemas.microsoft.com/office/drawing/2014/main" id="{75AA08DF-7B17-EF65-1E62-3E6F995F3D51}"/>
              </a:ext>
            </a:extLst>
          </p:cNvPr>
          <p:cNvSpPr/>
          <p:nvPr/>
        </p:nvSpPr>
        <p:spPr>
          <a:xfrm>
            <a:off x="5449856"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0:53</a:t>
            </a:r>
          </a:p>
        </p:txBody>
      </p:sp>
      <p:sp>
        <p:nvSpPr>
          <p:cNvPr id="104" name="Rounded Rectangle 60">
            <a:extLst>
              <a:ext uri="{FF2B5EF4-FFF2-40B4-BE49-F238E27FC236}">
                <a16:creationId xmlns:a16="http://schemas.microsoft.com/office/drawing/2014/main" id="{5989A27B-DB92-F314-78FA-1A61F6447211}"/>
              </a:ext>
            </a:extLst>
          </p:cNvPr>
          <p:cNvSpPr/>
          <p:nvPr/>
        </p:nvSpPr>
        <p:spPr>
          <a:xfrm>
            <a:off x="5449856"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0:54</a:t>
            </a:r>
          </a:p>
        </p:txBody>
      </p:sp>
      <p:sp>
        <p:nvSpPr>
          <p:cNvPr id="105" name="Rounded Rectangle 61">
            <a:extLst>
              <a:ext uri="{FF2B5EF4-FFF2-40B4-BE49-F238E27FC236}">
                <a16:creationId xmlns:a16="http://schemas.microsoft.com/office/drawing/2014/main" id="{9394F570-3C94-399E-A160-1832C8525634}"/>
              </a:ext>
            </a:extLst>
          </p:cNvPr>
          <p:cNvSpPr/>
          <p:nvPr/>
        </p:nvSpPr>
        <p:spPr>
          <a:xfrm>
            <a:off x="5449856"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0:55</a:t>
            </a:r>
          </a:p>
        </p:txBody>
      </p:sp>
      <p:sp>
        <p:nvSpPr>
          <p:cNvPr id="106" name="Rounded Rectangle 62">
            <a:extLst>
              <a:ext uri="{FF2B5EF4-FFF2-40B4-BE49-F238E27FC236}">
                <a16:creationId xmlns:a16="http://schemas.microsoft.com/office/drawing/2014/main" id="{B56CF3CB-AA58-0ACB-5212-032C239F7417}"/>
              </a:ext>
            </a:extLst>
          </p:cNvPr>
          <p:cNvSpPr/>
          <p:nvPr/>
        </p:nvSpPr>
        <p:spPr>
          <a:xfrm>
            <a:off x="5449856"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0:56</a:t>
            </a:r>
          </a:p>
        </p:txBody>
      </p:sp>
      <p:sp>
        <p:nvSpPr>
          <p:cNvPr id="107" name="Rounded Rectangle 63">
            <a:extLst>
              <a:ext uri="{FF2B5EF4-FFF2-40B4-BE49-F238E27FC236}">
                <a16:creationId xmlns:a16="http://schemas.microsoft.com/office/drawing/2014/main" id="{36B3A180-10C4-7B7F-9226-D689FF5096A9}"/>
              </a:ext>
            </a:extLst>
          </p:cNvPr>
          <p:cNvSpPr/>
          <p:nvPr/>
        </p:nvSpPr>
        <p:spPr>
          <a:xfrm>
            <a:off x="5449856"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0:57</a:t>
            </a:r>
          </a:p>
        </p:txBody>
      </p:sp>
      <p:sp>
        <p:nvSpPr>
          <p:cNvPr id="108" name="Rounded Rectangle 64">
            <a:extLst>
              <a:ext uri="{FF2B5EF4-FFF2-40B4-BE49-F238E27FC236}">
                <a16:creationId xmlns:a16="http://schemas.microsoft.com/office/drawing/2014/main" id="{E3EA11AE-77EB-BE56-548C-795740AD6F39}"/>
              </a:ext>
            </a:extLst>
          </p:cNvPr>
          <p:cNvSpPr/>
          <p:nvPr/>
        </p:nvSpPr>
        <p:spPr>
          <a:xfrm>
            <a:off x="5449856"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0:58</a:t>
            </a:r>
          </a:p>
        </p:txBody>
      </p:sp>
      <p:sp>
        <p:nvSpPr>
          <p:cNvPr id="109" name="Rounded Rectangle 65">
            <a:extLst>
              <a:ext uri="{FF2B5EF4-FFF2-40B4-BE49-F238E27FC236}">
                <a16:creationId xmlns:a16="http://schemas.microsoft.com/office/drawing/2014/main" id="{6FF371D3-008C-EC97-5E57-B8D5883035C7}"/>
              </a:ext>
            </a:extLst>
          </p:cNvPr>
          <p:cNvSpPr/>
          <p:nvPr/>
        </p:nvSpPr>
        <p:spPr>
          <a:xfrm>
            <a:off x="5449855"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0:59</a:t>
            </a:r>
          </a:p>
        </p:txBody>
      </p:sp>
      <p:sp>
        <p:nvSpPr>
          <p:cNvPr id="110" name="Rounded Rectangle 66">
            <a:extLst>
              <a:ext uri="{FF2B5EF4-FFF2-40B4-BE49-F238E27FC236}">
                <a16:creationId xmlns:a16="http://schemas.microsoft.com/office/drawing/2014/main" id="{5C431B72-8121-715F-AE6D-85936E20F1DD}"/>
              </a:ext>
            </a:extLst>
          </p:cNvPr>
          <p:cNvSpPr/>
          <p:nvPr/>
        </p:nvSpPr>
        <p:spPr>
          <a:xfrm>
            <a:off x="5449855" y="3334325"/>
            <a:ext cx="1332411" cy="757646"/>
          </a:xfrm>
          <a:prstGeom prst="roundRect">
            <a:avLst/>
          </a:prstGeom>
          <a:solidFill>
            <a:schemeClr val="accent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1:00</a:t>
            </a:r>
          </a:p>
        </p:txBody>
      </p:sp>
      <p:sp>
        <p:nvSpPr>
          <p:cNvPr id="111" name="Rectangle 110">
            <a:extLst>
              <a:ext uri="{FF2B5EF4-FFF2-40B4-BE49-F238E27FC236}">
                <a16:creationId xmlns:a16="http://schemas.microsoft.com/office/drawing/2014/main" id="{5B5C2A4B-19BD-E0A0-E3F6-C5AC3DD90F45}"/>
              </a:ext>
            </a:extLst>
          </p:cNvPr>
          <p:cNvSpPr/>
          <p:nvPr/>
        </p:nvSpPr>
        <p:spPr>
          <a:xfrm>
            <a:off x="5336643" y="2826361"/>
            <a:ext cx="1558834" cy="13846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3" name="Picture 6" descr="bluline[1]">
            <a:extLst>
              <a:ext uri="{FF2B5EF4-FFF2-40B4-BE49-F238E27FC236}">
                <a16:creationId xmlns:a16="http://schemas.microsoft.com/office/drawing/2014/main" id="{DAB290CD-04A6-E797-5F6D-90F6FEE2C4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382" y="-2551457"/>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13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10"/>
                                        <p:tgtEl>
                                          <p:spTgt spid="111"/>
                                        </p:tgtEl>
                                      </p:cBhvr>
                                    </p:animEffect>
                                    <p:set>
                                      <p:cBhvr>
                                        <p:cTn id="7" dur="1" fill="hold">
                                          <p:stCondLst>
                                            <p:cond delay="9"/>
                                          </p:stCondLst>
                                        </p:cTn>
                                        <p:tgtEl>
                                          <p:spTgt spid="111"/>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arn(inVertical)">
                                      <p:cBhvr>
                                        <p:cTn id="10" dur="1000"/>
                                        <p:tgtEl>
                                          <p:spTgt spid="51"/>
                                        </p:tgtEl>
                                      </p:cBhvr>
                                    </p:animEffec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barn(inVertical)">
                                      <p:cBhvr>
                                        <p:cTn id="14" dur="1000"/>
                                        <p:tgtEl>
                                          <p:spTgt spid="52"/>
                                        </p:tgtEl>
                                      </p:cBhvr>
                                    </p:animEffect>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inVertical)">
                                      <p:cBhvr>
                                        <p:cTn id="18" dur="1000"/>
                                        <p:tgtEl>
                                          <p:spTgt spid="53"/>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19" fill="hold">
                            <p:stCondLst>
                              <p:cond delay="3000"/>
                            </p:stCondLst>
                            <p:childTnLst>
                              <p:par>
                                <p:cTn id="20" presetID="16" presetClass="entr" presetSubtype="21"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1000"/>
                                        <p:tgtEl>
                                          <p:spTgt spid="54"/>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3" fill="hold">
                            <p:stCondLst>
                              <p:cond delay="4000"/>
                            </p:stCondLst>
                            <p:childTnLst>
                              <p:par>
                                <p:cTn id="24" presetID="16" presetClass="entr" presetSubtype="21"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barn(inVertical)">
                                      <p:cBhvr>
                                        <p:cTn id="26" dur="1000"/>
                                        <p:tgtEl>
                                          <p:spTgt spid="55"/>
                                        </p:tgtEl>
                                      </p:cBhvr>
                                    </p:animEffect>
                                  </p:childTnLst>
                                  <p:subTnLs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par>
                          <p:cTn id="27" fill="hold">
                            <p:stCondLst>
                              <p:cond delay="5000"/>
                            </p:stCondLst>
                            <p:childTnLst>
                              <p:par>
                                <p:cTn id="28" presetID="16" presetClass="entr" presetSubtype="21"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barn(inVertical)">
                                      <p:cBhvr>
                                        <p:cTn id="30" dur="1000"/>
                                        <p:tgtEl>
                                          <p:spTgt spid="56"/>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1" fill="hold">
                            <p:stCondLst>
                              <p:cond delay="6000"/>
                            </p:stCondLst>
                            <p:childTnLst>
                              <p:par>
                                <p:cTn id="32" presetID="16" presetClass="entr" presetSubtype="21"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barn(inVertical)">
                                      <p:cBhvr>
                                        <p:cTn id="34" dur="1000"/>
                                        <p:tgtEl>
                                          <p:spTgt spid="57"/>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5" fill="hold">
                            <p:stCondLst>
                              <p:cond delay="7000"/>
                            </p:stCondLst>
                            <p:childTnLst>
                              <p:par>
                                <p:cTn id="36" presetID="16" presetClass="entr" presetSubtype="21"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arn(inVertical)">
                                      <p:cBhvr>
                                        <p:cTn id="38" dur="1000"/>
                                        <p:tgtEl>
                                          <p:spTgt spid="58"/>
                                        </p:tgtEl>
                                      </p:cBhvr>
                                    </p:animEffect>
                                  </p:childTnLst>
                                  <p:subTnLst>
                                    <p:audio>
                                      <p:cMediaNode>
                                        <p:cTn display="0" masterRel="sameClick">
                                          <p:stCondLst>
                                            <p:cond evt="begin" delay="0">
                                              <p:tn val="36"/>
                                            </p:cond>
                                          </p:stCondLst>
                                          <p:endCondLst>
                                            <p:cond evt="onStopAudio" delay="0">
                                              <p:tgtEl>
                                                <p:sldTgt/>
                                              </p:tgtEl>
                                            </p:cond>
                                          </p:endCondLst>
                                        </p:cTn>
                                        <p:tgtEl>
                                          <p:sndTgt r:embed="rId2" name="click.wav"/>
                                        </p:tgtEl>
                                      </p:cMediaNode>
                                    </p:audio>
                                  </p:subTnLst>
                                </p:cTn>
                              </p:par>
                            </p:childTnLst>
                          </p:cTn>
                        </p:par>
                        <p:par>
                          <p:cTn id="39" fill="hold">
                            <p:stCondLst>
                              <p:cond delay="8000"/>
                            </p:stCondLst>
                            <p:childTnLst>
                              <p:par>
                                <p:cTn id="40" presetID="16" presetClass="entr" presetSubtype="21"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barn(inVertical)">
                                      <p:cBhvr>
                                        <p:cTn id="42" dur="1000"/>
                                        <p:tgtEl>
                                          <p:spTgt spid="59"/>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3" fill="hold">
                            <p:stCondLst>
                              <p:cond delay="9000"/>
                            </p:stCondLst>
                            <p:childTnLst>
                              <p:par>
                                <p:cTn id="44" presetID="16" presetClass="entr" presetSubtype="21"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barn(inVertical)">
                                      <p:cBhvr>
                                        <p:cTn id="46" dur="1000"/>
                                        <p:tgtEl>
                                          <p:spTgt spid="60"/>
                                        </p:tgtEl>
                                      </p:cBhvr>
                                    </p:animEffec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7" fill="hold">
                            <p:stCondLst>
                              <p:cond delay="10000"/>
                            </p:stCondLst>
                            <p:childTnLst>
                              <p:par>
                                <p:cTn id="48" presetID="16" presetClass="entr" presetSubtype="21"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barn(inVertical)">
                                      <p:cBhvr>
                                        <p:cTn id="50" dur="1000"/>
                                        <p:tgtEl>
                                          <p:spTgt spid="61"/>
                                        </p:tgtEl>
                                      </p:cBhvr>
                                    </p:animEffec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childTnLst>
                          </p:cTn>
                        </p:par>
                        <p:par>
                          <p:cTn id="51" fill="hold">
                            <p:stCondLst>
                              <p:cond delay="11000"/>
                            </p:stCondLst>
                            <p:childTnLst>
                              <p:par>
                                <p:cTn id="52" presetID="16" presetClass="entr" presetSubtype="21"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barn(inVertical)">
                                      <p:cBhvr>
                                        <p:cTn id="54" dur="1000"/>
                                        <p:tgtEl>
                                          <p:spTgt spid="62"/>
                                        </p:tgtEl>
                                      </p:cBhvr>
                                    </p:animEffec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childTnLst>
                          </p:cTn>
                        </p:par>
                        <p:par>
                          <p:cTn id="55" fill="hold">
                            <p:stCondLst>
                              <p:cond delay="12000"/>
                            </p:stCondLst>
                            <p:childTnLst>
                              <p:par>
                                <p:cTn id="56" presetID="16" presetClass="entr" presetSubtype="21"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barn(inVertical)">
                                      <p:cBhvr>
                                        <p:cTn id="58" dur="1000"/>
                                        <p:tgtEl>
                                          <p:spTgt spid="63"/>
                                        </p:tgtEl>
                                      </p:cBhvr>
                                    </p:animEffec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9" fill="hold">
                            <p:stCondLst>
                              <p:cond delay="13000"/>
                            </p:stCondLst>
                            <p:childTnLst>
                              <p:par>
                                <p:cTn id="60" presetID="16" presetClass="entr" presetSubtype="21"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barn(inVertical)">
                                      <p:cBhvr>
                                        <p:cTn id="62" dur="1000"/>
                                        <p:tgtEl>
                                          <p:spTgt spid="64"/>
                                        </p:tgtEl>
                                      </p:cBhvr>
                                    </p:animEffec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childTnLst>
                          </p:cTn>
                        </p:par>
                        <p:par>
                          <p:cTn id="63" fill="hold">
                            <p:stCondLst>
                              <p:cond delay="14000"/>
                            </p:stCondLst>
                            <p:childTnLst>
                              <p:par>
                                <p:cTn id="64" presetID="16" presetClass="entr" presetSubtype="21" fill="hold" grpId="0"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barn(inVertical)">
                                      <p:cBhvr>
                                        <p:cTn id="66" dur="1000"/>
                                        <p:tgtEl>
                                          <p:spTgt spid="65"/>
                                        </p:tgtEl>
                                      </p:cBhvr>
                                    </p:animEffec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childTnLst>
                          </p:cTn>
                        </p:par>
                        <p:par>
                          <p:cTn id="67" fill="hold">
                            <p:stCondLst>
                              <p:cond delay="15000"/>
                            </p:stCondLst>
                            <p:childTnLst>
                              <p:par>
                                <p:cTn id="68" presetID="16" presetClass="entr" presetSubtype="21" fill="hold" grpId="0" nodeType="after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barn(inVertical)">
                                      <p:cBhvr>
                                        <p:cTn id="70" dur="1000"/>
                                        <p:tgtEl>
                                          <p:spTgt spid="66"/>
                                        </p:tgtEl>
                                      </p:cBhvr>
                                    </p:animEffec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1" fill="hold">
                            <p:stCondLst>
                              <p:cond delay="16000"/>
                            </p:stCondLst>
                            <p:childTnLst>
                              <p:par>
                                <p:cTn id="72" presetID="16" presetClass="entr" presetSubtype="21" fill="hold" grpId="0" nodeType="after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barn(inVertical)">
                                      <p:cBhvr>
                                        <p:cTn id="74" dur="1000"/>
                                        <p:tgtEl>
                                          <p:spTgt spid="67"/>
                                        </p:tgtEl>
                                      </p:cBhvr>
                                    </p:animEffect>
                                  </p:childTnLst>
                                  <p:subTnLst>
                                    <p:audio>
                                      <p:cMediaNode>
                                        <p:cTn display="0" masterRel="sameClick">
                                          <p:stCondLst>
                                            <p:cond evt="begin" delay="0">
                                              <p:tn val="72"/>
                                            </p:cond>
                                          </p:stCondLst>
                                          <p:endCondLst>
                                            <p:cond evt="onStopAudio" delay="0">
                                              <p:tgtEl>
                                                <p:sldTgt/>
                                              </p:tgtEl>
                                            </p:cond>
                                          </p:endCondLst>
                                        </p:cTn>
                                        <p:tgtEl>
                                          <p:sndTgt r:embed="rId2" name="click.wav"/>
                                        </p:tgtEl>
                                      </p:cMediaNode>
                                    </p:audio>
                                  </p:subTnLst>
                                </p:cTn>
                              </p:par>
                            </p:childTnLst>
                          </p:cTn>
                        </p:par>
                        <p:par>
                          <p:cTn id="75" fill="hold">
                            <p:stCondLst>
                              <p:cond delay="17000"/>
                            </p:stCondLst>
                            <p:childTnLst>
                              <p:par>
                                <p:cTn id="76" presetID="16" presetClass="entr" presetSubtype="2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barn(inVertical)">
                                      <p:cBhvr>
                                        <p:cTn id="78" dur="1000"/>
                                        <p:tgtEl>
                                          <p:spTgt spid="68"/>
                                        </p:tgtEl>
                                      </p:cBhvr>
                                    </p:animEffec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childTnLst>
                          </p:cTn>
                        </p:par>
                        <p:par>
                          <p:cTn id="79" fill="hold">
                            <p:stCondLst>
                              <p:cond delay="18000"/>
                            </p:stCondLst>
                            <p:childTnLst>
                              <p:par>
                                <p:cTn id="80" presetID="16" presetClass="entr" presetSubtype="21" fill="hold" grpId="0" nodeType="after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barn(inVertical)">
                                      <p:cBhvr>
                                        <p:cTn id="82" dur="1000"/>
                                        <p:tgtEl>
                                          <p:spTgt spid="69"/>
                                        </p:tgtEl>
                                      </p:cBhvr>
                                    </p:animEffec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childTnLst>
                          </p:cTn>
                        </p:par>
                        <p:par>
                          <p:cTn id="83" fill="hold">
                            <p:stCondLst>
                              <p:cond delay="19000"/>
                            </p:stCondLst>
                            <p:childTnLst>
                              <p:par>
                                <p:cTn id="84" presetID="16" presetClass="entr" presetSubtype="21" fill="hold" grpId="0" nodeType="after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barn(inVertical)">
                                      <p:cBhvr>
                                        <p:cTn id="86" dur="1000"/>
                                        <p:tgtEl>
                                          <p:spTgt spid="70"/>
                                        </p:tgtEl>
                                      </p:cBhvr>
                                    </p:animEffect>
                                  </p:childTnLst>
                                  <p:subTnLst>
                                    <p:audio>
                                      <p:cMediaNode>
                                        <p:cTn display="0" masterRel="sameClick">
                                          <p:stCondLst>
                                            <p:cond evt="begin" delay="0">
                                              <p:tn val="84"/>
                                            </p:cond>
                                          </p:stCondLst>
                                          <p:endCondLst>
                                            <p:cond evt="onStopAudio" delay="0">
                                              <p:tgtEl>
                                                <p:sldTgt/>
                                              </p:tgtEl>
                                            </p:cond>
                                          </p:endCondLst>
                                        </p:cTn>
                                        <p:tgtEl>
                                          <p:sndTgt r:embed="rId2" name="click.wav"/>
                                        </p:tgtEl>
                                      </p:cMediaNode>
                                    </p:audio>
                                  </p:subTnLst>
                                </p:cTn>
                              </p:par>
                            </p:childTnLst>
                          </p:cTn>
                        </p:par>
                        <p:par>
                          <p:cTn id="87" fill="hold">
                            <p:stCondLst>
                              <p:cond delay="20000"/>
                            </p:stCondLst>
                            <p:childTnLst>
                              <p:par>
                                <p:cTn id="88" presetID="16" presetClass="entr" presetSubtype="21"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barn(inVertical)">
                                      <p:cBhvr>
                                        <p:cTn id="90" dur="1000"/>
                                        <p:tgtEl>
                                          <p:spTgt spid="71"/>
                                        </p:tgtEl>
                                      </p:cBhvr>
                                    </p:animEffec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childTnLst>
                          </p:cTn>
                        </p:par>
                        <p:par>
                          <p:cTn id="91" fill="hold">
                            <p:stCondLst>
                              <p:cond delay="21000"/>
                            </p:stCondLst>
                            <p:childTnLst>
                              <p:par>
                                <p:cTn id="92" presetID="16" presetClass="entr" presetSubtype="21" fill="hold" grpId="0" nodeType="afterEffect">
                                  <p:stCondLst>
                                    <p:cond delay="0"/>
                                  </p:stCondLst>
                                  <p:childTnLst>
                                    <p:set>
                                      <p:cBhvr>
                                        <p:cTn id="93" dur="1" fill="hold">
                                          <p:stCondLst>
                                            <p:cond delay="0"/>
                                          </p:stCondLst>
                                        </p:cTn>
                                        <p:tgtEl>
                                          <p:spTgt spid="72"/>
                                        </p:tgtEl>
                                        <p:attrNameLst>
                                          <p:attrName>style.visibility</p:attrName>
                                        </p:attrNameLst>
                                      </p:cBhvr>
                                      <p:to>
                                        <p:strVal val="visible"/>
                                      </p:to>
                                    </p:set>
                                    <p:animEffect transition="in" filter="barn(inVertical)">
                                      <p:cBhvr>
                                        <p:cTn id="94" dur="1000"/>
                                        <p:tgtEl>
                                          <p:spTgt spid="72"/>
                                        </p:tgtEl>
                                      </p:cBhvr>
                                    </p:animEffec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childTnLst>
                          </p:cTn>
                        </p:par>
                        <p:par>
                          <p:cTn id="95" fill="hold">
                            <p:stCondLst>
                              <p:cond delay="22000"/>
                            </p:stCondLst>
                            <p:childTnLst>
                              <p:par>
                                <p:cTn id="96" presetID="16" presetClass="entr" presetSubtype="21" fill="hold" grpId="0" nodeType="afterEffect">
                                  <p:stCondLst>
                                    <p:cond delay="0"/>
                                  </p:stCondLst>
                                  <p:childTnLst>
                                    <p:set>
                                      <p:cBhvr>
                                        <p:cTn id="97" dur="1" fill="hold">
                                          <p:stCondLst>
                                            <p:cond delay="0"/>
                                          </p:stCondLst>
                                        </p:cTn>
                                        <p:tgtEl>
                                          <p:spTgt spid="73"/>
                                        </p:tgtEl>
                                        <p:attrNameLst>
                                          <p:attrName>style.visibility</p:attrName>
                                        </p:attrNameLst>
                                      </p:cBhvr>
                                      <p:to>
                                        <p:strVal val="visible"/>
                                      </p:to>
                                    </p:set>
                                    <p:animEffect transition="in" filter="barn(inVertical)">
                                      <p:cBhvr>
                                        <p:cTn id="98" dur="1000"/>
                                        <p:tgtEl>
                                          <p:spTgt spid="73"/>
                                        </p:tgtEl>
                                      </p:cBhvr>
                                    </p:animEffect>
                                  </p:childTnLst>
                                  <p:subTnLst>
                                    <p:audio>
                                      <p:cMediaNode>
                                        <p:cTn display="0" masterRel="sameClick">
                                          <p:stCondLst>
                                            <p:cond evt="begin" delay="0">
                                              <p:tn val="96"/>
                                            </p:cond>
                                          </p:stCondLst>
                                          <p:endCondLst>
                                            <p:cond evt="onStopAudio" delay="0">
                                              <p:tgtEl>
                                                <p:sldTgt/>
                                              </p:tgtEl>
                                            </p:cond>
                                          </p:endCondLst>
                                        </p:cTn>
                                        <p:tgtEl>
                                          <p:sndTgt r:embed="rId2" name="click.wav"/>
                                        </p:tgtEl>
                                      </p:cMediaNode>
                                    </p:audio>
                                  </p:subTnLst>
                                </p:cTn>
                              </p:par>
                            </p:childTnLst>
                          </p:cTn>
                        </p:par>
                        <p:par>
                          <p:cTn id="99" fill="hold">
                            <p:stCondLst>
                              <p:cond delay="23000"/>
                            </p:stCondLst>
                            <p:childTnLst>
                              <p:par>
                                <p:cTn id="100" presetID="16" presetClass="entr" presetSubtype="21"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barn(inVertical)">
                                      <p:cBhvr>
                                        <p:cTn id="102" dur="1000"/>
                                        <p:tgtEl>
                                          <p:spTgt spid="74"/>
                                        </p:tgtEl>
                                      </p:cBhvr>
                                    </p:animEffect>
                                  </p:childTnLst>
                                  <p:subTnLst>
                                    <p:audio>
                                      <p:cMediaNode>
                                        <p:cTn display="0" masterRel="sameClick">
                                          <p:stCondLst>
                                            <p:cond evt="begin" delay="0">
                                              <p:tn val="100"/>
                                            </p:cond>
                                          </p:stCondLst>
                                          <p:endCondLst>
                                            <p:cond evt="onStopAudio" delay="0">
                                              <p:tgtEl>
                                                <p:sldTgt/>
                                              </p:tgtEl>
                                            </p:cond>
                                          </p:endCondLst>
                                        </p:cTn>
                                        <p:tgtEl>
                                          <p:sndTgt r:embed="rId2" name="click.wav"/>
                                        </p:tgtEl>
                                      </p:cMediaNode>
                                    </p:audio>
                                  </p:subTnLst>
                                </p:cTn>
                              </p:par>
                            </p:childTnLst>
                          </p:cTn>
                        </p:par>
                        <p:par>
                          <p:cTn id="103" fill="hold">
                            <p:stCondLst>
                              <p:cond delay="24000"/>
                            </p:stCondLst>
                            <p:childTnLst>
                              <p:par>
                                <p:cTn id="104" presetID="16" presetClass="entr" presetSubtype="21"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barn(inVertical)">
                                      <p:cBhvr>
                                        <p:cTn id="106" dur="1000"/>
                                        <p:tgtEl>
                                          <p:spTgt spid="75"/>
                                        </p:tgtEl>
                                      </p:cBhvr>
                                    </p:animEffect>
                                  </p:childTnLst>
                                  <p:subTnLst>
                                    <p:audio>
                                      <p:cMediaNode>
                                        <p:cTn display="0" masterRel="sameClick">
                                          <p:stCondLst>
                                            <p:cond evt="begin" delay="0">
                                              <p:tn val="104"/>
                                            </p:cond>
                                          </p:stCondLst>
                                          <p:endCondLst>
                                            <p:cond evt="onStopAudio" delay="0">
                                              <p:tgtEl>
                                                <p:sldTgt/>
                                              </p:tgtEl>
                                            </p:cond>
                                          </p:endCondLst>
                                        </p:cTn>
                                        <p:tgtEl>
                                          <p:sndTgt r:embed="rId2" name="click.wav"/>
                                        </p:tgtEl>
                                      </p:cMediaNode>
                                    </p:audio>
                                  </p:subTnLst>
                                </p:cTn>
                              </p:par>
                            </p:childTnLst>
                          </p:cTn>
                        </p:par>
                        <p:par>
                          <p:cTn id="107" fill="hold">
                            <p:stCondLst>
                              <p:cond delay="25000"/>
                            </p:stCondLst>
                            <p:childTnLst>
                              <p:par>
                                <p:cTn id="108" presetID="16" presetClass="entr" presetSubtype="21" fill="hold" grpId="0" nodeType="after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barn(inVertical)">
                                      <p:cBhvr>
                                        <p:cTn id="110" dur="1000"/>
                                        <p:tgtEl>
                                          <p:spTgt spid="76"/>
                                        </p:tgtEl>
                                      </p:cBhvr>
                                    </p:animEffect>
                                  </p:childTnLst>
                                  <p:subTnLst>
                                    <p:audio>
                                      <p:cMediaNode>
                                        <p:cTn display="0" masterRel="sameClick">
                                          <p:stCondLst>
                                            <p:cond evt="begin" delay="0">
                                              <p:tn val="108"/>
                                            </p:cond>
                                          </p:stCondLst>
                                          <p:endCondLst>
                                            <p:cond evt="onStopAudio" delay="0">
                                              <p:tgtEl>
                                                <p:sldTgt/>
                                              </p:tgtEl>
                                            </p:cond>
                                          </p:endCondLst>
                                        </p:cTn>
                                        <p:tgtEl>
                                          <p:sndTgt r:embed="rId2" name="click.wav"/>
                                        </p:tgtEl>
                                      </p:cMediaNode>
                                    </p:audio>
                                  </p:subTnLst>
                                </p:cTn>
                              </p:par>
                            </p:childTnLst>
                          </p:cTn>
                        </p:par>
                        <p:par>
                          <p:cTn id="111" fill="hold">
                            <p:stCondLst>
                              <p:cond delay="26000"/>
                            </p:stCondLst>
                            <p:childTnLst>
                              <p:par>
                                <p:cTn id="112" presetID="16" presetClass="entr" presetSubtype="21" fill="hold" grpId="0" nodeType="afterEffect">
                                  <p:stCondLst>
                                    <p:cond delay="0"/>
                                  </p:stCondLst>
                                  <p:childTnLst>
                                    <p:set>
                                      <p:cBhvr>
                                        <p:cTn id="113" dur="1" fill="hold">
                                          <p:stCondLst>
                                            <p:cond delay="0"/>
                                          </p:stCondLst>
                                        </p:cTn>
                                        <p:tgtEl>
                                          <p:spTgt spid="77"/>
                                        </p:tgtEl>
                                        <p:attrNameLst>
                                          <p:attrName>style.visibility</p:attrName>
                                        </p:attrNameLst>
                                      </p:cBhvr>
                                      <p:to>
                                        <p:strVal val="visible"/>
                                      </p:to>
                                    </p:set>
                                    <p:animEffect transition="in" filter="barn(inVertical)">
                                      <p:cBhvr>
                                        <p:cTn id="114" dur="1000"/>
                                        <p:tgtEl>
                                          <p:spTgt spid="77"/>
                                        </p:tgtEl>
                                      </p:cBhvr>
                                    </p:animEffec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childTnLst>
                          </p:cTn>
                        </p:par>
                        <p:par>
                          <p:cTn id="115" fill="hold">
                            <p:stCondLst>
                              <p:cond delay="27000"/>
                            </p:stCondLst>
                            <p:childTnLst>
                              <p:par>
                                <p:cTn id="116" presetID="16" presetClass="entr" presetSubtype="21" fill="hold" grpId="0" nodeType="afterEffect">
                                  <p:stCondLst>
                                    <p:cond delay="0"/>
                                  </p:stCondLst>
                                  <p:childTnLst>
                                    <p:set>
                                      <p:cBhvr>
                                        <p:cTn id="117" dur="1" fill="hold">
                                          <p:stCondLst>
                                            <p:cond delay="0"/>
                                          </p:stCondLst>
                                        </p:cTn>
                                        <p:tgtEl>
                                          <p:spTgt spid="78"/>
                                        </p:tgtEl>
                                        <p:attrNameLst>
                                          <p:attrName>style.visibility</p:attrName>
                                        </p:attrNameLst>
                                      </p:cBhvr>
                                      <p:to>
                                        <p:strVal val="visible"/>
                                      </p:to>
                                    </p:set>
                                    <p:animEffect transition="in" filter="barn(inVertical)">
                                      <p:cBhvr>
                                        <p:cTn id="118" dur="1000"/>
                                        <p:tgtEl>
                                          <p:spTgt spid="78"/>
                                        </p:tgtEl>
                                      </p:cBhvr>
                                    </p:animEffect>
                                  </p:childTnLst>
                                  <p:subTnLst>
                                    <p:audio>
                                      <p:cMediaNode>
                                        <p:cTn display="0" masterRel="sameClick">
                                          <p:stCondLst>
                                            <p:cond evt="begin" delay="0">
                                              <p:tn val="116"/>
                                            </p:cond>
                                          </p:stCondLst>
                                          <p:endCondLst>
                                            <p:cond evt="onStopAudio" delay="0">
                                              <p:tgtEl>
                                                <p:sldTgt/>
                                              </p:tgtEl>
                                            </p:cond>
                                          </p:endCondLst>
                                        </p:cTn>
                                        <p:tgtEl>
                                          <p:sndTgt r:embed="rId2" name="click.wav"/>
                                        </p:tgtEl>
                                      </p:cMediaNode>
                                    </p:audio>
                                  </p:subTnLst>
                                </p:cTn>
                              </p:par>
                            </p:childTnLst>
                          </p:cTn>
                        </p:par>
                        <p:par>
                          <p:cTn id="119" fill="hold">
                            <p:stCondLst>
                              <p:cond delay="28000"/>
                            </p:stCondLst>
                            <p:childTnLst>
                              <p:par>
                                <p:cTn id="120" presetID="16" presetClass="entr" presetSubtype="21" fill="hold" grpId="0" nodeType="afterEffect">
                                  <p:stCondLst>
                                    <p:cond delay="0"/>
                                  </p:stCondLst>
                                  <p:childTnLst>
                                    <p:set>
                                      <p:cBhvr>
                                        <p:cTn id="121" dur="1" fill="hold">
                                          <p:stCondLst>
                                            <p:cond delay="0"/>
                                          </p:stCondLst>
                                        </p:cTn>
                                        <p:tgtEl>
                                          <p:spTgt spid="79"/>
                                        </p:tgtEl>
                                        <p:attrNameLst>
                                          <p:attrName>style.visibility</p:attrName>
                                        </p:attrNameLst>
                                      </p:cBhvr>
                                      <p:to>
                                        <p:strVal val="visible"/>
                                      </p:to>
                                    </p:set>
                                    <p:animEffect transition="in" filter="barn(inVertical)">
                                      <p:cBhvr>
                                        <p:cTn id="122" dur="1000"/>
                                        <p:tgtEl>
                                          <p:spTgt spid="79"/>
                                        </p:tgtEl>
                                      </p:cBhvr>
                                    </p:animEffect>
                                  </p:childTnLst>
                                  <p:subTnLst>
                                    <p:audio>
                                      <p:cMediaNode>
                                        <p:cTn display="0" masterRel="sameClick">
                                          <p:stCondLst>
                                            <p:cond evt="begin" delay="0">
                                              <p:tn val="120"/>
                                            </p:cond>
                                          </p:stCondLst>
                                          <p:endCondLst>
                                            <p:cond evt="onStopAudio" delay="0">
                                              <p:tgtEl>
                                                <p:sldTgt/>
                                              </p:tgtEl>
                                            </p:cond>
                                          </p:endCondLst>
                                        </p:cTn>
                                        <p:tgtEl>
                                          <p:sndTgt r:embed="rId2" name="click.wav"/>
                                        </p:tgtEl>
                                      </p:cMediaNode>
                                    </p:audio>
                                  </p:subTnLst>
                                </p:cTn>
                              </p:par>
                            </p:childTnLst>
                          </p:cTn>
                        </p:par>
                        <p:par>
                          <p:cTn id="123" fill="hold">
                            <p:stCondLst>
                              <p:cond delay="29000"/>
                            </p:stCondLst>
                            <p:childTnLst>
                              <p:par>
                                <p:cTn id="124" presetID="16" presetClass="entr" presetSubtype="21"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Effect transition="in" filter="barn(inVertical)">
                                      <p:cBhvr>
                                        <p:cTn id="126" dur="1000"/>
                                        <p:tgtEl>
                                          <p:spTgt spid="80"/>
                                        </p:tgtEl>
                                      </p:cBhvr>
                                    </p:animEffect>
                                  </p:childTnLst>
                                  <p:subTnLst>
                                    <p:audio>
                                      <p:cMediaNode>
                                        <p:cTn display="0" masterRel="sameClick">
                                          <p:stCondLst>
                                            <p:cond evt="begin" delay="0">
                                              <p:tn val="124"/>
                                            </p:cond>
                                          </p:stCondLst>
                                          <p:endCondLst>
                                            <p:cond evt="onStopAudio" delay="0">
                                              <p:tgtEl>
                                                <p:sldTgt/>
                                              </p:tgtEl>
                                            </p:cond>
                                          </p:endCondLst>
                                        </p:cTn>
                                        <p:tgtEl>
                                          <p:sndTgt r:embed="rId2" name="click.wav"/>
                                        </p:tgtEl>
                                      </p:cMediaNode>
                                    </p:audio>
                                  </p:subTnLst>
                                </p:cTn>
                              </p:par>
                            </p:childTnLst>
                          </p:cTn>
                        </p:par>
                        <p:par>
                          <p:cTn id="127" fill="hold">
                            <p:stCondLst>
                              <p:cond delay="30000"/>
                            </p:stCondLst>
                            <p:childTnLst>
                              <p:par>
                                <p:cTn id="128" presetID="16" presetClass="entr" presetSubtype="21" fill="hold" grpId="0" nodeType="afterEffect">
                                  <p:stCondLst>
                                    <p:cond delay="0"/>
                                  </p:stCondLst>
                                  <p:childTnLst>
                                    <p:set>
                                      <p:cBhvr>
                                        <p:cTn id="129" dur="1" fill="hold">
                                          <p:stCondLst>
                                            <p:cond delay="0"/>
                                          </p:stCondLst>
                                        </p:cTn>
                                        <p:tgtEl>
                                          <p:spTgt spid="81"/>
                                        </p:tgtEl>
                                        <p:attrNameLst>
                                          <p:attrName>style.visibility</p:attrName>
                                        </p:attrNameLst>
                                      </p:cBhvr>
                                      <p:to>
                                        <p:strVal val="visible"/>
                                      </p:to>
                                    </p:set>
                                    <p:animEffect transition="in" filter="barn(inVertical)">
                                      <p:cBhvr>
                                        <p:cTn id="130" dur="1000"/>
                                        <p:tgtEl>
                                          <p:spTgt spid="81"/>
                                        </p:tgtEl>
                                      </p:cBhvr>
                                    </p:animEffect>
                                  </p:childTnLst>
                                  <p:subTnLst>
                                    <p:audio>
                                      <p:cMediaNode>
                                        <p:cTn display="0" masterRel="sameClick">
                                          <p:stCondLst>
                                            <p:cond evt="begin" delay="0">
                                              <p:tn val="128"/>
                                            </p:cond>
                                          </p:stCondLst>
                                          <p:endCondLst>
                                            <p:cond evt="onStopAudio" delay="0">
                                              <p:tgtEl>
                                                <p:sldTgt/>
                                              </p:tgtEl>
                                            </p:cond>
                                          </p:endCondLst>
                                        </p:cTn>
                                        <p:tgtEl>
                                          <p:sndTgt r:embed="rId2" name="click.wav"/>
                                        </p:tgtEl>
                                      </p:cMediaNode>
                                    </p:audio>
                                  </p:subTnLst>
                                </p:cTn>
                              </p:par>
                            </p:childTnLst>
                          </p:cTn>
                        </p:par>
                        <p:par>
                          <p:cTn id="131" fill="hold">
                            <p:stCondLst>
                              <p:cond delay="31000"/>
                            </p:stCondLst>
                            <p:childTnLst>
                              <p:par>
                                <p:cTn id="132" presetID="16" presetClass="entr" presetSubtype="21" fill="hold" grpId="0" nodeType="afterEffect">
                                  <p:stCondLst>
                                    <p:cond delay="0"/>
                                  </p:stCondLst>
                                  <p:childTnLst>
                                    <p:set>
                                      <p:cBhvr>
                                        <p:cTn id="133" dur="1" fill="hold">
                                          <p:stCondLst>
                                            <p:cond delay="0"/>
                                          </p:stCondLst>
                                        </p:cTn>
                                        <p:tgtEl>
                                          <p:spTgt spid="82"/>
                                        </p:tgtEl>
                                        <p:attrNameLst>
                                          <p:attrName>style.visibility</p:attrName>
                                        </p:attrNameLst>
                                      </p:cBhvr>
                                      <p:to>
                                        <p:strVal val="visible"/>
                                      </p:to>
                                    </p:set>
                                    <p:animEffect transition="in" filter="barn(inVertical)">
                                      <p:cBhvr>
                                        <p:cTn id="134" dur="1000"/>
                                        <p:tgtEl>
                                          <p:spTgt spid="82"/>
                                        </p:tgtEl>
                                      </p:cBhvr>
                                    </p:animEffect>
                                  </p:childTnLst>
                                  <p:subTnLst>
                                    <p:audio>
                                      <p:cMediaNode>
                                        <p:cTn display="0" masterRel="sameClick">
                                          <p:stCondLst>
                                            <p:cond evt="begin" delay="0">
                                              <p:tn val="132"/>
                                            </p:cond>
                                          </p:stCondLst>
                                          <p:endCondLst>
                                            <p:cond evt="onStopAudio" delay="0">
                                              <p:tgtEl>
                                                <p:sldTgt/>
                                              </p:tgtEl>
                                            </p:cond>
                                          </p:endCondLst>
                                        </p:cTn>
                                        <p:tgtEl>
                                          <p:sndTgt r:embed="rId2" name="click.wav"/>
                                        </p:tgtEl>
                                      </p:cMediaNode>
                                    </p:audio>
                                  </p:subTnLst>
                                </p:cTn>
                              </p:par>
                            </p:childTnLst>
                          </p:cTn>
                        </p:par>
                        <p:par>
                          <p:cTn id="135" fill="hold">
                            <p:stCondLst>
                              <p:cond delay="32000"/>
                            </p:stCondLst>
                            <p:childTnLst>
                              <p:par>
                                <p:cTn id="136" presetID="16" presetClass="entr" presetSubtype="21" fill="hold" grpId="0" nodeType="afterEffect">
                                  <p:stCondLst>
                                    <p:cond delay="0"/>
                                  </p:stCondLst>
                                  <p:childTnLst>
                                    <p:set>
                                      <p:cBhvr>
                                        <p:cTn id="137" dur="1" fill="hold">
                                          <p:stCondLst>
                                            <p:cond delay="0"/>
                                          </p:stCondLst>
                                        </p:cTn>
                                        <p:tgtEl>
                                          <p:spTgt spid="83"/>
                                        </p:tgtEl>
                                        <p:attrNameLst>
                                          <p:attrName>style.visibility</p:attrName>
                                        </p:attrNameLst>
                                      </p:cBhvr>
                                      <p:to>
                                        <p:strVal val="visible"/>
                                      </p:to>
                                    </p:set>
                                    <p:animEffect transition="in" filter="barn(inVertical)">
                                      <p:cBhvr>
                                        <p:cTn id="138" dur="1000"/>
                                        <p:tgtEl>
                                          <p:spTgt spid="83"/>
                                        </p:tgtEl>
                                      </p:cBhvr>
                                    </p:animEffect>
                                  </p:childTnLst>
                                  <p:subTnLst>
                                    <p:audio>
                                      <p:cMediaNode>
                                        <p:cTn display="0" masterRel="sameClick">
                                          <p:stCondLst>
                                            <p:cond evt="begin" delay="0">
                                              <p:tn val="136"/>
                                            </p:cond>
                                          </p:stCondLst>
                                          <p:endCondLst>
                                            <p:cond evt="onStopAudio" delay="0">
                                              <p:tgtEl>
                                                <p:sldTgt/>
                                              </p:tgtEl>
                                            </p:cond>
                                          </p:endCondLst>
                                        </p:cTn>
                                        <p:tgtEl>
                                          <p:sndTgt r:embed="rId2" name="click.wav"/>
                                        </p:tgtEl>
                                      </p:cMediaNode>
                                    </p:audio>
                                  </p:subTnLst>
                                </p:cTn>
                              </p:par>
                            </p:childTnLst>
                          </p:cTn>
                        </p:par>
                        <p:par>
                          <p:cTn id="139" fill="hold">
                            <p:stCondLst>
                              <p:cond delay="33000"/>
                            </p:stCondLst>
                            <p:childTnLst>
                              <p:par>
                                <p:cTn id="140" presetID="16" presetClass="entr" presetSubtype="21" fill="hold" grpId="0" nodeType="afterEffect">
                                  <p:stCondLst>
                                    <p:cond delay="0"/>
                                  </p:stCondLst>
                                  <p:childTnLst>
                                    <p:set>
                                      <p:cBhvr>
                                        <p:cTn id="141" dur="1" fill="hold">
                                          <p:stCondLst>
                                            <p:cond delay="0"/>
                                          </p:stCondLst>
                                        </p:cTn>
                                        <p:tgtEl>
                                          <p:spTgt spid="84"/>
                                        </p:tgtEl>
                                        <p:attrNameLst>
                                          <p:attrName>style.visibility</p:attrName>
                                        </p:attrNameLst>
                                      </p:cBhvr>
                                      <p:to>
                                        <p:strVal val="visible"/>
                                      </p:to>
                                    </p:set>
                                    <p:animEffect transition="in" filter="barn(inVertical)">
                                      <p:cBhvr>
                                        <p:cTn id="142" dur="1000"/>
                                        <p:tgtEl>
                                          <p:spTgt spid="84"/>
                                        </p:tgtEl>
                                      </p:cBhvr>
                                    </p:animEffect>
                                  </p:childTnLst>
                                  <p:subTnLst>
                                    <p:audio>
                                      <p:cMediaNode>
                                        <p:cTn display="0" masterRel="sameClick">
                                          <p:stCondLst>
                                            <p:cond evt="begin" delay="0">
                                              <p:tn val="140"/>
                                            </p:cond>
                                          </p:stCondLst>
                                          <p:endCondLst>
                                            <p:cond evt="onStopAudio" delay="0">
                                              <p:tgtEl>
                                                <p:sldTgt/>
                                              </p:tgtEl>
                                            </p:cond>
                                          </p:endCondLst>
                                        </p:cTn>
                                        <p:tgtEl>
                                          <p:sndTgt r:embed="rId2" name="click.wav"/>
                                        </p:tgtEl>
                                      </p:cMediaNode>
                                    </p:audio>
                                  </p:subTnLst>
                                </p:cTn>
                              </p:par>
                            </p:childTnLst>
                          </p:cTn>
                        </p:par>
                        <p:par>
                          <p:cTn id="143" fill="hold">
                            <p:stCondLst>
                              <p:cond delay="34000"/>
                            </p:stCondLst>
                            <p:childTnLst>
                              <p:par>
                                <p:cTn id="144" presetID="16" presetClass="entr" presetSubtype="21"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Effect transition="in" filter="barn(inVertical)">
                                      <p:cBhvr>
                                        <p:cTn id="146" dur="1000"/>
                                        <p:tgtEl>
                                          <p:spTgt spid="85"/>
                                        </p:tgtEl>
                                      </p:cBhvr>
                                    </p:animEffect>
                                  </p:childTnLst>
                                  <p:subTnLst>
                                    <p:audio>
                                      <p:cMediaNode>
                                        <p:cTn display="0" masterRel="sameClick">
                                          <p:stCondLst>
                                            <p:cond evt="begin" delay="0">
                                              <p:tn val="144"/>
                                            </p:cond>
                                          </p:stCondLst>
                                          <p:endCondLst>
                                            <p:cond evt="onStopAudio" delay="0">
                                              <p:tgtEl>
                                                <p:sldTgt/>
                                              </p:tgtEl>
                                            </p:cond>
                                          </p:endCondLst>
                                        </p:cTn>
                                        <p:tgtEl>
                                          <p:sndTgt r:embed="rId2" name="click.wav"/>
                                        </p:tgtEl>
                                      </p:cMediaNode>
                                    </p:audio>
                                  </p:subTnLst>
                                </p:cTn>
                              </p:par>
                            </p:childTnLst>
                          </p:cTn>
                        </p:par>
                        <p:par>
                          <p:cTn id="147" fill="hold">
                            <p:stCondLst>
                              <p:cond delay="35000"/>
                            </p:stCondLst>
                            <p:childTnLst>
                              <p:par>
                                <p:cTn id="148" presetID="16" presetClass="entr" presetSubtype="21" fill="hold" grpId="0" nodeType="afterEffect">
                                  <p:stCondLst>
                                    <p:cond delay="0"/>
                                  </p:stCondLst>
                                  <p:childTnLst>
                                    <p:set>
                                      <p:cBhvr>
                                        <p:cTn id="149" dur="1" fill="hold">
                                          <p:stCondLst>
                                            <p:cond delay="0"/>
                                          </p:stCondLst>
                                        </p:cTn>
                                        <p:tgtEl>
                                          <p:spTgt spid="86"/>
                                        </p:tgtEl>
                                        <p:attrNameLst>
                                          <p:attrName>style.visibility</p:attrName>
                                        </p:attrNameLst>
                                      </p:cBhvr>
                                      <p:to>
                                        <p:strVal val="visible"/>
                                      </p:to>
                                    </p:set>
                                    <p:animEffect transition="in" filter="barn(inVertical)">
                                      <p:cBhvr>
                                        <p:cTn id="150" dur="1000"/>
                                        <p:tgtEl>
                                          <p:spTgt spid="86"/>
                                        </p:tgtEl>
                                      </p:cBhvr>
                                    </p:animEffect>
                                  </p:childTnLst>
                                  <p:subTnLst>
                                    <p:audio>
                                      <p:cMediaNode>
                                        <p:cTn display="0" masterRel="sameClick">
                                          <p:stCondLst>
                                            <p:cond evt="begin" delay="0">
                                              <p:tn val="148"/>
                                            </p:cond>
                                          </p:stCondLst>
                                          <p:endCondLst>
                                            <p:cond evt="onStopAudio" delay="0">
                                              <p:tgtEl>
                                                <p:sldTgt/>
                                              </p:tgtEl>
                                            </p:cond>
                                          </p:endCondLst>
                                        </p:cTn>
                                        <p:tgtEl>
                                          <p:sndTgt r:embed="rId2" name="click.wav"/>
                                        </p:tgtEl>
                                      </p:cMediaNode>
                                    </p:audio>
                                  </p:subTnLst>
                                </p:cTn>
                              </p:par>
                            </p:childTnLst>
                          </p:cTn>
                        </p:par>
                        <p:par>
                          <p:cTn id="151" fill="hold">
                            <p:stCondLst>
                              <p:cond delay="36000"/>
                            </p:stCondLst>
                            <p:childTnLst>
                              <p:par>
                                <p:cTn id="152" presetID="16" presetClass="entr" presetSubtype="21" fill="hold" grpId="0" nodeType="afterEffect">
                                  <p:stCondLst>
                                    <p:cond delay="0"/>
                                  </p:stCondLst>
                                  <p:childTnLst>
                                    <p:set>
                                      <p:cBhvr>
                                        <p:cTn id="153" dur="1" fill="hold">
                                          <p:stCondLst>
                                            <p:cond delay="0"/>
                                          </p:stCondLst>
                                        </p:cTn>
                                        <p:tgtEl>
                                          <p:spTgt spid="87"/>
                                        </p:tgtEl>
                                        <p:attrNameLst>
                                          <p:attrName>style.visibility</p:attrName>
                                        </p:attrNameLst>
                                      </p:cBhvr>
                                      <p:to>
                                        <p:strVal val="visible"/>
                                      </p:to>
                                    </p:set>
                                    <p:animEffect transition="in" filter="barn(inVertical)">
                                      <p:cBhvr>
                                        <p:cTn id="154" dur="1000"/>
                                        <p:tgtEl>
                                          <p:spTgt spid="87"/>
                                        </p:tgtEl>
                                      </p:cBhvr>
                                    </p:animEffect>
                                  </p:childTnLst>
                                  <p:subTnLst>
                                    <p:audio>
                                      <p:cMediaNode>
                                        <p:cTn display="0" masterRel="sameClick">
                                          <p:stCondLst>
                                            <p:cond evt="begin" delay="0">
                                              <p:tn val="152"/>
                                            </p:cond>
                                          </p:stCondLst>
                                          <p:endCondLst>
                                            <p:cond evt="onStopAudio" delay="0">
                                              <p:tgtEl>
                                                <p:sldTgt/>
                                              </p:tgtEl>
                                            </p:cond>
                                          </p:endCondLst>
                                        </p:cTn>
                                        <p:tgtEl>
                                          <p:sndTgt r:embed="rId2" name="click.wav"/>
                                        </p:tgtEl>
                                      </p:cMediaNode>
                                    </p:audio>
                                  </p:subTnLst>
                                </p:cTn>
                              </p:par>
                            </p:childTnLst>
                          </p:cTn>
                        </p:par>
                        <p:par>
                          <p:cTn id="155" fill="hold">
                            <p:stCondLst>
                              <p:cond delay="37000"/>
                            </p:stCondLst>
                            <p:childTnLst>
                              <p:par>
                                <p:cTn id="156" presetID="16" presetClass="entr" presetSubtype="21" fill="hold" grpId="0" nodeType="afterEffect">
                                  <p:stCondLst>
                                    <p:cond delay="0"/>
                                  </p:stCondLst>
                                  <p:childTnLst>
                                    <p:set>
                                      <p:cBhvr>
                                        <p:cTn id="157" dur="1" fill="hold">
                                          <p:stCondLst>
                                            <p:cond delay="0"/>
                                          </p:stCondLst>
                                        </p:cTn>
                                        <p:tgtEl>
                                          <p:spTgt spid="88"/>
                                        </p:tgtEl>
                                        <p:attrNameLst>
                                          <p:attrName>style.visibility</p:attrName>
                                        </p:attrNameLst>
                                      </p:cBhvr>
                                      <p:to>
                                        <p:strVal val="visible"/>
                                      </p:to>
                                    </p:set>
                                    <p:animEffect transition="in" filter="barn(inVertical)">
                                      <p:cBhvr>
                                        <p:cTn id="158" dur="1000"/>
                                        <p:tgtEl>
                                          <p:spTgt spid="88"/>
                                        </p:tgtEl>
                                      </p:cBhvr>
                                    </p:animEffect>
                                  </p:childTnLst>
                                  <p:subTnLst>
                                    <p:audio>
                                      <p:cMediaNode>
                                        <p:cTn display="0" masterRel="sameClick">
                                          <p:stCondLst>
                                            <p:cond evt="begin" delay="0">
                                              <p:tn val="156"/>
                                            </p:cond>
                                          </p:stCondLst>
                                          <p:endCondLst>
                                            <p:cond evt="onStopAudio" delay="0">
                                              <p:tgtEl>
                                                <p:sldTgt/>
                                              </p:tgtEl>
                                            </p:cond>
                                          </p:endCondLst>
                                        </p:cTn>
                                        <p:tgtEl>
                                          <p:sndTgt r:embed="rId2" name="click.wav"/>
                                        </p:tgtEl>
                                      </p:cMediaNode>
                                    </p:audio>
                                  </p:subTnLst>
                                </p:cTn>
                              </p:par>
                            </p:childTnLst>
                          </p:cTn>
                        </p:par>
                        <p:par>
                          <p:cTn id="159" fill="hold">
                            <p:stCondLst>
                              <p:cond delay="38000"/>
                            </p:stCondLst>
                            <p:childTnLst>
                              <p:par>
                                <p:cTn id="160" presetID="16" presetClass="entr" presetSubtype="21" fill="hold" grpId="0" nodeType="after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barn(inVertical)">
                                      <p:cBhvr>
                                        <p:cTn id="162" dur="1000"/>
                                        <p:tgtEl>
                                          <p:spTgt spid="89"/>
                                        </p:tgtEl>
                                      </p:cBhvr>
                                    </p:animEffect>
                                  </p:childTnLst>
                                  <p:subTnLst>
                                    <p:audio>
                                      <p:cMediaNode>
                                        <p:cTn display="0" masterRel="sameClick">
                                          <p:stCondLst>
                                            <p:cond evt="begin" delay="0">
                                              <p:tn val="160"/>
                                            </p:cond>
                                          </p:stCondLst>
                                          <p:endCondLst>
                                            <p:cond evt="onStopAudio" delay="0">
                                              <p:tgtEl>
                                                <p:sldTgt/>
                                              </p:tgtEl>
                                            </p:cond>
                                          </p:endCondLst>
                                        </p:cTn>
                                        <p:tgtEl>
                                          <p:sndTgt r:embed="rId2" name="click.wav"/>
                                        </p:tgtEl>
                                      </p:cMediaNode>
                                    </p:audio>
                                  </p:subTnLst>
                                </p:cTn>
                              </p:par>
                            </p:childTnLst>
                          </p:cTn>
                        </p:par>
                        <p:par>
                          <p:cTn id="163" fill="hold">
                            <p:stCondLst>
                              <p:cond delay="39000"/>
                            </p:stCondLst>
                            <p:childTnLst>
                              <p:par>
                                <p:cTn id="164" presetID="16" presetClass="entr" presetSubtype="21"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barn(inVertical)">
                                      <p:cBhvr>
                                        <p:cTn id="166" dur="1000"/>
                                        <p:tgtEl>
                                          <p:spTgt spid="90"/>
                                        </p:tgtEl>
                                      </p:cBhvr>
                                    </p:animEffect>
                                  </p:childTnLst>
                                  <p:subTnLst>
                                    <p:audio>
                                      <p:cMediaNode>
                                        <p:cTn display="0" masterRel="sameClick">
                                          <p:stCondLst>
                                            <p:cond evt="begin" delay="0">
                                              <p:tn val="164"/>
                                            </p:cond>
                                          </p:stCondLst>
                                          <p:endCondLst>
                                            <p:cond evt="onStopAudio" delay="0">
                                              <p:tgtEl>
                                                <p:sldTgt/>
                                              </p:tgtEl>
                                            </p:cond>
                                          </p:endCondLst>
                                        </p:cTn>
                                        <p:tgtEl>
                                          <p:sndTgt r:embed="rId2" name="click.wav"/>
                                        </p:tgtEl>
                                      </p:cMediaNode>
                                    </p:audio>
                                  </p:subTnLst>
                                </p:cTn>
                              </p:par>
                            </p:childTnLst>
                          </p:cTn>
                        </p:par>
                        <p:par>
                          <p:cTn id="167" fill="hold">
                            <p:stCondLst>
                              <p:cond delay="40000"/>
                            </p:stCondLst>
                            <p:childTnLst>
                              <p:par>
                                <p:cTn id="168" presetID="16" presetClass="entr" presetSubtype="21" fill="hold" grpId="0" nodeType="afterEffect">
                                  <p:stCondLst>
                                    <p:cond delay="0"/>
                                  </p:stCondLst>
                                  <p:childTnLst>
                                    <p:set>
                                      <p:cBhvr>
                                        <p:cTn id="169" dur="1" fill="hold">
                                          <p:stCondLst>
                                            <p:cond delay="0"/>
                                          </p:stCondLst>
                                        </p:cTn>
                                        <p:tgtEl>
                                          <p:spTgt spid="91"/>
                                        </p:tgtEl>
                                        <p:attrNameLst>
                                          <p:attrName>style.visibility</p:attrName>
                                        </p:attrNameLst>
                                      </p:cBhvr>
                                      <p:to>
                                        <p:strVal val="visible"/>
                                      </p:to>
                                    </p:set>
                                    <p:animEffect transition="in" filter="barn(inVertical)">
                                      <p:cBhvr>
                                        <p:cTn id="170" dur="1000"/>
                                        <p:tgtEl>
                                          <p:spTgt spid="91"/>
                                        </p:tgtEl>
                                      </p:cBhvr>
                                    </p:animEffect>
                                  </p:childTnLst>
                                  <p:subTnLst>
                                    <p:audio>
                                      <p:cMediaNode>
                                        <p:cTn display="0" masterRel="sameClick">
                                          <p:stCondLst>
                                            <p:cond evt="begin" delay="0">
                                              <p:tn val="168"/>
                                            </p:cond>
                                          </p:stCondLst>
                                          <p:endCondLst>
                                            <p:cond evt="onStopAudio" delay="0">
                                              <p:tgtEl>
                                                <p:sldTgt/>
                                              </p:tgtEl>
                                            </p:cond>
                                          </p:endCondLst>
                                        </p:cTn>
                                        <p:tgtEl>
                                          <p:sndTgt r:embed="rId2" name="click.wav"/>
                                        </p:tgtEl>
                                      </p:cMediaNode>
                                    </p:audio>
                                  </p:subTnLst>
                                </p:cTn>
                              </p:par>
                            </p:childTnLst>
                          </p:cTn>
                        </p:par>
                        <p:par>
                          <p:cTn id="171" fill="hold">
                            <p:stCondLst>
                              <p:cond delay="41000"/>
                            </p:stCondLst>
                            <p:childTnLst>
                              <p:par>
                                <p:cTn id="172" presetID="16" presetClass="entr" presetSubtype="21" fill="hold" grpId="0" nodeType="afterEffect">
                                  <p:stCondLst>
                                    <p:cond delay="0"/>
                                  </p:stCondLst>
                                  <p:childTnLst>
                                    <p:set>
                                      <p:cBhvr>
                                        <p:cTn id="173" dur="1" fill="hold">
                                          <p:stCondLst>
                                            <p:cond delay="0"/>
                                          </p:stCondLst>
                                        </p:cTn>
                                        <p:tgtEl>
                                          <p:spTgt spid="92"/>
                                        </p:tgtEl>
                                        <p:attrNameLst>
                                          <p:attrName>style.visibility</p:attrName>
                                        </p:attrNameLst>
                                      </p:cBhvr>
                                      <p:to>
                                        <p:strVal val="visible"/>
                                      </p:to>
                                    </p:set>
                                    <p:animEffect transition="in" filter="barn(inVertical)">
                                      <p:cBhvr>
                                        <p:cTn id="174" dur="1000"/>
                                        <p:tgtEl>
                                          <p:spTgt spid="92"/>
                                        </p:tgtEl>
                                      </p:cBhvr>
                                    </p:animEffect>
                                  </p:childTnLst>
                                  <p:subTnLst>
                                    <p:audio>
                                      <p:cMediaNode>
                                        <p:cTn display="0" masterRel="sameClick">
                                          <p:stCondLst>
                                            <p:cond evt="begin" delay="0">
                                              <p:tn val="172"/>
                                            </p:cond>
                                          </p:stCondLst>
                                          <p:endCondLst>
                                            <p:cond evt="onStopAudio" delay="0">
                                              <p:tgtEl>
                                                <p:sldTgt/>
                                              </p:tgtEl>
                                            </p:cond>
                                          </p:endCondLst>
                                        </p:cTn>
                                        <p:tgtEl>
                                          <p:sndTgt r:embed="rId2" name="click.wav"/>
                                        </p:tgtEl>
                                      </p:cMediaNode>
                                    </p:audio>
                                  </p:subTnLst>
                                </p:cTn>
                              </p:par>
                            </p:childTnLst>
                          </p:cTn>
                        </p:par>
                        <p:par>
                          <p:cTn id="175" fill="hold">
                            <p:stCondLst>
                              <p:cond delay="42000"/>
                            </p:stCondLst>
                            <p:childTnLst>
                              <p:par>
                                <p:cTn id="176" presetID="16" presetClass="entr" presetSubtype="21" fill="hold" grpId="0" nodeType="afterEffect">
                                  <p:stCondLst>
                                    <p:cond delay="0"/>
                                  </p:stCondLst>
                                  <p:childTnLst>
                                    <p:set>
                                      <p:cBhvr>
                                        <p:cTn id="177" dur="1" fill="hold">
                                          <p:stCondLst>
                                            <p:cond delay="0"/>
                                          </p:stCondLst>
                                        </p:cTn>
                                        <p:tgtEl>
                                          <p:spTgt spid="93"/>
                                        </p:tgtEl>
                                        <p:attrNameLst>
                                          <p:attrName>style.visibility</p:attrName>
                                        </p:attrNameLst>
                                      </p:cBhvr>
                                      <p:to>
                                        <p:strVal val="visible"/>
                                      </p:to>
                                    </p:set>
                                    <p:animEffect transition="in" filter="barn(inVertical)">
                                      <p:cBhvr>
                                        <p:cTn id="178" dur="1000"/>
                                        <p:tgtEl>
                                          <p:spTgt spid="93"/>
                                        </p:tgtEl>
                                      </p:cBhvr>
                                    </p:animEffect>
                                  </p:childTnLst>
                                  <p:subTnLst>
                                    <p:audio>
                                      <p:cMediaNode>
                                        <p:cTn display="0" masterRel="sameClick">
                                          <p:stCondLst>
                                            <p:cond evt="begin" delay="0">
                                              <p:tn val="176"/>
                                            </p:cond>
                                          </p:stCondLst>
                                          <p:endCondLst>
                                            <p:cond evt="onStopAudio" delay="0">
                                              <p:tgtEl>
                                                <p:sldTgt/>
                                              </p:tgtEl>
                                            </p:cond>
                                          </p:endCondLst>
                                        </p:cTn>
                                        <p:tgtEl>
                                          <p:sndTgt r:embed="rId2" name="click.wav"/>
                                        </p:tgtEl>
                                      </p:cMediaNode>
                                    </p:audio>
                                  </p:subTnLst>
                                </p:cTn>
                              </p:par>
                            </p:childTnLst>
                          </p:cTn>
                        </p:par>
                        <p:par>
                          <p:cTn id="179" fill="hold">
                            <p:stCondLst>
                              <p:cond delay="43000"/>
                            </p:stCondLst>
                            <p:childTnLst>
                              <p:par>
                                <p:cTn id="180" presetID="16" presetClass="entr" presetSubtype="21" fill="hold" grpId="0" nodeType="afterEffect">
                                  <p:stCondLst>
                                    <p:cond delay="0"/>
                                  </p:stCondLst>
                                  <p:childTnLst>
                                    <p:set>
                                      <p:cBhvr>
                                        <p:cTn id="181" dur="1" fill="hold">
                                          <p:stCondLst>
                                            <p:cond delay="0"/>
                                          </p:stCondLst>
                                        </p:cTn>
                                        <p:tgtEl>
                                          <p:spTgt spid="94"/>
                                        </p:tgtEl>
                                        <p:attrNameLst>
                                          <p:attrName>style.visibility</p:attrName>
                                        </p:attrNameLst>
                                      </p:cBhvr>
                                      <p:to>
                                        <p:strVal val="visible"/>
                                      </p:to>
                                    </p:set>
                                    <p:animEffect transition="in" filter="barn(inVertical)">
                                      <p:cBhvr>
                                        <p:cTn id="182" dur="1000"/>
                                        <p:tgtEl>
                                          <p:spTgt spid="94"/>
                                        </p:tgtEl>
                                      </p:cBhvr>
                                    </p:animEffect>
                                  </p:childTnLst>
                                  <p:subTnLst>
                                    <p:audio>
                                      <p:cMediaNode>
                                        <p:cTn display="0" masterRel="sameClick">
                                          <p:stCondLst>
                                            <p:cond evt="begin" delay="0">
                                              <p:tn val="180"/>
                                            </p:cond>
                                          </p:stCondLst>
                                          <p:endCondLst>
                                            <p:cond evt="onStopAudio" delay="0">
                                              <p:tgtEl>
                                                <p:sldTgt/>
                                              </p:tgtEl>
                                            </p:cond>
                                          </p:endCondLst>
                                        </p:cTn>
                                        <p:tgtEl>
                                          <p:sndTgt r:embed="rId2" name="click.wav"/>
                                        </p:tgtEl>
                                      </p:cMediaNode>
                                    </p:audio>
                                  </p:subTnLst>
                                </p:cTn>
                              </p:par>
                            </p:childTnLst>
                          </p:cTn>
                        </p:par>
                        <p:par>
                          <p:cTn id="183" fill="hold">
                            <p:stCondLst>
                              <p:cond delay="44000"/>
                            </p:stCondLst>
                            <p:childTnLst>
                              <p:par>
                                <p:cTn id="184" presetID="16" presetClass="entr" presetSubtype="21" fill="hold" grpId="0" nodeType="afterEffect">
                                  <p:stCondLst>
                                    <p:cond delay="0"/>
                                  </p:stCondLst>
                                  <p:childTnLst>
                                    <p:set>
                                      <p:cBhvr>
                                        <p:cTn id="185" dur="1" fill="hold">
                                          <p:stCondLst>
                                            <p:cond delay="0"/>
                                          </p:stCondLst>
                                        </p:cTn>
                                        <p:tgtEl>
                                          <p:spTgt spid="95"/>
                                        </p:tgtEl>
                                        <p:attrNameLst>
                                          <p:attrName>style.visibility</p:attrName>
                                        </p:attrNameLst>
                                      </p:cBhvr>
                                      <p:to>
                                        <p:strVal val="visible"/>
                                      </p:to>
                                    </p:set>
                                    <p:animEffect transition="in" filter="barn(inVertical)">
                                      <p:cBhvr>
                                        <p:cTn id="186" dur="1000"/>
                                        <p:tgtEl>
                                          <p:spTgt spid="95"/>
                                        </p:tgtEl>
                                      </p:cBhvr>
                                    </p:animEffect>
                                  </p:childTnLst>
                                  <p:subTnLst>
                                    <p:audio>
                                      <p:cMediaNode>
                                        <p:cTn display="0" masterRel="sameClick">
                                          <p:stCondLst>
                                            <p:cond evt="begin" delay="0">
                                              <p:tn val="184"/>
                                            </p:cond>
                                          </p:stCondLst>
                                          <p:endCondLst>
                                            <p:cond evt="onStopAudio" delay="0">
                                              <p:tgtEl>
                                                <p:sldTgt/>
                                              </p:tgtEl>
                                            </p:cond>
                                          </p:endCondLst>
                                        </p:cTn>
                                        <p:tgtEl>
                                          <p:sndTgt r:embed="rId2" name="click.wav"/>
                                        </p:tgtEl>
                                      </p:cMediaNode>
                                    </p:audio>
                                  </p:subTnLst>
                                </p:cTn>
                              </p:par>
                            </p:childTnLst>
                          </p:cTn>
                        </p:par>
                        <p:par>
                          <p:cTn id="187" fill="hold">
                            <p:stCondLst>
                              <p:cond delay="45000"/>
                            </p:stCondLst>
                            <p:childTnLst>
                              <p:par>
                                <p:cTn id="188" presetID="16" presetClass="entr" presetSubtype="21" fill="hold" grpId="0" nodeType="afterEffect">
                                  <p:stCondLst>
                                    <p:cond delay="0"/>
                                  </p:stCondLst>
                                  <p:childTnLst>
                                    <p:set>
                                      <p:cBhvr>
                                        <p:cTn id="189" dur="1" fill="hold">
                                          <p:stCondLst>
                                            <p:cond delay="0"/>
                                          </p:stCondLst>
                                        </p:cTn>
                                        <p:tgtEl>
                                          <p:spTgt spid="96"/>
                                        </p:tgtEl>
                                        <p:attrNameLst>
                                          <p:attrName>style.visibility</p:attrName>
                                        </p:attrNameLst>
                                      </p:cBhvr>
                                      <p:to>
                                        <p:strVal val="visible"/>
                                      </p:to>
                                    </p:set>
                                    <p:animEffect transition="in" filter="barn(inVertical)">
                                      <p:cBhvr>
                                        <p:cTn id="190" dur="1000"/>
                                        <p:tgtEl>
                                          <p:spTgt spid="96"/>
                                        </p:tgtEl>
                                      </p:cBhvr>
                                    </p:animEffect>
                                  </p:childTnLst>
                                  <p:subTnLst>
                                    <p:audio>
                                      <p:cMediaNode>
                                        <p:cTn display="0" masterRel="sameClick">
                                          <p:stCondLst>
                                            <p:cond evt="begin" delay="0">
                                              <p:tn val="188"/>
                                            </p:cond>
                                          </p:stCondLst>
                                          <p:endCondLst>
                                            <p:cond evt="onStopAudio" delay="0">
                                              <p:tgtEl>
                                                <p:sldTgt/>
                                              </p:tgtEl>
                                            </p:cond>
                                          </p:endCondLst>
                                        </p:cTn>
                                        <p:tgtEl>
                                          <p:sndTgt r:embed="rId2" name="click.wav"/>
                                        </p:tgtEl>
                                      </p:cMediaNode>
                                    </p:audio>
                                  </p:subTnLst>
                                </p:cTn>
                              </p:par>
                            </p:childTnLst>
                          </p:cTn>
                        </p:par>
                        <p:par>
                          <p:cTn id="191" fill="hold">
                            <p:stCondLst>
                              <p:cond delay="46000"/>
                            </p:stCondLst>
                            <p:childTnLst>
                              <p:par>
                                <p:cTn id="192" presetID="16" presetClass="entr" presetSubtype="21" fill="hold" grpId="0" nodeType="afterEffect">
                                  <p:stCondLst>
                                    <p:cond delay="0"/>
                                  </p:stCondLst>
                                  <p:childTnLst>
                                    <p:set>
                                      <p:cBhvr>
                                        <p:cTn id="193" dur="1" fill="hold">
                                          <p:stCondLst>
                                            <p:cond delay="0"/>
                                          </p:stCondLst>
                                        </p:cTn>
                                        <p:tgtEl>
                                          <p:spTgt spid="97"/>
                                        </p:tgtEl>
                                        <p:attrNameLst>
                                          <p:attrName>style.visibility</p:attrName>
                                        </p:attrNameLst>
                                      </p:cBhvr>
                                      <p:to>
                                        <p:strVal val="visible"/>
                                      </p:to>
                                    </p:set>
                                    <p:animEffect transition="in" filter="barn(inVertical)">
                                      <p:cBhvr>
                                        <p:cTn id="194" dur="1000"/>
                                        <p:tgtEl>
                                          <p:spTgt spid="97"/>
                                        </p:tgtEl>
                                      </p:cBhvr>
                                    </p:animEffect>
                                  </p:childTnLst>
                                  <p:subTnLst>
                                    <p:audio>
                                      <p:cMediaNode>
                                        <p:cTn display="0" masterRel="sameClick">
                                          <p:stCondLst>
                                            <p:cond evt="begin" delay="0">
                                              <p:tn val="192"/>
                                            </p:cond>
                                          </p:stCondLst>
                                          <p:endCondLst>
                                            <p:cond evt="onStopAudio" delay="0">
                                              <p:tgtEl>
                                                <p:sldTgt/>
                                              </p:tgtEl>
                                            </p:cond>
                                          </p:endCondLst>
                                        </p:cTn>
                                        <p:tgtEl>
                                          <p:sndTgt r:embed="rId2" name="click.wav"/>
                                        </p:tgtEl>
                                      </p:cMediaNode>
                                    </p:audio>
                                  </p:subTnLst>
                                </p:cTn>
                              </p:par>
                            </p:childTnLst>
                          </p:cTn>
                        </p:par>
                        <p:par>
                          <p:cTn id="195" fill="hold">
                            <p:stCondLst>
                              <p:cond delay="47000"/>
                            </p:stCondLst>
                            <p:childTnLst>
                              <p:par>
                                <p:cTn id="196" presetID="16" presetClass="entr" presetSubtype="21" fill="hold" grpId="0" nodeType="afterEffect">
                                  <p:stCondLst>
                                    <p:cond delay="0"/>
                                  </p:stCondLst>
                                  <p:childTnLst>
                                    <p:set>
                                      <p:cBhvr>
                                        <p:cTn id="197" dur="1" fill="hold">
                                          <p:stCondLst>
                                            <p:cond delay="0"/>
                                          </p:stCondLst>
                                        </p:cTn>
                                        <p:tgtEl>
                                          <p:spTgt spid="98"/>
                                        </p:tgtEl>
                                        <p:attrNameLst>
                                          <p:attrName>style.visibility</p:attrName>
                                        </p:attrNameLst>
                                      </p:cBhvr>
                                      <p:to>
                                        <p:strVal val="visible"/>
                                      </p:to>
                                    </p:set>
                                    <p:animEffect transition="in" filter="barn(inVertical)">
                                      <p:cBhvr>
                                        <p:cTn id="198" dur="1000"/>
                                        <p:tgtEl>
                                          <p:spTgt spid="98"/>
                                        </p:tgtEl>
                                      </p:cBhvr>
                                    </p:animEffect>
                                  </p:childTnLst>
                                  <p:subTnLst>
                                    <p:audio>
                                      <p:cMediaNode>
                                        <p:cTn display="0" masterRel="sameClick">
                                          <p:stCondLst>
                                            <p:cond evt="begin" delay="0">
                                              <p:tn val="196"/>
                                            </p:cond>
                                          </p:stCondLst>
                                          <p:endCondLst>
                                            <p:cond evt="onStopAudio" delay="0">
                                              <p:tgtEl>
                                                <p:sldTgt/>
                                              </p:tgtEl>
                                            </p:cond>
                                          </p:endCondLst>
                                        </p:cTn>
                                        <p:tgtEl>
                                          <p:sndTgt r:embed="rId2" name="click.wav"/>
                                        </p:tgtEl>
                                      </p:cMediaNode>
                                    </p:audio>
                                  </p:subTnLst>
                                </p:cTn>
                              </p:par>
                            </p:childTnLst>
                          </p:cTn>
                        </p:par>
                        <p:par>
                          <p:cTn id="199" fill="hold">
                            <p:stCondLst>
                              <p:cond delay="48000"/>
                            </p:stCondLst>
                            <p:childTnLst>
                              <p:par>
                                <p:cTn id="200" presetID="16" presetClass="entr" presetSubtype="21" fill="hold" grpId="0" nodeType="afterEffect">
                                  <p:stCondLst>
                                    <p:cond delay="0"/>
                                  </p:stCondLst>
                                  <p:childTnLst>
                                    <p:set>
                                      <p:cBhvr>
                                        <p:cTn id="201" dur="1" fill="hold">
                                          <p:stCondLst>
                                            <p:cond delay="0"/>
                                          </p:stCondLst>
                                        </p:cTn>
                                        <p:tgtEl>
                                          <p:spTgt spid="99"/>
                                        </p:tgtEl>
                                        <p:attrNameLst>
                                          <p:attrName>style.visibility</p:attrName>
                                        </p:attrNameLst>
                                      </p:cBhvr>
                                      <p:to>
                                        <p:strVal val="visible"/>
                                      </p:to>
                                    </p:set>
                                    <p:animEffect transition="in" filter="barn(inVertical)">
                                      <p:cBhvr>
                                        <p:cTn id="202" dur="1000"/>
                                        <p:tgtEl>
                                          <p:spTgt spid="99"/>
                                        </p:tgtEl>
                                      </p:cBhvr>
                                    </p:animEffect>
                                  </p:childTnLst>
                                  <p:subTnLst>
                                    <p:audio>
                                      <p:cMediaNode>
                                        <p:cTn display="0" masterRel="sameClick">
                                          <p:stCondLst>
                                            <p:cond evt="begin" delay="0">
                                              <p:tn val="200"/>
                                            </p:cond>
                                          </p:stCondLst>
                                          <p:endCondLst>
                                            <p:cond evt="onStopAudio" delay="0">
                                              <p:tgtEl>
                                                <p:sldTgt/>
                                              </p:tgtEl>
                                            </p:cond>
                                          </p:endCondLst>
                                        </p:cTn>
                                        <p:tgtEl>
                                          <p:sndTgt r:embed="rId2" name="click.wav"/>
                                        </p:tgtEl>
                                      </p:cMediaNode>
                                    </p:audio>
                                  </p:subTnLst>
                                </p:cTn>
                              </p:par>
                            </p:childTnLst>
                          </p:cTn>
                        </p:par>
                        <p:par>
                          <p:cTn id="203" fill="hold">
                            <p:stCondLst>
                              <p:cond delay="49000"/>
                            </p:stCondLst>
                            <p:childTnLst>
                              <p:par>
                                <p:cTn id="204" presetID="16" presetClass="entr" presetSubtype="21" fill="hold" grpId="0" nodeType="afterEffect">
                                  <p:stCondLst>
                                    <p:cond delay="0"/>
                                  </p:stCondLst>
                                  <p:childTnLst>
                                    <p:set>
                                      <p:cBhvr>
                                        <p:cTn id="205" dur="1" fill="hold">
                                          <p:stCondLst>
                                            <p:cond delay="0"/>
                                          </p:stCondLst>
                                        </p:cTn>
                                        <p:tgtEl>
                                          <p:spTgt spid="100"/>
                                        </p:tgtEl>
                                        <p:attrNameLst>
                                          <p:attrName>style.visibility</p:attrName>
                                        </p:attrNameLst>
                                      </p:cBhvr>
                                      <p:to>
                                        <p:strVal val="visible"/>
                                      </p:to>
                                    </p:set>
                                    <p:animEffect transition="in" filter="barn(inVertical)">
                                      <p:cBhvr>
                                        <p:cTn id="206" dur="1000"/>
                                        <p:tgtEl>
                                          <p:spTgt spid="100"/>
                                        </p:tgtEl>
                                      </p:cBhvr>
                                    </p:animEffect>
                                  </p:childTnLst>
                                  <p:subTnLst>
                                    <p:audio>
                                      <p:cMediaNode>
                                        <p:cTn display="0" masterRel="sameClick">
                                          <p:stCondLst>
                                            <p:cond evt="begin" delay="0">
                                              <p:tn val="204"/>
                                            </p:cond>
                                          </p:stCondLst>
                                          <p:endCondLst>
                                            <p:cond evt="onStopAudio" delay="0">
                                              <p:tgtEl>
                                                <p:sldTgt/>
                                              </p:tgtEl>
                                            </p:cond>
                                          </p:endCondLst>
                                        </p:cTn>
                                        <p:tgtEl>
                                          <p:sndTgt r:embed="rId2" name="click.wav"/>
                                        </p:tgtEl>
                                      </p:cMediaNode>
                                    </p:audio>
                                  </p:subTnLst>
                                </p:cTn>
                              </p:par>
                            </p:childTnLst>
                          </p:cTn>
                        </p:par>
                        <p:par>
                          <p:cTn id="207" fill="hold">
                            <p:stCondLst>
                              <p:cond delay="50000"/>
                            </p:stCondLst>
                            <p:childTnLst>
                              <p:par>
                                <p:cTn id="208" presetID="16" presetClass="entr" presetSubtype="21" fill="hold" grpId="0" nodeType="afterEffect">
                                  <p:stCondLst>
                                    <p:cond delay="0"/>
                                  </p:stCondLst>
                                  <p:childTnLst>
                                    <p:set>
                                      <p:cBhvr>
                                        <p:cTn id="209" dur="1" fill="hold">
                                          <p:stCondLst>
                                            <p:cond delay="0"/>
                                          </p:stCondLst>
                                        </p:cTn>
                                        <p:tgtEl>
                                          <p:spTgt spid="101"/>
                                        </p:tgtEl>
                                        <p:attrNameLst>
                                          <p:attrName>style.visibility</p:attrName>
                                        </p:attrNameLst>
                                      </p:cBhvr>
                                      <p:to>
                                        <p:strVal val="visible"/>
                                      </p:to>
                                    </p:set>
                                    <p:animEffect transition="in" filter="barn(inVertical)">
                                      <p:cBhvr>
                                        <p:cTn id="210" dur="1000"/>
                                        <p:tgtEl>
                                          <p:spTgt spid="101"/>
                                        </p:tgtEl>
                                      </p:cBhvr>
                                    </p:animEffect>
                                  </p:childTnLst>
                                  <p:subTnLst>
                                    <p:audio>
                                      <p:cMediaNode>
                                        <p:cTn display="0" masterRel="sameClick">
                                          <p:stCondLst>
                                            <p:cond evt="begin" delay="0">
                                              <p:tn val="208"/>
                                            </p:cond>
                                          </p:stCondLst>
                                          <p:endCondLst>
                                            <p:cond evt="onStopAudio" delay="0">
                                              <p:tgtEl>
                                                <p:sldTgt/>
                                              </p:tgtEl>
                                            </p:cond>
                                          </p:endCondLst>
                                        </p:cTn>
                                        <p:tgtEl>
                                          <p:sndTgt r:embed="rId2" name="click.wav"/>
                                        </p:tgtEl>
                                      </p:cMediaNode>
                                    </p:audio>
                                  </p:subTnLst>
                                </p:cTn>
                              </p:par>
                            </p:childTnLst>
                          </p:cTn>
                        </p:par>
                        <p:par>
                          <p:cTn id="211" fill="hold">
                            <p:stCondLst>
                              <p:cond delay="51000"/>
                            </p:stCondLst>
                            <p:childTnLst>
                              <p:par>
                                <p:cTn id="212" presetID="16" presetClass="entr" presetSubtype="21" fill="hold" grpId="0" nodeType="afterEffect">
                                  <p:stCondLst>
                                    <p:cond delay="0"/>
                                  </p:stCondLst>
                                  <p:childTnLst>
                                    <p:set>
                                      <p:cBhvr>
                                        <p:cTn id="213" dur="1" fill="hold">
                                          <p:stCondLst>
                                            <p:cond delay="0"/>
                                          </p:stCondLst>
                                        </p:cTn>
                                        <p:tgtEl>
                                          <p:spTgt spid="102"/>
                                        </p:tgtEl>
                                        <p:attrNameLst>
                                          <p:attrName>style.visibility</p:attrName>
                                        </p:attrNameLst>
                                      </p:cBhvr>
                                      <p:to>
                                        <p:strVal val="visible"/>
                                      </p:to>
                                    </p:set>
                                    <p:animEffect transition="in" filter="barn(inVertical)">
                                      <p:cBhvr>
                                        <p:cTn id="214" dur="1000"/>
                                        <p:tgtEl>
                                          <p:spTgt spid="102"/>
                                        </p:tgtEl>
                                      </p:cBhvr>
                                    </p:animEffect>
                                  </p:childTnLst>
                                  <p:subTnLst>
                                    <p:audio>
                                      <p:cMediaNode>
                                        <p:cTn display="0" masterRel="sameClick">
                                          <p:stCondLst>
                                            <p:cond evt="begin" delay="0">
                                              <p:tn val="212"/>
                                            </p:cond>
                                          </p:stCondLst>
                                          <p:endCondLst>
                                            <p:cond evt="onStopAudio" delay="0">
                                              <p:tgtEl>
                                                <p:sldTgt/>
                                              </p:tgtEl>
                                            </p:cond>
                                          </p:endCondLst>
                                        </p:cTn>
                                        <p:tgtEl>
                                          <p:sndTgt r:embed="rId2" name="click.wav"/>
                                        </p:tgtEl>
                                      </p:cMediaNode>
                                    </p:audio>
                                  </p:subTnLst>
                                </p:cTn>
                              </p:par>
                            </p:childTnLst>
                          </p:cTn>
                        </p:par>
                        <p:par>
                          <p:cTn id="215" fill="hold">
                            <p:stCondLst>
                              <p:cond delay="52000"/>
                            </p:stCondLst>
                            <p:childTnLst>
                              <p:par>
                                <p:cTn id="216" presetID="16" presetClass="entr" presetSubtype="21" fill="hold" grpId="0" nodeType="afterEffect">
                                  <p:stCondLst>
                                    <p:cond delay="0"/>
                                  </p:stCondLst>
                                  <p:childTnLst>
                                    <p:set>
                                      <p:cBhvr>
                                        <p:cTn id="217" dur="1" fill="hold">
                                          <p:stCondLst>
                                            <p:cond delay="0"/>
                                          </p:stCondLst>
                                        </p:cTn>
                                        <p:tgtEl>
                                          <p:spTgt spid="103"/>
                                        </p:tgtEl>
                                        <p:attrNameLst>
                                          <p:attrName>style.visibility</p:attrName>
                                        </p:attrNameLst>
                                      </p:cBhvr>
                                      <p:to>
                                        <p:strVal val="visible"/>
                                      </p:to>
                                    </p:set>
                                    <p:animEffect transition="in" filter="barn(inVertical)">
                                      <p:cBhvr>
                                        <p:cTn id="218" dur="1000"/>
                                        <p:tgtEl>
                                          <p:spTgt spid="103"/>
                                        </p:tgtEl>
                                      </p:cBhvr>
                                    </p:animEffect>
                                  </p:childTnLst>
                                  <p:subTnLst>
                                    <p:audio>
                                      <p:cMediaNode>
                                        <p:cTn display="0" masterRel="sameClick">
                                          <p:stCondLst>
                                            <p:cond evt="begin" delay="0">
                                              <p:tn val="216"/>
                                            </p:cond>
                                          </p:stCondLst>
                                          <p:endCondLst>
                                            <p:cond evt="onStopAudio" delay="0">
                                              <p:tgtEl>
                                                <p:sldTgt/>
                                              </p:tgtEl>
                                            </p:cond>
                                          </p:endCondLst>
                                        </p:cTn>
                                        <p:tgtEl>
                                          <p:sndTgt r:embed="rId2" name="click.wav"/>
                                        </p:tgtEl>
                                      </p:cMediaNode>
                                    </p:audio>
                                  </p:subTnLst>
                                </p:cTn>
                              </p:par>
                            </p:childTnLst>
                          </p:cTn>
                        </p:par>
                        <p:par>
                          <p:cTn id="219" fill="hold">
                            <p:stCondLst>
                              <p:cond delay="53000"/>
                            </p:stCondLst>
                            <p:childTnLst>
                              <p:par>
                                <p:cTn id="220" presetID="16" presetClass="entr" presetSubtype="21" fill="hold" grpId="0" nodeType="afterEffect">
                                  <p:stCondLst>
                                    <p:cond delay="0"/>
                                  </p:stCondLst>
                                  <p:childTnLst>
                                    <p:set>
                                      <p:cBhvr>
                                        <p:cTn id="221" dur="1" fill="hold">
                                          <p:stCondLst>
                                            <p:cond delay="0"/>
                                          </p:stCondLst>
                                        </p:cTn>
                                        <p:tgtEl>
                                          <p:spTgt spid="104"/>
                                        </p:tgtEl>
                                        <p:attrNameLst>
                                          <p:attrName>style.visibility</p:attrName>
                                        </p:attrNameLst>
                                      </p:cBhvr>
                                      <p:to>
                                        <p:strVal val="visible"/>
                                      </p:to>
                                    </p:set>
                                    <p:animEffect transition="in" filter="barn(inVertical)">
                                      <p:cBhvr>
                                        <p:cTn id="222" dur="1000"/>
                                        <p:tgtEl>
                                          <p:spTgt spid="104"/>
                                        </p:tgtEl>
                                      </p:cBhvr>
                                    </p:animEffect>
                                  </p:childTnLst>
                                  <p:subTnLst>
                                    <p:audio>
                                      <p:cMediaNode>
                                        <p:cTn display="0" masterRel="sameClick">
                                          <p:stCondLst>
                                            <p:cond evt="begin" delay="0">
                                              <p:tn val="220"/>
                                            </p:cond>
                                          </p:stCondLst>
                                          <p:endCondLst>
                                            <p:cond evt="onStopAudio" delay="0">
                                              <p:tgtEl>
                                                <p:sldTgt/>
                                              </p:tgtEl>
                                            </p:cond>
                                          </p:endCondLst>
                                        </p:cTn>
                                        <p:tgtEl>
                                          <p:sndTgt r:embed="rId2" name="click.wav"/>
                                        </p:tgtEl>
                                      </p:cMediaNode>
                                    </p:audio>
                                  </p:subTnLst>
                                </p:cTn>
                              </p:par>
                            </p:childTnLst>
                          </p:cTn>
                        </p:par>
                        <p:par>
                          <p:cTn id="223" fill="hold">
                            <p:stCondLst>
                              <p:cond delay="54000"/>
                            </p:stCondLst>
                            <p:childTnLst>
                              <p:par>
                                <p:cTn id="224" presetID="16" presetClass="entr" presetSubtype="21" fill="hold" grpId="0" nodeType="afterEffect">
                                  <p:stCondLst>
                                    <p:cond delay="0"/>
                                  </p:stCondLst>
                                  <p:childTnLst>
                                    <p:set>
                                      <p:cBhvr>
                                        <p:cTn id="225" dur="1" fill="hold">
                                          <p:stCondLst>
                                            <p:cond delay="0"/>
                                          </p:stCondLst>
                                        </p:cTn>
                                        <p:tgtEl>
                                          <p:spTgt spid="105"/>
                                        </p:tgtEl>
                                        <p:attrNameLst>
                                          <p:attrName>style.visibility</p:attrName>
                                        </p:attrNameLst>
                                      </p:cBhvr>
                                      <p:to>
                                        <p:strVal val="visible"/>
                                      </p:to>
                                    </p:set>
                                    <p:animEffect transition="in" filter="barn(inVertical)">
                                      <p:cBhvr>
                                        <p:cTn id="226" dur="1000"/>
                                        <p:tgtEl>
                                          <p:spTgt spid="105"/>
                                        </p:tgtEl>
                                      </p:cBhvr>
                                    </p:animEffect>
                                  </p:childTnLst>
                                  <p:subTnLst>
                                    <p:audio>
                                      <p:cMediaNode>
                                        <p:cTn display="0" masterRel="sameClick">
                                          <p:stCondLst>
                                            <p:cond evt="begin" delay="0">
                                              <p:tn val="224"/>
                                            </p:cond>
                                          </p:stCondLst>
                                          <p:endCondLst>
                                            <p:cond evt="onStopAudio" delay="0">
                                              <p:tgtEl>
                                                <p:sldTgt/>
                                              </p:tgtEl>
                                            </p:cond>
                                          </p:endCondLst>
                                        </p:cTn>
                                        <p:tgtEl>
                                          <p:sndTgt r:embed="rId3" name="coin.wav"/>
                                        </p:tgtEl>
                                      </p:cMediaNode>
                                    </p:audio>
                                  </p:subTnLst>
                                </p:cTn>
                              </p:par>
                            </p:childTnLst>
                          </p:cTn>
                        </p:par>
                        <p:par>
                          <p:cTn id="227" fill="hold">
                            <p:stCondLst>
                              <p:cond delay="55000"/>
                            </p:stCondLst>
                            <p:childTnLst>
                              <p:par>
                                <p:cTn id="228" presetID="16" presetClass="entr" presetSubtype="21" fill="hold" grpId="0" nodeType="afterEffect">
                                  <p:stCondLst>
                                    <p:cond delay="0"/>
                                  </p:stCondLst>
                                  <p:childTnLst>
                                    <p:set>
                                      <p:cBhvr>
                                        <p:cTn id="229" dur="1" fill="hold">
                                          <p:stCondLst>
                                            <p:cond delay="0"/>
                                          </p:stCondLst>
                                        </p:cTn>
                                        <p:tgtEl>
                                          <p:spTgt spid="106"/>
                                        </p:tgtEl>
                                        <p:attrNameLst>
                                          <p:attrName>style.visibility</p:attrName>
                                        </p:attrNameLst>
                                      </p:cBhvr>
                                      <p:to>
                                        <p:strVal val="visible"/>
                                      </p:to>
                                    </p:set>
                                    <p:animEffect transition="in" filter="barn(inVertical)">
                                      <p:cBhvr>
                                        <p:cTn id="230" dur="1000"/>
                                        <p:tgtEl>
                                          <p:spTgt spid="106"/>
                                        </p:tgtEl>
                                      </p:cBhvr>
                                    </p:animEffect>
                                  </p:childTnLst>
                                  <p:subTnLst>
                                    <p:audio>
                                      <p:cMediaNode>
                                        <p:cTn display="0" masterRel="sameClick">
                                          <p:stCondLst>
                                            <p:cond evt="begin" delay="0">
                                              <p:tn val="228"/>
                                            </p:cond>
                                          </p:stCondLst>
                                          <p:endCondLst>
                                            <p:cond evt="onStopAudio" delay="0">
                                              <p:tgtEl>
                                                <p:sldTgt/>
                                              </p:tgtEl>
                                            </p:cond>
                                          </p:endCondLst>
                                        </p:cTn>
                                        <p:tgtEl>
                                          <p:sndTgt r:embed="rId3" name="coin.wav"/>
                                        </p:tgtEl>
                                      </p:cMediaNode>
                                    </p:audio>
                                  </p:subTnLst>
                                </p:cTn>
                              </p:par>
                            </p:childTnLst>
                          </p:cTn>
                        </p:par>
                        <p:par>
                          <p:cTn id="231" fill="hold">
                            <p:stCondLst>
                              <p:cond delay="56000"/>
                            </p:stCondLst>
                            <p:childTnLst>
                              <p:par>
                                <p:cTn id="232" presetID="16" presetClass="entr" presetSubtype="21" fill="hold" grpId="0" nodeType="afterEffect">
                                  <p:stCondLst>
                                    <p:cond delay="0"/>
                                  </p:stCondLst>
                                  <p:childTnLst>
                                    <p:set>
                                      <p:cBhvr>
                                        <p:cTn id="233" dur="1" fill="hold">
                                          <p:stCondLst>
                                            <p:cond delay="0"/>
                                          </p:stCondLst>
                                        </p:cTn>
                                        <p:tgtEl>
                                          <p:spTgt spid="107"/>
                                        </p:tgtEl>
                                        <p:attrNameLst>
                                          <p:attrName>style.visibility</p:attrName>
                                        </p:attrNameLst>
                                      </p:cBhvr>
                                      <p:to>
                                        <p:strVal val="visible"/>
                                      </p:to>
                                    </p:set>
                                    <p:animEffect transition="in" filter="barn(inVertical)">
                                      <p:cBhvr>
                                        <p:cTn id="234" dur="1000"/>
                                        <p:tgtEl>
                                          <p:spTgt spid="107"/>
                                        </p:tgtEl>
                                      </p:cBhvr>
                                    </p:animEffect>
                                  </p:childTnLst>
                                  <p:subTnLst>
                                    <p:audio>
                                      <p:cMediaNode>
                                        <p:cTn display="0" masterRel="sameClick">
                                          <p:stCondLst>
                                            <p:cond evt="begin" delay="0">
                                              <p:tn val="232"/>
                                            </p:cond>
                                          </p:stCondLst>
                                          <p:endCondLst>
                                            <p:cond evt="onStopAudio" delay="0">
                                              <p:tgtEl>
                                                <p:sldTgt/>
                                              </p:tgtEl>
                                            </p:cond>
                                          </p:endCondLst>
                                        </p:cTn>
                                        <p:tgtEl>
                                          <p:sndTgt r:embed="rId3" name="coin.wav"/>
                                        </p:tgtEl>
                                      </p:cMediaNode>
                                    </p:audio>
                                  </p:subTnLst>
                                </p:cTn>
                              </p:par>
                            </p:childTnLst>
                          </p:cTn>
                        </p:par>
                        <p:par>
                          <p:cTn id="235" fill="hold">
                            <p:stCondLst>
                              <p:cond delay="57000"/>
                            </p:stCondLst>
                            <p:childTnLst>
                              <p:par>
                                <p:cTn id="236" presetID="16" presetClass="entr" presetSubtype="21" fill="hold" grpId="0" nodeType="afterEffect">
                                  <p:stCondLst>
                                    <p:cond delay="0"/>
                                  </p:stCondLst>
                                  <p:childTnLst>
                                    <p:set>
                                      <p:cBhvr>
                                        <p:cTn id="237" dur="1" fill="hold">
                                          <p:stCondLst>
                                            <p:cond delay="0"/>
                                          </p:stCondLst>
                                        </p:cTn>
                                        <p:tgtEl>
                                          <p:spTgt spid="108"/>
                                        </p:tgtEl>
                                        <p:attrNameLst>
                                          <p:attrName>style.visibility</p:attrName>
                                        </p:attrNameLst>
                                      </p:cBhvr>
                                      <p:to>
                                        <p:strVal val="visible"/>
                                      </p:to>
                                    </p:set>
                                    <p:animEffect transition="in" filter="barn(inVertical)">
                                      <p:cBhvr>
                                        <p:cTn id="238" dur="1000"/>
                                        <p:tgtEl>
                                          <p:spTgt spid="108"/>
                                        </p:tgtEl>
                                      </p:cBhvr>
                                    </p:animEffect>
                                  </p:childTnLst>
                                  <p:subTnLst>
                                    <p:audio>
                                      <p:cMediaNode>
                                        <p:cTn display="0" masterRel="sameClick">
                                          <p:stCondLst>
                                            <p:cond evt="begin" delay="0">
                                              <p:tn val="236"/>
                                            </p:cond>
                                          </p:stCondLst>
                                          <p:endCondLst>
                                            <p:cond evt="onStopAudio" delay="0">
                                              <p:tgtEl>
                                                <p:sldTgt/>
                                              </p:tgtEl>
                                            </p:cond>
                                          </p:endCondLst>
                                        </p:cTn>
                                        <p:tgtEl>
                                          <p:sndTgt r:embed="rId3" name="coin.wav"/>
                                        </p:tgtEl>
                                      </p:cMediaNode>
                                    </p:audio>
                                  </p:subTnLst>
                                </p:cTn>
                              </p:par>
                            </p:childTnLst>
                          </p:cTn>
                        </p:par>
                        <p:par>
                          <p:cTn id="239" fill="hold">
                            <p:stCondLst>
                              <p:cond delay="58000"/>
                            </p:stCondLst>
                            <p:childTnLst>
                              <p:par>
                                <p:cTn id="240" presetID="16" presetClass="entr" presetSubtype="21" fill="hold" grpId="0" nodeType="afterEffect">
                                  <p:stCondLst>
                                    <p:cond delay="0"/>
                                  </p:stCondLst>
                                  <p:childTnLst>
                                    <p:set>
                                      <p:cBhvr>
                                        <p:cTn id="241" dur="1" fill="hold">
                                          <p:stCondLst>
                                            <p:cond delay="0"/>
                                          </p:stCondLst>
                                        </p:cTn>
                                        <p:tgtEl>
                                          <p:spTgt spid="109"/>
                                        </p:tgtEl>
                                        <p:attrNameLst>
                                          <p:attrName>style.visibility</p:attrName>
                                        </p:attrNameLst>
                                      </p:cBhvr>
                                      <p:to>
                                        <p:strVal val="visible"/>
                                      </p:to>
                                    </p:set>
                                    <p:animEffect transition="in" filter="barn(inVertical)">
                                      <p:cBhvr>
                                        <p:cTn id="242" dur="1000"/>
                                        <p:tgtEl>
                                          <p:spTgt spid="109"/>
                                        </p:tgtEl>
                                      </p:cBhvr>
                                    </p:animEffect>
                                  </p:childTnLst>
                                  <p:subTnLst>
                                    <p:audio>
                                      <p:cMediaNode>
                                        <p:cTn display="0" masterRel="sameClick">
                                          <p:stCondLst>
                                            <p:cond evt="begin" delay="0">
                                              <p:tn val="240"/>
                                            </p:cond>
                                          </p:stCondLst>
                                          <p:endCondLst>
                                            <p:cond evt="onStopAudio" delay="0">
                                              <p:tgtEl>
                                                <p:sldTgt/>
                                              </p:tgtEl>
                                            </p:cond>
                                          </p:endCondLst>
                                        </p:cTn>
                                        <p:tgtEl>
                                          <p:sndTgt r:embed="rId3" name="coin.wav"/>
                                        </p:tgtEl>
                                      </p:cMediaNode>
                                    </p:audio>
                                  </p:subTnLst>
                                </p:cTn>
                              </p:par>
                            </p:childTnLst>
                          </p:cTn>
                        </p:par>
                        <p:par>
                          <p:cTn id="243" fill="hold">
                            <p:stCondLst>
                              <p:cond delay="59000"/>
                            </p:stCondLst>
                            <p:childTnLst>
                              <p:par>
                                <p:cTn id="244" presetID="16" presetClass="entr" presetSubtype="21" fill="hold" grpId="0" nodeType="afterEffect">
                                  <p:stCondLst>
                                    <p:cond delay="0"/>
                                  </p:stCondLst>
                                  <p:childTnLst>
                                    <p:set>
                                      <p:cBhvr>
                                        <p:cTn id="245" dur="1" fill="hold">
                                          <p:stCondLst>
                                            <p:cond delay="0"/>
                                          </p:stCondLst>
                                        </p:cTn>
                                        <p:tgtEl>
                                          <p:spTgt spid="110"/>
                                        </p:tgtEl>
                                        <p:attrNameLst>
                                          <p:attrName>style.visibility</p:attrName>
                                        </p:attrNameLst>
                                      </p:cBhvr>
                                      <p:to>
                                        <p:strVal val="visible"/>
                                      </p:to>
                                    </p:set>
                                    <p:animEffect transition="in" filter="barn(inVertical)">
                                      <p:cBhvr>
                                        <p:cTn id="246" dur="1000"/>
                                        <p:tgtEl>
                                          <p:spTgt spid="110"/>
                                        </p:tgtEl>
                                      </p:cBhvr>
                                    </p:animEffect>
                                  </p:childTnLst>
                                  <p:subTnLst>
                                    <p:audio>
                                      <p:cMediaNode>
                                        <p:cTn display="0" masterRel="sameClick">
                                          <p:stCondLst>
                                            <p:cond evt="begin" delay="0">
                                              <p:tn val="244"/>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9CD87-E67D-7584-55D3-BAF500FE2C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FA7E3A3-FF97-0535-D8A4-5ED9742B11A2}"/>
              </a:ext>
            </a:extLst>
          </p:cNvPr>
          <p:cNvSpPr txBox="1"/>
          <p:nvPr/>
        </p:nvSpPr>
        <p:spPr>
          <a:xfrm>
            <a:off x="2831235" y="252900"/>
            <a:ext cx="6529529" cy="631968"/>
          </a:xfrm>
          <a:prstGeom prst="rect">
            <a:avLst/>
          </a:prstGeom>
          <a:noFill/>
        </p:spPr>
        <p:txBody>
          <a:bodyPr wrap="square" rtlCol="0">
            <a:spAutoFit/>
          </a:bodyPr>
          <a:lstStyle/>
          <a:p>
            <a:pPr algn="just">
              <a:lnSpc>
                <a:spcPct val="150000"/>
              </a:lnSpc>
            </a:pPr>
            <a:r>
              <a:rPr lang="en-US" sz="2667" b="1" dirty="0">
                <a:solidFill>
                  <a:srgbClr val="FF0000"/>
                </a:solidFill>
                <a:latin typeface="Times New Roman" panose="02020603050405020304" pitchFamily="18" charset="0"/>
                <a:cs typeface="Times New Roman" panose="02020603050405020304" pitchFamily="18" charset="0"/>
              </a:rPr>
              <a:t>TRÒ CHƠI: NHANH TAY NHANH MẮT</a:t>
            </a:r>
          </a:p>
        </p:txBody>
      </p:sp>
      <p:pic>
        <p:nvPicPr>
          <p:cNvPr id="2" name="Picture 8" descr="bluline[1]">
            <a:extLst>
              <a:ext uri="{FF2B5EF4-FFF2-40B4-BE49-F238E27FC236}">
                <a16:creationId xmlns:a16="http://schemas.microsoft.com/office/drawing/2014/main" id="{7C387398-76DC-7B34-57E9-41F03678B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bluline[1]">
            <a:extLst>
              <a:ext uri="{FF2B5EF4-FFF2-40B4-BE49-F238E27FC236}">
                <a16:creationId xmlns:a16="http://schemas.microsoft.com/office/drawing/2014/main" id="{D7D02720-20F4-F3B3-92C7-E7D508E87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luline[1]">
            <a:extLst>
              <a:ext uri="{FF2B5EF4-FFF2-40B4-BE49-F238E27FC236}">
                <a16:creationId xmlns:a16="http://schemas.microsoft.com/office/drawing/2014/main" id="{934DF850-256C-4190-7095-4DBF24C8E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44" y="39973"/>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bluline[1]">
            <a:extLst>
              <a:ext uri="{FF2B5EF4-FFF2-40B4-BE49-F238E27FC236}">
                <a16:creationId xmlns:a16="http://schemas.microsoft.com/office/drawing/2014/main" id="{3265169B-C89E-FC12-5CAF-0419100F5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87182" y="3331699"/>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a:extLst>
              <a:ext uri="{FF2B5EF4-FFF2-40B4-BE49-F238E27FC236}">
                <a16:creationId xmlns:a16="http://schemas.microsoft.com/office/drawing/2014/main" id="{AA4A354E-C13C-5910-5EAB-977003E4A0A0}"/>
              </a:ext>
            </a:extLst>
          </p:cNvPr>
          <p:cNvGraphicFramePr>
            <a:graphicFrameLocks noGrp="1"/>
          </p:cNvGraphicFramePr>
          <p:nvPr>
            <p:extLst>
              <p:ext uri="{D42A27DB-BD31-4B8C-83A1-F6EECF244321}">
                <p14:modId xmlns:p14="http://schemas.microsoft.com/office/powerpoint/2010/main" val="181259831"/>
              </p:ext>
            </p:extLst>
          </p:nvPr>
        </p:nvGraphicFramePr>
        <p:xfrm>
          <a:off x="2052342" y="1926454"/>
          <a:ext cx="8469697" cy="3200400"/>
        </p:xfrm>
        <a:graphic>
          <a:graphicData uri="http://schemas.openxmlformats.org/drawingml/2006/table">
            <a:tbl>
              <a:tblPr firstRow="1" bandRow="1">
                <a:tableStyleId>{5940675A-B579-460E-94D1-54222C63F5DA}</a:tableStyleId>
              </a:tblPr>
              <a:tblGrid>
                <a:gridCol w="3354011">
                  <a:extLst>
                    <a:ext uri="{9D8B030D-6E8A-4147-A177-3AD203B41FA5}">
                      <a16:colId xmlns:a16="http://schemas.microsoft.com/office/drawing/2014/main" val="1179520048"/>
                    </a:ext>
                  </a:extLst>
                </a:gridCol>
                <a:gridCol w="5115686">
                  <a:extLst>
                    <a:ext uri="{9D8B030D-6E8A-4147-A177-3AD203B41FA5}">
                      <a16:colId xmlns:a16="http://schemas.microsoft.com/office/drawing/2014/main" val="4028308505"/>
                    </a:ext>
                  </a:extLst>
                </a:gridCol>
              </a:tblGrid>
              <a:tr h="370840">
                <a:tc>
                  <a:txBody>
                    <a:bodyPr/>
                    <a:lstStyle/>
                    <a:p>
                      <a:pPr algn="ct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nghiệp</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a:latin typeface="Times New Roman" panose="02020603050405020304" pitchFamily="18" charset="0"/>
                          <a:cs typeface="Times New Roman" panose="02020603050405020304" pitchFamily="18" charset="0"/>
                        </a:rPr>
                        <a:t>Nghề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nghiệp</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58092254"/>
                  </a:ext>
                </a:extLst>
              </a:tr>
              <a:tr h="370840">
                <a:tc>
                  <a:txBody>
                    <a:bodyPr/>
                    <a:lstStyle/>
                    <a:p>
                      <a:pPr algn="ct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1159520726"/>
                  </a:ext>
                </a:extLst>
              </a:tr>
              <a:tr h="370840">
                <a:tc>
                  <a:txBody>
                    <a:bodyPr/>
                    <a:lstStyle/>
                    <a:p>
                      <a:pPr algn="ct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1827394160"/>
                  </a:ext>
                </a:extLst>
              </a:tr>
              <a:tr h="370840">
                <a:tc>
                  <a:txBody>
                    <a:bodyPr/>
                    <a:lstStyle/>
                    <a:p>
                      <a:pPr algn="ct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1308119287"/>
                  </a:ext>
                </a:extLst>
              </a:tr>
              <a:tr h="370840">
                <a:tc>
                  <a:txBody>
                    <a:bodyPr/>
                    <a:lstStyle/>
                    <a:p>
                      <a:pPr algn="ct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4055190570"/>
                  </a:ext>
                </a:extLst>
              </a:tr>
              <a:tr h="370840">
                <a:tc>
                  <a:txBody>
                    <a:bodyPr/>
                    <a:lstStyle/>
                    <a:p>
                      <a:pPr algn="ct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3106536711"/>
                  </a:ext>
                </a:extLst>
              </a:tr>
              <a:tr h="370840">
                <a:tc>
                  <a:txBody>
                    <a:bodyPr/>
                    <a:lstStyle/>
                    <a:p>
                      <a:pPr algn="ctr"/>
                      <a:r>
                        <a:rPr lang="en-US" sz="2400" dirty="0">
                          <a:latin typeface="Times New Roman" panose="02020603050405020304" pitchFamily="18" charset="0"/>
                          <a:cs typeface="Times New Roman" panose="02020603050405020304" pitchFamily="18" charset="0"/>
                        </a:rPr>
                        <a:t>Quản </a:t>
                      </a:r>
                      <a:r>
                        <a:rPr lang="en-US" sz="2400" dirty="0" err="1">
                          <a:latin typeface="Times New Roman" panose="02020603050405020304" pitchFamily="18" charset="0"/>
                          <a:cs typeface="Times New Roman" panose="02020603050405020304" pitchFamily="18" charset="0"/>
                        </a:rPr>
                        <a:t>lý</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2663533882"/>
                  </a:ext>
                </a:extLst>
              </a:tr>
            </a:tbl>
          </a:graphicData>
        </a:graphic>
      </p:graphicFrame>
      <p:sp>
        <p:nvSpPr>
          <p:cNvPr id="6" name="TextBox 5">
            <a:extLst>
              <a:ext uri="{FF2B5EF4-FFF2-40B4-BE49-F238E27FC236}">
                <a16:creationId xmlns:a16="http://schemas.microsoft.com/office/drawing/2014/main" id="{2A617E1F-BD36-DA97-D060-C9F0B72AD1FD}"/>
              </a:ext>
            </a:extLst>
          </p:cNvPr>
          <p:cNvSpPr txBox="1"/>
          <p:nvPr/>
        </p:nvSpPr>
        <p:spPr>
          <a:xfrm>
            <a:off x="6935184" y="2340040"/>
            <a:ext cx="2410525"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528AD86-4902-C99F-A1E9-D99AA97DA0B2}"/>
              </a:ext>
            </a:extLst>
          </p:cNvPr>
          <p:cNvSpPr txBox="1"/>
          <p:nvPr/>
        </p:nvSpPr>
        <p:spPr>
          <a:xfrm>
            <a:off x="6525449" y="2816327"/>
            <a:ext cx="3108911"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8EE054B-B815-E8A8-E7B8-74CC0CFCC281}"/>
              </a:ext>
            </a:extLst>
          </p:cNvPr>
          <p:cNvSpPr txBox="1"/>
          <p:nvPr/>
        </p:nvSpPr>
        <p:spPr>
          <a:xfrm>
            <a:off x="6185171" y="3295821"/>
            <a:ext cx="3596909"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khoa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sinh</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F6FAF91-8A66-4DB9-A07A-2EBFFB35C0D8}"/>
              </a:ext>
            </a:extLst>
          </p:cNvPr>
          <p:cNvSpPr txBox="1"/>
          <p:nvPr/>
        </p:nvSpPr>
        <p:spPr>
          <a:xfrm>
            <a:off x="6981361" y="4161340"/>
            <a:ext cx="2396655"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sĩ</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DCACB31-0811-5992-5F8B-D6B192DCEB69}"/>
              </a:ext>
            </a:extLst>
          </p:cNvPr>
          <p:cNvSpPr txBox="1"/>
          <p:nvPr/>
        </p:nvSpPr>
        <p:spPr>
          <a:xfrm>
            <a:off x="6429748" y="3702217"/>
            <a:ext cx="3596909"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endParaRPr lang="en-US"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75A9929-A83B-F0AF-40BE-7F016438E3D7}"/>
              </a:ext>
            </a:extLst>
          </p:cNvPr>
          <p:cNvSpPr txBox="1"/>
          <p:nvPr/>
        </p:nvSpPr>
        <p:spPr>
          <a:xfrm>
            <a:off x="6332721" y="4623005"/>
            <a:ext cx="3693936"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Giám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tịch</a:t>
            </a:r>
            <a:r>
              <a:rPr lang="en-US" sz="2400" dirty="0">
                <a:latin typeface="Times New Roman" panose="02020603050405020304" pitchFamily="18" charset="0"/>
                <a:cs typeface="Times New Roman" panose="02020603050405020304" pitchFamily="18" charset="0"/>
              </a:rPr>
              <a:t> UBND</a:t>
            </a:r>
          </a:p>
        </p:txBody>
      </p:sp>
    </p:spTree>
    <p:extLst>
      <p:ext uri="{BB962C8B-B14F-4D97-AF65-F5344CB8AC3E}">
        <p14:creationId xmlns:p14="http://schemas.microsoft.com/office/powerpoint/2010/main" val="22869635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9"/>
          <p:cNvSpPr>
            <a:spLocks noChangeArrowheads="1"/>
          </p:cNvSpPr>
          <p:nvPr/>
        </p:nvSpPr>
        <p:spPr bwMode="auto">
          <a:xfrm>
            <a:off x="214184" y="236145"/>
            <a:ext cx="11844381"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5125" name="Rectangle 1"/>
          <p:cNvSpPr>
            <a:spLocks noChangeArrowheads="1"/>
          </p:cNvSpPr>
          <p:nvPr/>
        </p:nvSpPr>
        <p:spPr bwMode="auto">
          <a:xfrm>
            <a:off x="1727245" y="1374205"/>
            <a:ext cx="96853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600" b="1" dirty="0">
                <a:solidFill>
                  <a:srgbClr val="FF0000"/>
                </a:solidFill>
              </a:rPr>
              <a:t>VƯƠN CAO ƯỚC MƠ</a:t>
            </a:r>
          </a:p>
        </p:txBody>
      </p:sp>
      <p:sp>
        <p:nvSpPr>
          <p:cNvPr id="2" name="TextBox 1"/>
          <p:cNvSpPr txBox="1">
            <a:spLocks noChangeArrowheads="1"/>
          </p:cNvSpPr>
          <p:nvPr/>
        </p:nvSpPr>
        <p:spPr bwMode="auto">
          <a:xfrm>
            <a:off x="703430" y="3346387"/>
            <a:ext cx="10865887" cy="107721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dirty="0"/>
              <a:t>Em </a:t>
            </a:r>
            <a:r>
              <a:rPr lang="en-US" altLang="en-US" sz="3200" b="1" dirty="0" err="1"/>
              <a:t>hãy</a:t>
            </a:r>
            <a:r>
              <a:rPr lang="en-US" altLang="en-US" sz="3200" b="1" dirty="0"/>
              <a:t> </a:t>
            </a:r>
            <a:r>
              <a:rPr lang="en-US" altLang="en-US" sz="3200" b="1" dirty="0" err="1"/>
              <a:t>kể</a:t>
            </a:r>
            <a:r>
              <a:rPr lang="en-US" altLang="en-US" sz="3200" b="1" dirty="0"/>
              <a:t> </a:t>
            </a:r>
            <a:r>
              <a:rPr lang="en-US" altLang="en-US" sz="3200" b="1" dirty="0" err="1"/>
              <a:t>về</a:t>
            </a:r>
            <a:r>
              <a:rPr lang="en-US" altLang="en-US" sz="3200" b="1" dirty="0"/>
              <a:t> </a:t>
            </a:r>
            <a:r>
              <a:rPr lang="en-US" altLang="en-US" sz="3200" b="1" dirty="0" err="1"/>
              <a:t>nghề</a:t>
            </a:r>
            <a:r>
              <a:rPr lang="en-US" altLang="en-US" sz="3200" b="1" dirty="0"/>
              <a:t> </a:t>
            </a:r>
            <a:r>
              <a:rPr lang="en-US" altLang="en-US" sz="3200" b="1" dirty="0" err="1"/>
              <a:t>nghiệp</a:t>
            </a:r>
            <a:r>
              <a:rPr lang="en-US" altLang="en-US" sz="3200" b="1" dirty="0"/>
              <a:t> </a:t>
            </a:r>
            <a:r>
              <a:rPr lang="en-US" altLang="en-US" sz="3200" b="1" dirty="0" err="1"/>
              <a:t>tương</a:t>
            </a:r>
            <a:r>
              <a:rPr lang="en-US" altLang="en-US" sz="3200" b="1" dirty="0"/>
              <a:t> lai </a:t>
            </a:r>
            <a:r>
              <a:rPr lang="en-US" altLang="en-US" sz="3200" b="1" dirty="0" err="1"/>
              <a:t>em</a:t>
            </a:r>
            <a:r>
              <a:rPr lang="en-US" altLang="en-US" sz="3200" b="1" dirty="0"/>
              <a:t> </a:t>
            </a:r>
            <a:r>
              <a:rPr lang="en-US" altLang="en-US" sz="3200" b="1" dirty="0" err="1"/>
              <a:t>mong</a:t>
            </a:r>
            <a:r>
              <a:rPr lang="en-US" altLang="en-US" sz="3200" b="1" dirty="0"/>
              <a:t> </a:t>
            </a:r>
            <a:r>
              <a:rPr lang="en-US" altLang="en-US" sz="3200" b="1" dirty="0" err="1"/>
              <a:t>muốn</a:t>
            </a:r>
            <a:r>
              <a:rPr lang="en-US" altLang="en-US" sz="3200" b="1" dirty="0"/>
              <a:t> </a:t>
            </a:r>
            <a:r>
              <a:rPr lang="en-US" altLang="en-US" sz="3200" b="1" dirty="0" err="1"/>
              <a:t>và</a:t>
            </a:r>
            <a:r>
              <a:rPr lang="en-US" altLang="en-US" sz="3200" b="1" dirty="0"/>
              <a:t> </a:t>
            </a:r>
            <a:r>
              <a:rPr lang="en-US" altLang="en-US" sz="3200" b="1" dirty="0" err="1"/>
              <a:t>em</a:t>
            </a:r>
            <a:r>
              <a:rPr lang="en-US" altLang="en-US" sz="3200" b="1" dirty="0"/>
              <a:t> </a:t>
            </a:r>
            <a:r>
              <a:rPr lang="en-US" altLang="en-US" sz="3200" b="1" dirty="0" err="1"/>
              <a:t>dựa</a:t>
            </a:r>
            <a:r>
              <a:rPr lang="en-US" altLang="en-US" sz="3200" b="1" dirty="0"/>
              <a:t> </a:t>
            </a:r>
            <a:r>
              <a:rPr lang="en-US" altLang="en-US" sz="3200" b="1" dirty="0" err="1"/>
              <a:t>trên</a:t>
            </a:r>
            <a:r>
              <a:rPr lang="en-US" altLang="en-US" sz="3200" b="1" dirty="0"/>
              <a:t> </a:t>
            </a:r>
            <a:r>
              <a:rPr lang="en-US" altLang="en-US" sz="3200" b="1" dirty="0" err="1"/>
              <a:t>tiêu</a:t>
            </a:r>
            <a:r>
              <a:rPr lang="en-US" altLang="en-US" sz="3200" b="1" dirty="0"/>
              <a:t> </a:t>
            </a:r>
            <a:r>
              <a:rPr lang="en-US" altLang="en-US" sz="3200" b="1" dirty="0" err="1"/>
              <a:t>chí</a:t>
            </a:r>
            <a:r>
              <a:rPr lang="en-US" altLang="en-US" sz="3200" b="1" dirty="0"/>
              <a:t> </a:t>
            </a:r>
            <a:r>
              <a:rPr lang="en-US" altLang="en-US" sz="3200" b="1" dirty="0" err="1"/>
              <a:t>nào</a:t>
            </a:r>
            <a:r>
              <a:rPr lang="en-US" altLang="en-US" sz="3200" b="1" dirty="0"/>
              <a:t> </a:t>
            </a:r>
            <a:r>
              <a:rPr lang="en-US" altLang="en-US" sz="3200" b="1" dirty="0" err="1"/>
              <a:t>để</a:t>
            </a:r>
            <a:r>
              <a:rPr lang="en-US" altLang="en-US" sz="3200" b="1" dirty="0"/>
              <a:t> </a:t>
            </a:r>
            <a:r>
              <a:rPr lang="en-US" altLang="en-US" sz="3200" b="1" dirty="0" err="1"/>
              <a:t>chọn</a:t>
            </a:r>
            <a:r>
              <a:rPr lang="en-US" altLang="en-US" sz="3200" b="1" dirty="0"/>
              <a:t> </a:t>
            </a:r>
            <a:r>
              <a:rPr lang="en-US" altLang="en-US" sz="3200" b="1" dirty="0" err="1"/>
              <a:t>nghề</a:t>
            </a:r>
            <a:r>
              <a:rPr lang="en-US" altLang="en-US" sz="3200" b="1" dirty="0"/>
              <a:t> </a:t>
            </a:r>
            <a:r>
              <a:rPr lang="en-US" altLang="en-US" sz="3200" b="1" dirty="0" err="1"/>
              <a:t>nghiệp</a:t>
            </a:r>
            <a:r>
              <a:rPr lang="en-US" altLang="en-US" sz="3200" b="1" dirty="0"/>
              <a:t> </a:t>
            </a:r>
            <a:r>
              <a:rPr lang="en-US" altLang="en-US" sz="3200" b="1" dirty="0" err="1"/>
              <a:t>đó</a:t>
            </a:r>
            <a:r>
              <a:rPr lang="en-US" altLang="en-US" sz="3200" b="1" dirty="0"/>
              <a:t>?</a:t>
            </a:r>
            <a:endParaRPr lang="en-US" altLang="en-US" sz="3200" dirty="0"/>
          </a:p>
        </p:txBody>
      </p:sp>
      <p:pic>
        <p:nvPicPr>
          <p:cNvPr id="30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10" y="339469"/>
            <a:ext cx="2499610" cy="250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5" descr="bluline[1]">
            <a:extLst>
              <a:ext uri="{FF2B5EF4-FFF2-40B4-BE49-F238E27FC236}">
                <a16:creationId xmlns:a16="http://schemas.microsoft.com/office/drawing/2014/main" id="{77E97E84-0AA1-3D42-4036-FADD78E817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0" y="6674820"/>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 descr="bluline[1]">
            <a:extLst>
              <a:ext uri="{FF2B5EF4-FFF2-40B4-BE49-F238E27FC236}">
                <a16:creationId xmlns:a16="http://schemas.microsoft.com/office/drawing/2014/main" id="{CDECB32F-A186-D856-B550-61FBA3175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10" y="41906"/>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7" descr="bluline[1]">
            <a:extLst>
              <a:ext uri="{FF2B5EF4-FFF2-40B4-BE49-F238E27FC236}">
                <a16:creationId xmlns:a16="http://schemas.microsoft.com/office/drawing/2014/main" id="{D2D4669A-282F-65C2-E913-6DFE5B130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257116" y="3333632"/>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8" descr="bluline[1]">
            <a:extLst>
              <a:ext uri="{FF2B5EF4-FFF2-40B4-BE49-F238E27FC236}">
                <a16:creationId xmlns:a16="http://schemas.microsoft.com/office/drawing/2014/main" id="{DBBD8DFB-BAEA-87C2-937D-79A8249269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704402" y="3368931"/>
            <a:ext cx="6671370" cy="15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5" descr="bluline[1]">
            <a:extLst>
              <a:ext uri="{FF2B5EF4-FFF2-40B4-BE49-F238E27FC236}">
                <a16:creationId xmlns:a16="http://schemas.microsoft.com/office/drawing/2014/main" id="{4ED1BFD4-6A45-AFD0-3DC4-C6DBB7D95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6" descr="bluline[1]">
            <a:extLst>
              <a:ext uri="{FF2B5EF4-FFF2-40B4-BE49-F238E27FC236}">
                <a16:creationId xmlns:a16="http://schemas.microsoft.com/office/drawing/2014/main" id="{75D9DB0C-1369-6DBC-8EDA-0F473156B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26" y="55895"/>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 descr="bluline[1]">
            <a:extLst>
              <a:ext uri="{FF2B5EF4-FFF2-40B4-BE49-F238E27FC236}">
                <a16:creationId xmlns:a16="http://schemas.microsoft.com/office/drawing/2014/main" id="{0B08E3AF-E0E0-9F32-D56A-E09CB1A12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225800" y="3347621"/>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2691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5" grpId="1" autoUpdateAnimBg="0"/>
      <p:bldP spid="2" grpId="0" animBg="1"/>
      <p:bldP spid="2" grpId="1" autoUpdateAnimBg="0"/>
      <p:bldP spid="2"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8292D-A015-E1AF-C2BF-A4F78534ADE0}"/>
              </a:ext>
            </a:extLst>
          </p:cNvPr>
          <p:cNvSpPr/>
          <p:nvPr/>
        </p:nvSpPr>
        <p:spPr>
          <a:xfrm>
            <a:off x="7342597" y="3037989"/>
            <a:ext cx="2521132" cy="12932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1O ĐIỂM</a:t>
            </a:r>
          </a:p>
        </p:txBody>
      </p:sp>
      <p:pic>
        <p:nvPicPr>
          <p:cNvPr id="5" name="Picture 4">
            <a:extLst>
              <a:ext uri="{FF2B5EF4-FFF2-40B4-BE49-F238E27FC236}">
                <a16:creationId xmlns:a16="http://schemas.microsoft.com/office/drawing/2014/main" id="{8FDC259F-7AE1-04AA-8853-983B5FB4D4B3}"/>
              </a:ext>
            </a:extLst>
          </p:cNvPr>
          <p:cNvPicPr>
            <a:picLocks noChangeAspect="1"/>
          </p:cNvPicPr>
          <p:nvPr/>
        </p:nvPicPr>
        <p:blipFill>
          <a:blip r:embed="rId4"/>
          <a:stretch>
            <a:fillRect/>
          </a:stretch>
        </p:blipFill>
        <p:spPr>
          <a:xfrm>
            <a:off x="6612809" y="1073456"/>
            <a:ext cx="4267200" cy="4267200"/>
          </a:xfrm>
          <a:prstGeom prst="rect">
            <a:avLst/>
          </a:prstGeom>
        </p:spPr>
      </p:pic>
      <p:sp>
        <p:nvSpPr>
          <p:cNvPr id="6" name="Rectangle 5">
            <a:extLst>
              <a:ext uri="{FF2B5EF4-FFF2-40B4-BE49-F238E27FC236}">
                <a16:creationId xmlns:a16="http://schemas.microsoft.com/office/drawing/2014/main" id="{5EA0715F-915B-F370-3083-322463E1DEBA}"/>
              </a:ext>
            </a:extLst>
          </p:cNvPr>
          <p:cNvSpPr/>
          <p:nvPr/>
        </p:nvSpPr>
        <p:spPr>
          <a:xfrm>
            <a:off x="2155402" y="3037989"/>
            <a:ext cx="2521132" cy="12932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MỘT TRÀNG PHÁO TAY</a:t>
            </a:r>
          </a:p>
        </p:txBody>
      </p:sp>
      <p:pic>
        <p:nvPicPr>
          <p:cNvPr id="7" name="Picture 6">
            <a:extLst>
              <a:ext uri="{FF2B5EF4-FFF2-40B4-BE49-F238E27FC236}">
                <a16:creationId xmlns:a16="http://schemas.microsoft.com/office/drawing/2014/main" id="{5E5CEABF-44B5-E7F0-E8CA-3B975EB00E09}"/>
              </a:ext>
            </a:extLst>
          </p:cNvPr>
          <p:cNvPicPr>
            <a:picLocks noChangeAspect="1"/>
          </p:cNvPicPr>
          <p:nvPr/>
        </p:nvPicPr>
        <p:blipFill>
          <a:blip r:embed="rId5"/>
          <a:stretch>
            <a:fillRect/>
          </a:stretch>
        </p:blipFill>
        <p:spPr>
          <a:xfrm>
            <a:off x="1037010" y="1019678"/>
            <a:ext cx="4542183" cy="4542183"/>
          </a:xfrm>
          <a:prstGeom prst="rect">
            <a:avLst/>
          </a:prstGeom>
        </p:spPr>
      </p:pic>
    </p:spTree>
    <p:extLst>
      <p:ext uri="{BB962C8B-B14F-4D97-AF65-F5344CB8AC3E}">
        <p14:creationId xmlns:p14="http://schemas.microsoft.com/office/powerpoint/2010/main" val="1372864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26" presetClass="exit" presetSubtype="0" fill="hold" nodeType="clickEffect">
                                  <p:stCondLst>
                                    <p:cond delay="0"/>
                                  </p:stCondLst>
                                  <p:childTnLst>
                                    <p:animEffect transition="out" filter="wipe(down)">
                                      <p:cBhvr>
                                        <p:cTn id="27" dur="180" accel="50000">
                                          <p:stCondLst>
                                            <p:cond delay="1820"/>
                                          </p:stCondLst>
                                        </p:cTn>
                                        <p:tgtEl>
                                          <p:spTgt spid="7"/>
                                        </p:tgtEl>
                                      </p:cBhvr>
                                    </p:animEffect>
                                    <p:anim calcmode="lin" valueType="num">
                                      <p:cBhvr>
                                        <p:cTn id="28"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29"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30"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4"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35" dur="26">
                                          <p:stCondLst>
                                            <p:cond delay="620"/>
                                          </p:stCondLst>
                                        </p:cTn>
                                        <p:tgtEl>
                                          <p:spTgt spid="7"/>
                                        </p:tgtEl>
                                      </p:cBhvr>
                                      <p:to x="100000" y="60000"/>
                                    </p:animScale>
                                    <p:animScale>
                                      <p:cBhvr>
                                        <p:cTn id="36" dur="166" decel="50000">
                                          <p:stCondLst>
                                            <p:cond delay="64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set>
                                      <p:cBhvr>
                                        <p:cTn id="43" dur="1" fill="hold">
                                          <p:stCondLst>
                                            <p:cond delay="19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F954B-6315-E89B-B7B7-26EFFCCD4A9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92531B3-8E59-DD98-D9A5-F1A14A947852}"/>
              </a:ext>
            </a:extLst>
          </p:cNvPr>
          <p:cNvSpPr/>
          <p:nvPr/>
        </p:nvSpPr>
        <p:spPr>
          <a:xfrm>
            <a:off x="403123" y="320022"/>
            <a:ext cx="11318756" cy="2344938"/>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400" b="1" u="sng" dirty="0">
                <a:solidFill>
                  <a:srgbClr val="FF0000"/>
                </a:solidFill>
                <a:latin typeface="Times New Roman" panose="02020603050405020304" pitchFamily="18" charset="0"/>
                <a:cs typeface="Times New Roman" panose="02020603050405020304" pitchFamily="18" charset="0"/>
              </a:rPr>
              <a:t>Câu 1</a:t>
            </a:r>
            <a:r>
              <a:rPr lang="vi-VN" sz="2400" b="1" dirty="0">
                <a:solidFill>
                  <a:srgbClr val="FF0000"/>
                </a:solidFill>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T có khả năng về hội hoạ, thích sự tự do, sáng tạo và có ý định theo học ngành mĩ thuật. Nhưng gia đình T có nhiều người làm kế toán lại muốn T theo học ngành kế toán vì dễ xin việc, công việc ổn định và lương cao. Sau khi tốt nghiệp ngành kế toán, T xin làm kế toán tại một công ty. Tuy nhiên một thời gian sau, T cảm thấy mệt mỏi vì công việc khá đơn điệu, nhàm chán, toàn con số khô khan. T muốn đổi sang một nghề khác.</a:t>
            </a:r>
            <a:endParaRPr 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D206FFB-0260-9ED0-E549-685B1EFA7BB4}"/>
              </a:ext>
            </a:extLst>
          </p:cNvPr>
          <p:cNvGraphicFramePr>
            <a:graphicFrameLocks noGrp="1"/>
          </p:cNvGraphicFramePr>
          <p:nvPr>
            <p:extLst>
              <p:ext uri="{D42A27DB-BD31-4B8C-83A1-F6EECF244321}">
                <p14:modId xmlns:p14="http://schemas.microsoft.com/office/powerpoint/2010/main" val="2235679690"/>
              </p:ext>
            </p:extLst>
          </p:nvPr>
        </p:nvGraphicFramePr>
        <p:xfrm>
          <a:off x="437882" y="2883244"/>
          <a:ext cx="11371259" cy="3282723"/>
        </p:xfrm>
        <a:graphic>
          <a:graphicData uri="http://schemas.openxmlformats.org/drawingml/2006/table">
            <a:tbl>
              <a:tblPr firstRow="1" firstCol="1" bandRow="1">
                <a:tableStyleId>{C4B1156A-380E-4F78-BDF5-A606A8083BF9}</a:tableStyleId>
              </a:tblPr>
              <a:tblGrid>
                <a:gridCol w="9344840">
                  <a:extLst>
                    <a:ext uri="{9D8B030D-6E8A-4147-A177-3AD203B41FA5}">
                      <a16:colId xmlns:a16="http://schemas.microsoft.com/office/drawing/2014/main" val="455808589"/>
                    </a:ext>
                  </a:extLst>
                </a:gridCol>
                <a:gridCol w="1173190">
                  <a:extLst>
                    <a:ext uri="{9D8B030D-6E8A-4147-A177-3AD203B41FA5}">
                      <a16:colId xmlns:a16="http://schemas.microsoft.com/office/drawing/2014/main" val="1453470126"/>
                    </a:ext>
                  </a:extLst>
                </a:gridCol>
                <a:gridCol w="853229">
                  <a:extLst>
                    <a:ext uri="{9D8B030D-6E8A-4147-A177-3AD203B41FA5}">
                      <a16:colId xmlns:a16="http://schemas.microsoft.com/office/drawing/2014/main" val="2841234439"/>
                    </a:ext>
                  </a:extLst>
                </a:gridCol>
              </a:tblGrid>
              <a:tr h="535344">
                <a:tc>
                  <a:txBody>
                    <a:bodyPr/>
                    <a:lstStyle/>
                    <a:p>
                      <a:pPr marL="0" marR="0" algn="ctr">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PHÁT BIỂU</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Aft>
                          <a:spcPts val="800"/>
                        </a:spcAft>
                      </a:pPr>
                      <a:r>
                        <a:rPr lang="en-US" sz="2400" kern="100" dirty="0" err="1">
                          <a:effectLst/>
                          <a:latin typeface="Times New Roman" panose="02020603050405020304" pitchFamily="18" charset="0"/>
                          <a:cs typeface="Times New Roman" panose="02020603050405020304" pitchFamily="18" charset="0"/>
                        </a:rPr>
                        <a:t>Đúng</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Sai</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716169"/>
                  </a:ext>
                </a:extLst>
              </a:tr>
              <a:tr h="612499">
                <a:tc>
                  <a:txBody>
                    <a:bodyPr/>
                    <a:lstStyle/>
                    <a:p>
                      <a:pPr marL="0" marR="0" algn="just">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a. Trong </a:t>
                      </a:r>
                      <a:r>
                        <a:rPr lang="en-US" sz="2400" kern="100" dirty="0" err="1">
                          <a:effectLst/>
                          <a:latin typeface="Times New Roman" panose="02020603050405020304" pitchFamily="18" charset="0"/>
                          <a:cs typeface="Times New Roman" panose="02020603050405020304" pitchFamily="18" charset="0"/>
                        </a:rPr>
                        <a:t>tình</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huống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trên</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đã</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nhắc</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đến</a:t>
                      </a:r>
                      <a:r>
                        <a:rPr lang="en-US" sz="2400" kern="100" dirty="0">
                          <a:effectLst/>
                          <a:latin typeface="Times New Roman" panose="02020603050405020304" pitchFamily="18" charset="0"/>
                          <a:cs typeface="Times New Roman" panose="02020603050405020304" pitchFamily="18" charset="0"/>
                        </a:rPr>
                        <a:t> 2 </a:t>
                      </a:r>
                      <a:r>
                        <a:rPr lang="en-US" sz="2400" kern="100" dirty="0" err="1">
                          <a:effectLst/>
                          <a:latin typeface="Times New Roman" panose="02020603050405020304" pitchFamily="18" charset="0"/>
                          <a:cs typeface="Times New Roman" panose="02020603050405020304" pitchFamily="18" charset="0"/>
                        </a:rPr>
                        <a:t>nhóm</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tính</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cách</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Aft>
                          <a:spcPts val="800"/>
                        </a:spcAft>
                      </a:pPr>
                      <a:r>
                        <a:rPr lang="en-US"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3303186"/>
                  </a:ext>
                </a:extLst>
              </a:tr>
              <a:tr h="622182">
                <a:tc>
                  <a:txBody>
                    <a:bodyPr/>
                    <a:lstStyle/>
                    <a:p>
                      <a:pPr marL="0" marR="0" algn="just">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b. T </a:t>
                      </a:r>
                      <a:r>
                        <a:rPr lang="en-US" sz="2400" kern="100" dirty="0" err="1">
                          <a:effectLst/>
                          <a:latin typeface="Times New Roman" panose="02020603050405020304" pitchFamily="18" charset="0"/>
                          <a:cs typeface="Times New Roman" panose="02020603050405020304" pitchFamily="18" charset="0"/>
                        </a:rPr>
                        <a:t>chọn</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nghề</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nghiệp</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thuộc</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nhóm</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tính</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cách</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Kĩ</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thuật</a:t>
                      </a:r>
                      <a:r>
                        <a:rPr lang="en-US" sz="2400" kern="100" dirty="0">
                          <a:effectLst/>
                          <a:latin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69533"/>
                  </a:ext>
                </a:extLst>
              </a:tr>
              <a:tr h="554216">
                <a:tc>
                  <a:txBody>
                    <a:bodyPr/>
                    <a:lstStyle/>
                    <a:p>
                      <a:pPr marL="0" marR="0" algn="just">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c. Theo </a:t>
                      </a:r>
                      <a:r>
                        <a:rPr lang="en-US" sz="2400" kern="100" dirty="0" err="1">
                          <a:effectLst/>
                          <a:latin typeface="Times New Roman" panose="02020603050405020304" pitchFamily="18" charset="0"/>
                          <a:cs typeface="Times New Roman" panose="02020603050405020304" pitchFamily="18" charset="0"/>
                        </a:rPr>
                        <a:t>lý</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thuyết</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cây</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nghề</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nghiệp</a:t>
                      </a:r>
                      <a:r>
                        <a:rPr lang="en-US" sz="2400" kern="100" dirty="0">
                          <a:effectLst/>
                          <a:latin typeface="Times New Roman" panose="02020603050405020304" pitchFamily="18" charset="0"/>
                          <a:cs typeface="Times New Roman" panose="02020603050405020304" pitchFamily="18" charset="0"/>
                        </a:rPr>
                        <a:t>, T </a:t>
                      </a:r>
                      <a:r>
                        <a:rPr lang="en-US" sz="2400" kern="100" dirty="0" err="1">
                          <a:effectLst/>
                          <a:latin typeface="Times New Roman" panose="02020603050405020304" pitchFamily="18" charset="0"/>
                          <a:cs typeface="Times New Roman" panose="02020603050405020304" pitchFamily="18" charset="0"/>
                        </a:rPr>
                        <a:t>đã</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chọn</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nghề</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nghiệp</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theo</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gốc</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rễ</a:t>
                      </a:r>
                      <a:r>
                        <a:rPr lang="en-US" sz="2400" kern="100" dirty="0">
                          <a:effectLst/>
                          <a:latin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Aft>
                          <a:spcPts val="800"/>
                        </a:spcAft>
                      </a:pPr>
                      <a:r>
                        <a:rPr lang="en-US"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052036"/>
                  </a:ext>
                </a:extLst>
              </a:tr>
              <a:tr h="726460">
                <a:tc>
                  <a:txBody>
                    <a:bodyPr/>
                    <a:lstStyle/>
                    <a:p>
                      <a:pPr marL="0" marR="0" algn="just">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d. </a:t>
                      </a:r>
                      <a:r>
                        <a:rPr lang="en-US" sz="2400" kern="100" dirty="0" err="1">
                          <a:effectLst/>
                          <a:latin typeface="Times New Roman" panose="02020603050405020304" pitchFamily="18" charset="0"/>
                          <a:cs typeface="Times New Roman" panose="02020603050405020304" pitchFamily="18" charset="0"/>
                        </a:rPr>
                        <a:t>Để</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chọn</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đúng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nghề</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nghiệp</a:t>
                      </a:r>
                      <a:r>
                        <a:rPr lang="en-US" sz="2400" kern="100" dirty="0">
                          <a:effectLst/>
                          <a:latin typeface="Times New Roman" panose="02020603050405020304" pitchFamily="18" charset="0"/>
                          <a:cs typeface="Times New Roman" panose="02020603050405020304" pitchFamily="18" charset="0"/>
                        </a:rPr>
                        <a:t>, T </a:t>
                      </a:r>
                      <a:r>
                        <a:rPr lang="en-US" sz="2400" kern="100" dirty="0" err="1">
                          <a:effectLst/>
                          <a:latin typeface="Times New Roman" panose="02020603050405020304" pitchFamily="18" charset="0"/>
                          <a:cs typeface="Times New Roman" panose="02020603050405020304" pitchFamily="18" charset="0"/>
                        </a:rPr>
                        <a:t>nên</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chọn</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nghề</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nghiệp</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thuộc</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nhóm</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tính</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cách</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Nghệ</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thuật</a:t>
                      </a:r>
                      <a:r>
                        <a:rPr lang="en-US" sz="2400" kern="100" dirty="0">
                          <a:effectLst/>
                          <a:latin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Aft>
                          <a:spcPts val="800"/>
                        </a:spcAft>
                      </a:pPr>
                      <a:r>
                        <a:rPr lang="en-US"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Aft>
                          <a:spcPts val="800"/>
                        </a:spcAft>
                      </a:pPr>
                      <a:r>
                        <a:rPr lang="en-US" sz="2400" kern="100" dirty="0">
                          <a:effectLst/>
                          <a:latin typeface="Times New Roman" panose="02020603050405020304" pitchFamily="18"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101943"/>
                  </a:ext>
                </a:extLst>
              </a:tr>
            </a:tbl>
          </a:graphicData>
        </a:graphic>
      </p:graphicFrame>
      <p:sp>
        <p:nvSpPr>
          <p:cNvPr id="9" name="TextBox 8">
            <a:extLst>
              <a:ext uri="{FF2B5EF4-FFF2-40B4-BE49-F238E27FC236}">
                <a16:creationId xmlns:a16="http://schemas.microsoft.com/office/drawing/2014/main" id="{AB3B9105-E2EA-1A93-627D-E42108554261}"/>
              </a:ext>
            </a:extLst>
          </p:cNvPr>
          <p:cNvSpPr txBox="1"/>
          <p:nvPr/>
        </p:nvSpPr>
        <p:spPr>
          <a:xfrm>
            <a:off x="10101613" y="3456529"/>
            <a:ext cx="355941"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Đ</a:t>
            </a:r>
          </a:p>
        </p:txBody>
      </p:sp>
      <p:sp>
        <p:nvSpPr>
          <p:cNvPr id="10" name="TextBox 9">
            <a:extLst>
              <a:ext uri="{FF2B5EF4-FFF2-40B4-BE49-F238E27FC236}">
                <a16:creationId xmlns:a16="http://schemas.microsoft.com/office/drawing/2014/main" id="{51188F2F-9603-7624-7A68-A2C48946AD04}"/>
              </a:ext>
            </a:extLst>
          </p:cNvPr>
          <p:cNvSpPr txBox="1"/>
          <p:nvPr/>
        </p:nvSpPr>
        <p:spPr>
          <a:xfrm>
            <a:off x="11197477" y="4729810"/>
            <a:ext cx="355941"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S</a:t>
            </a:r>
          </a:p>
        </p:txBody>
      </p:sp>
      <p:sp>
        <p:nvSpPr>
          <p:cNvPr id="11" name="TextBox 10">
            <a:extLst>
              <a:ext uri="{FF2B5EF4-FFF2-40B4-BE49-F238E27FC236}">
                <a16:creationId xmlns:a16="http://schemas.microsoft.com/office/drawing/2014/main" id="{F4799B57-9B0A-C3E2-E426-82A60E1C1A4D}"/>
              </a:ext>
            </a:extLst>
          </p:cNvPr>
          <p:cNvSpPr txBox="1"/>
          <p:nvPr/>
        </p:nvSpPr>
        <p:spPr>
          <a:xfrm>
            <a:off x="11180022" y="4099727"/>
            <a:ext cx="355941"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S</a:t>
            </a:r>
          </a:p>
        </p:txBody>
      </p:sp>
      <p:sp>
        <p:nvSpPr>
          <p:cNvPr id="12" name="TextBox 11">
            <a:extLst>
              <a:ext uri="{FF2B5EF4-FFF2-40B4-BE49-F238E27FC236}">
                <a16:creationId xmlns:a16="http://schemas.microsoft.com/office/drawing/2014/main" id="{85718CF5-F371-6D78-5E7E-CA8B17E4A4BE}"/>
              </a:ext>
            </a:extLst>
          </p:cNvPr>
          <p:cNvSpPr txBox="1"/>
          <p:nvPr/>
        </p:nvSpPr>
        <p:spPr>
          <a:xfrm>
            <a:off x="10193854" y="5349675"/>
            <a:ext cx="355941"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Đ</a:t>
            </a:r>
          </a:p>
        </p:txBody>
      </p:sp>
      <p:pic>
        <p:nvPicPr>
          <p:cNvPr id="5" name="Picture 8" descr="bluline[1]">
            <a:extLst>
              <a:ext uri="{FF2B5EF4-FFF2-40B4-BE49-F238E27FC236}">
                <a16:creationId xmlns:a16="http://schemas.microsoft.com/office/drawing/2014/main" id="{624558D6-467D-9240-6FB1-6FC046E2F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697703" y="33966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luline[1]">
            <a:extLst>
              <a:ext uri="{FF2B5EF4-FFF2-40B4-BE49-F238E27FC236}">
                <a16:creationId xmlns:a16="http://schemas.microsoft.com/office/drawing/2014/main" id="{AC1C8750-4CC2-0E77-4893-A2A762C4B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 y="66761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luline[1]">
            <a:extLst>
              <a:ext uri="{FF2B5EF4-FFF2-40B4-BE49-F238E27FC236}">
                <a16:creationId xmlns:a16="http://schemas.microsoft.com/office/drawing/2014/main" id="{48CE452C-E54C-4931-1C14-E735989CC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26" y="43195"/>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luline[1]">
            <a:extLst>
              <a:ext uri="{FF2B5EF4-FFF2-40B4-BE49-F238E27FC236}">
                <a16:creationId xmlns:a16="http://schemas.microsoft.com/office/drawing/2014/main" id="{156F2D28-8B3C-35BC-0B3E-10CCC98F6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25800" y="3334921"/>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45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857C21-7378-44F0-86D1-DF33BF53FEBE}"/>
              </a:ext>
            </a:extLst>
          </p:cNvPr>
          <p:cNvSpPr/>
          <p:nvPr/>
        </p:nvSpPr>
        <p:spPr>
          <a:xfrm>
            <a:off x="663021" y="521220"/>
            <a:ext cx="10804049" cy="1600200"/>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800" b="1" u="sng" dirty="0" err="1">
                <a:solidFill>
                  <a:srgbClr val="FF0000"/>
                </a:solidFill>
                <a:latin typeface="Times New Roman" panose="02020603050405020304" pitchFamily="18" charset="0"/>
                <a:cs typeface="Times New Roman" panose="02020603050405020304" pitchFamily="18" charset="0"/>
              </a:rPr>
              <a:t>Câu</a:t>
            </a:r>
            <a:r>
              <a:rPr lang="en-US" sz="2800" b="1" u="sng" dirty="0">
                <a:solidFill>
                  <a:srgbClr val="FF0000"/>
                </a:solidFill>
                <a:latin typeface="Times New Roman" panose="02020603050405020304" pitchFamily="18" charset="0"/>
                <a:cs typeface="Times New Roman" panose="02020603050405020304" pitchFamily="18" charset="0"/>
              </a:rPr>
              <a:t> </a:t>
            </a:r>
            <a:r>
              <a:rPr lang="vi-VN" sz="2800" b="1" u="sng" dirty="0">
                <a:solidFill>
                  <a:srgbClr val="FF0000"/>
                </a:solidFill>
                <a:latin typeface="Times New Roman" panose="02020603050405020304" pitchFamily="18" charset="0"/>
                <a:cs typeface="Times New Roman" panose="02020603050405020304" pitchFamily="18" charset="0"/>
              </a:rPr>
              <a:t>2</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Khi lựa chọn nghề nghiệp, mỗi người đều phải dựa vào</a:t>
            </a:r>
          </a:p>
        </p:txBody>
      </p:sp>
      <p:sp>
        <p:nvSpPr>
          <p:cNvPr id="5" name="A">
            <a:extLst>
              <a:ext uri="{FF2B5EF4-FFF2-40B4-BE49-F238E27FC236}">
                <a16:creationId xmlns:a16="http://schemas.microsoft.com/office/drawing/2014/main" id="{4823A823-44B2-462A-B11B-9E50565133CA}"/>
              </a:ext>
            </a:extLst>
          </p:cNvPr>
          <p:cNvSpPr/>
          <p:nvPr/>
        </p:nvSpPr>
        <p:spPr>
          <a:xfrm>
            <a:off x="838200" y="2354080"/>
            <a:ext cx="4953000" cy="1981200"/>
          </a:xfrm>
          <a:prstGeom prst="rect">
            <a:avLst/>
          </a:prstGeom>
          <a:solidFill>
            <a:schemeClr val="bg2">
              <a:lumMod val="9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b="1" dirty="0">
                <a:solidFill>
                  <a:schemeClr val="tx1"/>
                </a:solidFill>
                <a:latin typeface="Times New Roman" panose="02020603050405020304" pitchFamily="18" charset="0"/>
                <a:cs typeface="Times New Roman" panose="02020603050405020304" pitchFamily="18" charset="0"/>
              </a:rPr>
              <a:t>A. s</a:t>
            </a:r>
            <a:r>
              <a:rPr lang="vi-VN" sz="2800" b="1" dirty="0">
                <a:solidFill>
                  <a:schemeClr val="tx1"/>
                </a:solidFill>
                <a:latin typeface="Times New Roman" panose="02020603050405020304" pitchFamily="18" charset="0"/>
                <a:cs typeface="Times New Roman" panose="02020603050405020304" pitchFamily="18" charset="0"/>
              </a:rPr>
              <a:t>ở thích nghề nghiệp, khả năng, lương cao và cơ hội làm việc.</a:t>
            </a:r>
          </a:p>
        </p:txBody>
      </p:sp>
      <p:sp>
        <p:nvSpPr>
          <p:cNvPr id="6" name="B">
            <a:extLst>
              <a:ext uri="{FF2B5EF4-FFF2-40B4-BE49-F238E27FC236}">
                <a16:creationId xmlns:a16="http://schemas.microsoft.com/office/drawing/2014/main" id="{46F9278F-3B69-4EE5-844B-70B61CDB4458}"/>
              </a:ext>
            </a:extLst>
          </p:cNvPr>
          <p:cNvSpPr/>
          <p:nvPr/>
        </p:nvSpPr>
        <p:spPr>
          <a:xfrm>
            <a:off x="6353265" y="2337060"/>
            <a:ext cx="4953000" cy="1981200"/>
          </a:xfrm>
          <a:prstGeom prst="rect">
            <a:avLst/>
          </a:prstGeom>
          <a:solidFill>
            <a:schemeClr val="bg2">
              <a:lumMod val="9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b="1" dirty="0">
                <a:solidFill>
                  <a:schemeClr val="tx1"/>
                </a:solidFill>
                <a:latin typeface="Times New Roman" panose="02020603050405020304" pitchFamily="18" charset="0"/>
                <a:cs typeface="Times New Roman" panose="02020603050405020304" pitchFamily="18" charset="0"/>
              </a:rPr>
              <a:t>B. </a:t>
            </a:r>
            <a:r>
              <a:rPr lang="en-US" sz="2800" b="1" dirty="0" err="1">
                <a:solidFill>
                  <a:schemeClr val="tx1"/>
                </a:solidFill>
                <a:latin typeface="Times New Roman" panose="02020603050405020304" pitchFamily="18" charset="0"/>
                <a:cs typeface="Times New Roman" panose="02020603050405020304" pitchFamily="18" charset="0"/>
              </a:rPr>
              <a:t>sở</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thích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nghề</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nghiệp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năng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tính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nghề</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nghiệp</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7" name="C">
            <a:extLst>
              <a:ext uri="{FF2B5EF4-FFF2-40B4-BE49-F238E27FC236}">
                <a16:creationId xmlns:a16="http://schemas.microsoft.com/office/drawing/2014/main" id="{E3A96275-DBA7-4C6C-8D68-929EB13A4472}"/>
              </a:ext>
            </a:extLst>
          </p:cNvPr>
          <p:cNvSpPr/>
          <p:nvPr/>
        </p:nvSpPr>
        <p:spPr>
          <a:xfrm>
            <a:off x="825500" y="4533900"/>
            <a:ext cx="4953000" cy="1981200"/>
          </a:xfrm>
          <a:prstGeom prst="rect">
            <a:avLst/>
          </a:prstGeom>
          <a:solidFill>
            <a:schemeClr val="bg2">
              <a:lumMod val="9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b="1" dirty="0">
                <a:solidFill>
                  <a:schemeClr val="tx1"/>
                </a:solidFill>
                <a:latin typeface="Times New Roman" panose="02020603050405020304" pitchFamily="18" charset="0"/>
                <a:cs typeface="Times New Roman" panose="02020603050405020304" pitchFamily="18" charset="0"/>
              </a:rPr>
              <a:t>C. g</a:t>
            </a:r>
            <a:r>
              <a:rPr lang="vi-VN" sz="2800" b="1" dirty="0">
                <a:solidFill>
                  <a:schemeClr val="tx1"/>
                </a:solidFill>
                <a:latin typeface="Times New Roman" panose="02020603050405020304" pitchFamily="18" charset="0"/>
                <a:cs typeface="Times New Roman" panose="02020603050405020304" pitchFamily="18" charset="0"/>
              </a:rPr>
              <a:t>iá trị nghề nghiệp, được nhiều người yêu thích và khả năng làm việc.</a:t>
            </a:r>
          </a:p>
        </p:txBody>
      </p:sp>
      <p:sp>
        <p:nvSpPr>
          <p:cNvPr id="8" name="D">
            <a:extLst>
              <a:ext uri="{FF2B5EF4-FFF2-40B4-BE49-F238E27FC236}">
                <a16:creationId xmlns:a16="http://schemas.microsoft.com/office/drawing/2014/main" id="{FE13A5F7-CAB7-4913-888C-57DBA728664C}"/>
              </a:ext>
            </a:extLst>
          </p:cNvPr>
          <p:cNvSpPr/>
          <p:nvPr/>
        </p:nvSpPr>
        <p:spPr>
          <a:xfrm>
            <a:off x="6388102" y="4533900"/>
            <a:ext cx="4953000" cy="1981200"/>
          </a:xfrm>
          <a:prstGeom prst="rect">
            <a:avLst/>
          </a:prstGeom>
          <a:solidFill>
            <a:schemeClr val="bg2">
              <a:lumMod val="9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b="1" dirty="0">
                <a:solidFill>
                  <a:schemeClr val="tx1"/>
                </a:solidFill>
                <a:latin typeface="Times New Roman" panose="02020603050405020304" pitchFamily="18" charset="0"/>
                <a:cs typeface="Times New Roman" panose="02020603050405020304" pitchFamily="18" charset="0"/>
              </a:rPr>
              <a:t>D. k</a:t>
            </a:r>
            <a:r>
              <a:rPr lang="vi-VN" sz="2800" b="1" dirty="0">
                <a:solidFill>
                  <a:schemeClr val="tx1"/>
                </a:solidFill>
                <a:latin typeface="Times New Roman" panose="02020603050405020304" pitchFamily="18" charset="0"/>
                <a:cs typeface="Times New Roman" panose="02020603050405020304" pitchFamily="18" charset="0"/>
              </a:rPr>
              <a:t>hả năng, cá tính, cơ hội việc làm và giá trị nghề nghiệp.</a:t>
            </a:r>
          </a:p>
        </p:txBody>
      </p:sp>
      <p:pic>
        <p:nvPicPr>
          <p:cNvPr id="2" name="Picture 8" descr="bluline[1]">
            <a:extLst>
              <a:ext uri="{FF2B5EF4-FFF2-40B4-BE49-F238E27FC236}">
                <a16:creationId xmlns:a16="http://schemas.microsoft.com/office/drawing/2014/main" id="{4E927F09-D904-38D6-3C88-EF608D636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luline[1]">
            <a:extLst>
              <a:ext uri="{FF2B5EF4-FFF2-40B4-BE49-F238E27FC236}">
                <a16:creationId xmlns:a16="http://schemas.microsoft.com/office/drawing/2014/main" id="{E4D7AF6C-C6AE-0CF8-0878-A4EB37E8CE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luline[1]">
            <a:extLst>
              <a:ext uri="{FF2B5EF4-FFF2-40B4-BE49-F238E27FC236}">
                <a16:creationId xmlns:a16="http://schemas.microsoft.com/office/drawing/2014/main" id="{2D99442F-E2A7-B705-39FB-D20548770A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26" y="55895"/>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bluline[1]">
            <a:extLst>
              <a:ext uri="{FF2B5EF4-FFF2-40B4-BE49-F238E27FC236}">
                <a16:creationId xmlns:a16="http://schemas.microsoft.com/office/drawing/2014/main" id="{34E22DA2-F4FB-7CBC-0EDE-B18E786FA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225800" y="3347621"/>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1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rgbClr val="FDA896"/>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m-thanh-dung-sai-www_tiengdong_com (mp3cut.net).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8"/>
                                        </p:tgtEl>
                                        <p:attrNameLst>
                                          <p:attrName>fillcolor</p:attrName>
                                        </p:attrNameLst>
                                      </p:cBhvr>
                                      <p:to>
                                        <a:srgbClr val="FDA896"/>
                                      </p:to>
                                    </p:animClr>
                                    <p:set>
                                      <p:cBhvr>
                                        <p:cTn id="14" dur="2000" fill="hold"/>
                                        <p:tgtEl>
                                          <p:spTgt spid="8"/>
                                        </p:tgtEl>
                                        <p:attrNameLst>
                                          <p:attrName>fill.type</p:attrName>
                                        </p:attrNameLst>
                                      </p:cBhvr>
                                      <p:to>
                                        <p:strVal val="solid"/>
                                      </p:to>
                                    </p:set>
                                    <p:set>
                                      <p:cBhvr>
                                        <p:cTn id="15" dur="2000" fill="hold"/>
                                        <p:tgtEl>
                                          <p:spTgt spid="8"/>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am-thanh-dung-sai-www_tiengdong_com (mp3cut.net).wav"/>
                                        </p:tgtEl>
                                      </p:cMediaNode>
                                    </p:audio>
                                  </p:sub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6"/>
                                        </p:tgtEl>
                                        <p:attrNameLst>
                                          <p:attrName>fillcolor</p:attrName>
                                        </p:attrNameLst>
                                      </p:cBhvr>
                                      <p:to>
                                        <a:srgbClr val="C6E5A4"/>
                                      </p:to>
                                    </p:animClr>
                                    <p:set>
                                      <p:cBhvr>
                                        <p:cTn id="21" dur="2000" fill="hold"/>
                                        <p:tgtEl>
                                          <p:spTgt spid="6"/>
                                        </p:tgtEl>
                                        <p:attrNameLst>
                                          <p:attrName>fill.type</p:attrName>
                                        </p:attrNameLst>
                                      </p:cBhvr>
                                      <p:to>
                                        <p:strVal val="solid"/>
                                      </p:to>
                                    </p:set>
                                    <p:set>
                                      <p:cBhvr>
                                        <p:cTn id="22" dur="2000" fill="hold"/>
                                        <p:tgtEl>
                                          <p:spTgt spid="6"/>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FDA896"/>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m-thanh-dung-sai-www_tiengdong_com (mp3cut.net).wav"/>
                                        </p:tgtEl>
                                      </p:cMediaNode>
                                    </p:audio>
                                  </p:sub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857C21-7378-44F0-86D1-DF33BF53FEBE}"/>
              </a:ext>
            </a:extLst>
          </p:cNvPr>
          <p:cNvSpPr/>
          <p:nvPr/>
        </p:nvSpPr>
        <p:spPr>
          <a:xfrm>
            <a:off x="651696" y="316479"/>
            <a:ext cx="11167998" cy="1046344"/>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800" b="1" dirty="0">
              <a:solidFill>
                <a:schemeClr val="tx1"/>
              </a:solidFill>
              <a:latin typeface="Times New Roman" panose="02020603050405020304" pitchFamily="18" charset="0"/>
              <a:cs typeface="Times New Roman" panose="02020603050405020304" pitchFamily="18" charset="0"/>
            </a:endParaRPr>
          </a:p>
          <a:p>
            <a:endParaRPr lang="vi-VN" sz="2800" b="1" dirty="0">
              <a:solidFill>
                <a:schemeClr val="tx1"/>
              </a:solidFill>
              <a:latin typeface="Times New Roman" panose="02020603050405020304" pitchFamily="18" charset="0"/>
              <a:cs typeface="Times New Roman" panose="02020603050405020304" pitchFamily="18" charset="0"/>
            </a:endParaRPr>
          </a:p>
          <a:p>
            <a:pPr algn="just"/>
            <a:r>
              <a:rPr lang="en-US" sz="2800" b="1" u="sng" dirty="0" err="1">
                <a:solidFill>
                  <a:srgbClr val="FF0000"/>
                </a:solidFill>
                <a:latin typeface="Times New Roman" panose="02020603050405020304" pitchFamily="18" charset="0"/>
                <a:cs typeface="Times New Roman" panose="02020603050405020304" pitchFamily="18" charset="0"/>
              </a:rPr>
              <a:t>Câu</a:t>
            </a:r>
            <a:r>
              <a:rPr lang="en-US" sz="2800" b="1" u="sng" dirty="0">
                <a:solidFill>
                  <a:srgbClr val="FF0000"/>
                </a:solidFill>
                <a:latin typeface="Times New Roman" panose="02020603050405020304" pitchFamily="18" charset="0"/>
                <a:cs typeface="Times New Roman" panose="02020603050405020304" pitchFamily="18" charset="0"/>
              </a:rPr>
              <a:t> </a:t>
            </a:r>
            <a:r>
              <a:rPr lang="vi-VN" sz="2800" b="1" u="sng" dirty="0">
                <a:solidFill>
                  <a:srgbClr val="FF0000"/>
                </a:solidFill>
                <a:latin typeface="Times New Roman" panose="02020603050405020304" pitchFamily="18" charset="0"/>
                <a:cs typeface="Times New Roman" panose="02020603050405020304" pitchFamily="18" charset="0"/>
              </a:rPr>
              <a:t>3</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Ý nghĩa của lí thuyết mật mã Holland trong việc chọn nghề là</a:t>
            </a:r>
          </a:p>
          <a:p>
            <a:pPr algn="ctr">
              <a:lnSpc>
                <a:spcPct val="120000"/>
              </a:lnSpc>
            </a:pPr>
            <a:endParaRPr lang="en-US" sz="2800" b="1" dirty="0">
              <a:solidFill>
                <a:schemeClr val="tx1">
                  <a:lumMod val="85000"/>
                  <a:lumOff val="15000"/>
                </a:schemeClr>
              </a:solidFill>
              <a:latin typeface="+mj-lt"/>
            </a:endParaRPr>
          </a:p>
          <a:p>
            <a:pPr algn="ctr">
              <a:lnSpc>
                <a:spcPct val="120000"/>
              </a:lnSpc>
            </a:pPr>
            <a:endParaRPr lang="en-US" sz="2800" b="1" dirty="0">
              <a:solidFill>
                <a:schemeClr val="tx1">
                  <a:lumMod val="85000"/>
                  <a:lumOff val="15000"/>
                </a:schemeClr>
              </a:solidFill>
              <a:latin typeface="+mj-lt"/>
            </a:endParaRPr>
          </a:p>
        </p:txBody>
      </p:sp>
      <p:sp>
        <p:nvSpPr>
          <p:cNvPr id="5" name="A">
            <a:extLst>
              <a:ext uri="{FF2B5EF4-FFF2-40B4-BE49-F238E27FC236}">
                <a16:creationId xmlns:a16="http://schemas.microsoft.com/office/drawing/2014/main" id="{4823A823-44B2-462A-B11B-9E50565133CA}"/>
              </a:ext>
            </a:extLst>
          </p:cNvPr>
          <p:cNvSpPr/>
          <p:nvPr/>
        </p:nvSpPr>
        <p:spPr>
          <a:xfrm>
            <a:off x="5725296" y="4357207"/>
            <a:ext cx="6137190" cy="1877895"/>
          </a:xfrm>
          <a:prstGeom prst="rect">
            <a:avLst/>
          </a:prstGeom>
          <a:solidFill>
            <a:schemeClr val="bg2">
              <a:lumMod val="9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a:solidFill>
                  <a:schemeClr val="tx1"/>
                </a:solidFill>
                <a:latin typeface="Times New Roman" panose="02020603050405020304" pitchFamily="18" charset="0"/>
                <a:cs typeface="Times New Roman" panose="02020603050405020304" pitchFamily="18" charset="0"/>
              </a:rPr>
              <a:t>D. </a:t>
            </a:r>
            <a:r>
              <a:rPr lang="vi-VN" sz="2600" b="1" dirty="0">
                <a:solidFill>
                  <a:schemeClr val="tx1"/>
                </a:solidFill>
                <a:latin typeface="Times New Roman" panose="02020603050405020304" pitchFamily="18" charset="0"/>
                <a:cs typeface="Times New Roman" panose="02020603050405020304" pitchFamily="18" charset="0"/>
              </a:rPr>
              <a:t>Là cơ sở để định hướng chọn nghề nghiệp hay ngành học tương lai.</a:t>
            </a:r>
            <a:endParaRPr lang="en-US" sz="2600" b="1" dirty="0">
              <a:solidFill>
                <a:schemeClr val="tx1"/>
              </a:solidFill>
              <a:latin typeface="+mj-lt"/>
            </a:endParaRPr>
          </a:p>
        </p:txBody>
      </p:sp>
      <p:sp>
        <p:nvSpPr>
          <p:cNvPr id="6" name="B">
            <a:extLst>
              <a:ext uri="{FF2B5EF4-FFF2-40B4-BE49-F238E27FC236}">
                <a16:creationId xmlns:a16="http://schemas.microsoft.com/office/drawing/2014/main" id="{46F9278F-3B69-4EE5-844B-70B61CDB4458}"/>
              </a:ext>
            </a:extLst>
          </p:cNvPr>
          <p:cNvSpPr/>
          <p:nvPr/>
        </p:nvSpPr>
        <p:spPr>
          <a:xfrm>
            <a:off x="5725296" y="1888310"/>
            <a:ext cx="6137190" cy="1999051"/>
          </a:xfrm>
          <a:prstGeom prst="rect">
            <a:avLst/>
          </a:prstGeom>
          <a:solidFill>
            <a:schemeClr val="bg2">
              <a:lumMod val="9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a:solidFill>
                  <a:schemeClr val="tx1"/>
                </a:solidFill>
                <a:latin typeface="Times New Roman" panose="02020603050405020304" pitchFamily="18" charset="0"/>
                <a:cs typeface="Times New Roman" panose="02020603050405020304" pitchFamily="18" charset="0"/>
              </a:rPr>
              <a:t>B. </a:t>
            </a:r>
            <a:r>
              <a:rPr lang="vi-VN" sz="2600" b="1" dirty="0">
                <a:solidFill>
                  <a:schemeClr val="tx1"/>
                </a:solidFill>
                <a:latin typeface="Times New Roman" panose="02020603050405020304" pitchFamily="18" charset="0"/>
                <a:cs typeface="Times New Roman" panose="02020603050405020304" pitchFamily="18" charset="0"/>
              </a:rPr>
              <a:t>Là cơ sở để hướng nghiệp trong nhà trường.</a:t>
            </a:r>
          </a:p>
        </p:txBody>
      </p:sp>
      <p:sp>
        <p:nvSpPr>
          <p:cNvPr id="7" name="C">
            <a:extLst>
              <a:ext uri="{FF2B5EF4-FFF2-40B4-BE49-F238E27FC236}">
                <a16:creationId xmlns:a16="http://schemas.microsoft.com/office/drawing/2014/main" id="{E3A96275-DBA7-4C6C-8D68-929EB13A4472}"/>
              </a:ext>
            </a:extLst>
          </p:cNvPr>
          <p:cNvSpPr/>
          <p:nvPr/>
        </p:nvSpPr>
        <p:spPr>
          <a:xfrm>
            <a:off x="395416" y="4357208"/>
            <a:ext cx="4947736" cy="1877895"/>
          </a:xfrm>
          <a:prstGeom prst="rect">
            <a:avLst/>
          </a:prstGeom>
          <a:solidFill>
            <a:schemeClr val="bg2">
              <a:lumMod val="9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a:solidFill>
                  <a:schemeClr val="tx1"/>
                </a:solidFill>
                <a:latin typeface="Times New Roman" panose="02020603050405020304" pitchFamily="18" charset="0"/>
                <a:cs typeface="Times New Roman" panose="02020603050405020304" pitchFamily="18" charset="0"/>
              </a:rPr>
              <a:t>C. </a:t>
            </a:r>
            <a:r>
              <a:rPr lang="vi-VN" sz="2600" b="1" dirty="0">
                <a:solidFill>
                  <a:schemeClr val="tx1"/>
                </a:solidFill>
                <a:latin typeface="Times New Roman" panose="02020603050405020304" pitchFamily="18" charset="0"/>
                <a:cs typeface="Times New Roman" panose="02020603050405020304" pitchFamily="18" charset="0"/>
              </a:rPr>
              <a:t>Là cơ sở để khám phá tính cách bản thân.</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8" name="D">
            <a:extLst>
              <a:ext uri="{FF2B5EF4-FFF2-40B4-BE49-F238E27FC236}">
                <a16:creationId xmlns:a16="http://schemas.microsoft.com/office/drawing/2014/main" id="{FE13A5F7-CAB7-4913-888C-57DBA728664C}"/>
              </a:ext>
            </a:extLst>
          </p:cNvPr>
          <p:cNvSpPr/>
          <p:nvPr/>
        </p:nvSpPr>
        <p:spPr>
          <a:xfrm>
            <a:off x="395415" y="1888310"/>
            <a:ext cx="4947736" cy="1997563"/>
          </a:xfrm>
          <a:prstGeom prst="rect">
            <a:avLst/>
          </a:prstGeom>
          <a:solidFill>
            <a:schemeClr val="bg2">
              <a:lumMod val="9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a:solidFill>
                  <a:schemeClr val="tx1"/>
                </a:solidFill>
                <a:latin typeface="Times New Roman" panose="02020603050405020304" pitchFamily="18" charset="0"/>
                <a:cs typeface="Times New Roman" panose="02020603050405020304" pitchFamily="18" charset="0"/>
              </a:rPr>
              <a:t>A. </a:t>
            </a:r>
            <a:r>
              <a:rPr lang="vi-VN" sz="2600" b="1" dirty="0">
                <a:solidFill>
                  <a:schemeClr val="tx1"/>
                </a:solidFill>
                <a:latin typeface="Times New Roman" panose="02020603050405020304" pitchFamily="18" charset="0"/>
                <a:cs typeface="Times New Roman" panose="02020603050405020304" pitchFamily="18" charset="0"/>
              </a:rPr>
              <a:t>Là cơ sở để bản thân thích ứng với môi trường nghề nghiệp.</a:t>
            </a:r>
          </a:p>
        </p:txBody>
      </p:sp>
      <p:pic>
        <p:nvPicPr>
          <p:cNvPr id="2" name="Picture 8" descr="bluline[1]">
            <a:extLst>
              <a:ext uri="{FF2B5EF4-FFF2-40B4-BE49-F238E27FC236}">
                <a16:creationId xmlns:a16="http://schemas.microsoft.com/office/drawing/2014/main" id="{124B0931-4408-B04D-7245-F9EC5C2D7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luline[1]">
            <a:extLst>
              <a:ext uri="{FF2B5EF4-FFF2-40B4-BE49-F238E27FC236}">
                <a16:creationId xmlns:a16="http://schemas.microsoft.com/office/drawing/2014/main" id="{57E90157-B346-DB15-CA81-287A4D1390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luline[1]">
            <a:extLst>
              <a:ext uri="{FF2B5EF4-FFF2-40B4-BE49-F238E27FC236}">
                <a16:creationId xmlns:a16="http://schemas.microsoft.com/office/drawing/2014/main" id="{99733B14-F05F-35B4-960F-5856988FD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26" y="55895"/>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bluline[1]">
            <a:extLst>
              <a:ext uri="{FF2B5EF4-FFF2-40B4-BE49-F238E27FC236}">
                <a16:creationId xmlns:a16="http://schemas.microsoft.com/office/drawing/2014/main" id="{386978FA-1F82-768F-F100-C4D5522BEC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225800" y="3347621"/>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84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rgbClr val="FDA896"/>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m-thanh-dung-sai-www_tiengdong_com (mp3cut.net).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8"/>
                                        </p:tgtEl>
                                        <p:attrNameLst>
                                          <p:attrName>fillcolor</p:attrName>
                                        </p:attrNameLst>
                                      </p:cBhvr>
                                      <p:to>
                                        <a:srgbClr val="FDA896"/>
                                      </p:to>
                                    </p:animClr>
                                    <p:set>
                                      <p:cBhvr>
                                        <p:cTn id="14" dur="2000" fill="hold"/>
                                        <p:tgtEl>
                                          <p:spTgt spid="8"/>
                                        </p:tgtEl>
                                        <p:attrNameLst>
                                          <p:attrName>fill.type</p:attrName>
                                        </p:attrNameLst>
                                      </p:cBhvr>
                                      <p:to>
                                        <p:strVal val="solid"/>
                                      </p:to>
                                    </p:set>
                                    <p:set>
                                      <p:cBhvr>
                                        <p:cTn id="15" dur="2000" fill="hold"/>
                                        <p:tgtEl>
                                          <p:spTgt spid="8"/>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am-thanh-dung-sai-www_tiengdong_com (mp3cut.net).wav"/>
                                        </p:tgtEl>
                                      </p:cMediaNode>
                                    </p:audio>
                                  </p:sub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5"/>
                                        </p:tgtEl>
                                        <p:attrNameLst>
                                          <p:attrName>fillcolor</p:attrName>
                                        </p:attrNameLst>
                                      </p:cBhvr>
                                      <p:to>
                                        <a:srgbClr val="C6E5A4"/>
                                      </p:to>
                                    </p:animClr>
                                    <p:set>
                                      <p:cBhvr>
                                        <p:cTn id="21" dur="2000" fill="hold"/>
                                        <p:tgtEl>
                                          <p:spTgt spid="5"/>
                                        </p:tgtEl>
                                        <p:attrNameLst>
                                          <p:attrName>fill.type</p:attrName>
                                        </p:attrNameLst>
                                      </p:cBhvr>
                                      <p:to>
                                        <p:strVal val="solid"/>
                                      </p:to>
                                    </p:set>
                                    <p:set>
                                      <p:cBhvr>
                                        <p:cTn id="22" dur="2000" fill="hold"/>
                                        <p:tgtEl>
                                          <p:spTgt spid="5"/>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6"/>
                                        </p:tgtEl>
                                        <p:attrNameLst>
                                          <p:attrName>fillcolor</p:attrName>
                                        </p:attrNameLst>
                                      </p:cBhvr>
                                      <p:to>
                                        <a:srgbClr val="FDA896"/>
                                      </p:to>
                                    </p:animClr>
                                    <p:set>
                                      <p:cBhvr>
                                        <p:cTn id="28" dur="2000" fill="hold"/>
                                        <p:tgtEl>
                                          <p:spTgt spid="6"/>
                                        </p:tgtEl>
                                        <p:attrNameLst>
                                          <p:attrName>fill.type</p:attrName>
                                        </p:attrNameLst>
                                      </p:cBhvr>
                                      <p:to>
                                        <p:strVal val="solid"/>
                                      </p:to>
                                    </p:set>
                                    <p:set>
                                      <p:cBhvr>
                                        <p:cTn id="29" dur="2000" fill="hold"/>
                                        <p:tgtEl>
                                          <p:spTgt spid="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m-thanh-dung-sai-www_tiengdong_com (mp3cut.net).wav"/>
                                        </p:tgtEl>
                                      </p:cMediaNode>
                                    </p:audio>
                                  </p:sub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9BABC-C7A9-56CB-B861-78AA1166F78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8476C47-C133-C9E0-829A-1D1EBDA1110F}"/>
              </a:ext>
            </a:extLst>
          </p:cNvPr>
          <p:cNvSpPr/>
          <p:nvPr/>
        </p:nvSpPr>
        <p:spPr>
          <a:xfrm>
            <a:off x="463639" y="279823"/>
            <a:ext cx="11341977" cy="1046344"/>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800" b="1" dirty="0">
              <a:solidFill>
                <a:schemeClr val="tx1"/>
              </a:solidFill>
              <a:latin typeface="Times New Roman" panose="02020603050405020304" pitchFamily="18" charset="0"/>
              <a:cs typeface="Times New Roman" panose="02020603050405020304" pitchFamily="18" charset="0"/>
            </a:endParaRPr>
          </a:p>
          <a:p>
            <a:endParaRPr lang="vi-VN" sz="2800" b="1" dirty="0">
              <a:solidFill>
                <a:schemeClr val="tx1"/>
              </a:solidFill>
              <a:latin typeface="Times New Roman" panose="02020603050405020304" pitchFamily="18" charset="0"/>
              <a:cs typeface="Times New Roman" panose="02020603050405020304" pitchFamily="18" charset="0"/>
            </a:endParaRPr>
          </a:p>
          <a:p>
            <a:pPr algn="just"/>
            <a:r>
              <a:rPr lang="en-US" sz="2800" b="1" u="sng" dirty="0" err="1">
                <a:solidFill>
                  <a:srgbClr val="FF0000"/>
                </a:solidFill>
                <a:latin typeface="Times New Roman" panose="02020603050405020304" pitchFamily="18" charset="0"/>
                <a:cs typeface="Times New Roman" panose="02020603050405020304" pitchFamily="18" charset="0"/>
              </a:rPr>
              <a:t>Câu</a:t>
            </a:r>
            <a:r>
              <a:rPr lang="en-US" sz="2800" b="1" u="sng" dirty="0">
                <a:solidFill>
                  <a:srgbClr val="FF0000"/>
                </a:solidFill>
                <a:latin typeface="Times New Roman" panose="02020603050405020304" pitchFamily="18" charset="0"/>
                <a:cs typeface="Times New Roman" panose="02020603050405020304" pitchFamily="18" charset="0"/>
              </a:rPr>
              <a:t> 4</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Nội dung nào dưới đây </a:t>
            </a:r>
            <a:r>
              <a:rPr lang="vi-VN" sz="2800" b="1" dirty="0">
                <a:solidFill>
                  <a:schemeClr val="tx1"/>
                </a:solidFill>
                <a:latin typeface="Times New Roman" panose="02020603050405020304" pitchFamily="18" charset="0"/>
                <a:cs typeface="Times New Roman" panose="02020603050405020304" pitchFamily="18" charset="0"/>
              </a:rPr>
              <a:t>không phải </a:t>
            </a:r>
            <a:r>
              <a:rPr lang="vi-VN" sz="2800" b="1" dirty="0">
                <a:solidFill>
                  <a:srgbClr val="FF0000"/>
                </a:solidFill>
                <a:latin typeface="Times New Roman" panose="02020603050405020304" pitchFamily="18" charset="0"/>
                <a:cs typeface="Times New Roman" panose="02020603050405020304" pitchFamily="18" charset="0"/>
              </a:rPr>
              <a:t>là đặc điểm của nhóm nghiên cứu?</a:t>
            </a:r>
          </a:p>
          <a:p>
            <a:pPr algn="just"/>
            <a:r>
              <a:rPr lang="vi-VN" sz="2800" b="1" dirty="0">
                <a:solidFill>
                  <a:srgbClr val="FF0000"/>
                </a:solidFill>
                <a:latin typeface="Times New Roman" panose="02020603050405020304" pitchFamily="18" charset="0"/>
                <a:cs typeface="Times New Roman" panose="02020603050405020304" pitchFamily="18" charset="0"/>
              </a:rPr>
              <a:t> </a:t>
            </a:r>
            <a:endParaRPr lang="en-US" sz="2800" b="1" dirty="0">
              <a:solidFill>
                <a:schemeClr val="tx1">
                  <a:lumMod val="85000"/>
                  <a:lumOff val="15000"/>
                </a:schemeClr>
              </a:solidFill>
              <a:latin typeface="+mj-lt"/>
            </a:endParaRPr>
          </a:p>
          <a:p>
            <a:pPr algn="ctr">
              <a:lnSpc>
                <a:spcPct val="120000"/>
              </a:lnSpc>
            </a:pPr>
            <a:endParaRPr lang="en-US" sz="2800" b="1" dirty="0">
              <a:solidFill>
                <a:schemeClr val="tx1">
                  <a:lumMod val="85000"/>
                  <a:lumOff val="15000"/>
                </a:schemeClr>
              </a:solidFill>
              <a:latin typeface="+mj-lt"/>
            </a:endParaRPr>
          </a:p>
        </p:txBody>
      </p:sp>
      <p:sp>
        <p:nvSpPr>
          <p:cNvPr id="5" name="A">
            <a:extLst>
              <a:ext uri="{FF2B5EF4-FFF2-40B4-BE49-F238E27FC236}">
                <a16:creationId xmlns:a16="http://schemas.microsoft.com/office/drawing/2014/main" id="{43F9A089-4FBA-4A90-536A-C8735142744E}"/>
              </a:ext>
            </a:extLst>
          </p:cNvPr>
          <p:cNvSpPr/>
          <p:nvPr/>
        </p:nvSpPr>
        <p:spPr>
          <a:xfrm>
            <a:off x="395415" y="4247736"/>
            <a:ext cx="4980134" cy="1877895"/>
          </a:xfrm>
          <a:prstGeom prst="rect">
            <a:avLst/>
          </a:prstGeom>
          <a:solidFill>
            <a:schemeClr val="bg2">
              <a:lumMod val="9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a:solidFill>
                  <a:schemeClr val="tx1"/>
                </a:solidFill>
                <a:latin typeface="Times New Roman" panose="02020603050405020304" pitchFamily="18" charset="0"/>
                <a:cs typeface="Times New Roman" panose="02020603050405020304" pitchFamily="18" charset="0"/>
              </a:rPr>
              <a:t>C. </a:t>
            </a:r>
            <a:r>
              <a:rPr lang="vi-VN" sz="2600" b="1" dirty="0">
                <a:solidFill>
                  <a:schemeClr val="tx1"/>
                </a:solidFill>
                <a:latin typeface="Times New Roman" panose="02020603050405020304" pitchFamily="18" charset="0"/>
                <a:cs typeface="Times New Roman" panose="02020603050405020304" pitchFamily="18" charset="0"/>
              </a:rPr>
              <a:t>Thích các hoạt động vì mục tiêu cộng đồng, mong muốn đóng góp cho xã hội.</a:t>
            </a:r>
          </a:p>
          <a:p>
            <a:pPr algn="just">
              <a:lnSpc>
                <a:spcPct val="120000"/>
              </a:lnSpc>
            </a:pPr>
            <a:endParaRPr lang="en-US" sz="2600" b="1" dirty="0">
              <a:solidFill>
                <a:schemeClr val="tx1"/>
              </a:solidFill>
              <a:latin typeface="+mj-lt"/>
            </a:endParaRPr>
          </a:p>
        </p:txBody>
      </p:sp>
      <p:sp>
        <p:nvSpPr>
          <p:cNvPr id="6" name="B">
            <a:extLst>
              <a:ext uri="{FF2B5EF4-FFF2-40B4-BE49-F238E27FC236}">
                <a16:creationId xmlns:a16="http://schemas.microsoft.com/office/drawing/2014/main" id="{A0180D08-5D08-F3FA-4E5A-9AF896E950CF}"/>
              </a:ext>
            </a:extLst>
          </p:cNvPr>
          <p:cNvSpPr/>
          <p:nvPr/>
        </p:nvSpPr>
        <p:spPr>
          <a:xfrm>
            <a:off x="5682504" y="1886822"/>
            <a:ext cx="6137190" cy="1999051"/>
          </a:xfrm>
          <a:prstGeom prst="rect">
            <a:avLst/>
          </a:prstGeom>
          <a:solidFill>
            <a:schemeClr val="bg2">
              <a:lumMod val="9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a:solidFill>
                  <a:schemeClr val="tx1"/>
                </a:solidFill>
                <a:latin typeface="Times New Roman" panose="02020603050405020304" pitchFamily="18" charset="0"/>
                <a:cs typeface="Times New Roman" panose="02020603050405020304" pitchFamily="18" charset="0"/>
              </a:rPr>
              <a:t>B. </a:t>
            </a:r>
            <a:r>
              <a:rPr lang="vi-VN" sz="2600" b="1" dirty="0">
                <a:solidFill>
                  <a:schemeClr val="tx1"/>
                </a:solidFill>
                <a:latin typeface="Times New Roman" panose="02020603050405020304" pitchFamily="18" charset="0"/>
                <a:cs typeface="Times New Roman" panose="02020603050405020304" pitchFamily="18" charset="0"/>
              </a:rPr>
              <a:t>Có khả năng phân tích vấn đề, tư duy mạch lạc.</a:t>
            </a:r>
          </a:p>
          <a:p>
            <a:pPr algn="just">
              <a:lnSpc>
                <a:spcPct val="120000"/>
              </a:lnSpc>
            </a:pPr>
            <a:endParaRPr lang="vi-VN" sz="2600" b="1" dirty="0">
              <a:solidFill>
                <a:schemeClr val="tx1"/>
              </a:solidFill>
              <a:latin typeface="Times New Roman" panose="02020603050405020304" pitchFamily="18" charset="0"/>
              <a:cs typeface="Times New Roman" panose="02020603050405020304" pitchFamily="18" charset="0"/>
            </a:endParaRPr>
          </a:p>
        </p:txBody>
      </p:sp>
      <p:sp>
        <p:nvSpPr>
          <p:cNvPr id="7" name="C">
            <a:extLst>
              <a:ext uri="{FF2B5EF4-FFF2-40B4-BE49-F238E27FC236}">
                <a16:creationId xmlns:a16="http://schemas.microsoft.com/office/drawing/2014/main" id="{2B37ED77-5419-CACD-E1E6-203513E8D1FE}"/>
              </a:ext>
            </a:extLst>
          </p:cNvPr>
          <p:cNvSpPr/>
          <p:nvPr/>
        </p:nvSpPr>
        <p:spPr>
          <a:xfrm>
            <a:off x="5767372" y="4247735"/>
            <a:ext cx="6137189" cy="1877895"/>
          </a:xfrm>
          <a:prstGeom prst="rect">
            <a:avLst/>
          </a:prstGeom>
          <a:solidFill>
            <a:schemeClr val="bg2">
              <a:lumMod val="9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a:solidFill>
                  <a:schemeClr val="tx1"/>
                </a:solidFill>
                <a:latin typeface="Times New Roman" panose="02020603050405020304" pitchFamily="18" charset="0"/>
                <a:cs typeface="Times New Roman" panose="02020603050405020304" pitchFamily="18" charset="0"/>
              </a:rPr>
              <a:t>D. </a:t>
            </a:r>
            <a:r>
              <a:rPr lang="vi-VN" sz="2600" b="1" dirty="0">
                <a:solidFill>
                  <a:schemeClr val="tx1"/>
                </a:solidFill>
                <a:latin typeface="Times New Roman" panose="02020603050405020304" pitchFamily="18" charset="0"/>
                <a:cs typeface="Times New Roman" panose="02020603050405020304" pitchFamily="18" charset="0"/>
              </a:rPr>
              <a:t>Thích điều tra, phân loại, khái quát và tổng hợp vấn đề.</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8" name="D">
            <a:extLst>
              <a:ext uri="{FF2B5EF4-FFF2-40B4-BE49-F238E27FC236}">
                <a16:creationId xmlns:a16="http://schemas.microsoft.com/office/drawing/2014/main" id="{651AFBD9-CC1F-2389-597E-C371907A90F1}"/>
              </a:ext>
            </a:extLst>
          </p:cNvPr>
          <p:cNvSpPr/>
          <p:nvPr/>
        </p:nvSpPr>
        <p:spPr>
          <a:xfrm>
            <a:off x="395415" y="1888310"/>
            <a:ext cx="4947736" cy="1997563"/>
          </a:xfrm>
          <a:prstGeom prst="rect">
            <a:avLst/>
          </a:prstGeom>
          <a:solidFill>
            <a:schemeClr val="bg2">
              <a:lumMod val="9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a:solidFill>
                  <a:schemeClr val="tx1"/>
                </a:solidFill>
                <a:latin typeface="Times New Roman" panose="02020603050405020304" pitchFamily="18" charset="0"/>
                <a:cs typeface="Times New Roman" panose="02020603050405020304" pitchFamily="18" charset="0"/>
              </a:rPr>
              <a:t>A. </a:t>
            </a:r>
            <a:r>
              <a:rPr lang="vi-VN" sz="2600" b="1" dirty="0">
                <a:solidFill>
                  <a:schemeClr val="tx1"/>
                </a:solidFill>
                <a:latin typeface="Times New Roman" panose="02020603050405020304" pitchFamily="18" charset="0"/>
                <a:cs typeface="Times New Roman" panose="02020603050405020304" pitchFamily="18" charset="0"/>
              </a:rPr>
              <a:t>Thích tìm hiểu, khám phá nhiều vấn đề mới.</a:t>
            </a:r>
          </a:p>
          <a:p>
            <a:pPr algn="just">
              <a:lnSpc>
                <a:spcPct val="120000"/>
              </a:lnSpc>
            </a:pPr>
            <a:endParaRPr lang="vi-VN" sz="2600" b="1" dirty="0">
              <a:solidFill>
                <a:schemeClr val="tx1"/>
              </a:solidFill>
              <a:latin typeface="Times New Roman" panose="02020603050405020304" pitchFamily="18" charset="0"/>
              <a:cs typeface="Times New Roman" panose="02020603050405020304" pitchFamily="18" charset="0"/>
            </a:endParaRPr>
          </a:p>
        </p:txBody>
      </p:sp>
      <p:pic>
        <p:nvPicPr>
          <p:cNvPr id="2" name="Picture 8" descr="bluline[1]">
            <a:extLst>
              <a:ext uri="{FF2B5EF4-FFF2-40B4-BE49-F238E27FC236}">
                <a16:creationId xmlns:a16="http://schemas.microsoft.com/office/drawing/2014/main" id="{DC9E107B-A974-C3B8-E64F-09BB338F4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luline[1]">
            <a:extLst>
              <a:ext uri="{FF2B5EF4-FFF2-40B4-BE49-F238E27FC236}">
                <a16:creationId xmlns:a16="http://schemas.microsoft.com/office/drawing/2014/main" id="{88D80D22-6A1E-6E40-794E-FDF157FCF3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luline[1]">
            <a:extLst>
              <a:ext uri="{FF2B5EF4-FFF2-40B4-BE49-F238E27FC236}">
                <a16:creationId xmlns:a16="http://schemas.microsoft.com/office/drawing/2014/main" id="{8ED7A8E3-34DB-29C2-4065-5C06C6D8C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26" y="13390"/>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bluline[1]">
            <a:extLst>
              <a:ext uri="{FF2B5EF4-FFF2-40B4-BE49-F238E27FC236}">
                <a16:creationId xmlns:a16="http://schemas.microsoft.com/office/drawing/2014/main" id="{2B7E24AE-EA60-4311-4AD9-DAA10EAD1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225800" y="3305116"/>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59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rgbClr val="FDA896"/>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m-thanh-dung-sai-www_tiengdong_com (mp3cut.net).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8"/>
                                        </p:tgtEl>
                                        <p:attrNameLst>
                                          <p:attrName>fillcolor</p:attrName>
                                        </p:attrNameLst>
                                      </p:cBhvr>
                                      <p:to>
                                        <a:srgbClr val="FDA896"/>
                                      </p:to>
                                    </p:animClr>
                                    <p:set>
                                      <p:cBhvr>
                                        <p:cTn id="14" dur="2000" fill="hold"/>
                                        <p:tgtEl>
                                          <p:spTgt spid="8"/>
                                        </p:tgtEl>
                                        <p:attrNameLst>
                                          <p:attrName>fill.type</p:attrName>
                                        </p:attrNameLst>
                                      </p:cBhvr>
                                      <p:to>
                                        <p:strVal val="solid"/>
                                      </p:to>
                                    </p:set>
                                    <p:set>
                                      <p:cBhvr>
                                        <p:cTn id="15" dur="2000" fill="hold"/>
                                        <p:tgtEl>
                                          <p:spTgt spid="8"/>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am-thanh-dung-sai-www_tiengdong_com (mp3cut.net).wav"/>
                                        </p:tgtEl>
                                      </p:cMediaNode>
                                    </p:audio>
                                  </p:sub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5"/>
                                        </p:tgtEl>
                                        <p:attrNameLst>
                                          <p:attrName>fillcolor</p:attrName>
                                        </p:attrNameLst>
                                      </p:cBhvr>
                                      <p:to>
                                        <a:srgbClr val="C6E5A4"/>
                                      </p:to>
                                    </p:animClr>
                                    <p:set>
                                      <p:cBhvr>
                                        <p:cTn id="21" dur="2000" fill="hold"/>
                                        <p:tgtEl>
                                          <p:spTgt spid="5"/>
                                        </p:tgtEl>
                                        <p:attrNameLst>
                                          <p:attrName>fill.type</p:attrName>
                                        </p:attrNameLst>
                                      </p:cBhvr>
                                      <p:to>
                                        <p:strVal val="solid"/>
                                      </p:to>
                                    </p:set>
                                    <p:set>
                                      <p:cBhvr>
                                        <p:cTn id="22" dur="2000" fill="hold"/>
                                        <p:tgtEl>
                                          <p:spTgt spid="5"/>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6"/>
                                        </p:tgtEl>
                                        <p:attrNameLst>
                                          <p:attrName>fillcolor</p:attrName>
                                        </p:attrNameLst>
                                      </p:cBhvr>
                                      <p:to>
                                        <a:srgbClr val="FDA896"/>
                                      </p:to>
                                    </p:animClr>
                                    <p:set>
                                      <p:cBhvr>
                                        <p:cTn id="28" dur="2000" fill="hold"/>
                                        <p:tgtEl>
                                          <p:spTgt spid="6"/>
                                        </p:tgtEl>
                                        <p:attrNameLst>
                                          <p:attrName>fill.type</p:attrName>
                                        </p:attrNameLst>
                                      </p:cBhvr>
                                      <p:to>
                                        <p:strVal val="solid"/>
                                      </p:to>
                                    </p:set>
                                    <p:set>
                                      <p:cBhvr>
                                        <p:cTn id="29" dur="2000" fill="hold"/>
                                        <p:tgtEl>
                                          <p:spTgt spid="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m-thanh-dung-sai-www_tiengdong_com (mp3cut.net).wav"/>
                                        </p:tgtEl>
                                      </p:cMediaNode>
                                    </p:audio>
                                  </p:sub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2531B3-8E59-DD98-D9A5-F1A14A947852}"/>
              </a:ext>
            </a:extLst>
          </p:cNvPr>
          <p:cNvSpPr/>
          <p:nvPr/>
        </p:nvSpPr>
        <p:spPr>
          <a:xfrm>
            <a:off x="1677838" y="1377471"/>
            <a:ext cx="9275974" cy="2110349"/>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a:solidFill>
                  <a:srgbClr val="FF0000"/>
                </a:solidFill>
                <a:latin typeface="Times New Roman" panose="02020603050405020304" pitchFamily="18" charset="0"/>
                <a:cs typeface="Times New Roman" panose="02020603050405020304" pitchFamily="18" charset="0"/>
              </a:rPr>
              <a:t>“</a:t>
            </a:r>
            <a:r>
              <a:rPr lang="vi-VN" sz="2600" b="1" dirty="0">
                <a:solidFill>
                  <a:srgbClr val="FF0000"/>
                </a:solidFill>
                <a:latin typeface="Times New Roman" panose="02020603050405020304" pitchFamily="18" charset="0"/>
                <a:cs typeface="Times New Roman" panose="02020603050405020304" pitchFamily="18" charset="0"/>
              </a:rPr>
              <a:t>Một người bạn của em cho rằng, khi chọn nghề cứ chọn nghề dễ xin việc và kiếm được nhiều tiền, không cần quan tâm tới mình có thích nghề đó hay không</a:t>
            </a:r>
            <a:r>
              <a:rPr lang="en-US" sz="2600" b="1" dirty="0">
                <a:solidFill>
                  <a:srgbClr val="FF0000"/>
                </a:solidFill>
                <a:latin typeface="Times New Roman" panose="02020603050405020304" pitchFamily="18" charset="0"/>
                <a:cs typeface="Times New Roman" panose="02020603050405020304" pitchFamily="18" charset="0"/>
              </a:rPr>
              <a:t>”.</a:t>
            </a:r>
          </a:p>
        </p:txBody>
      </p:sp>
      <p:pic>
        <p:nvPicPr>
          <p:cNvPr id="3" name="Picture 8" descr="bluline[1]">
            <a:extLst>
              <a:ext uri="{FF2B5EF4-FFF2-40B4-BE49-F238E27FC236}">
                <a16:creationId xmlns:a16="http://schemas.microsoft.com/office/drawing/2014/main" id="{305853A5-2CCE-A054-5D57-FC069E768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luline[1]">
            <a:extLst>
              <a:ext uri="{FF2B5EF4-FFF2-40B4-BE49-F238E27FC236}">
                <a16:creationId xmlns:a16="http://schemas.microsoft.com/office/drawing/2014/main" id="{CA50F428-C947-EBDB-D9A3-AA5C3E96B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bluline[1]">
            <a:extLst>
              <a:ext uri="{FF2B5EF4-FFF2-40B4-BE49-F238E27FC236}">
                <a16:creationId xmlns:a16="http://schemas.microsoft.com/office/drawing/2014/main" id="{707415A1-6478-2D61-7E46-4EA19AE10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26" y="13390"/>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luline[1]">
            <a:extLst>
              <a:ext uri="{FF2B5EF4-FFF2-40B4-BE49-F238E27FC236}">
                <a16:creationId xmlns:a16="http://schemas.microsoft.com/office/drawing/2014/main" id="{F5FE26E3-4EB0-FFC7-DA6D-C719C256E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25800" y="3305116"/>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7810952-AFD9-F437-71B3-6F830548BD4E}"/>
              </a:ext>
            </a:extLst>
          </p:cNvPr>
          <p:cNvSpPr txBox="1"/>
          <p:nvPr/>
        </p:nvSpPr>
        <p:spPr>
          <a:xfrm>
            <a:off x="1677838" y="3660353"/>
            <a:ext cx="9121096" cy="1490857"/>
          </a:xfrm>
          <a:prstGeom prst="rect">
            <a:avLst/>
          </a:prstGeom>
          <a:noFill/>
        </p:spPr>
        <p:txBody>
          <a:bodyPr wrap="square">
            <a:spAutoFit/>
          </a:bodyPr>
          <a:lstStyle/>
          <a:p>
            <a:pPr algn="just">
              <a:lnSpc>
                <a:spcPct val="120000"/>
              </a:lnSpc>
            </a:pPr>
            <a:r>
              <a:rPr lang="en-US" sz="2600" b="1" dirty="0">
                <a:latin typeface="Times New Roman" panose="02020603050405020304" pitchFamily="18" charset="0"/>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Em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đồng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với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quan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điểm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bạn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p>
          <a:p>
            <a:pPr algn="just">
              <a:lnSpc>
                <a:spcPct val="120000"/>
              </a:lnSpc>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Nếu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em</a:t>
            </a:r>
            <a:r>
              <a:rPr lang="en-US" sz="2600" b="1" dirty="0">
                <a:latin typeface="Times New Roman" panose="02020603050405020304" pitchFamily="18" charset="0"/>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hãy đưa ra lời khuyên giúp bạn có những bước chọn nghề đúng đắn.</a:t>
            </a:r>
          </a:p>
        </p:txBody>
      </p:sp>
    </p:spTree>
    <p:extLst>
      <p:ext uri="{BB962C8B-B14F-4D97-AF65-F5344CB8AC3E}">
        <p14:creationId xmlns:p14="http://schemas.microsoft.com/office/powerpoint/2010/main" val="291301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D1689-EB92-DE67-4AD9-B2DE669D1BA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636F2CF-877A-1689-EFBF-B1481C58F534}"/>
              </a:ext>
            </a:extLst>
          </p:cNvPr>
          <p:cNvSpPr/>
          <p:nvPr/>
        </p:nvSpPr>
        <p:spPr>
          <a:xfrm>
            <a:off x="1864581" y="219971"/>
            <a:ext cx="9275974" cy="2110349"/>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b="0" i="0" dirty="0" err="1">
                <a:solidFill>
                  <a:srgbClr val="FF0000"/>
                </a:solidFill>
                <a:effectLst/>
                <a:latin typeface="Times New Roman" panose="02020603050405020304" pitchFamily="18" charset="0"/>
                <a:cs typeface="Times New Roman" panose="02020603050405020304" pitchFamily="18" charset="0"/>
              </a:rPr>
              <a:t>Dựa</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vào</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lí</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thuyết</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mật</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mã</a:t>
            </a:r>
            <a:r>
              <a:rPr lang="en-US" sz="2800" b="0" i="0" dirty="0">
                <a:solidFill>
                  <a:srgbClr val="FF0000"/>
                </a:solidFill>
                <a:effectLst/>
                <a:latin typeface="Times New Roman" panose="02020603050405020304" pitchFamily="18" charset="0"/>
                <a:cs typeface="Times New Roman" panose="02020603050405020304" pitchFamily="18" charset="0"/>
              </a:rPr>
              <a:t> Holland, </a:t>
            </a:r>
            <a:r>
              <a:rPr lang="en-US" sz="2800" b="0" i="0" dirty="0" err="1">
                <a:solidFill>
                  <a:srgbClr val="FF0000"/>
                </a:solidFill>
                <a:effectLst/>
                <a:latin typeface="Times New Roman" panose="02020603050405020304" pitchFamily="18" charset="0"/>
                <a:cs typeface="Times New Roman" panose="02020603050405020304" pitchFamily="18" charset="0"/>
              </a:rPr>
              <a:t>em</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hãy</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tự</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xác</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định</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nhóm</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tính</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cách</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của</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bản</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thân</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và</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kể</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tên</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một</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số</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công</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việc</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phù</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hợp</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với</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nhóm</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tính</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cách</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đó</a:t>
            </a:r>
            <a:r>
              <a:rPr lang="en-US" sz="2800" b="0" i="0" dirty="0">
                <a:solidFill>
                  <a:srgbClr val="FF0000"/>
                </a:solidFill>
                <a:effectLst/>
                <a:latin typeface="Times New Roman" panose="02020603050405020304" pitchFamily="18" charset="0"/>
                <a:cs typeface="Times New Roman" panose="02020603050405020304" pitchFamily="18" charset="0"/>
              </a:rPr>
              <a:t>. Báo </a:t>
            </a:r>
            <a:r>
              <a:rPr lang="en-US" sz="2800" b="0" i="0" dirty="0" err="1">
                <a:solidFill>
                  <a:srgbClr val="FF0000"/>
                </a:solidFill>
                <a:effectLst/>
                <a:latin typeface="Times New Roman" panose="02020603050405020304" pitchFamily="18" charset="0"/>
                <a:cs typeface="Times New Roman" panose="02020603050405020304" pitchFamily="18" charset="0"/>
              </a:rPr>
              <a:t>cáo</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kết</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quả</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với</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thầy</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cô</a:t>
            </a:r>
            <a:r>
              <a:rPr lang="en-US" sz="2800" b="0" i="0" dirty="0">
                <a:solidFill>
                  <a:srgbClr val="FF0000"/>
                </a:solidFill>
                <a:effectLst/>
                <a:latin typeface="Times New Roman" panose="02020603050405020304" pitchFamily="18" charset="0"/>
                <a:cs typeface="Times New Roman" panose="02020603050405020304" pitchFamily="18" charset="0"/>
              </a:rPr>
              <a:t>.</a:t>
            </a:r>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3" name="Picture 8" descr="bluline[1]">
            <a:extLst>
              <a:ext uri="{FF2B5EF4-FFF2-40B4-BE49-F238E27FC236}">
                <a16:creationId xmlns:a16="http://schemas.microsoft.com/office/drawing/2014/main" id="{CF8C4D8E-12FA-0FF9-82AD-3D37FC075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luline[1]">
            <a:extLst>
              <a:ext uri="{FF2B5EF4-FFF2-40B4-BE49-F238E27FC236}">
                <a16:creationId xmlns:a16="http://schemas.microsoft.com/office/drawing/2014/main" id="{4541C48D-9682-A684-5E94-7FED16C0E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bluline[1]">
            <a:extLst>
              <a:ext uri="{FF2B5EF4-FFF2-40B4-BE49-F238E27FC236}">
                <a16:creationId xmlns:a16="http://schemas.microsoft.com/office/drawing/2014/main" id="{FF890C29-E1A2-DB5F-6570-B6C26966C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26" y="13390"/>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luline[1]">
            <a:extLst>
              <a:ext uri="{FF2B5EF4-FFF2-40B4-BE49-F238E27FC236}">
                <a16:creationId xmlns:a16="http://schemas.microsoft.com/office/drawing/2014/main" id="{8AB5DD09-A42D-C76D-53AD-88A9F17D9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25800" y="3305116"/>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3922703-850C-81F7-FCAC-0BC531605F96}"/>
              </a:ext>
            </a:extLst>
          </p:cNvPr>
          <p:cNvSpPr txBox="1"/>
          <p:nvPr/>
        </p:nvSpPr>
        <p:spPr>
          <a:xfrm>
            <a:off x="478771" y="2381567"/>
            <a:ext cx="11510658" cy="4401205"/>
          </a:xfrm>
          <a:prstGeom prst="rect">
            <a:avLst/>
          </a:prstGeom>
          <a:noFill/>
        </p:spPr>
        <p:txBody>
          <a:bodyPr wrap="square">
            <a:spAutoFit/>
          </a:bodyPr>
          <a:lstStyle/>
          <a:p>
            <a:pPr algn="just"/>
            <a:r>
              <a:rPr lang="vi-VN" sz="2700" dirty="0">
                <a:latin typeface="+mj-lt"/>
              </a:rPr>
              <a:t>- Bạn thích làm gì trong thời gian rảnh rỗi của mình?</a:t>
            </a:r>
          </a:p>
          <a:p>
            <a:pPr algn="just"/>
            <a:r>
              <a:rPr lang="vi-VN" sz="2700" dirty="0">
                <a:latin typeface="+mj-lt"/>
              </a:rPr>
              <a:t>- Trong các hoạt động nhóm, bạn thường đảm nhận vai trò gì?</a:t>
            </a:r>
          </a:p>
          <a:p>
            <a:pPr algn="just"/>
            <a:r>
              <a:rPr lang="vi-VN" sz="2700" dirty="0">
                <a:latin typeface="+mj-lt"/>
              </a:rPr>
              <a:t>- Bạn thích sáng tạo qua việc vẽ, hát, viết lách hoặc các hoạt động nghệ thuật khác không?</a:t>
            </a:r>
          </a:p>
          <a:p>
            <a:pPr algn="just"/>
            <a:r>
              <a:rPr lang="vi-VN" sz="2700" dirty="0">
                <a:latin typeface="+mj-lt"/>
              </a:rPr>
              <a:t>- Khi bạn đối mặt với một tình huống khó khăn, bạn thường làm gì đầu tiên?</a:t>
            </a:r>
          </a:p>
          <a:p>
            <a:pPr algn="just"/>
            <a:r>
              <a:rPr lang="vi-VN" sz="2700" dirty="0">
                <a:latin typeface="+mj-lt"/>
              </a:rPr>
              <a:t>- Bạn cảm thấy thoải mái khi làm việc một mình, hay bạn thích làm việc trong môi trường tập thể?</a:t>
            </a:r>
          </a:p>
          <a:p>
            <a:pPr algn="just"/>
            <a:r>
              <a:rPr lang="vi-VN" sz="2700" dirty="0">
                <a:latin typeface="+mj-lt"/>
              </a:rPr>
              <a:t>- Bạn có thích thử thách và làm việc theo nhóm trong môi trường cạnh tranh không?</a:t>
            </a:r>
          </a:p>
          <a:p>
            <a:pPr algn="just"/>
            <a:r>
              <a:rPr lang="vi-VN" sz="2700" dirty="0">
                <a:latin typeface="+mj-lt"/>
              </a:rPr>
              <a:t>- Bạn có thích làm việc với công cụ, máy móc hoặc vật liệu thô không?</a:t>
            </a:r>
            <a:endParaRPr lang="en-US" sz="2700" dirty="0">
              <a:latin typeface="+mj-lt"/>
            </a:endParaRPr>
          </a:p>
        </p:txBody>
      </p:sp>
    </p:spTree>
    <p:extLst>
      <p:ext uri="{BB962C8B-B14F-4D97-AF65-F5344CB8AC3E}">
        <p14:creationId xmlns:p14="http://schemas.microsoft.com/office/powerpoint/2010/main" val="352941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9"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62011" y="173367"/>
            <a:ext cx="2514600" cy="233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8"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47422" y="192852"/>
            <a:ext cx="2438400" cy="233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87497" y="184689"/>
            <a:ext cx="2119312" cy="233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descr="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28" y="84453"/>
            <a:ext cx="2438400" cy="233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0" name="Group 4"/>
          <p:cNvGrpSpPr>
            <a:grpSpLocks/>
          </p:cNvGrpSpPr>
          <p:nvPr/>
        </p:nvGrpSpPr>
        <p:grpSpPr bwMode="auto">
          <a:xfrm>
            <a:off x="0" y="61148"/>
            <a:ext cx="12192000" cy="6754519"/>
            <a:chOff x="0" y="0"/>
            <a:chExt cx="5760" cy="4320"/>
          </a:xfrm>
        </p:grpSpPr>
        <p:pic>
          <p:nvPicPr>
            <p:cNvPr id="31759" name="Picture 5" descr="bluli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6" descr="bluli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7" descr="bluli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099" y="2099"/>
              <a:ext cx="427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8" descr="bluli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87" y="2147"/>
              <a:ext cx="427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51" name="Picture 9" descr="hinh anh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1839" y="5235222"/>
            <a:ext cx="2087562" cy="13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WordArt 10"/>
          <p:cNvSpPr>
            <a:spLocks noChangeArrowheads="1" noChangeShapeType="1" noTextEdit="1"/>
          </p:cNvSpPr>
          <p:nvPr/>
        </p:nvSpPr>
        <p:spPr bwMode="auto">
          <a:xfrm>
            <a:off x="2107260" y="2375370"/>
            <a:ext cx="8058150" cy="5832593"/>
          </a:xfrm>
          <a:prstGeom prst="rect">
            <a:avLst/>
          </a:prstGeom>
        </p:spPr>
        <p:txBody>
          <a:bodyPr spcFirstLastPara="1" wrap="none" fromWordArt="1">
            <a:prstTxWarp prst="textArchUp">
              <a:avLst>
                <a:gd name="adj" fmla="val 10800000"/>
              </a:avLst>
            </a:prstTxWarp>
          </a:bodyPr>
          <a:lstStyle/>
          <a:p>
            <a:r>
              <a:rPr lang="en-US" sz="3556" b="1" kern="10">
                <a:ln w="25400">
                  <a:solidFill>
                    <a:srgbClr val="0000FF"/>
                  </a:solidFill>
                  <a:round/>
                  <a:headEnd/>
                  <a:tailEnd/>
                </a:ln>
                <a:solidFill>
                  <a:srgbClr val="FF00FF"/>
                </a:solidFill>
                <a:latin typeface=".VnArial" panose="020B7200000000000000" pitchFamily="34" charset="0"/>
              </a:rPr>
              <a:t>C</a:t>
            </a:r>
            <a:r>
              <a:rPr lang="en-US" sz="3556" b="1" kern="10">
                <a:ln w="25400">
                  <a:solidFill>
                    <a:srgbClr val="0000FF"/>
                  </a:solidFill>
                  <a:round/>
                  <a:headEnd/>
                  <a:tailEnd/>
                </a:ln>
                <a:solidFill>
                  <a:srgbClr val="FF00FF"/>
                </a:solidFill>
                <a:latin typeface="Times New Roman" panose="02020603050405020304" pitchFamily="18" charset="0"/>
                <a:cs typeface="Times New Roman" panose="02020603050405020304" pitchFamily="18" charset="0"/>
              </a:rPr>
              <a:t>HÚC QUÝ </a:t>
            </a:r>
            <a:r>
              <a:rPr lang="en-US" sz="3556" b="1" kern="10" dirty="0">
                <a:ln w="25400">
                  <a:solidFill>
                    <a:srgbClr val="0000FF"/>
                  </a:solidFill>
                  <a:round/>
                  <a:headEnd/>
                  <a:tailEnd/>
                </a:ln>
                <a:solidFill>
                  <a:srgbClr val="FF00FF"/>
                </a:solidFill>
                <a:latin typeface="Times New Roman" panose="02020603050405020304" pitchFamily="18" charset="0"/>
                <a:cs typeface="Times New Roman" panose="02020603050405020304" pitchFamily="18" charset="0"/>
              </a:rPr>
              <a:t>THẦY CÔ </a:t>
            </a:r>
            <a:r>
              <a:rPr lang="en-US" sz="3556" b="1" kern="10">
                <a:ln w="25400">
                  <a:solidFill>
                    <a:srgbClr val="0000FF"/>
                  </a:solidFill>
                  <a:round/>
                  <a:headEnd/>
                  <a:tailEnd/>
                </a:ln>
                <a:solidFill>
                  <a:srgbClr val="FF00FF"/>
                </a:solidFill>
                <a:latin typeface="Times New Roman" panose="02020603050405020304" pitchFamily="18" charset="0"/>
                <a:cs typeface="Times New Roman" panose="02020603050405020304" pitchFamily="18" charset="0"/>
              </a:rPr>
              <a:t>GIÁO SỨC </a:t>
            </a:r>
            <a:r>
              <a:rPr lang="en-US" sz="3556" b="1" kern="10" dirty="0">
                <a:ln w="25400">
                  <a:solidFill>
                    <a:srgbClr val="0000FF"/>
                  </a:solidFill>
                  <a:round/>
                  <a:headEnd/>
                  <a:tailEnd/>
                </a:ln>
                <a:solidFill>
                  <a:srgbClr val="FF00FF"/>
                </a:solidFill>
                <a:latin typeface="Times New Roman" panose="02020603050405020304" pitchFamily="18" charset="0"/>
                <a:cs typeface="Times New Roman" panose="02020603050405020304" pitchFamily="18" charset="0"/>
              </a:rPr>
              <a:t>KHỎE</a:t>
            </a:r>
            <a:endParaRPr lang="en-US" sz="3556" b="1" kern="10" dirty="0">
              <a:ln w="25400">
                <a:solidFill>
                  <a:srgbClr val="0000FF"/>
                </a:solidFill>
                <a:round/>
                <a:headEnd/>
                <a:tailEnd/>
              </a:ln>
              <a:solidFill>
                <a:srgbClr val="FF00FF"/>
              </a:solidFill>
              <a:latin typeface=".VnArial" panose="020B7200000000000000" pitchFamily="34" charset="0"/>
            </a:endParaRPr>
          </a:p>
        </p:txBody>
      </p:sp>
      <p:pic>
        <p:nvPicPr>
          <p:cNvPr id="31753" name="Picture 11" descr="buch00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73615" y="4709976"/>
            <a:ext cx="2160587" cy="195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 Box 13"/>
          <p:cNvSpPr txBox="1">
            <a:spLocks noChangeArrowheads="1"/>
          </p:cNvSpPr>
          <p:nvPr/>
        </p:nvSpPr>
        <p:spPr bwMode="auto">
          <a:xfrm>
            <a:off x="6553200" y="3278483"/>
            <a:ext cx="914400"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rgbClr val="2B166E"/>
                </a:solidFill>
                <a:latin typeface="Trebuchet MS" panose="020B0603020202020204" pitchFamily="34" charset="0"/>
                <a:cs typeface="Arial" panose="020B0604020202020204" pitchFamily="34" charset="0"/>
              </a:defRPr>
            </a:lvl1pPr>
            <a:lvl2pPr marL="742950" indent="-285750" eaLnBrk="0" hangingPunct="0">
              <a:defRPr sz="2200">
                <a:solidFill>
                  <a:srgbClr val="2B166E"/>
                </a:solidFill>
                <a:latin typeface="Trebuchet MS" panose="020B0603020202020204" pitchFamily="34" charset="0"/>
                <a:cs typeface="Arial" panose="020B0604020202020204" pitchFamily="34" charset="0"/>
              </a:defRPr>
            </a:lvl2pPr>
            <a:lvl3pPr marL="1143000" indent="-228600" eaLnBrk="0" hangingPunct="0">
              <a:defRPr sz="2200">
                <a:solidFill>
                  <a:srgbClr val="2B166E"/>
                </a:solidFill>
                <a:latin typeface="Trebuchet MS" panose="020B0603020202020204" pitchFamily="34" charset="0"/>
                <a:cs typeface="Arial" panose="020B0604020202020204" pitchFamily="34" charset="0"/>
              </a:defRPr>
            </a:lvl3pPr>
            <a:lvl4pPr marL="1600200" indent="-228600" eaLnBrk="0" hangingPunct="0">
              <a:defRPr sz="2200">
                <a:solidFill>
                  <a:srgbClr val="2B166E"/>
                </a:solidFill>
                <a:latin typeface="Trebuchet MS" panose="020B0603020202020204" pitchFamily="34" charset="0"/>
                <a:cs typeface="Arial" panose="020B0604020202020204" pitchFamily="34" charset="0"/>
              </a:defRPr>
            </a:lvl4pPr>
            <a:lvl5pPr marL="2057400" indent="-228600" eaLnBrk="0" hangingPunct="0">
              <a:defRPr sz="2200">
                <a:solidFill>
                  <a:srgbClr val="2B166E"/>
                </a:solidFill>
                <a:latin typeface="Trebuchet MS" panose="020B0603020202020204" pitchFamily="34" charset="0"/>
                <a:cs typeface="Arial" panose="020B0604020202020204" pitchFamily="34" charset="0"/>
              </a:defRPr>
            </a:lvl5pPr>
            <a:lvl6pPr marL="2514600" indent="-228600" algn="ctr" eaLnBrk="0" fontAlgn="base" hangingPunct="0">
              <a:spcBef>
                <a:spcPct val="0"/>
              </a:spcBef>
              <a:spcAft>
                <a:spcPct val="0"/>
              </a:spcAft>
              <a:defRPr sz="2200">
                <a:solidFill>
                  <a:srgbClr val="2B166E"/>
                </a:solidFill>
                <a:latin typeface="Trebuchet MS" panose="020B0603020202020204" pitchFamily="34" charset="0"/>
                <a:cs typeface="Arial" panose="020B0604020202020204" pitchFamily="34" charset="0"/>
              </a:defRPr>
            </a:lvl6pPr>
            <a:lvl7pPr marL="2971800" indent="-228600" algn="ctr" eaLnBrk="0" fontAlgn="base" hangingPunct="0">
              <a:spcBef>
                <a:spcPct val="0"/>
              </a:spcBef>
              <a:spcAft>
                <a:spcPct val="0"/>
              </a:spcAft>
              <a:defRPr sz="2200">
                <a:solidFill>
                  <a:srgbClr val="2B166E"/>
                </a:solidFill>
                <a:latin typeface="Trebuchet MS" panose="020B0603020202020204" pitchFamily="34" charset="0"/>
                <a:cs typeface="Arial" panose="020B0604020202020204" pitchFamily="34" charset="0"/>
              </a:defRPr>
            </a:lvl7pPr>
            <a:lvl8pPr marL="3429000" indent="-228600" algn="ctr" eaLnBrk="0" fontAlgn="base" hangingPunct="0">
              <a:spcBef>
                <a:spcPct val="0"/>
              </a:spcBef>
              <a:spcAft>
                <a:spcPct val="0"/>
              </a:spcAft>
              <a:defRPr sz="2200">
                <a:solidFill>
                  <a:srgbClr val="2B166E"/>
                </a:solidFill>
                <a:latin typeface="Trebuchet MS" panose="020B0603020202020204" pitchFamily="34" charset="0"/>
                <a:cs typeface="Arial" panose="020B0604020202020204" pitchFamily="34" charset="0"/>
              </a:defRPr>
            </a:lvl8pPr>
            <a:lvl9pPr marL="3886200" indent="-228600" algn="ctr" eaLnBrk="0" fontAlgn="base" hangingPunct="0">
              <a:spcBef>
                <a:spcPct val="0"/>
              </a:spcBef>
              <a:spcAft>
                <a:spcPct val="0"/>
              </a:spcAft>
              <a:defRPr sz="2200">
                <a:solidFill>
                  <a:srgbClr val="2B166E"/>
                </a:solidFill>
                <a:latin typeface="Trebuchet MS" panose="020B0603020202020204" pitchFamily="34" charset="0"/>
                <a:cs typeface="Arial" panose="020B0604020202020204" pitchFamily="34" charset="0"/>
              </a:defRPr>
            </a:lvl9pPr>
          </a:lstStyle>
          <a:p>
            <a:pPr algn="l">
              <a:spcBef>
                <a:spcPct val="50000"/>
              </a:spcBef>
            </a:pPr>
            <a:endParaRPr lang="en-GB" altLang="en-US" sz="1778">
              <a:solidFill>
                <a:schemeClr val="tx1"/>
              </a:solidFill>
              <a:latin typeface=".VnTime" panose="020B7200000000000000" pitchFamily="34" charset="0"/>
            </a:endParaRPr>
          </a:p>
        </p:txBody>
      </p:sp>
      <p:sp>
        <p:nvSpPr>
          <p:cNvPr id="31756" name="WordArt 15"/>
          <p:cNvSpPr>
            <a:spLocks noChangeArrowheads="1" noChangeShapeType="1" noTextEdit="1"/>
          </p:cNvSpPr>
          <p:nvPr/>
        </p:nvSpPr>
        <p:spPr bwMode="auto">
          <a:xfrm>
            <a:off x="2743200" y="4332113"/>
            <a:ext cx="6705600" cy="592667"/>
          </a:xfrm>
          <a:prstGeom prst="rect">
            <a:avLst/>
          </a:prstGeom>
        </p:spPr>
        <p:txBody>
          <a:bodyPr wrap="none" fromWordArt="1">
            <a:prstTxWarp prst="textPlain">
              <a:avLst>
                <a:gd name="adj" fmla="val 50000"/>
              </a:avLst>
            </a:prstTxWarp>
          </a:bodyPr>
          <a:lstStyle/>
          <a:p>
            <a:r>
              <a:rPr lang="pt-BR" sz="3556" b="1" kern="10">
                <a:ln w="19050">
                  <a:solidFill>
                    <a:srgbClr val="FF0000"/>
                  </a:solidFill>
                  <a:round/>
                  <a:headEnd/>
                  <a:tailEnd/>
                </a:ln>
                <a:solidFill>
                  <a:srgbClr val="0066CC"/>
                </a:solidFill>
                <a:effectLst>
                  <a:outerShdw dist="35921" dir="2700000" algn="ctr" rotWithShape="0">
                    <a:srgbClr val="990000"/>
                  </a:outerShdw>
                </a:effectLst>
                <a:latin typeface="Arial" panose="020B0604020202020204" pitchFamily="34" charset="0"/>
              </a:rPr>
              <a:t>Chúc các em học tốt</a:t>
            </a:r>
            <a:endParaRPr lang="en-US" sz="3556" b="1" kern="10">
              <a:ln w="19050">
                <a:solidFill>
                  <a:srgbClr val="FF0000"/>
                </a:solidFill>
                <a:round/>
                <a:headEnd/>
                <a:tailEnd/>
              </a:ln>
              <a:solidFill>
                <a:srgbClr val="0066CC"/>
              </a:solidFill>
              <a:effectLst>
                <a:outerShdw dist="35921" dir="2700000" algn="ctr" rotWithShape="0">
                  <a:srgbClr val="990000"/>
                </a:outerShdw>
              </a:effectLst>
              <a:latin typeface="Arial" panose="020B0604020202020204" pitchFamily="34" charset="0"/>
            </a:endParaRPr>
          </a:p>
        </p:txBody>
      </p:sp>
      <p:pic>
        <p:nvPicPr>
          <p:cNvPr id="31757" name="Picture 16" descr="hinh anh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5235222"/>
            <a:ext cx="1828800" cy="13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hoa">
            <a:extLst>
              <a:ext uri="{FF2B5EF4-FFF2-40B4-BE49-F238E27FC236}">
                <a16:creationId xmlns:a16="http://schemas.microsoft.com/office/drawing/2014/main" id="{FD336809-4F9A-79B8-107B-A72AC75B711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20779" y="247728"/>
            <a:ext cx="2396898" cy="233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220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E8B4C-FF16-3C9F-57B7-FBB9732215C4}"/>
            </a:ext>
          </a:extLst>
        </p:cNvPr>
        <p:cNvGrpSpPr/>
        <p:nvPr/>
      </p:nvGrpSpPr>
      <p:grpSpPr>
        <a:xfrm>
          <a:off x="0" y="0"/>
          <a:ext cx="0" cy="0"/>
          <a:chOff x="0" y="0"/>
          <a:chExt cx="0" cy="0"/>
        </a:xfrm>
      </p:grpSpPr>
      <p:sp>
        <p:nvSpPr>
          <p:cNvPr id="3074" name="Rectangle 29">
            <a:extLst>
              <a:ext uri="{FF2B5EF4-FFF2-40B4-BE49-F238E27FC236}">
                <a16:creationId xmlns:a16="http://schemas.microsoft.com/office/drawing/2014/main" id="{3BB14154-082B-244E-18F1-075483FC9566}"/>
              </a:ext>
            </a:extLst>
          </p:cNvPr>
          <p:cNvSpPr>
            <a:spLocks noChangeArrowheads="1"/>
          </p:cNvSpPr>
          <p:nvPr/>
        </p:nvSpPr>
        <p:spPr bwMode="auto">
          <a:xfrm>
            <a:off x="214184" y="236145"/>
            <a:ext cx="11844381"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pic>
        <p:nvPicPr>
          <p:cNvPr id="68" name="Picture 5" descr="bluline[1]">
            <a:extLst>
              <a:ext uri="{FF2B5EF4-FFF2-40B4-BE49-F238E27FC236}">
                <a16:creationId xmlns:a16="http://schemas.microsoft.com/office/drawing/2014/main" id="{6EF7DCA6-1AE5-9775-6273-49DDC41C4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0" y="6674820"/>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 descr="bluline[1]">
            <a:extLst>
              <a:ext uri="{FF2B5EF4-FFF2-40B4-BE49-F238E27FC236}">
                <a16:creationId xmlns:a16="http://schemas.microsoft.com/office/drawing/2014/main" id="{239663F8-81A9-B2CC-5BF1-1E4177F33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10" y="41906"/>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7" descr="bluline[1]">
            <a:extLst>
              <a:ext uri="{FF2B5EF4-FFF2-40B4-BE49-F238E27FC236}">
                <a16:creationId xmlns:a16="http://schemas.microsoft.com/office/drawing/2014/main" id="{DEEC4EEA-B27D-9C7D-9B9C-761708E34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57116" y="3333632"/>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8" descr="bluline[1]">
            <a:extLst>
              <a:ext uri="{FF2B5EF4-FFF2-40B4-BE49-F238E27FC236}">
                <a16:creationId xmlns:a16="http://schemas.microsoft.com/office/drawing/2014/main" id="{9FA9C027-1AEA-83E2-5640-8DF1323E6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731395" y="3375675"/>
            <a:ext cx="6671370" cy="15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5" descr="bluline[1]">
            <a:extLst>
              <a:ext uri="{FF2B5EF4-FFF2-40B4-BE49-F238E27FC236}">
                <a16:creationId xmlns:a16="http://schemas.microsoft.com/office/drawing/2014/main" id="{466147A8-81B9-0E00-1971-6FE5F7DB3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6" descr="bluline[1]">
            <a:extLst>
              <a:ext uri="{FF2B5EF4-FFF2-40B4-BE49-F238E27FC236}">
                <a16:creationId xmlns:a16="http://schemas.microsoft.com/office/drawing/2014/main" id="{E4AB861B-2C82-81E7-52B3-D81D2A9CD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26" y="55895"/>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 descr="bluline[1]">
            <a:extLst>
              <a:ext uri="{FF2B5EF4-FFF2-40B4-BE49-F238E27FC236}">
                <a16:creationId xmlns:a16="http://schemas.microsoft.com/office/drawing/2014/main" id="{6DB95D9F-94DB-A8FE-F753-226D3280B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25800" y="3347621"/>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ác cách lựa chọn nghề nghiệp trong ...">
            <a:extLst>
              <a:ext uri="{FF2B5EF4-FFF2-40B4-BE49-F238E27FC236}">
                <a16:creationId xmlns:a16="http://schemas.microsoft.com/office/drawing/2014/main" id="{9EC087EE-0F0A-C966-F842-E9D937553E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984" b="11465"/>
          <a:stretch/>
        </p:blipFill>
        <p:spPr bwMode="auto">
          <a:xfrm>
            <a:off x="1981118" y="2245714"/>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C2179C5-1A6B-C4A6-8958-C09E122719A7}"/>
              </a:ext>
            </a:extLst>
          </p:cNvPr>
          <p:cNvSpPr txBox="1">
            <a:spLocks/>
          </p:cNvSpPr>
          <p:nvPr/>
        </p:nvSpPr>
        <p:spPr>
          <a:xfrm>
            <a:off x="1898223" y="1052576"/>
            <a:ext cx="8332922" cy="11931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kern="100" dirty="0">
                <a:latin typeface="Times New Roman" panose="02020603050405020304" pitchFamily="18" charset="0"/>
                <a:ea typeface="Times New Roman" panose="02020603050405020304" pitchFamily="18" charset="0"/>
                <a:cs typeface="Times New Roman" panose="02020603050405020304" pitchFamily="18" charset="0"/>
              </a:rPr>
              <a:t>BÀI 4: QUY TRÌNH LỰA CHỌN NGHỀ NGHIỆP</a:t>
            </a:r>
            <a:endParaRPr lang="en-US" dirty="0"/>
          </a:p>
        </p:txBody>
      </p:sp>
    </p:spTree>
    <p:extLst>
      <p:ext uri="{BB962C8B-B14F-4D97-AF65-F5344CB8AC3E}">
        <p14:creationId xmlns:p14="http://schemas.microsoft.com/office/powerpoint/2010/main" val="189983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1">
          <a:extLst>
            <a:ext uri="{FF2B5EF4-FFF2-40B4-BE49-F238E27FC236}">
              <a16:creationId xmlns:a16="http://schemas.microsoft.com/office/drawing/2014/main" id="{79985DCB-C2CE-1EC2-1AED-335D90D7721D}"/>
            </a:ext>
          </a:extLst>
        </p:cNvPr>
        <p:cNvGrpSpPr/>
        <p:nvPr/>
      </p:nvGrpSpPr>
      <p:grpSpPr>
        <a:xfrm>
          <a:off x="0" y="0"/>
          <a:ext cx="0" cy="0"/>
          <a:chOff x="0" y="0"/>
          <a:chExt cx="0" cy="0"/>
        </a:xfrm>
      </p:grpSpPr>
      <p:sp>
        <p:nvSpPr>
          <p:cNvPr id="47" name="Google Shape;3233;p57">
            <a:extLst>
              <a:ext uri="{FF2B5EF4-FFF2-40B4-BE49-F238E27FC236}">
                <a16:creationId xmlns:a16="http://schemas.microsoft.com/office/drawing/2014/main" id="{368BC54B-BDD6-40F5-66F4-398F0644B823}"/>
              </a:ext>
            </a:extLst>
          </p:cNvPr>
          <p:cNvSpPr txBox="1">
            <a:spLocks noGrp="1"/>
          </p:cNvSpPr>
          <p:nvPr>
            <p:ph type="subTitle" idx="2"/>
          </p:nvPr>
        </p:nvSpPr>
        <p:spPr>
          <a:xfrm>
            <a:off x="4379954" y="3176011"/>
            <a:ext cx="3283140" cy="2445171"/>
          </a:xfrm>
          <a:prstGeom prst="rect">
            <a:avLst/>
          </a:prstGeom>
          <a:solidFill>
            <a:srgbClr val="FFFFFF">
              <a:alpha val="46430"/>
            </a:srgbClr>
          </a:solidFill>
        </p:spPr>
        <p:txBody>
          <a:bodyPr spcFirstLastPara="1" wrap="square" lIns="121900" tIns="121900" rIns="121900" bIns="121900" anchor="b" anchorCtr="0">
            <a:noAutofit/>
          </a:bodyPr>
          <a:lstStyle/>
          <a:p>
            <a:pPr marL="0" indent="0"/>
            <a:r>
              <a:rPr lang="en-US"/>
              <a:t> </a:t>
            </a:r>
            <a:endParaRPr/>
          </a:p>
        </p:txBody>
      </p:sp>
      <p:sp>
        <p:nvSpPr>
          <p:cNvPr id="48" name="Google Shape;3233;p57">
            <a:extLst>
              <a:ext uri="{FF2B5EF4-FFF2-40B4-BE49-F238E27FC236}">
                <a16:creationId xmlns:a16="http://schemas.microsoft.com/office/drawing/2014/main" id="{1961A302-AD00-5CC7-0839-1123B28FD526}"/>
              </a:ext>
            </a:extLst>
          </p:cNvPr>
          <p:cNvSpPr txBox="1">
            <a:spLocks noGrp="1"/>
          </p:cNvSpPr>
          <p:nvPr>
            <p:ph type="subTitle" idx="2"/>
          </p:nvPr>
        </p:nvSpPr>
        <p:spPr>
          <a:xfrm>
            <a:off x="7928454" y="3176011"/>
            <a:ext cx="3096276" cy="2445171"/>
          </a:xfrm>
          <a:prstGeom prst="rect">
            <a:avLst/>
          </a:prstGeom>
          <a:solidFill>
            <a:srgbClr val="FFFFFF">
              <a:alpha val="46430"/>
            </a:srgbClr>
          </a:solidFill>
        </p:spPr>
        <p:txBody>
          <a:bodyPr spcFirstLastPara="1" wrap="square" lIns="121900" tIns="121900" rIns="121900" bIns="121900" anchor="b" anchorCtr="0">
            <a:noAutofit/>
          </a:bodyPr>
          <a:lstStyle/>
          <a:p>
            <a:pPr marL="0" indent="0"/>
            <a:r>
              <a:rPr lang="en-US"/>
              <a:t> </a:t>
            </a:r>
            <a:endParaRPr/>
          </a:p>
        </p:txBody>
      </p:sp>
      <p:sp>
        <p:nvSpPr>
          <p:cNvPr id="3233" name="Google Shape;3233;p57">
            <a:extLst>
              <a:ext uri="{FF2B5EF4-FFF2-40B4-BE49-F238E27FC236}">
                <a16:creationId xmlns:a16="http://schemas.microsoft.com/office/drawing/2014/main" id="{69E28628-9C3C-E9A3-0C68-14254A2CB83D}"/>
              </a:ext>
            </a:extLst>
          </p:cNvPr>
          <p:cNvSpPr txBox="1">
            <a:spLocks noGrp="1"/>
          </p:cNvSpPr>
          <p:nvPr>
            <p:ph type="subTitle" idx="2"/>
          </p:nvPr>
        </p:nvSpPr>
        <p:spPr>
          <a:xfrm>
            <a:off x="970652" y="3168993"/>
            <a:ext cx="3143939" cy="2445171"/>
          </a:xfrm>
          <a:prstGeom prst="rect">
            <a:avLst/>
          </a:prstGeom>
          <a:solidFill>
            <a:srgbClr val="FFFFFF">
              <a:alpha val="46430"/>
            </a:srgbClr>
          </a:solidFill>
        </p:spPr>
        <p:txBody>
          <a:bodyPr spcFirstLastPara="1" wrap="square" lIns="121900" tIns="121900" rIns="121900" bIns="121900" anchor="b" anchorCtr="0">
            <a:noAutofit/>
          </a:bodyPr>
          <a:lstStyle/>
          <a:p>
            <a:pPr marL="0" indent="0"/>
            <a:r>
              <a:rPr lang="en-US"/>
              <a:t> </a:t>
            </a:r>
            <a:endParaRPr/>
          </a:p>
        </p:txBody>
      </p:sp>
      <p:sp>
        <p:nvSpPr>
          <p:cNvPr id="3242" name="Google Shape;3242;p57">
            <a:extLst>
              <a:ext uri="{FF2B5EF4-FFF2-40B4-BE49-F238E27FC236}">
                <a16:creationId xmlns:a16="http://schemas.microsoft.com/office/drawing/2014/main" id="{352C5B00-CEB6-1312-3AB3-6254A637D309}"/>
              </a:ext>
            </a:extLst>
          </p:cNvPr>
          <p:cNvSpPr/>
          <p:nvPr/>
        </p:nvSpPr>
        <p:spPr>
          <a:xfrm>
            <a:off x="1952110" y="1919335"/>
            <a:ext cx="1231004" cy="1018976"/>
          </a:xfrm>
          <a:custGeom>
            <a:avLst/>
            <a:gdLst/>
            <a:ahLst/>
            <a:cxnLst/>
            <a:rect l="l" t="t" r="r" b="b"/>
            <a:pathLst>
              <a:path w="26045" h="21559" extrusionOk="0">
                <a:moveTo>
                  <a:pt x="11896" y="1"/>
                </a:moveTo>
                <a:cubicBezTo>
                  <a:pt x="10317" y="1"/>
                  <a:pt x="8596" y="119"/>
                  <a:pt x="7135" y="661"/>
                </a:cubicBezTo>
                <a:cubicBezTo>
                  <a:pt x="5607" y="1228"/>
                  <a:pt x="4213" y="2139"/>
                  <a:pt x="3126" y="3324"/>
                </a:cubicBezTo>
                <a:cubicBezTo>
                  <a:pt x="891" y="5763"/>
                  <a:pt x="1" y="9274"/>
                  <a:pt x="729" y="12456"/>
                </a:cubicBezTo>
                <a:cubicBezTo>
                  <a:pt x="1458" y="15638"/>
                  <a:pt x="3757" y="18434"/>
                  <a:pt x="6764" y="19920"/>
                </a:cubicBezTo>
                <a:cubicBezTo>
                  <a:pt x="8908" y="20978"/>
                  <a:pt x="11340" y="21392"/>
                  <a:pt x="13751" y="21518"/>
                </a:cubicBezTo>
                <a:cubicBezTo>
                  <a:pt x="14216" y="21544"/>
                  <a:pt x="14682" y="21559"/>
                  <a:pt x="15148" y="21559"/>
                </a:cubicBezTo>
                <a:cubicBezTo>
                  <a:pt x="16320" y="21559"/>
                  <a:pt x="17491" y="21463"/>
                  <a:pt x="18629" y="21202"/>
                </a:cubicBezTo>
                <a:cubicBezTo>
                  <a:pt x="20220" y="20838"/>
                  <a:pt x="21755" y="20130"/>
                  <a:pt x="22904" y="19009"/>
                </a:cubicBezTo>
                <a:cubicBezTo>
                  <a:pt x="24054" y="17880"/>
                  <a:pt x="24776" y="16388"/>
                  <a:pt x="25154" y="14846"/>
                </a:cubicBezTo>
                <a:cubicBezTo>
                  <a:pt x="26044" y="11250"/>
                  <a:pt x="25098" y="7277"/>
                  <a:pt x="22666" y="4424"/>
                </a:cubicBezTo>
                <a:cubicBezTo>
                  <a:pt x="21292" y="2812"/>
                  <a:pt x="19435" y="1530"/>
                  <a:pt x="17396" y="843"/>
                </a:cubicBezTo>
                <a:cubicBezTo>
                  <a:pt x="15728" y="275"/>
                  <a:pt x="13947" y="23"/>
                  <a:pt x="12181" y="2"/>
                </a:cubicBezTo>
                <a:cubicBezTo>
                  <a:pt x="12087" y="1"/>
                  <a:pt x="11992" y="1"/>
                  <a:pt x="11896" y="1"/>
                </a:cubicBezTo>
                <a:close/>
              </a:path>
            </a:pathLst>
          </a:custGeom>
          <a:solidFill>
            <a:srgbClr val="DF5953"/>
          </a:solidFill>
          <a:ln>
            <a:noFill/>
          </a:ln>
        </p:spPr>
        <p:txBody>
          <a:bodyPr spcFirstLastPara="1" wrap="square" lIns="121900" tIns="121900" rIns="121900" bIns="121900" anchor="ctr" anchorCtr="0">
            <a:noAutofit/>
          </a:bodyPr>
          <a:lstStyle/>
          <a:p>
            <a:pPr algn="ctr" defTabSz="1219170">
              <a:buClr>
                <a:srgbClr val="000000"/>
              </a:buClr>
            </a:pPr>
            <a:r>
              <a:rPr lang="en-US" sz="3733" b="1" kern="0" dirty="0">
                <a:solidFill>
                  <a:srgbClr val="FFFFFF"/>
                </a:solidFill>
                <a:latin typeface="Times New Roman" panose="02020603050405020304" pitchFamily="18" charset="0"/>
                <a:cs typeface="Times New Roman" panose="02020603050405020304" pitchFamily="18" charset="0"/>
                <a:sym typeface="Arial"/>
              </a:rPr>
              <a:t>I</a:t>
            </a:r>
            <a:endParaRPr sz="3733" b="1" kern="0" dirty="0">
              <a:solidFill>
                <a:srgbClr val="FFFFFF"/>
              </a:solidFill>
              <a:latin typeface="Times New Roman" panose="02020603050405020304" pitchFamily="18" charset="0"/>
              <a:cs typeface="Times New Roman" panose="02020603050405020304" pitchFamily="18" charset="0"/>
              <a:sym typeface="Arial"/>
            </a:endParaRPr>
          </a:p>
        </p:txBody>
      </p:sp>
      <p:grpSp>
        <p:nvGrpSpPr>
          <p:cNvPr id="3254" name="Google Shape;3254;p57">
            <a:extLst>
              <a:ext uri="{FF2B5EF4-FFF2-40B4-BE49-F238E27FC236}">
                <a16:creationId xmlns:a16="http://schemas.microsoft.com/office/drawing/2014/main" id="{382E155B-8E50-4E6A-3D13-3826152DE4F4}"/>
              </a:ext>
            </a:extLst>
          </p:cNvPr>
          <p:cNvGrpSpPr/>
          <p:nvPr/>
        </p:nvGrpSpPr>
        <p:grpSpPr>
          <a:xfrm>
            <a:off x="9906788" y="-15"/>
            <a:ext cx="2465619" cy="1180995"/>
            <a:chOff x="2061061" y="3855393"/>
            <a:chExt cx="340229" cy="162986"/>
          </a:xfrm>
        </p:grpSpPr>
        <p:sp>
          <p:nvSpPr>
            <p:cNvPr id="3255" name="Google Shape;3255;p57">
              <a:extLst>
                <a:ext uri="{FF2B5EF4-FFF2-40B4-BE49-F238E27FC236}">
                  <a16:creationId xmlns:a16="http://schemas.microsoft.com/office/drawing/2014/main" id="{F5386AE1-43C9-B158-F73E-119A218C905A}"/>
                </a:ext>
              </a:extLst>
            </p:cNvPr>
            <p:cNvSpPr/>
            <p:nvPr/>
          </p:nvSpPr>
          <p:spPr>
            <a:xfrm>
              <a:off x="2090079" y="3933337"/>
              <a:ext cx="47713" cy="30290"/>
            </a:xfrm>
            <a:custGeom>
              <a:avLst/>
              <a:gdLst/>
              <a:ahLst/>
              <a:cxnLst/>
              <a:rect l="l" t="t" r="r" b="b"/>
              <a:pathLst>
                <a:path w="1613" h="1024" extrusionOk="0">
                  <a:moveTo>
                    <a:pt x="1" y="1"/>
                  </a:moveTo>
                  <a:lnTo>
                    <a:pt x="1" y="1024"/>
                  </a:lnTo>
                  <a:lnTo>
                    <a:pt x="1613" y="1024"/>
                  </a:lnTo>
                  <a:lnTo>
                    <a:pt x="1613" y="1"/>
                  </a:lnTo>
                  <a:close/>
                </a:path>
              </a:pathLst>
            </a:custGeom>
            <a:solidFill>
              <a:srgbClr val="E380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6" name="Google Shape;3256;p57">
              <a:extLst>
                <a:ext uri="{FF2B5EF4-FFF2-40B4-BE49-F238E27FC236}">
                  <a16:creationId xmlns:a16="http://schemas.microsoft.com/office/drawing/2014/main" id="{6E038507-B668-C77C-C6A8-68CB9C3CACC6}"/>
                </a:ext>
              </a:extLst>
            </p:cNvPr>
            <p:cNvSpPr/>
            <p:nvPr/>
          </p:nvSpPr>
          <p:spPr>
            <a:xfrm>
              <a:off x="2090079" y="3901006"/>
              <a:ext cx="47713" cy="13074"/>
            </a:xfrm>
            <a:custGeom>
              <a:avLst/>
              <a:gdLst/>
              <a:ahLst/>
              <a:cxnLst/>
              <a:rect l="l" t="t" r="r" b="b"/>
              <a:pathLst>
                <a:path w="1613" h="442" extrusionOk="0">
                  <a:moveTo>
                    <a:pt x="1" y="0"/>
                  </a:moveTo>
                  <a:lnTo>
                    <a:pt x="1" y="442"/>
                  </a:lnTo>
                  <a:lnTo>
                    <a:pt x="1613" y="442"/>
                  </a:lnTo>
                  <a:lnTo>
                    <a:pt x="1613" y="0"/>
                  </a:lnTo>
                  <a:close/>
                </a:path>
              </a:pathLst>
            </a:custGeom>
            <a:solidFill>
              <a:srgbClr val="E380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7" name="Google Shape;3257;p57">
              <a:extLst>
                <a:ext uri="{FF2B5EF4-FFF2-40B4-BE49-F238E27FC236}">
                  <a16:creationId xmlns:a16="http://schemas.microsoft.com/office/drawing/2014/main" id="{5133AA89-D25C-3E7C-651E-BADB0507B3C9}"/>
                </a:ext>
              </a:extLst>
            </p:cNvPr>
            <p:cNvSpPr/>
            <p:nvPr/>
          </p:nvSpPr>
          <p:spPr>
            <a:xfrm>
              <a:off x="2090079" y="3855393"/>
              <a:ext cx="47713" cy="26356"/>
            </a:xfrm>
            <a:custGeom>
              <a:avLst/>
              <a:gdLst/>
              <a:ahLst/>
              <a:cxnLst/>
              <a:rect l="l" t="t" r="r" b="b"/>
              <a:pathLst>
                <a:path w="1613" h="891" extrusionOk="0">
                  <a:moveTo>
                    <a:pt x="1" y="1"/>
                  </a:moveTo>
                  <a:lnTo>
                    <a:pt x="1" y="891"/>
                  </a:lnTo>
                  <a:lnTo>
                    <a:pt x="1613" y="891"/>
                  </a:lnTo>
                  <a:lnTo>
                    <a:pt x="1613" y="1"/>
                  </a:lnTo>
                  <a:close/>
                </a:path>
              </a:pathLst>
            </a:custGeom>
            <a:solidFill>
              <a:srgbClr val="E380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8" name="Google Shape;3258;p57">
              <a:extLst>
                <a:ext uri="{FF2B5EF4-FFF2-40B4-BE49-F238E27FC236}">
                  <a16:creationId xmlns:a16="http://schemas.microsoft.com/office/drawing/2014/main" id="{0FE47CC0-147C-F232-5D00-DE23D7E51538}"/>
                </a:ext>
              </a:extLst>
            </p:cNvPr>
            <p:cNvSpPr/>
            <p:nvPr/>
          </p:nvSpPr>
          <p:spPr>
            <a:xfrm>
              <a:off x="2061061" y="3963597"/>
              <a:ext cx="340229" cy="54782"/>
            </a:xfrm>
            <a:custGeom>
              <a:avLst/>
              <a:gdLst/>
              <a:ahLst/>
              <a:cxnLst/>
              <a:rect l="l" t="t" r="r" b="b"/>
              <a:pathLst>
                <a:path w="11502" h="1852" extrusionOk="0">
                  <a:moveTo>
                    <a:pt x="6995" y="569"/>
                  </a:moveTo>
                  <a:cubicBezTo>
                    <a:pt x="7191" y="569"/>
                    <a:pt x="7352" y="730"/>
                    <a:pt x="7352" y="926"/>
                  </a:cubicBezTo>
                  <a:cubicBezTo>
                    <a:pt x="7352" y="1129"/>
                    <a:pt x="7191" y="1283"/>
                    <a:pt x="6995" y="1283"/>
                  </a:cubicBezTo>
                  <a:cubicBezTo>
                    <a:pt x="6799" y="1283"/>
                    <a:pt x="6638" y="1122"/>
                    <a:pt x="6638" y="926"/>
                  </a:cubicBezTo>
                  <a:cubicBezTo>
                    <a:pt x="6638" y="730"/>
                    <a:pt x="6799" y="569"/>
                    <a:pt x="6995" y="569"/>
                  </a:cubicBezTo>
                  <a:close/>
                  <a:moveTo>
                    <a:pt x="8586" y="569"/>
                  </a:moveTo>
                  <a:cubicBezTo>
                    <a:pt x="8782" y="569"/>
                    <a:pt x="8943" y="730"/>
                    <a:pt x="8943" y="926"/>
                  </a:cubicBezTo>
                  <a:cubicBezTo>
                    <a:pt x="8943" y="1129"/>
                    <a:pt x="8782" y="1283"/>
                    <a:pt x="8586" y="1283"/>
                  </a:cubicBezTo>
                  <a:cubicBezTo>
                    <a:pt x="8383" y="1283"/>
                    <a:pt x="8229" y="1122"/>
                    <a:pt x="8229" y="926"/>
                  </a:cubicBezTo>
                  <a:cubicBezTo>
                    <a:pt x="8222" y="730"/>
                    <a:pt x="8390" y="569"/>
                    <a:pt x="8586" y="569"/>
                  </a:cubicBezTo>
                  <a:close/>
                  <a:moveTo>
                    <a:pt x="10415" y="323"/>
                  </a:moveTo>
                  <a:cubicBezTo>
                    <a:pt x="10752" y="323"/>
                    <a:pt x="11018" y="597"/>
                    <a:pt x="11018" y="926"/>
                  </a:cubicBezTo>
                  <a:cubicBezTo>
                    <a:pt x="11018" y="1262"/>
                    <a:pt x="10752" y="1529"/>
                    <a:pt x="10415" y="1529"/>
                  </a:cubicBezTo>
                  <a:cubicBezTo>
                    <a:pt x="10086" y="1529"/>
                    <a:pt x="9812" y="1262"/>
                    <a:pt x="9812" y="926"/>
                  </a:cubicBezTo>
                  <a:cubicBezTo>
                    <a:pt x="9812" y="597"/>
                    <a:pt x="10086" y="323"/>
                    <a:pt x="10415" y="323"/>
                  </a:cubicBezTo>
                  <a:close/>
                  <a:moveTo>
                    <a:pt x="919" y="1"/>
                  </a:moveTo>
                  <a:cubicBezTo>
                    <a:pt x="414" y="1"/>
                    <a:pt x="1" y="414"/>
                    <a:pt x="1" y="926"/>
                  </a:cubicBezTo>
                  <a:cubicBezTo>
                    <a:pt x="1" y="1438"/>
                    <a:pt x="414" y="1851"/>
                    <a:pt x="919" y="1851"/>
                  </a:cubicBezTo>
                  <a:lnTo>
                    <a:pt x="10583" y="1851"/>
                  </a:lnTo>
                  <a:cubicBezTo>
                    <a:pt x="11088" y="1851"/>
                    <a:pt x="11501" y="1438"/>
                    <a:pt x="11501" y="926"/>
                  </a:cubicBezTo>
                  <a:cubicBezTo>
                    <a:pt x="11501" y="414"/>
                    <a:pt x="11088" y="1"/>
                    <a:pt x="10583" y="1"/>
                  </a:cubicBez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9" name="Google Shape;3259;p57">
              <a:extLst>
                <a:ext uri="{FF2B5EF4-FFF2-40B4-BE49-F238E27FC236}">
                  <a16:creationId xmlns:a16="http://schemas.microsoft.com/office/drawing/2014/main" id="{C1D64DB6-6A43-8DC1-CCF2-A519A2D0644C}"/>
                </a:ext>
              </a:extLst>
            </p:cNvPr>
            <p:cNvSpPr/>
            <p:nvPr/>
          </p:nvSpPr>
          <p:spPr>
            <a:xfrm>
              <a:off x="2076413" y="3881720"/>
              <a:ext cx="74660" cy="19316"/>
            </a:xfrm>
            <a:custGeom>
              <a:avLst/>
              <a:gdLst/>
              <a:ahLst/>
              <a:cxnLst/>
              <a:rect l="l" t="t" r="r" b="b"/>
              <a:pathLst>
                <a:path w="2524" h="653" extrusionOk="0">
                  <a:moveTo>
                    <a:pt x="323" y="1"/>
                  </a:moveTo>
                  <a:cubicBezTo>
                    <a:pt x="147" y="1"/>
                    <a:pt x="0" y="148"/>
                    <a:pt x="0" y="330"/>
                  </a:cubicBezTo>
                  <a:cubicBezTo>
                    <a:pt x="0" y="505"/>
                    <a:pt x="147" y="652"/>
                    <a:pt x="323" y="652"/>
                  </a:cubicBezTo>
                  <a:lnTo>
                    <a:pt x="2194" y="652"/>
                  </a:lnTo>
                  <a:cubicBezTo>
                    <a:pt x="2376" y="652"/>
                    <a:pt x="2523" y="505"/>
                    <a:pt x="2523" y="330"/>
                  </a:cubicBezTo>
                  <a:cubicBezTo>
                    <a:pt x="2523" y="148"/>
                    <a:pt x="2376" y="1"/>
                    <a:pt x="2194" y="1"/>
                  </a:cubicBez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0" name="Google Shape;3260;p57">
              <a:extLst>
                <a:ext uri="{FF2B5EF4-FFF2-40B4-BE49-F238E27FC236}">
                  <a16:creationId xmlns:a16="http://schemas.microsoft.com/office/drawing/2014/main" id="{34E48EE4-0977-44FC-8163-68D8F75B2634}"/>
                </a:ext>
              </a:extLst>
            </p:cNvPr>
            <p:cNvSpPr/>
            <p:nvPr/>
          </p:nvSpPr>
          <p:spPr>
            <a:xfrm>
              <a:off x="2076413" y="3914051"/>
              <a:ext cx="74660" cy="19316"/>
            </a:xfrm>
            <a:custGeom>
              <a:avLst/>
              <a:gdLst/>
              <a:ahLst/>
              <a:cxnLst/>
              <a:rect l="l" t="t" r="r" b="b"/>
              <a:pathLst>
                <a:path w="2524" h="653" extrusionOk="0">
                  <a:moveTo>
                    <a:pt x="323" y="1"/>
                  </a:moveTo>
                  <a:cubicBezTo>
                    <a:pt x="147" y="1"/>
                    <a:pt x="0" y="148"/>
                    <a:pt x="0" y="330"/>
                  </a:cubicBezTo>
                  <a:cubicBezTo>
                    <a:pt x="0" y="513"/>
                    <a:pt x="147" y="653"/>
                    <a:pt x="323" y="653"/>
                  </a:cubicBezTo>
                  <a:lnTo>
                    <a:pt x="2194" y="653"/>
                  </a:lnTo>
                  <a:cubicBezTo>
                    <a:pt x="2376" y="653"/>
                    <a:pt x="2523" y="513"/>
                    <a:pt x="2523" y="330"/>
                  </a:cubicBezTo>
                  <a:cubicBezTo>
                    <a:pt x="2523" y="148"/>
                    <a:pt x="2376" y="1"/>
                    <a:pt x="2194" y="1"/>
                  </a:cubicBez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1" name="Google Shape;3261;p57">
              <a:extLst>
                <a:ext uri="{FF2B5EF4-FFF2-40B4-BE49-F238E27FC236}">
                  <a16:creationId xmlns:a16="http://schemas.microsoft.com/office/drawing/2014/main" id="{0C32B3A2-41B6-4834-5136-3EAA59091C56}"/>
                </a:ext>
              </a:extLst>
            </p:cNvPr>
            <p:cNvSpPr/>
            <p:nvPr/>
          </p:nvSpPr>
          <p:spPr>
            <a:xfrm>
              <a:off x="2351300" y="3973151"/>
              <a:ext cx="35673" cy="35673"/>
            </a:xfrm>
            <a:custGeom>
              <a:avLst/>
              <a:gdLst/>
              <a:ahLst/>
              <a:cxnLst/>
              <a:rect l="l" t="t" r="r" b="b"/>
              <a:pathLst>
                <a:path w="1206" h="1206" extrusionOk="0">
                  <a:moveTo>
                    <a:pt x="603" y="0"/>
                  </a:moveTo>
                  <a:cubicBezTo>
                    <a:pt x="274" y="0"/>
                    <a:pt x="0" y="274"/>
                    <a:pt x="0" y="603"/>
                  </a:cubicBezTo>
                  <a:cubicBezTo>
                    <a:pt x="0" y="939"/>
                    <a:pt x="274" y="1206"/>
                    <a:pt x="603" y="1206"/>
                  </a:cubicBezTo>
                  <a:cubicBezTo>
                    <a:pt x="940" y="1206"/>
                    <a:pt x="1206" y="939"/>
                    <a:pt x="1206" y="603"/>
                  </a:cubicBezTo>
                  <a:cubicBezTo>
                    <a:pt x="1206" y="274"/>
                    <a:pt x="940" y="0"/>
                    <a:pt x="60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2" name="Google Shape;3262;p57">
              <a:extLst>
                <a:ext uri="{FF2B5EF4-FFF2-40B4-BE49-F238E27FC236}">
                  <a16:creationId xmlns:a16="http://schemas.microsoft.com/office/drawing/2014/main" id="{9C5A84BD-63E7-470F-8687-DFED2B7D73ED}"/>
                </a:ext>
              </a:extLst>
            </p:cNvPr>
            <p:cNvSpPr/>
            <p:nvPr/>
          </p:nvSpPr>
          <p:spPr>
            <a:xfrm>
              <a:off x="2304239" y="3980399"/>
              <a:ext cx="21386" cy="21179"/>
            </a:xfrm>
            <a:custGeom>
              <a:avLst/>
              <a:gdLst/>
              <a:ahLst/>
              <a:cxnLst/>
              <a:rect l="l" t="t" r="r" b="b"/>
              <a:pathLst>
                <a:path w="723" h="716" extrusionOk="0">
                  <a:moveTo>
                    <a:pt x="365" y="1"/>
                  </a:moveTo>
                  <a:cubicBezTo>
                    <a:pt x="162" y="1"/>
                    <a:pt x="8" y="162"/>
                    <a:pt x="8" y="358"/>
                  </a:cubicBezTo>
                  <a:cubicBezTo>
                    <a:pt x="1" y="561"/>
                    <a:pt x="169" y="715"/>
                    <a:pt x="365" y="715"/>
                  </a:cubicBezTo>
                  <a:cubicBezTo>
                    <a:pt x="561" y="715"/>
                    <a:pt x="722" y="554"/>
                    <a:pt x="722" y="358"/>
                  </a:cubicBezTo>
                  <a:cubicBezTo>
                    <a:pt x="722" y="162"/>
                    <a:pt x="561" y="1"/>
                    <a:pt x="36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3" name="Google Shape;3263;p57">
              <a:extLst>
                <a:ext uri="{FF2B5EF4-FFF2-40B4-BE49-F238E27FC236}">
                  <a16:creationId xmlns:a16="http://schemas.microsoft.com/office/drawing/2014/main" id="{02DBEF1D-4837-FC51-2933-D8097D133FAE}"/>
                </a:ext>
              </a:extLst>
            </p:cNvPr>
            <p:cNvSpPr/>
            <p:nvPr/>
          </p:nvSpPr>
          <p:spPr>
            <a:xfrm>
              <a:off x="2257384" y="3980399"/>
              <a:ext cx="21179" cy="21179"/>
            </a:xfrm>
            <a:custGeom>
              <a:avLst/>
              <a:gdLst/>
              <a:ahLst/>
              <a:cxnLst/>
              <a:rect l="l" t="t" r="r" b="b"/>
              <a:pathLst>
                <a:path w="716" h="716" extrusionOk="0">
                  <a:moveTo>
                    <a:pt x="358" y="1"/>
                  </a:moveTo>
                  <a:cubicBezTo>
                    <a:pt x="162" y="1"/>
                    <a:pt x="1" y="162"/>
                    <a:pt x="1" y="358"/>
                  </a:cubicBezTo>
                  <a:cubicBezTo>
                    <a:pt x="1" y="561"/>
                    <a:pt x="162" y="715"/>
                    <a:pt x="358" y="715"/>
                  </a:cubicBezTo>
                  <a:cubicBezTo>
                    <a:pt x="554" y="715"/>
                    <a:pt x="715" y="554"/>
                    <a:pt x="715" y="358"/>
                  </a:cubicBezTo>
                  <a:cubicBezTo>
                    <a:pt x="715" y="162"/>
                    <a:pt x="554" y="1"/>
                    <a:pt x="35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3" name="TextBox 42">
            <a:extLst>
              <a:ext uri="{FF2B5EF4-FFF2-40B4-BE49-F238E27FC236}">
                <a16:creationId xmlns:a16="http://schemas.microsoft.com/office/drawing/2014/main" id="{1C444BAC-E832-D092-70E9-05A74EEBE177}"/>
              </a:ext>
            </a:extLst>
          </p:cNvPr>
          <p:cNvSpPr txBox="1"/>
          <p:nvPr/>
        </p:nvSpPr>
        <p:spPr>
          <a:xfrm>
            <a:off x="0" y="500505"/>
            <a:ext cx="12192001" cy="810543"/>
          </a:xfrm>
          <a:prstGeom prst="rect">
            <a:avLst/>
          </a:prstGeom>
          <a:noFill/>
        </p:spPr>
        <p:txBody>
          <a:bodyPr wrap="square" rtlCol="0">
            <a:spAutoFit/>
          </a:bodyPr>
          <a:lstStyle/>
          <a:p>
            <a:pPr algn="ctr" defTabSz="1219170">
              <a:buClr>
                <a:srgbClr val="000000"/>
              </a:buClr>
            </a:pPr>
            <a:r>
              <a:rPr lang="en-US" sz="4667" b="1" kern="0">
                <a:solidFill>
                  <a:srgbClr val="000000"/>
                </a:solidFill>
                <a:latin typeface="Times New Roman" panose="02020603050405020304" pitchFamily="18" charset="0"/>
                <a:cs typeface="Times New Roman" panose="02020603050405020304" pitchFamily="18" charset="0"/>
                <a:sym typeface="Arial"/>
              </a:rPr>
              <a:t>NỘI DUNG BÀI HỌC</a:t>
            </a:r>
          </a:p>
        </p:txBody>
      </p:sp>
      <p:sp>
        <p:nvSpPr>
          <p:cNvPr id="44" name="TextBox 43">
            <a:extLst>
              <a:ext uri="{FF2B5EF4-FFF2-40B4-BE49-F238E27FC236}">
                <a16:creationId xmlns:a16="http://schemas.microsoft.com/office/drawing/2014/main" id="{4745FA89-8798-8B93-F738-DE1403AC339A}"/>
              </a:ext>
            </a:extLst>
          </p:cNvPr>
          <p:cNvSpPr txBox="1"/>
          <p:nvPr/>
        </p:nvSpPr>
        <p:spPr>
          <a:xfrm>
            <a:off x="1058293" y="3406694"/>
            <a:ext cx="2968657" cy="1865704"/>
          </a:xfrm>
          <a:prstGeom prst="rect">
            <a:avLst/>
          </a:prstGeom>
          <a:noFill/>
        </p:spPr>
        <p:txBody>
          <a:bodyPr wrap="square" rtlCol="0">
            <a:spAutoFit/>
          </a:bodyPr>
          <a:lstStyle/>
          <a:p>
            <a:pPr algn="ctr" defTabSz="1219170">
              <a:lnSpc>
                <a:spcPct val="150000"/>
              </a:lnSpc>
              <a:buClr>
                <a:srgbClr val="000000"/>
              </a:buClr>
            </a:pPr>
            <a:r>
              <a:rPr lang="en-US" sz="2667" b="1" kern="0">
                <a:solidFill>
                  <a:srgbClr val="000000"/>
                </a:solidFill>
                <a:latin typeface="Times New Roman" panose="02020603050405020304" pitchFamily="18" charset="0"/>
                <a:cs typeface="Times New Roman" panose="02020603050405020304" pitchFamily="18" charset="0"/>
                <a:sym typeface="Arial"/>
              </a:rPr>
              <a:t>Một số lí</a:t>
            </a:r>
            <a:r>
              <a:rPr lang="vi-VN" sz="2667" b="1" kern="0">
                <a:solidFill>
                  <a:srgbClr val="000000"/>
                </a:solidFill>
                <a:latin typeface="Times New Roman" panose="02020603050405020304" pitchFamily="18" charset="0"/>
                <a:cs typeface="Times New Roman" panose="02020603050405020304" pitchFamily="18" charset="0"/>
                <a:sym typeface="Arial"/>
              </a:rPr>
              <a:t> thuyết cơ bản về lựa chọn nghề nghiệp </a:t>
            </a:r>
            <a:endParaRPr lang="en-US" sz="2667" b="1" kern="0">
              <a:solidFill>
                <a:srgbClr val="000000"/>
              </a:solidFill>
              <a:latin typeface="Times New Roman" panose="02020603050405020304" pitchFamily="18" charset="0"/>
              <a:cs typeface="Times New Roman" panose="02020603050405020304" pitchFamily="18" charset="0"/>
              <a:sym typeface="Arial"/>
            </a:endParaRPr>
          </a:p>
        </p:txBody>
      </p:sp>
      <p:sp>
        <p:nvSpPr>
          <p:cNvPr id="45" name="TextBox 44">
            <a:extLst>
              <a:ext uri="{FF2B5EF4-FFF2-40B4-BE49-F238E27FC236}">
                <a16:creationId xmlns:a16="http://schemas.microsoft.com/office/drawing/2014/main" id="{55B597D9-98FE-290E-51AA-ACF506706ADE}"/>
              </a:ext>
            </a:extLst>
          </p:cNvPr>
          <p:cNvSpPr txBox="1"/>
          <p:nvPr/>
        </p:nvSpPr>
        <p:spPr>
          <a:xfrm>
            <a:off x="4524560" y="3413712"/>
            <a:ext cx="3043904" cy="1865704"/>
          </a:xfrm>
          <a:prstGeom prst="rect">
            <a:avLst/>
          </a:prstGeom>
          <a:noFill/>
        </p:spPr>
        <p:txBody>
          <a:bodyPr wrap="square" rtlCol="0">
            <a:spAutoFit/>
          </a:bodyPr>
          <a:lstStyle/>
          <a:p>
            <a:pPr algn="ctr" defTabSz="1219170">
              <a:lnSpc>
                <a:spcPct val="150000"/>
              </a:lnSpc>
              <a:buClr>
                <a:srgbClr val="000000"/>
              </a:buClr>
            </a:pPr>
            <a:r>
              <a:rPr lang="en-US" sz="2667" b="1" kern="0">
                <a:solidFill>
                  <a:srgbClr val="000000"/>
                </a:solidFill>
                <a:latin typeface="Times New Roman" panose="02020603050405020304" pitchFamily="18" charset="0"/>
                <a:cs typeface="Times New Roman" panose="02020603050405020304" pitchFamily="18" charset="0"/>
                <a:sym typeface="Arial"/>
              </a:rPr>
              <a:t>Các bước trong quy trình </a:t>
            </a:r>
            <a:r>
              <a:rPr lang="vi-VN" sz="2667" b="1" kern="0">
                <a:solidFill>
                  <a:srgbClr val="000000"/>
                </a:solidFill>
                <a:latin typeface="Times New Roman" panose="02020603050405020304" pitchFamily="18" charset="0"/>
                <a:cs typeface="Times New Roman" panose="02020603050405020304" pitchFamily="18" charset="0"/>
                <a:sym typeface="Arial"/>
              </a:rPr>
              <a:t>lựa chọn nghề nghiệp </a:t>
            </a:r>
            <a:endParaRPr lang="en-US" sz="2667" b="1" kern="0">
              <a:solidFill>
                <a:srgbClr val="000000"/>
              </a:solidFill>
              <a:latin typeface="Times New Roman" panose="02020603050405020304" pitchFamily="18" charset="0"/>
              <a:cs typeface="Times New Roman" panose="02020603050405020304" pitchFamily="18" charset="0"/>
              <a:sym typeface="Arial"/>
            </a:endParaRPr>
          </a:p>
        </p:txBody>
      </p:sp>
      <p:sp>
        <p:nvSpPr>
          <p:cNvPr id="46" name="TextBox 45">
            <a:extLst>
              <a:ext uri="{FF2B5EF4-FFF2-40B4-BE49-F238E27FC236}">
                <a16:creationId xmlns:a16="http://schemas.microsoft.com/office/drawing/2014/main" id="{FF46A091-416D-91A9-503F-1587C6AD69A6}"/>
              </a:ext>
            </a:extLst>
          </p:cNvPr>
          <p:cNvSpPr txBox="1"/>
          <p:nvPr/>
        </p:nvSpPr>
        <p:spPr>
          <a:xfrm>
            <a:off x="8034742" y="3413711"/>
            <a:ext cx="2883697" cy="1865704"/>
          </a:xfrm>
          <a:prstGeom prst="rect">
            <a:avLst/>
          </a:prstGeom>
          <a:noFill/>
        </p:spPr>
        <p:txBody>
          <a:bodyPr wrap="square" rtlCol="0">
            <a:spAutoFit/>
          </a:bodyPr>
          <a:lstStyle/>
          <a:p>
            <a:pPr algn="ctr" defTabSz="1219170">
              <a:lnSpc>
                <a:spcPct val="150000"/>
              </a:lnSpc>
              <a:buClr>
                <a:srgbClr val="000000"/>
              </a:buClr>
            </a:pPr>
            <a:r>
              <a:rPr lang="vi-VN" sz="2667" b="1" kern="0">
                <a:solidFill>
                  <a:srgbClr val="000000"/>
                </a:solidFill>
                <a:latin typeface="Times New Roman" panose="02020603050405020304" pitchFamily="18" charset="0"/>
                <a:cs typeface="Times New Roman" panose="02020603050405020304" pitchFamily="18" charset="0"/>
                <a:sym typeface="Arial"/>
              </a:rPr>
              <a:t>Các yếu tố ảnh hưởng </a:t>
            </a:r>
            <a:r>
              <a:rPr lang="en-US" sz="2667" b="1" kern="0">
                <a:solidFill>
                  <a:srgbClr val="000000"/>
                </a:solidFill>
                <a:latin typeface="Times New Roman" panose="02020603050405020304" pitchFamily="18" charset="0"/>
                <a:cs typeface="Times New Roman" panose="02020603050405020304" pitchFamily="18" charset="0"/>
                <a:sym typeface="Arial"/>
              </a:rPr>
              <a:t>tới</a:t>
            </a:r>
            <a:r>
              <a:rPr lang="vi-VN" sz="2667" b="1" kern="0">
                <a:solidFill>
                  <a:srgbClr val="000000"/>
                </a:solidFill>
                <a:latin typeface="Times New Roman" panose="02020603050405020304" pitchFamily="18" charset="0"/>
                <a:cs typeface="Times New Roman" panose="02020603050405020304" pitchFamily="18" charset="0"/>
                <a:sym typeface="Arial"/>
              </a:rPr>
              <a:t> quyết định lựa chọn</a:t>
            </a:r>
            <a:endParaRPr lang="en-US" sz="2667" b="1" kern="0">
              <a:solidFill>
                <a:srgbClr val="000000"/>
              </a:solidFill>
              <a:latin typeface="Times New Roman" panose="02020603050405020304" pitchFamily="18" charset="0"/>
              <a:cs typeface="Times New Roman" panose="02020603050405020304" pitchFamily="18" charset="0"/>
              <a:sym typeface="Arial"/>
            </a:endParaRPr>
          </a:p>
        </p:txBody>
      </p:sp>
      <p:sp>
        <p:nvSpPr>
          <p:cNvPr id="52" name="Google Shape;3242;p57">
            <a:extLst>
              <a:ext uri="{FF2B5EF4-FFF2-40B4-BE49-F238E27FC236}">
                <a16:creationId xmlns:a16="http://schemas.microsoft.com/office/drawing/2014/main" id="{0B60FEE7-A218-7AD6-60AE-3967317FB511}"/>
              </a:ext>
            </a:extLst>
          </p:cNvPr>
          <p:cNvSpPr/>
          <p:nvPr/>
        </p:nvSpPr>
        <p:spPr>
          <a:xfrm>
            <a:off x="5431010" y="1919335"/>
            <a:ext cx="1231004" cy="1018976"/>
          </a:xfrm>
          <a:custGeom>
            <a:avLst/>
            <a:gdLst/>
            <a:ahLst/>
            <a:cxnLst/>
            <a:rect l="l" t="t" r="r" b="b"/>
            <a:pathLst>
              <a:path w="26045" h="21559" extrusionOk="0">
                <a:moveTo>
                  <a:pt x="11896" y="1"/>
                </a:moveTo>
                <a:cubicBezTo>
                  <a:pt x="10317" y="1"/>
                  <a:pt x="8596" y="119"/>
                  <a:pt x="7135" y="661"/>
                </a:cubicBezTo>
                <a:cubicBezTo>
                  <a:pt x="5607" y="1228"/>
                  <a:pt x="4213" y="2139"/>
                  <a:pt x="3126" y="3324"/>
                </a:cubicBezTo>
                <a:cubicBezTo>
                  <a:pt x="891" y="5763"/>
                  <a:pt x="1" y="9274"/>
                  <a:pt x="729" y="12456"/>
                </a:cubicBezTo>
                <a:cubicBezTo>
                  <a:pt x="1458" y="15638"/>
                  <a:pt x="3757" y="18434"/>
                  <a:pt x="6764" y="19920"/>
                </a:cubicBezTo>
                <a:cubicBezTo>
                  <a:pt x="8908" y="20978"/>
                  <a:pt x="11340" y="21392"/>
                  <a:pt x="13751" y="21518"/>
                </a:cubicBezTo>
                <a:cubicBezTo>
                  <a:pt x="14216" y="21544"/>
                  <a:pt x="14682" y="21559"/>
                  <a:pt x="15148" y="21559"/>
                </a:cubicBezTo>
                <a:cubicBezTo>
                  <a:pt x="16320" y="21559"/>
                  <a:pt x="17491" y="21463"/>
                  <a:pt x="18629" y="21202"/>
                </a:cubicBezTo>
                <a:cubicBezTo>
                  <a:pt x="20220" y="20838"/>
                  <a:pt x="21755" y="20130"/>
                  <a:pt x="22904" y="19009"/>
                </a:cubicBezTo>
                <a:cubicBezTo>
                  <a:pt x="24054" y="17880"/>
                  <a:pt x="24776" y="16388"/>
                  <a:pt x="25154" y="14846"/>
                </a:cubicBezTo>
                <a:cubicBezTo>
                  <a:pt x="26044" y="11250"/>
                  <a:pt x="25098" y="7277"/>
                  <a:pt x="22666" y="4424"/>
                </a:cubicBezTo>
                <a:cubicBezTo>
                  <a:pt x="21292" y="2812"/>
                  <a:pt x="19435" y="1530"/>
                  <a:pt x="17396" y="843"/>
                </a:cubicBezTo>
                <a:cubicBezTo>
                  <a:pt x="15728" y="275"/>
                  <a:pt x="13947" y="23"/>
                  <a:pt x="12181" y="2"/>
                </a:cubicBezTo>
                <a:cubicBezTo>
                  <a:pt x="12087" y="1"/>
                  <a:pt x="11992" y="1"/>
                  <a:pt x="11896" y="1"/>
                </a:cubicBezTo>
                <a:close/>
              </a:path>
            </a:pathLst>
          </a:custGeom>
          <a:solidFill>
            <a:srgbClr val="DF5953"/>
          </a:solidFill>
          <a:ln>
            <a:noFill/>
          </a:ln>
        </p:spPr>
        <p:txBody>
          <a:bodyPr spcFirstLastPara="1" wrap="square" lIns="121900" tIns="121900" rIns="121900" bIns="121900" anchor="ctr" anchorCtr="0">
            <a:noAutofit/>
          </a:bodyPr>
          <a:lstStyle/>
          <a:p>
            <a:pPr algn="ctr" defTabSz="1219170">
              <a:buClr>
                <a:srgbClr val="000000"/>
              </a:buClr>
            </a:pPr>
            <a:r>
              <a:rPr lang="en-US" sz="3733" b="1" kern="0">
                <a:solidFill>
                  <a:srgbClr val="FFFFFF"/>
                </a:solidFill>
                <a:latin typeface="Times New Roman" panose="02020603050405020304" pitchFamily="18" charset="0"/>
                <a:cs typeface="Times New Roman" panose="02020603050405020304" pitchFamily="18" charset="0"/>
                <a:sym typeface="Arial"/>
              </a:rPr>
              <a:t>II</a:t>
            </a:r>
            <a:endParaRPr sz="3733" b="1" kern="0">
              <a:solidFill>
                <a:srgbClr val="FFFFFF"/>
              </a:solidFill>
              <a:latin typeface="Times New Roman" panose="02020603050405020304" pitchFamily="18" charset="0"/>
              <a:cs typeface="Times New Roman" panose="02020603050405020304" pitchFamily="18" charset="0"/>
              <a:sym typeface="Arial"/>
            </a:endParaRPr>
          </a:p>
        </p:txBody>
      </p:sp>
      <p:sp>
        <p:nvSpPr>
          <p:cNvPr id="53" name="Google Shape;3242;p57">
            <a:extLst>
              <a:ext uri="{FF2B5EF4-FFF2-40B4-BE49-F238E27FC236}">
                <a16:creationId xmlns:a16="http://schemas.microsoft.com/office/drawing/2014/main" id="{05307203-FF1C-5FE6-8F22-0237A09465AE}"/>
              </a:ext>
            </a:extLst>
          </p:cNvPr>
          <p:cNvSpPr/>
          <p:nvPr/>
        </p:nvSpPr>
        <p:spPr>
          <a:xfrm>
            <a:off x="8886077" y="1919335"/>
            <a:ext cx="1231004" cy="1018976"/>
          </a:xfrm>
          <a:custGeom>
            <a:avLst/>
            <a:gdLst/>
            <a:ahLst/>
            <a:cxnLst/>
            <a:rect l="l" t="t" r="r" b="b"/>
            <a:pathLst>
              <a:path w="26045" h="21559" extrusionOk="0">
                <a:moveTo>
                  <a:pt x="11896" y="1"/>
                </a:moveTo>
                <a:cubicBezTo>
                  <a:pt x="10317" y="1"/>
                  <a:pt x="8596" y="119"/>
                  <a:pt x="7135" y="661"/>
                </a:cubicBezTo>
                <a:cubicBezTo>
                  <a:pt x="5607" y="1228"/>
                  <a:pt x="4213" y="2139"/>
                  <a:pt x="3126" y="3324"/>
                </a:cubicBezTo>
                <a:cubicBezTo>
                  <a:pt x="891" y="5763"/>
                  <a:pt x="1" y="9274"/>
                  <a:pt x="729" y="12456"/>
                </a:cubicBezTo>
                <a:cubicBezTo>
                  <a:pt x="1458" y="15638"/>
                  <a:pt x="3757" y="18434"/>
                  <a:pt x="6764" y="19920"/>
                </a:cubicBezTo>
                <a:cubicBezTo>
                  <a:pt x="8908" y="20978"/>
                  <a:pt x="11340" y="21392"/>
                  <a:pt x="13751" y="21518"/>
                </a:cubicBezTo>
                <a:cubicBezTo>
                  <a:pt x="14216" y="21544"/>
                  <a:pt x="14682" y="21559"/>
                  <a:pt x="15148" y="21559"/>
                </a:cubicBezTo>
                <a:cubicBezTo>
                  <a:pt x="16320" y="21559"/>
                  <a:pt x="17491" y="21463"/>
                  <a:pt x="18629" y="21202"/>
                </a:cubicBezTo>
                <a:cubicBezTo>
                  <a:pt x="20220" y="20838"/>
                  <a:pt x="21755" y="20130"/>
                  <a:pt x="22904" y="19009"/>
                </a:cubicBezTo>
                <a:cubicBezTo>
                  <a:pt x="24054" y="17880"/>
                  <a:pt x="24776" y="16388"/>
                  <a:pt x="25154" y="14846"/>
                </a:cubicBezTo>
                <a:cubicBezTo>
                  <a:pt x="26044" y="11250"/>
                  <a:pt x="25098" y="7277"/>
                  <a:pt x="22666" y="4424"/>
                </a:cubicBezTo>
                <a:cubicBezTo>
                  <a:pt x="21292" y="2812"/>
                  <a:pt x="19435" y="1530"/>
                  <a:pt x="17396" y="843"/>
                </a:cubicBezTo>
                <a:cubicBezTo>
                  <a:pt x="15728" y="275"/>
                  <a:pt x="13947" y="23"/>
                  <a:pt x="12181" y="2"/>
                </a:cubicBezTo>
                <a:cubicBezTo>
                  <a:pt x="12087" y="1"/>
                  <a:pt x="11992" y="1"/>
                  <a:pt x="11896" y="1"/>
                </a:cubicBezTo>
                <a:close/>
              </a:path>
            </a:pathLst>
          </a:custGeom>
          <a:solidFill>
            <a:srgbClr val="DF5953"/>
          </a:solidFill>
          <a:ln>
            <a:noFill/>
          </a:ln>
        </p:spPr>
        <p:txBody>
          <a:bodyPr spcFirstLastPara="1" wrap="square" lIns="121900" tIns="121900" rIns="121900" bIns="121900" anchor="ctr" anchorCtr="0">
            <a:noAutofit/>
          </a:bodyPr>
          <a:lstStyle/>
          <a:p>
            <a:pPr algn="ctr" defTabSz="1219170">
              <a:buClr>
                <a:srgbClr val="000000"/>
              </a:buClr>
            </a:pPr>
            <a:r>
              <a:rPr lang="en-US" sz="3733" b="1" kern="0">
                <a:solidFill>
                  <a:srgbClr val="FFFFFF"/>
                </a:solidFill>
                <a:latin typeface="Times New Roman" panose="02020603050405020304" pitchFamily="18" charset="0"/>
                <a:cs typeface="Times New Roman" panose="02020603050405020304" pitchFamily="18" charset="0"/>
                <a:sym typeface="Arial"/>
              </a:rPr>
              <a:t>III</a:t>
            </a:r>
            <a:endParaRPr sz="3733" b="1" kern="0">
              <a:solidFill>
                <a:srgbClr val="FFFFFF"/>
              </a:solidFill>
              <a:latin typeface="Times New Roman" panose="02020603050405020304" pitchFamily="18" charset="0"/>
              <a:cs typeface="Times New Roman" panose="02020603050405020304" pitchFamily="18" charset="0"/>
              <a:sym typeface="Arial"/>
            </a:endParaRPr>
          </a:p>
        </p:txBody>
      </p:sp>
      <p:pic>
        <p:nvPicPr>
          <p:cNvPr id="2" name="Picture 8" descr="bluline[1]">
            <a:extLst>
              <a:ext uri="{FF2B5EF4-FFF2-40B4-BE49-F238E27FC236}">
                <a16:creationId xmlns:a16="http://schemas.microsoft.com/office/drawing/2014/main" id="{A2F1C8A7-4A5A-4A63-955B-43AFDAD52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731395" y="3375675"/>
            <a:ext cx="6671370" cy="15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bluline[1]">
            <a:extLst>
              <a:ext uri="{FF2B5EF4-FFF2-40B4-BE49-F238E27FC236}">
                <a16:creationId xmlns:a16="http://schemas.microsoft.com/office/drawing/2014/main" id="{3AD26C7C-CD83-DD79-8457-FE12FE4C3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bluline[1]">
            <a:extLst>
              <a:ext uri="{FF2B5EF4-FFF2-40B4-BE49-F238E27FC236}">
                <a16:creationId xmlns:a16="http://schemas.microsoft.com/office/drawing/2014/main" id="{95AFD768-77A5-1B73-E350-A4F582EB0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26" y="55895"/>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luline[1]">
            <a:extLst>
              <a:ext uri="{FF2B5EF4-FFF2-40B4-BE49-F238E27FC236}">
                <a16:creationId xmlns:a16="http://schemas.microsoft.com/office/drawing/2014/main" id="{B982A47F-ED3B-3950-7D7F-1B2BB0E6B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25800" y="3347621"/>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04740"/>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92BE7-9FD1-5C4B-3F47-134D12783111}"/>
            </a:ext>
          </a:extLst>
        </p:cNvPr>
        <p:cNvGrpSpPr/>
        <p:nvPr/>
      </p:nvGrpSpPr>
      <p:grpSpPr>
        <a:xfrm>
          <a:off x="0" y="0"/>
          <a:ext cx="0" cy="0"/>
          <a:chOff x="0" y="0"/>
          <a:chExt cx="0" cy="0"/>
        </a:xfrm>
      </p:grpSpPr>
      <p:sp>
        <p:nvSpPr>
          <p:cNvPr id="13" name="Google Shape;453;p34">
            <a:extLst>
              <a:ext uri="{FF2B5EF4-FFF2-40B4-BE49-F238E27FC236}">
                <a16:creationId xmlns:a16="http://schemas.microsoft.com/office/drawing/2014/main" id="{36AE65FF-CE33-32BE-0616-BD5A80A2320F}"/>
              </a:ext>
            </a:extLst>
          </p:cNvPr>
          <p:cNvSpPr/>
          <p:nvPr/>
        </p:nvSpPr>
        <p:spPr>
          <a:xfrm flipH="1">
            <a:off x="1398163" y="1803066"/>
            <a:ext cx="9395675" cy="3862236"/>
          </a:xfrm>
          <a:custGeom>
            <a:avLst/>
            <a:gdLst/>
            <a:ahLst/>
            <a:cxnLst/>
            <a:rect l="l" t="t" r="r" b="b"/>
            <a:pathLst>
              <a:path w="25112" h="20507" extrusionOk="0">
                <a:moveTo>
                  <a:pt x="13361" y="0"/>
                </a:moveTo>
                <a:cubicBezTo>
                  <a:pt x="9371" y="0"/>
                  <a:pt x="5139" y="545"/>
                  <a:pt x="3414" y="1685"/>
                </a:cubicBezTo>
                <a:cubicBezTo>
                  <a:pt x="162" y="3843"/>
                  <a:pt x="0" y="15323"/>
                  <a:pt x="5993" y="19276"/>
                </a:cubicBezTo>
                <a:cubicBezTo>
                  <a:pt x="7320" y="20154"/>
                  <a:pt x="9251" y="20507"/>
                  <a:pt x="11347" y="20507"/>
                </a:cubicBezTo>
                <a:cubicBezTo>
                  <a:pt x="15858" y="20507"/>
                  <a:pt x="21125" y="18871"/>
                  <a:pt x="22743" y="17321"/>
                </a:cubicBezTo>
                <a:cubicBezTo>
                  <a:pt x="25112" y="15043"/>
                  <a:pt x="24257" y="2834"/>
                  <a:pt x="21355" y="1166"/>
                </a:cubicBezTo>
                <a:cubicBezTo>
                  <a:pt x="20020" y="400"/>
                  <a:pt x="16779" y="0"/>
                  <a:pt x="13361" y="0"/>
                </a:cubicBezTo>
                <a:close/>
              </a:path>
            </a:pathLst>
          </a:custGeom>
          <a:solidFill>
            <a:srgbClr val="FFFFFF">
              <a:alpha val="464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TextBox 85">
            <a:extLst>
              <a:ext uri="{FF2B5EF4-FFF2-40B4-BE49-F238E27FC236}">
                <a16:creationId xmlns:a16="http://schemas.microsoft.com/office/drawing/2014/main" id="{1881FBEA-00EE-211F-4FA6-640C62943151}"/>
              </a:ext>
            </a:extLst>
          </p:cNvPr>
          <p:cNvSpPr txBox="1"/>
          <p:nvPr/>
        </p:nvSpPr>
        <p:spPr>
          <a:xfrm>
            <a:off x="0" y="2607391"/>
            <a:ext cx="12192000" cy="2118016"/>
          </a:xfrm>
          <a:prstGeom prst="rect">
            <a:avLst/>
          </a:prstGeom>
          <a:noFill/>
        </p:spPr>
        <p:txBody>
          <a:bodyPr wrap="square" rtlCol="0">
            <a:spAutoFit/>
          </a:bodyPr>
          <a:lstStyle/>
          <a:p>
            <a:pPr marL="761981" indent="-761981" algn="ctr" defTabSz="1219170">
              <a:lnSpc>
                <a:spcPct val="150000"/>
              </a:lnSpc>
              <a:buClr>
                <a:srgbClr val="000000"/>
              </a:buClr>
              <a:buFont typeface="Arial"/>
              <a:buAutoNum type="romanUcPeriod"/>
            </a:pPr>
            <a:r>
              <a:rPr lang="vi-VN" sz="4667" b="1" kern="0" dirty="0">
                <a:solidFill>
                  <a:srgbClr val="000000"/>
                </a:solidFill>
                <a:latin typeface="Times New Roman" panose="02020603050405020304" pitchFamily="18" charset="0"/>
                <a:cs typeface="Times New Roman" panose="02020603050405020304" pitchFamily="18" charset="0"/>
                <a:sym typeface="Arial"/>
              </a:rPr>
              <a:t>Một số lí thuyết cơ bản về </a:t>
            </a:r>
            <a:endParaRPr lang="en-US" sz="4667" b="1" kern="0" dirty="0">
              <a:solidFill>
                <a:srgbClr val="000000"/>
              </a:solidFill>
              <a:latin typeface="Times New Roman" panose="02020603050405020304" pitchFamily="18" charset="0"/>
              <a:cs typeface="Times New Roman" panose="02020603050405020304" pitchFamily="18" charset="0"/>
              <a:sym typeface="Arial"/>
            </a:endParaRPr>
          </a:p>
          <a:p>
            <a:pPr algn="ctr" defTabSz="1219170">
              <a:lnSpc>
                <a:spcPct val="150000"/>
              </a:lnSpc>
              <a:buClr>
                <a:srgbClr val="000000"/>
              </a:buClr>
            </a:pPr>
            <a:r>
              <a:rPr lang="vi-VN" sz="4667" b="1" kern="0" dirty="0">
                <a:solidFill>
                  <a:srgbClr val="000000"/>
                </a:solidFill>
                <a:latin typeface="Times New Roman" panose="02020603050405020304" pitchFamily="18" charset="0"/>
                <a:cs typeface="Times New Roman" panose="02020603050405020304" pitchFamily="18" charset="0"/>
                <a:sym typeface="Arial"/>
              </a:rPr>
              <a:t>lựa chọn nghề nghiệp </a:t>
            </a:r>
          </a:p>
        </p:txBody>
      </p:sp>
      <p:grpSp>
        <p:nvGrpSpPr>
          <p:cNvPr id="87" name="Google Shape;1236;p42">
            <a:extLst>
              <a:ext uri="{FF2B5EF4-FFF2-40B4-BE49-F238E27FC236}">
                <a16:creationId xmlns:a16="http://schemas.microsoft.com/office/drawing/2014/main" id="{19B19E43-B731-4364-36D1-044CB9614B05}"/>
              </a:ext>
            </a:extLst>
          </p:cNvPr>
          <p:cNvGrpSpPr/>
          <p:nvPr/>
        </p:nvGrpSpPr>
        <p:grpSpPr>
          <a:xfrm>
            <a:off x="346974" y="-11"/>
            <a:ext cx="1632940" cy="2192459"/>
            <a:chOff x="2022696" y="2255796"/>
            <a:chExt cx="296510" cy="398117"/>
          </a:xfrm>
        </p:grpSpPr>
        <p:sp>
          <p:nvSpPr>
            <p:cNvPr id="88" name="Google Shape;1237;p42">
              <a:extLst>
                <a:ext uri="{FF2B5EF4-FFF2-40B4-BE49-F238E27FC236}">
                  <a16:creationId xmlns:a16="http://schemas.microsoft.com/office/drawing/2014/main" id="{1167A6F6-C95F-D25E-59B9-427D32516119}"/>
                </a:ext>
              </a:extLst>
            </p:cNvPr>
            <p:cNvSpPr/>
            <p:nvPr/>
          </p:nvSpPr>
          <p:spPr>
            <a:xfrm>
              <a:off x="2085731" y="2526956"/>
              <a:ext cx="71554" cy="126957"/>
            </a:xfrm>
            <a:custGeom>
              <a:avLst/>
              <a:gdLst/>
              <a:ahLst/>
              <a:cxnLst/>
              <a:rect l="l" t="t" r="r" b="b"/>
              <a:pathLst>
                <a:path w="2419" h="4292" extrusionOk="0">
                  <a:moveTo>
                    <a:pt x="1606" y="0"/>
                  </a:moveTo>
                  <a:lnTo>
                    <a:pt x="204" y="1185"/>
                  </a:lnTo>
                  <a:cubicBezTo>
                    <a:pt x="43" y="1318"/>
                    <a:pt x="1" y="1549"/>
                    <a:pt x="99" y="1731"/>
                  </a:cubicBezTo>
                  <a:lnTo>
                    <a:pt x="1395" y="4191"/>
                  </a:lnTo>
                  <a:cubicBezTo>
                    <a:pt x="1428" y="4256"/>
                    <a:pt x="1494" y="4292"/>
                    <a:pt x="1564" y="4292"/>
                  </a:cubicBezTo>
                  <a:cubicBezTo>
                    <a:pt x="1585" y="4292"/>
                    <a:pt x="1606" y="4289"/>
                    <a:pt x="1627" y="4282"/>
                  </a:cubicBezTo>
                  <a:lnTo>
                    <a:pt x="1886" y="4191"/>
                  </a:lnTo>
                  <a:cubicBezTo>
                    <a:pt x="1977" y="4156"/>
                    <a:pt x="2033" y="4051"/>
                    <a:pt x="1998" y="3960"/>
                  </a:cubicBezTo>
                  <a:lnTo>
                    <a:pt x="1451" y="2173"/>
                  </a:lnTo>
                  <a:cubicBezTo>
                    <a:pt x="1388" y="1970"/>
                    <a:pt x="1465" y="1752"/>
                    <a:pt x="1634" y="1633"/>
                  </a:cubicBezTo>
                  <a:lnTo>
                    <a:pt x="2418" y="1087"/>
                  </a:lnTo>
                  <a:cubicBezTo>
                    <a:pt x="1970" y="925"/>
                    <a:pt x="1634" y="505"/>
                    <a:pt x="1606" y="0"/>
                  </a:cubicBez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238;p42">
              <a:extLst>
                <a:ext uri="{FF2B5EF4-FFF2-40B4-BE49-F238E27FC236}">
                  <a16:creationId xmlns:a16="http://schemas.microsoft.com/office/drawing/2014/main" id="{C77E7847-19A7-0E74-D877-421B0D488602}"/>
                </a:ext>
              </a:extLst>
            </p:cNvPr>
            <p:cNvSpPr/>
            <p:nvPr/>
          </p:nvSpPr>
          <p:spPr>
            <a:xfrm>
              <a:off x="2181511" y="2527163"/>
              <a:ext cx="71554" cy="126750"/>
            </a:xfrm>
            <a:custGeom>
              <a:avLst/>
              <a:gdLst/>
              <a:ahLst/>
              <a:cxnLst/>
              <a:rect l="l" t="t" r="r" b="b"/>
              <a:pathLst>
                <a:path w="2419" h="4285" extrusionOk="0">
                  <a:moveTo>
                    <a:pt x="820" y="0"/>
                  </a:moveTo>
                  <a:cubicBezTo>
                    <a:pt x="785" y="505"/>
                    <a:pt x="456" y="925"/>
                    <a:pt x="0" y="1080"/>
                  </a:cubicBezTo>
                  <a:lnTo>
                    <a:pt x="778" y="1626"/>
                  </a:lnTo>
                  <a:cubicBezTo>
                    <a:pt x="954" y="1745"/>
                    <a:pt x="1024" y="1963"/>
                    <a:pt x="961" y="2166"/>
                  </a:cubicBezTo>
                  <a:lnTo>
                    <a:pt x="414" y="3953"/>
                  </a:lnTo>
                  <a:cubicBezTo>
                    <a:pt x="386" y="4044"/>
                    <a:pt x="435" y="4149"/>
                    <a:pt x="533" y="4184"/>
                  </a:cubicBezTo>
                  <a:lnTo>
                    <a:pt x="792" y="4275"/>
                  </a:lnTo>
                  <a:cubicBezTo>
                    <a:pt x="812" y="4282"/>
                    <a:pt x="832" y="4285"/>
                    <a:pt x="851" y="4285"/>
                  </a:cubicBezTo>
                  <a:cubicBezTo>
                    <a:pt x="918" y="4285"/>
                    <a:pt x="984" y="4249"/>
                    <a:pt x="1017" y="4184"/>
                  </a:cubicBezTo>
                  <a:lnTo>
                    <a:pt x="2320" y="1724"/>
                  </a:lnTo>
                  <a:cubicBezTo>
                    <a:pt x="2418" y="1542"/>
                    <a:pt x="2369" y="1311"/>
                    <a:pt x="2215" y="1178"/>
                  </a:cubicBezTo>
                  <a:lnTo>
                    <a:pt x="820" y="0"/>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239;p42">
              <a:extLst>
                <a:ext uri="{FF2B5EF4-FFF2-40B4-BE49-F238E27FC236}">
                  <a16:creationId xmlns:a16="http://schemas.microsoft.com/office/drawing/2014/main" id="{C34D51F0-E299-B381-EB1A-11A4B8F33CF5}"/>
                </a:ext>
              </a:extLst>
            </p:cNvPr>
            <p:cNvSpPr/>
            <p:nvPr/>
          </p:nvSpPr>
          <p:spPr>
            <a:xfrm>
              <a:off x="2148766" y="2407127"/>
              <a:ext cx="41471" cy="87912"/>
            </a:xfrm>
            <a:custGeom>
              <a:avLst/>
              <a:gdLst/>
              <a:ahLst/>
              <a:cxnLst/>
              <a:rect l="l" t="t" r="r" b="b"/>
              <a:pathLst>
                <a:path w="1402" h="2972" extrusionOk="0">
                  <a:moveTo>
                    <a:pt x="0" y="0"/>
                  </a:moveTo>
                  <a:lnTo>
                    <a:pt x="0" y="2972"/>
                  </a:lnTo>
                  <a:cubicBezTo>
                    <a:pt x="196" y="2832"/>
                    <a:pt x="442" y="2755"/>
                    <a:pt x="701" y="2755"/>
                  </a:cubicBezTo>
                  <a:cubicBezTo>
                    <a:pt x="960" y="2755"/>
                    <a:pt x="1206" y="2832"/>
                    <a:pt x="1402" y="2972"/>
                  </a:cubicBezTo>
                  <a:lnTo>
                    <a:pt x="1402" y="0"/>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240;p42">
              <a:extLst>
                <a:ext uri="{FF2B5EF4-FFF2-40B4-BE49-F238E27FC236}">
                  <a16:creationId xmlns:a16="http://schemas.microsoft.com/office/drawing/2014/main" id="{94D5222E-D4C2-C35A-1F7A-07128640E971}"/>
                </a:ext>
              </a:extLst>
            </p:cNvPr>
            <p:cNvSpPr/>
            <p:nvPr/>
          </p:nvSpPr>
          <p:spPr>
            <a:xfrm>
              <a:off x="2133207" y="2488590"/>
              <a:ext cx="72589" cy="72589"/>
            </a:xfrm>
            <a:custGeom>
              <a:avLst/>
              <a:gdLst/>
              <a:ahLst/>
              <a:cxnLst/>
              <a:rect l="l" t="t" r="r" b="b"/>
              <a:pathLst>
                <a:path w="2454" h="2454" extrusionOk="0">
                  <a:moveTo>
                    <a:pt x="768" y="349"/>
                  </a:moveTo>
                  <a:cubicBezTo>
                    <a:pt x="829" y="349"/>
                    <a:pt x="884" y="394"/>
                    <a:pt x="891" y="456"/>
                  </a:cubicBezTo>
                  <a:cubicBezTo>
                    <a:pt x="905" y="526"/>
                    <a:pt x="856" y="596"/>
                    <a:pt x="785" y="610"/>
                  </a:cubicBezTo>
                  <a:cubicBezTo>
                    <a:pt x="687" y="624"/>
                    <a:pt x="582" y="716"/>
                    <a:pt x="512" y="849"/>
                  </a:cubicBezTo>
                  <a:cubicBezTo>
                    <a:pt x="407" y="1038"/>
                    <a:pt x="393" y="1262"/>
                    <a:pt x="470" y="1437"/>
                  </a:cubicBezTo>
                  <a:cubicBezTo>
                    <a:pt x="505" y="1507"/>
                    <a:pt x="470" y="1585"/>
                    <a:pt x="407" y="1613"/>
                  </a:cubicBezTo>
                  <a:cubicBezTo>
                    <a:pt x="386" y="1620"/>
                    <a:pt x="372" y="1627"/>
                    <a:pt x="351" y="1627"/>
                  </a:cubicBezTo>
                  <a:cubicBezTo>
                    <a:pt x="302" y="1627"/>
                    <a:pt x="253" y="1592"/>
                    <a:pt x="232" y="1543"/>
                  </a:cubicBezTo>
                  <a:cubicBezTo>
                    <a:pt x="120" y="1290"/>
                    <a:pt x="141" y="982"/>
                    <a:pt x="281" y="723"/>
                  </a:cubicBezTo>
                  <a:cubicBezTo>
                    <a:pt x="393" y="519"/>
                    <a:pt x="561" y="379"/>
                    <a:pt x="743" y="351"/>
                  </a:cubicBezTo>
                  <a:cubicBezTo>
                    <a:pt x="752" y="349"/>
                    <a:pt x="760" y="349"/>
                    <a:pt x="768" y="349"/>
                  </a:cubicBezTo>
                  <a:close/>
                  <a:moveTo>
                    <a:pt x="1227" y="673"/>
                  </a:moveTo>
                  <a:cubicBezTo>
                    <a:pt x="1535" y="673"/>
                    <a:pt x="1781" y="919"/>
                    <a:pt x="1781" y="1227"/>
                  </a:cubicBezTo>
                  <a:cubicBezTo>
                    <a:pt x="1781" y="1535"/>
                    <a:pt x="1535" y="1781"/>
                    <a:pt x="1227" y="1781"/>
                  </a:cubicBezTo>
                  <a:cubicBezTo>
                    <a:pt x="926" y="1781"/>
                    <a:pt x="673" y="1528"/>
                    <a:pt x="673" y="1227"/>
                  </a:cubicBezTo>
                  <a:cubicBezTo>
                    <a:pt x="673" y="919"/>
                    <a:pt x="926" y="673"/>
                    <a:pt x="1227" y="673"/>
                  </a:cubicBezTo>
                  <a:close/>
                  <a:moveTo>
                    <a:pt x="1227" y="1"/>
                  </a:moveTo>
                  <a:cubicBezTo>
                    <a:pt x="968" y="1"/>
                    <a:pt x="722" y="78"/>
                    <a:pt x="526" y="218"/>
                  </a:cubicBezTo>
                  <a:cubicBezTo>
                    <a:pt x="204" y="442"/>
                    <a:pt x="1" y="807"/>
                    <a:pt x="1" y="1227"/>
                  </a:cubicBezTo>
                  <a:cubicBezTo>
                    <a:pt x="1" y="1248"/>
                    <a:pt x="1" y="1276"/>
                    <a:pt x="1" y="1297"/>
                  </a:cubicBezTo>
                  <a:cubicBezTo>
                    <a:pt x="29" y="1802"/>
                    <a:pt x="358" y="2222"/>
                    <a:pt x="821" y="2384"/>
                  </a:cubicBezTo>
                  <a:cubicBezTo>
                    <a:pt x="947" y="2433"/>
                    <a:pt x="1080" y="2454"/>
                    <a:pt x="1227" y="2454"/>
                  </a:cubicBezTo>
                  <a:cubicBezTo>
                    <a:pt x="1367" y="2454"/>
                    <a:pt x="1500" y="2433"/>
                    <a:pt x="1626" y="2384"/>
                  </a:cubicBezTo>
                  <a:cubicBezTo>
                    <a:pt x="2089" y="2229"/>
                    <a:pt x="2418" y="1809"/>
                    <a:pt x="2453" y="1304"/>
                  </a:cubicBezTo>
                  <a:cubicBezTo>
                    <a:pt x="2453" y="1276"/>
                    <a:pt x="2453" y="1255"/>
                    <a:pt x="2453" y="1227"/>
                  </a:cubicBezTo>
                  <a:cubicBezTo>
                    <a:pt x="2453" y="807"/>
                    <a:pt x="2243" y="442"/>
                    <a:pt x="1928" y="218"/>
                  </a:cubicBezTo>
                  <a:cubicBezTo>
                    <a:pt x="1732" y="78"/>
                    <a:pt x="1486" y="1"/>
                    <a:pt x="1227" y="1"/>
                  </a:cubicBezTo>
                  <a:close/>
                </a:path>
              </a:pathLst>
            </a:custGeom>
            <a:solidFill>
              <a:srgbClr val="8AB1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241;p42">
              <a:extLst>
                <a:ext uri="{FF2B5EF4-FFF2-40B4-BE49-F238E27FC236}">
                  <a16:creationId xmlns:a16="http://schemas.microsoft.com/office/drawing/2014/main" id="{33A97A01-3082-FCB0-0D91-1E97286BD416}"/>
                </a:ext>
              </a:extLst>
            </p:cNvPr>
            <p:cNvSpPr/>
            <p:nvPr/>
          </p:nvSpPr>
          <p:spPr>
            <a:xfrm>
              <a:off x="2153114" y="2508498"/>
              <a:ext cx="32775" cy="32775"/>
            </a:xfrm>
            <a:custGeom>
              <a:avLst/>
              <a:gdLst/>
              <a:ahLst/>
              <a:cxnLst/>
              <a:rect l="l" t="t" r="r" b="b"/>
              <a:pathLst>
                <a:path w="1108" h="1108" extrusionOk="0">
                  <a:moveTo>
                    <a:pt x="554" y="0"/>
                  </a:moveTo>
                  <a:cubicBezTo>
                    <a:pt x="246" y="0"/>
                    <a:pt x="0" y="246"/>
                    <a:pt x="0" y="554"/>
                  </a:cubicBezTo>
                  <a:cubicBezTo>
                    <a:pt x="0" y="862"/>
                    <a:pt x="246" y="1108"/>
                    <a:pt x="554" y="1108"/>
                  </a:cubicBezTo>
                  <a:cubicBezTo>
                    <a:pt x="862" y="1108"/>
                    <a:pt x="1108" y="855"/>
                    <a:pt x="1108" y="554"/>
                  </a:cubicBezTo>
                  <a:cubicBezTo>
                    <a:pt x="1108" y="246"/>
                    <a:pt x="862" y="0"/>
                    <a:pt x="554" y="0"/>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242;p42">
              <a:extLst>
                <a:ext uri="{FF2B5EF4-FFF2-40B4-BE49-F238E27FC236}">
                  <a16:creationId xmlns:a16="http://schemas.microsoft.com/office/drawing/2014/main" id="{27E83B3B-03DE-74FA-3CD0-1A41D932B6FE}"/>
                </a:ext>
              </a:extLst>
            </p:cNvPr>
            <p:cNvSpPr/>
            <p:nvPr/>
          </p:nvSpPr>
          <p:spPr>
            <a:xfrm>
              <a:off x="2136727" y="2498884"/>
              <a:ext cx="23250" cy="37626"/>
            </a:xfrm>
            <a:custGeom>
              <a:avLst/>
              <a:gdLst/>
              <a:ahLst/>
              <a:cxnLst/>
              <a:rect l="l" t="t" r="r" b="b"/>
              <a:pathLst>
                <a:path w="786" h="1272" extrusionOk="0">
                  <a:moveTo>
                    <a:pt x="649" y="1"/>
                  </a:moveTo>
                  <a:cubicBezTo>
                    <a:pt x="641" y="1"/>
                    <a:pt x="633" y="1"/>
                    <a:pt x="624" y="3"/>
                  </a:cubicBezTo>
                  <a:cubicBezTo>
                    <a:pt x="449" y="31"/>
                    <a:pt x="274" y="164"/>
                    <a:pt x="162" y="375"/>
                  </a:cubicBezTo>
                  <a:cubicBezTo>
                    <a:pt x="22" y="634"/>
                    <a:pt x="1" y="942"/>
                    <a:pt x="113" y="1195"/>
                  </a:cubicBezTo>
                  <a:cubicBezTo>
                    <a:pt x="134" y="1244"/>
                    <a:pt x="183" y="1272"/>
                    <a:pt x="232" y="1272"/>
                  </a:cubicBezTo>
                  <a:cubicBezTo>
                    <a:pt x="253" y="1272"/>
                    <a:pt x="274" y="1272"/>
                    <a:pt x="288" y="1265"/>
                  </a:cubicBezTo>
                  <a:cubicBezTo>
                    <a:pt x="351" y="1237"/>
                    <a:pt x="386" y="1152"/>
                    <a:pt x="351" y="1089"/>
                  </a:cubicBezTo>
                  <a:cubicBezTo>
                    <a:pt x="274" y="914"/>
                    <a:pt x="288" y="690"/>
                    <a:pt x="393" y="501"/>
                  </a:cubicBezTo>
                  <a:cubicBezTo>
                    <a:pt x="463" y="368"/>
                    <a:pt x="568" y="276"/>
                    <a:pt x="666" y="262"/>
                  </a:cubicBezTo>
                  <a:cubicBezTo>
                    <a:pt x="737" y="248"/>
                    <a:pt x="786" y="178"/>
                    <a:pt x="772" y="108"/>
                  </a:cubicBezTo>
                  <a:cubicBezTo>
                    <a:pt x="765" y="46"/>
                    <a:pt x="710" y="1"/>
                    <a:pt x="649" y="1"/>
                  </a:cubicBezTo>
                  <a:close/>
                </a:path>
              </a:pathLst>
            </a:custGeom>
            <a:solidFill>
              <a:srgbClr val="8AB1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243;p42">
              <a:extLst>
                <a:ext uri="{FF2B5EF4-FFF2-40B4-BE49-F238E27FC236}">
                  <a16:creationId xmlns:a16="http://schemas.microsoft.com/office/drawing/2014/main" id="{047AACA2-CC79-6D4C-E0E4-3410B0E70199}"/>
                </a:ext>
              </a:extLst>
            </p:cNvPr>
            <p:cNvSpPr/>
            <p:nvPr/>
          </p:nvSpPr>
          <p:spPr>
            <a:xfrm>
              <a:off x="2136727" y="2498884"/>
              <a:ext cx="23250" cy="37626"/>
            </a:xfrm>
            <a:custGeom>
              <a:avLst/>
              <a:gdLst/>
              <a:ahLst/>
              <a:cxnLst/>
              <a:rect l="l" t="t" r="r" b="b"/>
              <a:pathLst>
                <a:path w="786" h="1272" extrusionOk="0">
                  <a:moveTo>
                    <a:pt x="649" y="1"/>
                  </a:moveTo>
                  <a:cubicBezTo>
                    <a:pt x="641" y="1"/>
                    <a:pt x="633" y="1"/>
                    <a:pt x="624" y="3"/>
                  </a:cubicBezTo>
                  <a:cubicBezTo>
                    <a:pt x="449" y="31"/>
                    <a:pt x="274" y="164"/>
                    <a:pt x="162" y="375"/>
                  </a:cubicBezTo>
                  <a:cubicBezTo>
                    <a:pt x="22" y="634"/>
                    <a:pt x="1" y="942"/>
                    <a:pt x="113" y="1195"/>
                  </a:cubicBezTo>
                  <a:cubicBezTo>
                    <a:pt x="134" y="1244"/>
                    <a:pt x="183" y="1272"/>
                    <a:pt x="232" y="1272"/>
                  </a:cubicBezTo>
                  <a:cubicBezTo>
                    <a:pt x="253" y="1272"/>
                    <a:pt x="274" y="1272"/>
                    <a:pt x="288" y="1265"/>
                  </a:cubicBezTo>
                  <a:cubicBezTo>
                    <a:pt x="351" y="1237"/>
                    <a:pt x="386" y="1152"/>
                    <a:pt x="351" y="1089"/>
                  </a:cubicBezTo>
                  <a:cubicBezTo>
                    <a:pt x="274" y="914"/>
                    <a:pt x="288" y="690"/>
                    <a:pt x="393" y="501"/>
                  </a:cubicBezTo>
                  <a:cubicBezTo>
                    <a:pt x="463" y="368"/>
                    <a:pt x="568" y="276"/>
                    <a:pt x="666" y="262"/>
                  </a:cubicBezTo>
                  <a:cubicBezTo>
                    <a:pt x="737" y="248"/>
                    <a:pt x="786" y="178"/>
                    <a:pt x="772" y="108"/>
                  </a:cubicBezTo>
                  <a:cubicBezTo>
                    <a:pt x="765" y="46"/>
                    <a:pt x="710" y="1"/>
                    <a:pt x="64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244;p42">
              <a:extLst>
                <a:ext uri="{FF2B5EF4-FFF2-40B4-BE49-F238E27FC236}">
                  <a16:creationId xmlns:a16="http://schemas.microsoft.com/office/drawing/2014/main" id="{98564D22-5966-8985-8D66-A3844C2D1C02}"/>
                </a:ext>
              </a:extLst>
            </p:cNvPr>
            <p:cNvSpPr/>
            <p:nvPr/>
          </p:nvSpPr>
          <p:spPr>
            <a:xfrm>
              <a:off x="2113714" y="2384114"/>
              <a:ext cx="112611" cy="23043"/>
            </a:xfrm>
            <a:custGeom>
              <a:avLst/>
              <a:gdLst/>
              <a:ahLst/>
              <a:cxnLst/>
              <a:rect l="l" t="t" r="r" b="b"/>
              <a:pathLst>
                <a:path w="3807" h="779" extrusionOk="0">
                  <a:moveTo>
                    <a:pt x="1" y="0"/>
                  </a:moveTo>
                  <a:lnTo>
                    <a:pt x="1" y="540"/>
                  </a:lnTo>
                  <a:cubicBezTo>
                    <a:pt x="1" y="673"/>
                    <a:pt x="113" y="778"/>
                    <a:pt x="246" y="778"/>
                  </a:cubicBezTo>
                  <a:lnTo>
                    <a:pt x="3568" y="778"/>
                  </a:lnTo>
                  <a:cubicBezTo>
                    <a:pt x="3701" y="778"/>
                    <a:pt x="3806" y="673"/>
                    <a:pt x="3806" y="540"/>
                  </a:cubicBezTo>
                  <a:lnTo>
                    <a:pt x="3806" y="0"/>
                  </a:lnTo>
                  <a:lnTo>
                    <a:pt x="3617" y="0"/>
                  </a:lnTo>
                  <a:lnTo>
                    <a:pt x="3617" y="596"/>
                  </a:lnTo>
                  <a:lnTo>
                    <a:pt x="3603" y="596"/>
                  </a:lnTo>
                  <a:cubicBezTo>
                    <a:pt x="3603" y="603"/>
                    <a:pt x="3596" y="610"/>
                    <a:pt x="3596" y="610"/>
                  </a:cubicBezTo>
                  <a:cubicBezTo>
                    <a:pt x="3589" y="610"/>
                    <a:pt x="3582" y="603"/>
                    <a:pt x="3582" y="596"/>
                  </a:cubicBezTo>
                  <a:lnTo>
                    <a:pt x="3582" y="0"/>
                  </a:lnTo>
                  <a:lnTo>
                    <a:pt x="3190" y="0"/>
                  </a:lnTo>
                  <a:lnTo>
                    <a:pt x="3190" y="596"/>
                  </a:lnTo>
                  <a:cubicBezTo>
                    <a:pt x="3190" y="603"/>
                    <a:pt x="3190" y="610"/>
                    <a:pt x="3183" y="610"/>
                  </a:cubicBezTo>
                  <a:cubicBezTo>
                    <a:pt x="3176" y="610"/>
                    <a:pt x="3169" y="603"/>
                    <a:pt x="3169" y="596"/>
                  </a:cubicBezTo>
                  <a:lnTo>
                    <a:pt x="3169" y="0"/>
                  </a:lnTo>
                  <a:lnTo>
                    <a:pt x="2776" y="0"/>
                  </a:lnTo>
                  <a:lnTo>
                    <a:pt x="2776" y="596"/>
                  </a:lnTo>
                  <a:cubicBezTo>
                    <a:pt x="2776" y="603"/>
                    <a:pt x="2776" y="610"/>
                    <a:pt x="2769" y="610"/>
                  </a:cubicBezTo>
                  <a:cubicBezTo>
                    <a:pt x="2762" y="610"/>
                    <a:pt x="2755" y="603"/>
                    <a:pt x="2755" y="596"/>
                  </a:cubicBezTo>
                  <a:lnTo>
                    <a:pt x="2755" y="0"/>
                  </a:lnTo>
                  <a:lnTo>
                    <a:pt x="2370" y="0"/>
                  </a:lnTo>
                  <a:lnTo>
                    <a:pt x="2370" y="596"/>
                  </a:lnTo>
                  <a:cubicBezTo>
                    <a:pt x="2370" y="603"/>
                    <a:pt x="2363" y="610"/>
                    <a:pt x="2356" y="610"/>
                  </a:cubicBezTo>
                  <a:cubicBezTo>
                    <a:pt x="2349" y="610"/>
                    <a:pt x="2349" y="603"/>
                    <a:pt x="2349" y="596"/>
                  </a:cubicBezTo>
                  <a:lnTo>
                    <a:pt x="2349" y="0"/>
                  </a:lnTo>
                  <a:lnTo>
                    <a:pt x="1956" y="0"/>
                  </a:lnTo>
                  <a:lnTo>
                    <a:pt x="1956" y="596"/>
                  </a:lnTo>
                  <a:cubicBezTo>
                    <a:pt x="1956" y="603"/>
                    <a:pt x="1949" y="610"/>
                    <a:pt x="1942" y="610"/>
                  </a:cubicBezTo>
                  <a:cubicBezTo>
                    <a:pt x="1935" y="610"/>
                    <a:pt x="1935" y="603"/>
                    <a:pt x="1935" y="596"/>
                  </a:cubicBezTo>
                  <a:lnTo>
                    <a:pt x="1935" y="0"/>
                  </a:lnTo>
                  <a:lnTo>
                    <a:pt x="1543" y="0"/>
                  </a:lnTo>
                  <a:lnTo>
                    <a:pt x="1543" y="596"/>
                  </a:lnTo>
                  <a:cubicBezTo>
                    <a:pt x="1543" y="603"/>
                    <a:pt x="1536" y="610"/>
                    <a:pt x="1529" y="610"/>
                  </a:cubicBezTo>
                  <a:cubicBezTo>
                    <a:pt x="1529" y="610"/>
                    <a:pt x="1522" y="603"/>
                    <a:pt x="1522" y="596"/>
                  </a:cubicBezTo>
                  <a:lnTo>
                    <a:pt x="1522" y="0"/>
                  </a:lnTo>
                  <a:lnTo>
                    <a:pt x="1129" y="0"/>
                  </a:lnTo>
                  <a:lnTo>
                    <a:pt x="1129" y="596"/>
                  </a:lnTo>
                  <a:cubicBezTo>
                    <a:pt x="1129" y="603"/>
                    <a:pt x="1122" y="610"/>
                    <a:pt x="1115" y="610"/>
                  </a:cubicBezTo>
                  <a:cubicBezTo>
                    <a:pt x="1115" y="610"/>
                    <a:pt x="1108" y="603"/>
                    <a:pt x="1108" y="596"/>
                  </a:cubicBezTo>
                  <a:lnTo>
                    <a:pt x="1108" y="0"/>
                  </a:lnTo>
                  <a:lnTo>
                    <a:pt x="716" y="0"/>
                  </a:lnTo>
                  <a:lnTo>
                    <a:pt x="716" y="596"/>
                  </a:lnTo>
                  <a:cubicBezTo>
                    <a:pt x="716" y="603"/>
                    <a:pt x="709" y="610"/>
                    <a:pt x="709" y="610"/>
                  </a:cubicBezTo>
                  <a:cubicBezTo>
                    <a:pt x="702" y="610"/>
                    <a:pt x="695" y="603"/>
                    <a:pt x="695" y="596"/>
                  </a:cubicBezTo>
                  <a:lnTo>
                    <a:pt x="695" y="0"/>
                  </a:lnTo>
                  <a:lnTo>
                    <a:pt x="302" y="0"/>
                  </a:lnTo>
                  <a:lnTo>
                    <a:pt x="302" y="596"/>
                  </a:lnTo>
                  <a:cubicBezTo>
                    <a:pt x="302" y="603"/>
                    <a:pt x="295" y="610"/>
                    <a:pt x="295" y="610"/>
                  </a:cubicBezTo>
                  <a:cubicBezTo>
                    <a:pt x="288" y="610"/>
                    <a:pt x="281" y="603"/>
                    <a:pt x="281" y="596"/>
                  </a:cubicBezTo>
                  <a:lnTo>
                    <a:pt x="281" y="0"/>
                  </a:lnTo>
                  <a:close/>
                </a:path>
              </a:pathLst>
            </a:custGeom>
            <a:solidFill>
              <a:srgbClr val="F980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245;p42">
              <a:extLst>
                <a:ext uri="{FF2B5EF4-FFF2-40B4-BE49-F238E27FC236}">
                  <a16:creationId xmlns:a16="http://schemas.microsoft.com/office/drawing/2014/main" id="{1F905DF0-BD5D-443C-796E-838EFFEBF0E1}"/>
                </a:ext>
              </a:extLst>
            </p:cNvPr>
            <p:cNvSpPr/>
            <p:nvPr/>
          </p:nvSpPr>
          <p:spPr>
            <a:xfrm>
              <a:off x="2121819" y="2384114"/>
              <a:ext cx="651" cy="18073"/>
            </a:xfrm>
            <a:custGeom>
              <a:avLst/>
              <a:gdLst/>
              <a:ahLst/>
              <a:cxnLst/>
              <a:rect l="l" t="t" r="r" b="b"/>
              <a:pathLst>
                <a:path w="22" h="611" extrusionOk="0">
                  <a:moveTo>
                    <a:pt x="0" y="0"/>
                  </a:moveTo>
                  <a:lnTo>
                    <a:pt x="0" y="596"/>
                  </a:lnTo>
                  <a:cubicBezTo>
                    <a:pt x="0" y="603"/>
                    <a:pt x="0" y="610"/>
                    <a:pt x="7" y="610"/>
                  </a:cubicBezTo>
                  <a:cubicBezTo>
                    <a:pt x="14" y="610"/>
                    <a:pt x="21" y="603"/>
                    <a:pt x="21" y="596"/>
                  </a:cubicBezTo>
                  <a:lnTo>
                    <a:pt x="21" y="0"/>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246;p42">
              <a:extLst>
                <a:ext uri="{FF2B5EF4-FFF2-40B4-BE49-F238E27FC236}">
                  <a16:creationId xmlns:a16="http://schemas.microsoft.com/office/drawing/2014/main" id="{EA23750D-0645-E24F-76F1-035EADF01928}"/>
                </a:ext>
              </a:extLst>
            </p:cNvPr>
            <p:cNvSpPr/>
            <p:nvPr/>
          </p:nvSpPr>
          <p:spPr>
            <a:xfrm>
              <a:off x="2134035" y="2384114"/>
              <a:ext cx="651" cy="18073"/>
            </a:xfrm>
            <a:custGeom>
              <a:avLst/>
              <a:gdLst/>
              <a:ahLst/>
              <a:cxnLst/>
              <a:rect l="l" t="t" r="r" b="b"/>
              <a:pathLst>
                <a:path w="22" h="611" extrusionOk="0">
                  <a:moveTo>
                    <a:pt x="1" y="0"/>
                  </a:moveTo>
                  <a:lnTo>
                    <a:pt x="1" y="596"/>
                  </a:lnTo>
                  <a:cubicBezTo>
                    <a:pt x="1" y="603"/>
                    <a:pt x="1" y="610"/>
                    <a:pt x="8" y="610"/>
                  </a:cubicBezTo>
                  <a:cubicBezTo>
                    <a:pt x="15" y="610"/>
                    <a:pt x="22" y="603"/>
                    <a:pt x="22" y="596"/>
                  </a:cubicBezTo>
                  <a:lnTo>
                    <a:pt x="22" y="0"/>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247;p42">
              <a:extLst>
                <a:ext uri="{FF2B5EF4-FFF2-40B4-BE49-F238E27FC236}">
                  <a16:creationId xmlns:a16="http://schemas.microsoft.com/office/drawing/2014/main" id="{E8D4D901-2983-A164-243C-44A7CB175D90}"/>
                </a:ext>
              </a:extLst>
            </p:cNvPr>
            <p:cNvSpPr/>
            <p:nvPr/>
          </p:nvSpPr>
          <p:spPr>
            <a:xfrm>
              <a:off x="2146281" y="2384114"/>
              <a:ext cx="651" cy="18073"/>
            </a:xfrm>
            <a:custGeom>
              <a:avLst/>
              <a:gdLst/>
              <a:ahLst/>
              <a:cxnLst/>
              <a:rect l="l" t="t" r="r" b="b"/>
              <a:pathLst>
                <a:path w="22" h="611" extrusionOk="0">
                  <a:moveTo>
                    <a:pt x="0" y="0"/>
                  </a:moveTo>
                  <a:lnTo>
                    <a:pt x="0" y="596"/>
                  </a:lnTo>
                  <a:cubicBezTo>
                    <a:pt x="0" y="603"/>
                    <a:pt x="7" y="610"/>
                    <a:pt x="7" y="610"/>
                  </a:cubicBezTo>
                  <a:cubicBezTo>
                    <a:pt x="14" y="610"/>
                    <a:pt x="21" y="603"/>
                    <a:pt x="21" y="596"/>
                  </a:cubicBezTo>
                  <a:lnTo>
                    <a:pt x="21" y="0"/>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248;p42">
              <a:extLst>
                <a:ext uri="{FF2B5EF4-FFF2-40B4-BE49-F238E27FC236}">
                  <a16:creationId xmlns:a16="http://schemas.microsoft.com/office/drawing/2014/main" id="{0DEAE904-7C3C-F189-D84D-FC0BD3D527E1}"/>
                </a:ext>
              </a:extLst>
            </p:cNvPr>
            <p:cNvSpPr/>
            <p:nvPr/>
          </p:nvSpPr>
          <p:spPr>
            <a:xfrm>
              <a:off x="2158498" y="2384114"/>
              <a:ext cx="651" cy="18073"/>
            </a:xfrm>
            <a:custGeom>
              <a:avLst/>
              <a:gdLst/>
              <a:ahLst/>
              <a:cxnLst/>
              <a:rect l="l" t="t" r="r" b="b"/>
              <a:pathLst>
                <a:path w="22" h="611" extrusionOk="0">
                  <a:moveTo>
                    <a:pt x="1" y="0"/>
                  </a:moveTo>
                  <a:lnTo>
                    <a:pt x="1" y="596"/>
                  </a:lnTo>
                  <a:cubicBezTo>
                    <a:pt x="1" y="603"/>
                    <a:pt x="1" y="610"/>
                    <a:pt x="8" y="610"/>
                  </a:cubicBezTo>
                  <a:cubicBezTo>
                    <a:pt x="15" y="610"/>
                    <a:pt x="22" y="603"/>
                    <a:pt x="22" y="596"/>
                  </a:cubicBezTo>
                  <a:lnTo>
                    <a:pt x="22" y="0"/>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249;p42">
              <a:extLst>
                <a:ext uri="{FF2B5EF4-FFF2-40B4-BE49-F238E27FC236}">
                  <a16:creationId xmlns:a16="http://schemas.microsoft.com/office/drawing/2014/main" id="{BCA92DB6-3901-5ED5-D048-4BE8BC37E18E}"/>
                </a:ext>
              </a:extLst>
            </p:cNvPr>
            <p:cNvSpPr/>
            <p:nvPr/>
          </p:nvSpPr>
          <p:spPr>
            <a:xfrm>
              <a:off x="2170744" y="2384114"/>
              <a:ext cx="651" cy="18073"/>
            </a:xfrm>
            <a:custGeom>
              <a:avLst/>
              <a:gdLst/>
              <a:ahLst/>
              <a:cxnLst/>
              <a:rect l="l" t="t" r="r" b="b"/>
              <a:pathLst>
                <a:path w="22" h="611" extrusionOk="0">
                  <a:moveTo>
                    <a:pt x="0" y="0"/>
                  </a:moveTo>
                  <a:lnTo>
                    <a:pt x="0" y="596"/>
                  </a:lnTo>
                  <a:cubicBezTo>
                    <a:pt x="0" y="603"/>
                    <a:pt x="7" y="610"/>
                    <a:pt x="7" y="610"/>
                  </a:cubicBezTo>
                  <a:cubicBezTo>
                    <a:pt x="14" y="610"/>
                    <a:pt x="21" y="603"/>
                    <a:pt x="21" y="596"/>
                  </a:cubicBezTo>
                  <a:lnTo>
                    <a:pt x="21" y="0"/>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250;p42">
              <a:extLst>
                <a:ext uri="{FF2B5EF4-FFF2-40B4-BE49-F238E27FC236}">
                  <a16:creationId xmlns:a16="http://schemas.microsoft.com/office/drawing/2014/main" id="{11C7C0B5-4473-93DC-2B14-747FB71CB234}"/>
                </a:ext>
              </a:extLst>
            </p:cNvPr>
            <p:cNvSpPr/>
            <p:nvPr/>
          </p:nvSpPr>
          <p:spPr>
            <a:xfrm>
              <a:off x="2182961" y="2384114"/>
              <a:ext cx="651" cy="18073"/>
            </a:xfrm>
            <a:custGeom>
              <a:avLst/>
              <a:gdLst/>
              <a:ahLst/>
              <a:cxnLst/>
              <a:rect l="l" t="t" r="r" b="b"/>
              <a:pathLst>
                <a:path w="22" h="611" extrusionOk="0">
                  <a:moveTo>
                    <a:pt x="1" y="0"/>
                  </a:moveTo>
                  <a:lnTo>
                    <a:pt x="1" y="596"/>
                  </a:lnTo>
                  <a:cubicBezTo>
                    <a:pt x="1" y="603"/>
                    <a:pt x="8" y="610"/>
                    <a:pt x="8" y="610"/>
                  </a:cubicBezTo>
                  <a:cubicBezTo>
                    <a:pt x="15" y="610"/>
                    <a:pt x="22" y="603"/>
                    <a:pt x="22" y="596"/>
                  </a:cubicBezTo>
                  <a:lnTo>
                    <a:pt x="22" y="0"/>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251;p42">
              <a:extLst>
                <a:ext uri="{FF2B5EF4-FFF2-40B4-BE49-F238E27FC236}">
                  <a16:creationId xmlns:a16="http://schemas.microsoft.com/office/drawing/2014/main" id="{FBB20EE9-E5F2-4E67-DEA5-025FA999FC12}"/>
                </a:ext>
              </a:extLst>
            </p:cNvPr>
            <p:cNvSpPr/>
            <p:nvPr/>
          </p:nvSpPr>
          <p:spPr>
            <a:xfrm>
              <a:off x="2195207" y="2384114"/>
              <a:ext cx="651" cy="18073"/>
            </a:xfrm>
            <a:custGeom>
              <a:avLst/>
              <a:gdLst/>
              <a:ahLst/>
              <a:cxnLst/>
              <a:rect l="l" t="t" r="r" b="b"/>
              <a:pathLst>
                <a:path w="22" h="611" extrusionOk="0">
                  <a:moveTo>
                    <a:pt x="0" y="0"/>
                  </a:moveTo>
                  <a:lnTo>
                    <a:pt x="0" y="596"/>
                  </a:lnTo>
                  <a:cubicBezTo>
                    <a:pt x="0" y="603"/>
                    <a:pt x="7" y="610"/>
                    <a:pt x="7" y="610"/>
                  </a:cubicBezTo>
                  <a:cubicBezTo>
                    <a:pt x="14" y="610"/>
                    <a:pt x="21" y="603"/>
                    <a:pt x="21" y="596"/>
                  </a:cubicBezTo>
                  <a:lnTo>
                    <a:pt x="21" y="0"/>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252;p42">
              <a:extLst>
                <a:ext uri="{FF2B5EF4-FFF2-40B4-BE49-F238E27FC236}">
                  <a16:creationId xmlns:a16="http://schemas.microsoft.com/office/drawing/2014/main" id="{F9AB8F44-FA90-F718-0DE7-78E52302AD94}"/>
                </a:ext>
              </a:extLst>
            </p:cNvPr>
            <p:cNvSpPr/>
            <p:nvPr/>
          </p:nvSpPr>
          <p:spPr>
            <a:xfrm>
              <a:off x="2207423" y="2384114"/>
              <a:ext cx="651" cy="18073"/>
            </a:xfrm>
            <a:custGeom>
              <a:avLst/>
              <a:gdLst/>
              <a:ahLst/>
              <a:cxnLst/>
              <a:rect l="l" t="t" r="r" b="b"/>
              <a:pathLst>
                <a:path w="22" h="611" extrusionOk="0">
                  <a:moveTo>
                    <a:pt x="1" y="0"/>
                  </a:moveTo>
                  <a:lnTo>
                    <a:pt x="1" y="596"/>
                  </a:lnTo>
                  <a:cubicBezTo>
                    <a:pt x="1" y="603"/>
                    <a:pt x="8" y="610"/>
                    <a:pt x="15" y="610"/>
                  </a:cubicBezTo>
                  <a:cubicBezTo>
                    <a:pt x="15" y="610"/>
                    <a:pt x="22" y="603"/>
                    <a:pt x="22" y="596"/>
                  </a:cubicBezTo>
                  <a:lnTo>
                    <a:pt x="22" y="0"/>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253;p42">
              <a:extLst>
                <a:ext uri="{FF2B5EF4-FFF2-40B4-BE49-F238E27FC236}">
                  <a16:creationId xmlns:a16="http://schemas.microsoft.com/office/drawing/2014/main" id="{61791E87-6AD4-D586-5853-3739B438FB83}"/>
                </a:ext>
              </a:extLst>
            </p:cNvPr>
            <p:cNvSpPr/>
            <p:nvPr/>
          </p:nvSpPr>
          <p:spPr>
            <a:xfrm>
              <a:off x="2219669" y="2384114"/>
              <a:ext cx="651" cy="18073"/>
            </a:xfrm>
            <a:custGeom>
              <a:avLst/>
              <a:gdLst/>
              <a:ahLst/>
              <a:cxnLst/>
              <a:rect l="l" t="t" r="r" b="b"/>
              <a:pathLst>
                <a:path w="22" h="611" extrusionOk="0">
                  <a:moveTo>
                    <a:pt x="0" y="0"/>
                  </a:moveTo>
                  <a:lnTo>
                    <a:pt x="0" y="596"/>
                  </a:lnTo>
                  <a:cubicBezTo>
                    <a:pt x="0" y="603"/>
                    <a:pt x="7" y="610"/>
                    <a:pt x="14" y="610"/>
                  </a:cubicBezTo>
                  <a:cubicBezTo>
                    <a:pt x="14" y="610"/>
                    <a:pt x="21" y="603"/>
                    <a:pt x="21" y="596"/>
                  </a:cubicBezTo>
                  <a:lnTo>
                    <a:pt x="21" y="0"/>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254;p42">
              <a:extLst>
                <a:ext uri="{FF2B5EF4-FFF2-40B4-BE49-F238E27FC236}">
                  <a16:creationId xmlns:a16="http://schemas.microsoft.com/office/drawing/2014/main" id="{AC4325B3-BA8B-00EB-ABE9-1FB15541843C}"/>
                </a:ext>
              </a:extLst>
            </p:cNvPr>
            <p:cNvSpPr/>
            <p:nvPr/>
          </p:nvSpPr>
          <p:spPr>
            <a:xfrm>
              <a:off x="2045916" y="2283364"/>
              <a:ext cx="250069" cy="100779"/>
            </a:xfrm>
            <a:custGeom>
              <a:avLst/>
              <a:gdLst/>
              <a:ahLst/>
              <a:cxnLst/>
              <a:rect l="l" t="t" r="r" b="b"/>
              <a:pathLst>
                <a:path w="8454" h="3407" extrusionOk="0">
                  <a:moveTo>
                    <a:pt x="855" y="338"/>
                  </a:moveTo>
                  <a:cubicBezTo>
                    <a:pt x="910" y="338"/>
                    <a:pt x="960" y="371"/>
                    <a:pt x="982" y="428"/>
                  </a:cubicBezTo>
                  <a:lnTo>
                    <a:pt x="1781" y="2783"/>
                  </a:lnTo>
                  <a:cubicBezTo>
                    <a:pt x="1809" y="2853"/>
                    <a:pt x="1767" y="2923"/>
                    <a:pt x="1704" y="2951"/>
                  </a:cubicBezTo>
                  <a:cubicBezTo>
                    <a:pt x="1690" y="2951"/>
                    <a:pt x="1676" y="2958"/>
                    <a:pt x="1662" y="2958"/>
                  </a:cubicBezTo>
                  <a:cubicBezTo>
                    <a:pt x="1606" y="2958"/>
                    <a:pt x="1557" y="2923"/>
                    <a:pt x="1536" y="2867"/>
                  </a:cubicBezTo>
                  <a:lnTo>
                    <a:pt x="730" y="512"/>
                  </a:lnTo>
                  <a:cubicBezTo>
                    <a:pt x="709" y="442"/>
                    <a:pt x="744" y="365"/>
                    <a:pt x="814" y="344"/>
                  </a:cubicBezTo>
                  <a:cubicBezTo>
                    <a:pt x="828" y="340"/>
                    <a:pt x="841" y="338"/>
                    <a:pt x="855" y="338"/>
                  </a:cubicBezTo>
                  <a:close/>
                  <a:moveTo>
                    <a:pt x="1" y="0"/>
                  </a:moveTo>
                  <a:lnTo>
                    <a:pt x="1234" y="3105"/>
                  </a:lnTo>
                  <a:cubicBezTo>
                    <a:pt x="1305" y="3287"/>
                    <a:pt x="1487" y="3406"/>
                    <a:pt x="1697" y="3406"/>
                  </a:cubicBezTo>
                  <a:lnTo>
                    <a:pt x="6764" y="3406"/>
                  </a:lnTo>
                  <a:cubicBezTo>
                    <a:pt x="6967" y="3406"/>
                    <a:pt x="7150" y="3287"/>
                    <a:pt x="7227" y="3105"/>
                  </a:cubicBezTo>
                  <a:lnTo>
                    <a:pt x="8453" y="0"/>
                  </a:lnTo>
                  <a:lnTo>
                    <a:pt x="8320" y="0"/>
                  </a:lnTo>
                  <a:cubicBezTo>
                    <a:pt x="8320" y="7"/>
                    <a:pt x="8320" y="7"/>
                    <a:pt x="8313" y="7"/>
                  </a:cubicBezTo>
                  <a:lnTo>
                    <a:pt x="618" y="7"/>
                  </a:lnTo>
                  <a:cubicBezTo>
                    <a:pt x="611" y="7"/>
                    <a:pt x="604" y="7"/>
                    <a:pt x="604" y="0"/>
                  </a:cubicBezTo>
                  <a:close/>
                </a:path>
              </a:pathLst>
            </a:custGeom>
            <a:solidFill>
              <a:srgbClr val="C69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255;p42">
              <a:extLst>
                <a:ext uri="{FF2B5EF4-FFF2-40B4-BE49-F238E27FC236}">
                  <a16:creationId xmlns:a16="http://schemas.microsoft.com/office/drawing/2014/main" id="{AC4F428A-98D2-0B0E-9920-52463044E432}"/>
                </a:ext>
              </a:extLst>
            </p:cNvPr>
            <p:cNvSpPr/>
            <p:nvPr/>
          </p:nvSpPr>
          <p:spPr>
            <a:xfrm>
              <a:off x="2022696" y="2255796"/>
              <a:ext cx="296510" cy="27598"/>
            </a:xfrm>
            <a:custGeom>
              <a:avLst/>
              <a:gdLst/>
              <a:ahLst/>
              <a:cxnLst/>
              <a:rect l="l" t="t" r="r" b="b"/>
              <a:pathLst>
                <a:path w="10024" h="933" extrusionOk="0">
                  <a:moveTo>
                    <a:pt x="127" y="0"/>
                  </a:moveTo>
                  <a:cubicBezTo>
                    <a:pt x="57" y="0"/>
                    <a:pt x="1" y="56"/>
                    <a:pt x="1" y="119"/>
                  </a:cubicBezTo>
                  <a:lnTo>
                    <a:pt x="1" y="813"/>
                  </a:lnTo>
                  <a:cubicBezTo>
                    <a:pt x="8" y="876"/>
                    <a:pt x="57" y="932"/>
                    <a:pt x="127" y="932"/>
                  </a:cubicBezTo>
                  <a:lnTo>
                    <a:pt x="1389" y="932"/>
                  </a:lnTo>
                  <a:cubicBezTo>
                    <a:pt x="1389" y="925"/>
                    <a:pt x="1396" y="918"/>
                    <a:pt x="1403" y="918"/>
                  </a:cubicBezTo>
                  <a:lnTo>
                    <a:pt x="9098" y="918"/>
                  </a:lnTo>
                  <a:cubicBezTo>
                    <a:pt x="9098" y="918"/>
                    <a:pt x="9105" y="925"/>
                    <a:pt x="9105" y="932"/>
                  </a:cubicBezTo>
                  <a:lnTo>
                    <a:pt x="9904" y="932"/>
                  </a:lnTo>
                  <a:cubicBezTo>
                    <a:pt x="9967" y="932"/>
                    <a:pt x="10023" y="876"/>
                    <a:pt x="10023" y="813"/>
                  </a:cubicBezTo>
                  <a:lnTo>
                    <a:pt x="10023" y="119"/>
                  </a:lnTo>
                  <a:cubicBezTo>
                    <a:pt x="10023" y="56"/>
                    <a:pt x="9967" y="0"/>
                    <a:pt x="9904" y="0"/>
                  </a:cubicBezTo>
                  <a:close/>
                </a:path>
              </a:pathLst>
            </a:custGeom>
            <a:solidFill>
              <a:srgbClr val="F980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256;p42">
              <a:extLst>
                <a:ext uri="{FF2B5EF4-FFF2-40B4-BE49-F238E27FC236}">
                  <a16:creationId xmlns:a16="http://schemas.microsoft.com/office/drawing/2014/main" id="{410A1D82-B085-883A-17DC-A7873144B02E}"/>
                </a:ext>
              </a:extLst>
            </p:cNvPr>
            <p:cNvSpPr/>
            <p:nvPr/>
          </p:nvSpPr>
          <p:spPr>
            <a:xfrm>
              <a:off x="2063753" y="2282950"/>
              <a:ext cx="228298" cy="651"/>
            </a:xfrm>
            <a:custGeom>
              <a:avLst/>
              <a:gdLst/>
              <a:ahLst/>
              <a:cxnLst/>
              <a:rect l="l" t="t" r="r" b="b"/>
              <a:pathLst>
                <a:path w="7718" h="22" extrusionOk="0">
                  <a:moveTo>
                    <a:pt x="15" y="0"/>
                  </a:moveTo>
                  <a:cubicBezTo>
                    <a:pt x="8" y="0"/>
                    <a:pt x="1" y="7"/>
                    <a:pt x="1" y="14"/>
                  </a:cubicBezTo>
                  <a:cubicBezTo>
                    <a:pt x="1" y="21"/>
                    <a:pt x="8" y="21"/>
                    <a:pt x="15" y="21"/>
                  </a:cubicBezTo>
                  <a:lnTo>
                    <a:pt x="7710" y="21"/>
                  </a:lnTo>
                  <a:cubicBezTo>
                    <a:pt x="7717" y="21"/>
                    <a:pt x="7717" y="21"/>
                    <a:pt x="7717" y="14"/>
                  </a:cubicBezTo>
                  <a:cubicBezTo>
                    <a:pt x="7717" y="7"/>
                    <a:pt x="7710" y="0"/>
                    <a:pt x="7710" y="0"/>
                  </a:cubicBez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257;p42">
              <a:extLst>
                <a:ext uri="{FF2B5EF4-FFF2-40B4-BE49-F238E27FC236}">
                  <a16:creationId xmlns:a16="http://schemas.microsoft.com/office/drawing/2014/main" id="{59AC2E64-CDA7-9285-5D7A-3D61434C6F5C}"/>
                </a:ext>
              </a:extLst>
            </p:cNvPr>
            <p:cNvSpPr/>
            <p:nvPr/>
          </p:nvSpPr>
          <p:spPr>
            <a:xfrm>
              <a:off x="2066859" y="2293244"/>
              <a:ext cx="32597" cy="77411"/>
            </a:xfrm>
            <a:custGeom>
              <a:avLst/>
              <a:gdLst/>
              <a:ahLst/>
              <a:cxnLst/>
              <a:rect l="l" t="t" r="r" b="b"/>
              <a:pathLst>
                <a:path w="1102" h="2617" extrusionOk="0">
                  <a:moveTo>
                    <a:pt x="150" y="1"/>
                  </a:moveTo>
                  <a:cubicBezTo>
                    <a:pt x="136" y="1"/>
                    <a:pt x="121" y="4"/>
                    <a:pt x="106" y="10"/>
                  </a:cubicBezTo>
                  <a:cubicBezTo>
                    <a:pt x="36" y="31"/>
                    <a:pt x="1" y="108"/>
                    <a:pt x="22" y="178"/>
                  </a:cubicBezTo>
                  <a:lnTo>
                    <a:pt x="828" y="2533"/>
                  </a:lnTo>
                  <a:cubicBezTo>
                    <a:pt x="849" y="2589"/>
                    <a:pt x="898" y="2617"/>
                    <a:pt x="954" y="2617"/>
                  </a:cubicBezTo>
                  <a:cubicBezTo>
                    <a:pt x="968" y="2617"/>
                    <a:pt x="982" y="2617"/>
                    <a:pt x="996" y="2610"/>
                  </a:cubicBezTo>
                  <a:cubicBezTo>
                    <a:pt x="1059" y="2589"/>
                    <a:pt x="1101" y="2512"/>
                    <a:pt x="1073" y="2449"/>
                  </a:cubicBezTo>
                  <a:lnTo>
                    <a:pt x="274" y="94"/>
                  </a:lnTo>
                  <a:cubicBezTo>
                    <a:pt x="252" y="39"/>
                    <a:pt x="204" y="1"/>
                    <a:pt x="150" y="1"/>
                  </a:cubicBezTo>
                  <a:close/>
                </a:path>
              </a:pathLst>
            </a:custGeom>
            <a:solidFill>
              <a:srgbClr val="C690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258;p42">
              <a:extLst>
                <a:ext uri="{FF2B5EF4-FFF2-40B4-BE49-F238E27FC236}">
                  <a16:creationId xmlns:a16="http://schemas.microsoft.com/office/drawing/2014/main" id="{34399574-3C31-B216-215C-E6A4ED36F0E0}"/>
                </a:ext>
              </a:extLst>
            </p:cNvPr>
            <p:cNvSpPr/>
            <p:nvPr/>
          </p:nvSpPr>
          <p:spPr>
            <a:xfrm>
              <a:off x="2066859" y="2293244"/>
              <a:ext cx="32597" cy="77411"/>
            </a:xfrm>
            <a:custGeom>
              <a:avLst/>
              <a:gdLst/>
              <a:ahLst/>
              <a:cxnLst/>
              <a:rect l="l" t="t" r="r" b="b"/>
              <a:pathLst>
                <a:path w="1102" h="2617" extrusionOk="0">
                  <a:moveTo>
                    <a:pt x="150" y="1"/>
                  </a:moveTo>
                  <a:cubicBezTo>
                    <a:pt x="136" y="1"/>
                    <a:pt x="121" y="4"/>
                    <a:pt x="106" y="10"/>
                  </a:cubicBezTo>
                  <a:cubicBezTo>
                    <a:pt x="36" y="31"/>
                    <a:pt x="1" y="108"/>
                    <a:pt x="22" y="178"/>
                  </a:cubicBezTo>
                  <a:lnTo>
                    <a:pt x="828" y="2533"/>
                  </a:lnTo>
                  <a:cubicBezTo>
                    <a:pt x="849" y="2589"/>
                    <a:pt x="898" y="2617"/>
                    <a:pt x="954" y="2617"/>
                  </a:cubicBezTo>
                  <a:cubicBezTo>
                    <a:pt x="968" y="2617"/>
                    <a:pt x="982" y="2617"/>
                    <a:pt x="996" y="2610"/>
                  </a:cubicBezTo>
                  <a:cubicBezTo>
                    <a:pt x="1059" y="2589"/>
                    <a:pt x="1101" y="2512"/>
                    <a:pt x="1073" y="2449"/>
                  </a:cubicBezTo>
                  <a:lnTo>
                    <a:pt x="274" y="94"/>
                  </a:lnTo>
                  <a:cubicBezTo>
                    <a:pt x="252" y="39"/>
                    <a:pt x="204" y="1"/>
                    <a:pt x="15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0" name="Google Shape;1259;p42">
            <a:extLst>
              <a:ext uri="{FF2B5EF4-FFF2-40B4-BE49-F238E27FC236}">
                <a16:creationId xmlns:a16="http://schemas.microsoft.com/office/drawing/2014/main" id="{AE36651E-6012-98F1-F12F-CC8B435F305B}"/>
              </a:ext>
            </a:extLst>
          </p:cNvPr>
          <p:cNvGrpSpPr/>
          <p:nvPr/>
        </p:nvGrpSpPr>
        <p:grpSpPr>
          <a:xfrm>
            <a:off x="10029268" y="205"/>
            <a:ext cx="1815745" cy="2192457"/>
            <a:chOff x="4045643" y="3123998"/>
            <a:chExt cx="576573" cy="696195"/>
          </a:xfrm>
        </p:grpSpPr>
        <p:sp>
          <p:nvSpPr>
            <p:cNvPr id="111" name="Google Shape;1260;p42">
              <a:extLst>
                <a:ext uri="{FF2B5EF4-FFF2-40B4-BE49-F238E27FC236}">
                  <a16:creationId xmlns:a16="http://schemas.microsoft.com/office/drawing/2014/main" id="{97CB3BD6-5E98-DB70-A324-2F27C5B2BE1B}"/>
                </a:ext>
              </a:extLst>
            </p:cNvPr>
            <p:cNvSpPr/>
            <p:nvPr/>
          </p:nvSpPr>
          <p:spPr>
            <a:xfrm>
              <a:off x="4201145" y="3323841"/>
              <a:ext cx="16801" cy="33840"/>
            </a:xfrm>
            <a:custGeom>
              <a:avLst/>
              <a:gdLst/>
              <a:ahLst/>
              <a:cxnLst/>
              <a:rect l="l" t="t" r="r" b="b"/>
              <a:pathLst>
                <a:path w="568" h="1144" extrusionOk="0">
                  <a:moveTo>
                    <a:pt x="0" y="1"/>
                  </a:moveTo>
                  <a:lnTo>
                    <a:pt x="0" y="1143"/>
                  </a:lnTo>
                  <a:lnTo>
                    <a:pt x="568" y="1143"/>
                  </a:lnTo>
                  <a:lnTo>
                    <a:pt x="568" y="1"/>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261;p42">
              <a:extLst>
                <a:ext uri="{FF2B5EF4-FFF2-40B4-BE49-F238E27FC236}">
                  <a16:creationId xmlns:a16="http://schemas.microsoft.com/office/drawing/2014/main" id="{9C4E80A2-BB1E-7685-C974-A735B2616D60}"/>
                </a:ext>
              </a:extLst>
            </p:cNvPr>
            <p:cNvSpPr/>
            <p:nvPr/>
          </p:nvSpPr>
          <p:spPr>
            <a:xfrm>
              <a:off x="4244036" y="3323841"/>
              <a:ext cx="34254" cy="33840"/>
            </a:xfrm>
            <a:custGeom>
              <a:avLst/>
              <a:gdLst/>
              <a:ahLst/>
              <a:cxnLst/>
              <a:rect l="l" t="t" r="r" b="b"/>
              <a:pathLst>
                <a:path w="1158" h="1144" extrusionOk="0">
                  <a:moveTo>
                    <a:pt x="1" y="1"/>
                  </a:moveTo>
                  <a:lnTo>
                    <a:pt x="1" y="1143"/>
                  </a:lnTo>
                  <a:lnTo>
                    <a:pt x="1157" y="1143"/>
                  </a:lnTo>
                  <a:lnTo>
                    <a:pt x="1157" y="1"/>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262;p42">
              <a:extLst>
                <a:ext uri="{FF2B5EF4-FFF2-40B4-BE49-F238E27FC236}">
                  <a16:creationId xmlns:a16="http://schemas.microsoft.com/office/drawing/2014/main" id="{0472ACDA-9919-C255-7D3B-FA1181D8DAE6}"/>
                </a:ext>
              </a:extLst>
            </p:cNvPr>
            <p:cNvSpPr/>
            <p:nvPr/>
          </p:nvSpPr>
          <p:spPr>
            <a:xfrm>
              <a:off x="4388327" y="3323841"/>
              <a:ext cx="33425" cy="33840"/>
            </a:xfrm>
            <a:custGeom>
              <a:avLst/>
              <a:gdLst/>
              <a:ahLst/>
              <a:cxnLst/>
              <a:rect l="l" t="t" r="r" b="b"/>
              <a:pathLst>
                <a:path w="1130" h="1144" extrusionOk="0">
                  <a:moveTo>
                    <a:pt x="1" y="1"/>
                  </a:moveTo>
                  <a:lnTo>
                    <a:pt x="1" y="1143"/>
                  </a:lnTo>
                  <a:lnTo>
                    <a:pt x="1129" y="1143"/>
                  </a:lnTo>
                  <a:lnTo>
                    <a:pt x="1129" y="1"/>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263;p42">
              <a:extLst>
                <a:ext uri="{FF2B5EF4-FFF2-40B4-BE49-F238E27FC236}">
                  <a16:creationId xmlns:a16="http://schemas.microsoft.com/office/drawing/2014/main" id="{06EF1E07-D644-F26A-08BE-D57F31B3AD76}"/>
                </a:ext>
              </a:extLst>
            </p:cNvPr>
            <p:cNvSpPr/>
            <p:nvPr/>
          </p:nvSpPr>
          <p:spPr>
            <a:xfrm>
              <a:off x="4447842" y="3323841"/>
              <a:ext cx="16801" cy="33840"/>
            </a:xfrm>
            <a:custGeom>
              <a:avLst/>
              <a:gdLst/>
              <a:ahLst/>
              <a:cxnLst/>
              <a:rect l="l" t="t" r="r" b="b"/>
              <a:pathLst>
                <a:path w="568" h="1144" extrusionOk="0">
                  <a:moveTo>
                    <a:pt x="0" y="1"/>
                  </a:moveTo>
                  <a:lnTo>
                    <a:pt x="0" y="1143"/>
                  </a:lnTo>
                  <a:lnTo>
                    <a:pt x="568" y="1143"/>
                  </a:lnTo>
                  <a:lnTo>
                    <a:pt x="568" y="1"/>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264;p42">
              <a:extLst>
                <a:ext uri="{FF2B5EF4-FFF2-40B4-BE49-F238E27FC236}">
                  <a16:creationId xmlns:a16="http://schemas.microsoft.com/office/drawing/2014/main" id="{8BB22E7C-B7C8-4FC5-B188-010BD4EF8F1B}"/>
                </a:ext>
              </a:extLst>
            </p:cNvPr>
            <p:cNvSpPr/>
            <p:nvPr/>
          </p:nvSpPr>
          <p:spPr>
            <a:xfrm>
              <a:off x="4158431" y="3323841"/>
              <a:ext cx="16831" cy="33840"/>
            </a:xfrm>
            <a:custGeom>
              <a:avLst/>
              <a:gdLst/>
              <a:ahLst/>
              <a:cxnLst/>
              <a:rect l="l" t="t" r="r" b="b"/>
              <a:pathLst>
                <a:path w="569" h="1144" extrusionOk="0">
                  <a:moveTo>
                    <a:pt x="0" y="1"/>
                  </a:moveTo>
                  <a:lnTo>
                    <a:pt x="0" y="1143"/>
                  </a:lnTo>
                  <a:lnTo>
                    <a:pt x="568" y="1143"/>
                  </a:lnTo>
                  <a:lnTo>
                    <a:pt x="568" y="1"/>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265;p42">
              <a:extLst>
                <a:ext uri="{FF2B5EF4-FFF2-40B4-BE49-F238E27FC236}">
                  <a16:creationId xmlns:a16="http://schemas.microsoft.com/office/drawing/2014/main" id="{AB0B882B-3A8B-05D1-6351-133DC62FF3CC}"/>
                </a:ext>
              </a:extLst>
            </p:cNvPr>
            <p:cNvSpPr/>
            <p:nvPr/>
          </p:nvSpPr>
          <p:spPr>
            <a:xfrm>
              <a:off x="4533654" y="3217915"/>
              <a:ext cx="71140" cy="139765"/>
            </a:xfrm>
            <a:custGeom>
              <a:avLst/>
              <a:gdLst/>
              <a:ahLst/>
              <a:cxnLst/>
              <a:rect l="l" t="t" r="r" b="b"/>
              <a:pathLst>
                <a:path w="2405" h="4725" extrusionOk="0">
                  <a:moveTo>
                    <a:pt x="1262" y="0"/>
                  </a:moveTo>
                  <a:lnTo>
                    <a:pt x="1262" y="3077"/>
                  </a:lnTo>
                  <a:cubicBezTo>
                    <a:pt x="1262" y="3358"/>
                    <a:pt x="1038" y="3582"/>
                    <a:pt x="758" y="3582"/>
                  </a:cubicBezTo>
                  <a:lnTo>
                    <a:pt x="1" y="3582"/>
                  </a:lnTo>
                  <a:lnTo>
                    <a:pt x="1" y="4724"/>
                  </a:lnTo>
                  <a:lnTo>
                    <a:pt x="758" y="4724"/>
                  </a:lnTo>
                  <a:cubicBezTo>
                    <a:pt x="1662" y="4724"/>
                    <a:pt x="2405" y="3981"/>
                    <a:pt x="2405" y="3077"/>
                  </a:cubicBezTo>
                  <a:lnTo>
                    <a:pt x="2405" y="0"/>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266;p42">
              <a:extLst>
                <a:ext uri="{FF2B5EF4-FFF2-40B4-BE49-F238E27FC236}">
                  <a16:creationId xmlns:a16="http://schemas.microsoft.com/office/drawing/2014/main" id="{78F25F22-A891-3CF4-17D0-42D5DF52039F}"/>
                </a:ext>
              </a:extLst>
            </p:cNvPr>
            <p:cNvSpPr/>
            <p:nvPr/>
          </p:nvSpPr>
          <p:spPr>
            <a:xfrm>
              <a:off x="4490763" y="3323841"/>
              <a:ext cx="16801" cy="33840"/>
            </a:xfrm>
            <a:custGeom>
              <a:avLst/>
              <a:gdLst/>
              <a:ahLst/>
              <a:cxnLst/>
              <a:rect l="l" t="t" r="r" b="b"/>
              <a:pathLst>
                <a:path w="568" h="1144" extrusionOk="0">
                  <a:moveTo>
                    <a:pt x="0" y="1"/>
                  </a:moveTo>
                  <a:lnTo>
                    <a:pt x="0" y="1143"/>
                  </a:lnTo>
                  <a:lnTo>
                    <a:pt x="568" y="1143"/>
                  </a:lnTo>
                  <a:lnTo>
                    <a:pt x="568" y="1"/>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267;p42">
              <a:extLst>
                <a:ext uri="{FF2B5EF4-FFF2-40B4-BE49-F238E27FC236}">
                  <a16:creationId xmlns:a16="http://schemas.microsoft.com/office/drawing/2014/main" id="{2594590A-F4AD-5770-5BCD-8B09B1871E0F}"/>
                </a:ext>
              </a:extLst>
            </p:cNvPr>
            <p:cNvSpPr/>
            <p:nvPr/>
          </p:nvSpPr>
          <p:spPr>
            <a:xfrm>
              <a:off x="4063272" y="3217915"/>
              <a:ext cx="69069" cy="139765"/>
            </a:xfrm>
            <a:custGeom>
              <a:avLst/>
              <a:gdLst/>
              <a:ahLst/>
              <a:cxnLst/>
              <a:rect l="l" t="t" r="r" b="b"/>
              <a:pathLst>
                <a:path w="2335" h="4725" extrusionOk="0">
                  <a:moveTo>
                    <a:pt x="1" y="0"/>
                  </a:moveTo>
                  <a:lnTo>
                    <a:pt x="1" y="3077"/>
                  </a:lnTo>
                  <a:cubicBezTo>
                    <a:pt x="1" y="3981"/>
                    <a:pt x="743" y="4724"/>
                    <a:pt x="1648" y="4724"/>
                  </a:cubicBezTo>
                  <a:lnTo>
                    <a:pt x="2334" y="4724"/>
                  </a:lnTo>
                  <a:lnTo>
                    <a:pt x="2334" y="3582"/>
                  </a:lnTo>
                  <a:lnTo>
                    <a:pt x="1648" y="3582"/>
                  </a:lnTo>
                  <a:cubicBezTo>
                    <a:pt x="1367" y="3582"/>
                    <a:pt x="1143" y="3358"/>
                    <a:pt x="1143" y="3077"/>
                  </a:cubicBezTo>
                  <a:lnTo>
                    <a:pt x="1143" y="0"/>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268;p42">
              <a:extLst>
                <a:ext uri="{FF2B5EF4-FFF2-40B4-BE49-F238E27FC236}">
                  <a16:creationId xmlns:a16="http://schemas.microsoft.com/office/drawing/2014/main" id="{099978A8-F975-3524-E421-D038F409A352}"/>
                </a:ext>
              </a:extLst>
            </p:cNvPr>
            <p:cNvSpPr/>
            <p:nvPr/>
          </p:nvSpPr>
          <p:spPr>
            <a:xfrm>
              <a:off x="4045643" y="3123998"/>
              <a:ext cx="68655" cy="93946"/>
            </a:xfrm>
            <a:custGeom>
              <a:avLst/>
              <a:gdLst/>
              <a:ahLst/>
              <a:cxnLst/>
              <a:rect l="l" t="t" r="r" b="b"/>
              <a:pathLst>
                <a:path w="2321" h="3176" extrusionOk="0">
                  <a:moveTo>
                    <a:pt x="1" y="1"/>
                  </a:moveTo>
                  <a:lnTo>
                    <a:pt x="1" y="3175"/>
                  </a:lnTo>
                  <a:lnTo>
                    <a:pt x="2321" y="3175"/>
                  </a:lnTo>
                  <a:lnTo>
                    <a:pt x="2321" y="1"/>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269;p42">
              <a:extLst>
                <a:ext uri="{FF2B5EF4-FFF2-40B4-BE49-F238E27FC236}">
                  <a16:creationId xmlns:a16="http://schemas.microsoft.com/office/drawing/2014/main" id="{080CA70F-A2CE-A730-CC50-E3F7330E00D4}"/>
                </a:ext>
              </a:extLst>
            </p:cNvPr>
            <p:cNvSpPr/>
            <p:nvPr/>
          </p:nvSpPr>
          <p:spPr>
            <a:xfrm>
              <a:off x="4553561" y="3123998"/>
              <a:ext cx="68655" cy="93946"/>
            </a:xfrm>
            <a:custGeom>
              <a:avLst/>
              <a:gdLst/>
              <a:ahLst/>
              <a:cxnLst/>
              <a:rect l="l" t="t" r="r" b="b"/>
              <a:pathLst>
                <a:path w="2321" h="3176" extrusionOk="0">
                  <a:moveTo>
                    <a:pt x="1" y="1"/>
                  </a:moveTo>
                  <a:lnTo>
                    <a:pt x="1" y="3175"/>
                  </a:lnTo>
                  <a:lnTo>
                    <a:pt x="2320" y="3175"/>
                  </a:lnTo>
                  <a:lnTo>
                    <a:pt x="2320" y="1"/>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270;p42">
              <a:extLst>
                <a:ext uri="{FF2B5EF4-FFF2-40B4-BE49-F238E27FC236}">
                  <a16:creationId xmlns:a16="http://schemas.microsoft.com/office/drawing/2014/main" id="{AF9EC7E2-7762-6C22-B23E-45224D8ABA73}"/>
                </a:ext>
              </a:extLst>
            </p:cNvPr>
            <p:cNvSpPr/>
            <p:nvPr/>
          </p:nvSpPr>
          <p:spPr>
            <a:xfrm>
              <a:off x="4278260" y="3300621"/>
              <a:ext cx="110097" cy="99537"/>
            </a:xfrm>
            <a:custGeom>
              <a:avLst/>
              <a:gdLst/>
              <a:ahLst/>
              <a:cxnLst/>
              <a:rect l="l" t="t" r="r" b="b"/>
              <a:pathLst>
                <a:path w="3722" h="3365" extrusionOk="0">
                  <a:moveTo>
                    <a:pt x="0" y="1"/>
                  </a:moveTo>
                  <a:lnTo>
                    <a:pt x="0" y="786"/>
                  </a:lnTo>
                  <a:lnTo>
                    <a:pt x="0" y="1928"/>
                  </a:lnTo>
                  <a:lnTo>
                    <a:pt x="0" y="3092"/>
                  </a:lnTo>
                  <a:lnTo>
                    <a:pt x="3722" y="3365"/>
                  </a:lnTo>
                  <a:lnTo>
                    <a:pt x="3722" y="1928"/>
                  </a:lnTo>
                  <a:lnTo>
                    <a:pt x="3722" y="786"/>
                  </a:lnTo>
                  <a:lnTo>
                    <a:pt x="3722" y="260"/>
                  </a:lnTo>
                  <a:lnTo>
                    <a:pt x="0" y="1"/>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271;p42">
              <a:extLst>
                <a:ext uri="{FF2B5EF4-FFF2-40B4-BE49-F238E27FC236}">
                  <a16:creationId xmlns:a16="http://schemas.microsoft.com/office/drawing/2014/main" id="{B1877378-F317-5996-1BAF-D022269ADCEE}"/>
                </a:ext>
              </a:extLst>
            </p:cNvPr>
            <p:cNvSpPr/>
            <p:nvPr/>
          </p:nvSpPr>
          <p:spPr>
            <a:xfrm>
              <a:off x="4307071" y="3775380"/>
              <a:ext cx="52475" cy="26770"/>
            </a:xfrm>
            <a:custGeom>
              <a:avLst/>
              <a:gdLst/>
              <a:ahLst/>
              <a:cxnLst/>
              <a:rect l="l" t="t" r="r" b="b"/>
              <a:pathLst>
                <a:path w="1774" h="905" extrusionOk="0">
                  <a:moveTo>
                    <a:pt x="127" y="0"/>
                  </a:moveTo>
                  <a:cubicBezTo>
                    <a:pt x="57" y="0"/>
                    <a:pt x="1" y="63"/>
                    <a:pt x="1" y="133"/>
                  </a:cubicBezTo>
                  <a:lnTo>
                    <a:pt x="1" y="267"/>
                  </a:lnTo>
                  <a:cubicBezTo>
                    <a:pt x="92" y="267"/>
                    <a:pt x="176" y="351"/>
                    <a:pt x="176" y="442"/>
                  </a:cubicBezTo>
                  <a:cubicBezTo>
                    <a:pt x="176" y="540"/>
                    <a:pt x="92" y="617"/>
                    <a:pt x="1" y="617"/>
                  </a:cubicBezTo>
                  <a:lnTo>
                    <a:pt x="1" y="771"/>
                  </a:lnTo>
                  <a:cubicBezTo>
                    <a:pt x="1" y="841"/>
                    <a:pt x="57" y="904"/>
                    <a:pt x="127" y="904"/>
                  </a:cubicBezTo>
                  <a:lnTo>
                    <a:pt x="1647" y="904"/>
                  </a:lnTo>
                  <a:cubicBezTo>
                    <a:pt x="1718" y="904"/>
                    <a:pt x="1774" y="841"/>
                    <a:pt x="1774" y="771"/>
                  </a:cubicBezTo>
                  <a:lnTo>
                    <a:pt x="1774" y="617"/>
                  </a:lnTo>
                  <a:cubicBezTo>
                    <a:pt x="1676" y="617"/>
                    <a:pt x="1598" y="540"/>
                    <a:pt x="1598" y="442"/>
                  </a:cubicBezTo>
                  <a:cubicBezTo>
                    <a:pt x="1598" y="351"/>
                    <a:pt x="1676" y="267"/>
                    <a:pt x="1774" y="267"/>
                  </a:cubicBezTo>
                  <a:lnTo>
                    <a:pt x="1774" y="133"/>
                  </a:lnTo>
                  <a:cubicBezTo>
                    <a:pt x="1774" y="63"/>
                    <a:pt x="1718" y="0"/>
                    <a:pt x="1647" y="0"/>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272;p42">
              <a:extLst>
                <a:ext uri="{FF2B5EF4-FFF2-40B4-BE49-F238E27FC236}">
                  <a16:creationId xmlns:a16="http://schemas.microsoft.com/office/drawing/2014/main" id="{FE39A960-F1CF-1795-DD91-617C67EF98E3}"/>
                </a:ext>
              </a:extLst>
            </p:cNvPr>
            <p:cNvSpPr/>
            <p:nvPr/>
          </p:nvSpPr>
          <p:spPr>
            <a:xfrm>
              <a:off x="4307071" y="3726040"/>
              <a:ext cx="52475" cy="13696"/>
            </a:xfrm>
            <a:custGeom>
              <a:avLst/>
              <a:gdLst/>
              <a:ahLst/>
              <a:cxnLst/>
              <a:rect l="l" t="t" r="r" b="b"/>
              <a:pathLst>
                <a:path w="1774" h="463" extrusionOk="0">
                  <a:moveTo>
                    <a:pt x="1774" y="0"/>
                  </a:moveTo>
                  <a:lnTo>
                    <a:pt x="1" y="21"/>
                  </a:lnTo>
                  <a:lnTo>
                    <a:pt x="1" y="337"/>
                  </a:lnTo>
                  <a:cubicBezTo>
                    <a:pt x="1" y="407"/>
                    <a:pt x="57" y="463"/>
                    <a:pt x="127" y="463"/>
                  </a:cubicBezTo>
                  <a:lnTo>
                    <a:pt x="1647" y="463"/>
                  </a:lnTo>
                  <a:cubicBezTo>
                    <a:pt x="1718" y="463"/>
                    <a:pt x="1774" y="407"/>
                    <a:pt x="1774" y="337"/>
                  </a:cubicBezTo>
                  <a:lnTo>
                    <a:pt x="1774" y="0"/>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273;p42">
              <a:extLst>
                <a:ext uri="{FF2B5EF4-FFF2-40B4-BE49-F238E27FC236}">
                  <a16:creationId xmlns:a16="http://schemas.microsoft.com/office/drawing/2014/main" id="{16838AC2-7857-1DCB-9264-242001F4AC8D}"/>
                </a:ext>
              </a:extLst>
            </p:cNvPr>
            <p:cNvSpPr/>
            <p:nvPr/>
          </p:nvSpPr>
          <p:spPr>
            <a:xfrm>
              <a:off x="4249863" y="3389775"/>
              <a:ext cx="166890" cy="260008"/>
            </a:xfrm>
            <a:custGeom>
              <a:avLst/>
              <a:gdLst/>
              <a:ahLst/>
              <a:cxnLst/>
              <a:rect l="l" t="t" r="r" b="b"/>
              <a:pathLst>
                <a:path w="5642" h="8790" extrusionOk="0">
                  <a:moveTo>
                    <a:pt x="904" y="1066"/>
                  </a:moveTo>
                  <a:lnTo>
                    <a:pt x="4815" y="1276"/>
                  </a:lnTo>
                  <a:lnTo>
                    <a:pt x="4780" y="3869"/>
                  </a:lnTo>
                  <a:lnTo>
                    <a:pt x="813" y="4128"/>
                  </a:lnTo>
                  <a:lnTo>
                    <a:pt x="904" y="1066"/>
                  </a:lnTo>
                  <a:close/>
                  <a:moveTo>
                    <a:pt x="4773" y="4626"/>
                  </a:moveTo>
                  <a:lnTo>
                    <a:pt x="4591" y="7948"/>
                  </a:lnTo>
                  <a:lnTo>
                    <a:pt x="960" y="8102"/>
                  </a:lnTo>
                  <a:lnTo>
                    <a:pt x="904" y="4710"/>
                  </a:lnTo>
                  <a:lnTo>
                    <a:pt x="4773" y="4626"/>
                  </a:lnTo>
                  <a:close/>
                  <a:moveTo>
                    <a:pt x="0" y="0"/>
                  </a:moveTo>
                  <a:lnTo>
                    <a:pt x="0" y="8789"/>
                  </a:lnTo>
                  <a:lnTo>
                    <a:pt x="5642" y="8530"/>
                  </a:lnTo>
                  <a:lnTo>
                    <a:pt x="5642" y="421"/>
                  </a:lnTo>
                  <a:lnTo>
                    <a:pt x="4682" y="351"/>
                  </a:lnTo>
                  <a:lnTo>
                    <a:pt x="953" y="78"/>
                  </a:lnTo>
                  <a:lnTo>
                    <a:pt x="0" y="0"/>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274;p42">
              <a:extLst>
                <a:ext uri="{FF2B5EF4-FFF2-40B4-BE49-F238E27FC236}">
                  <a16:creationId xmlns:a16="http://schemas.microsoft.com/office/drawing/2014/main" id="{7F967150-6CD4-BE92-8867-5105DD31EC93}"/>
                </a:ext>
              </a:extLst>
            </p:cNvPr>
            <p:cNvSpPr/>
            <p:nvPr/>
          </p:nvSpPr>
          <p:spPr>
            <a:xfrm>
              <a:off x="4273912" y="3421277"/>
              <a:ext cx="118379" cy="90633"/>
            </a:xfrm>
            <a:custGeom>
              <a:avLst/>
              <a:gdLst/>
              <a:ahLst/>
              <a:cxnLst/>
              <a:rect l="l" t="t" r="r" b="b"/>
              <a:pathLst>
                <a:path w="4002" h="3064" extrusionOk="0">
                  <a:moveTo>
                    <a:pt x="2047" y="891"/>
                  </a:moveTo>
                  <a:cubicBezTo>
                    <a:pt x="2376" y="891"/>
                    <a:pt x="2642" y="1157"/>
                    <a:pt x="2642" y="1487"/>
                  </a:cubicBezTo>
                  <a:cubicBezTo>
                    <a:pt x="2642" y="1816"/>
                    <a:pt x="2376" y="2082"/>
                    <a:pt x="2047" y="2082"/>
                  </a:cubicBezTo>
                  <a:cubicBezTo>
                    <a:pt x="1717" y="2082"/>
                    <a:pt x="1451" y="1816"/>
                    <a:pt x="1451" y="1487"/>
                  </a:cubicBezTo>
                  <a:cubicBezTo>
                    <a:pt x="1451" y="1157"/>
                    <a:pt x="1717" y="891"/>
                    <a:pt x="2047" y="891"/>
                  </a:cubicBezTo>
                  <a:close/>
                  <a:moveTo>
                    <a:pt x="91" y="1"/>
                  </a:moveTo>
                  <a:lnTo>
                    <a:pt x="0" y="3063"/>
                  </a:lnTo>
                  <a:lnTo>
                    <a:pt x="3967" y="2804"/>
                  </a:lnTo>
                  <a:lnTo>
                    <a:pt x="4002" y="211"/>
                  </a:lnTo>
                  <a:lnTo>
                    <a:pt x="91" y="1"/>
                  </a:ln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275;p42">
              <a:extLst>
                <a:ext uri="{FF2B5EF4-FFF2-40B4-BE49-F238E27FC236}">
                  <a16:creationId xmlns:a16="http://schemas.microsoft.com/office/drawing/2014/main" id="{E891BCDF-B6C6-9834-D438-21191B03C936}"/>
                </a:ext>
              </a:extLst>
            </p:cNvPr>
            <p:cNvSpPr/>
            <p:nvPr/>
          </p:nvSpPr>
          <p:spPr>
            <a:xfrm>
              <a:off x="4316803" y="3447604"/>
              <a:ext cx="35289" cy="35289"/>
            </a:xfrm>
            <a:custGeom>
              <a:avLst/>
              <a:gdLst/>
              <a:ahLst/>
              <a:cxnLst/>
              <a:rect l="l" t="t" r="r" b="b"/>
              <a:pathLst>
                <a:path w="1193" h="1193" extrusionOk="0">
                  <a:moveTo>
                    <a:pt x="597" y="1"/>
                  </a:moveTo>
                  <a:cubicBezTo>
                    <a:pt x="267" y="1"/>
                    <a:pt x="1" y="267"/>
                    <a:pt x="1" y="597"/>
                  </a:cubicBezTo>
                  <a:cubicBezTo>
                    <a:pt x="1" y="926"/>
                    <a:pt x="267" y="1192"/>
                    <a:pt x="597" y="1192"/>
                  </a:cubicBezTo>
                  <a:cubicBezTo>
                    <a:pt x="926" y="1192"/>
                    <a:pt x="1192" y="926"/>
                    <a:pt x="1192" y="597"/>
                  </a:cubicBezTo>
                  <a:cubicBezTo>
                    <a:pt x="1192" y="267"/>
                    <a:pt x="926" y="1"/>
                    <a:pt x="597"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6;p42">
              <a:extLst>
                <a:ext uri="{FF2B5EF4-FFF2-40B4-BE49-F238E27FC236}">
                  <a16:creationId xmlns:a16="http://schemas.microsoft.com/office/drawing/2014/main" id="{99DB9847-EE7C-8E16-2CC1-55CEF1C604B3}"/>
                </a:ext>
              </a:extLst>
            </p:cNvPr>
            <p:cNvSpPr/>
            <p:nvPr/>
          </p:nvSpPr>
          <p:spPr>
            <a:xfrm>
              <a:off x="4276603" y="3526612"/>
              <a:ext cx="114445" cy="102850"/>
            </a:xfrm>
            <a:custGeom>
              <a:avLst/>
              <a:gdLst/>
              <a:ahLst/>
              <a:cxnLst/>
              <a:rect l="l" t="t" r="r" b="b"/>
              <a:pathLst>
                <a:path w="3869" h="3477" extrusionOk="0">
                  <a:moveTo>
                    <a:pt x="3301" y="561"/>
                  </a:moveTo>
                  <a:cubicBezTo>
                    <a:pt x="3385" y="561"/>
                    <a:pt x="3455" y="631"/>
                    <a:pt x="3455" y="715"/>
                  </a:cubicBezTo>
                  <a:cubicBezTo>
                    <a:pt x="3455" y="806"/>
                    <a:pt x="3385" y="869"/>
                    <a:pt x="3301" y="869"/>
                  </a:cubicBezTo>
                  <a:lnTo>
                    <a:pt x="533" y="869"/>
                  </a:lnTo>
                  <a:cubicBezTo>
                    <a:pt x="449" y="869"/>
                    <a:pt x="379" y="806"/>
                    <a:pt x="379" y="715"/>
                  </a:cubicBezTo>
                  <a:cubicBezTo>
                    <a:pt x="379" y="631"/>
                    <a:pt x="449" y="561"/>
                    <a:pt x="533" y="561"/>
                  </a:cubicBezTo>
                  <a:close/>
                  <a:moveTo>
                    <a:pt x="3301" y="1234"/>
                  </a:moveTo>
                  <a:cubicBezTo>
                    <a:pt x="3385" y="1234"/>
                    <a:pt x="3455" y="1297"/>
                    <a:pt x="3455" y="1388"/>
                  </a:cubicBezTo>
                  <a:cubicBezTo>
                    <a:pt x="3455" y="1472"/>
                    <a:pt x="3385" y="1542"/>
                    <a:pt x="3301" y="1542"/>
                  </a:cubicBezTo>
                  <a:lnTo>
                    <a:pt x="533" y="1542"/>
                  </a:lnTo>
                  <a:cubicBezTo>
                    <a:pt x="449" y="1542"/>
                    <a:pt x="379" y="1472"/>
                    <a:pt x="379" y="1388"/>
                  </a:cubicBezTo>
                  <a:cubicBezTo>
                    <a:pt x="379" y="1297"/>
                    <a:pt x="449" y="1234"/>
                    <a:pt x="533" y="1234"/>
                  </a:cubicBezTo>
                  <a:close/>
                  <a:moveTo>
                    <a:pt x="3301" y="1899"/>
                  </a:moveTo>
                  <a:cubicBezTo>
                    <a:pt x="3385" y="1899"/>
                    <a:pt x="3455" y="1969"/>
                    <a:pt x="3455" y="2054"/>
                  </a:cubicBezTo>
                  <a:cubicBezTo>
                    <a:pt x="3455" y="2138"/>
                    <a:pt x="3385" y="2208"/>
                    <a:pt x="3301" y="2208"/>
                  </a:cubicBezTo>
                  <a:lnTo>
                    <a:pt x="533" y="2208"/>
                  </a:lnTo>
                  <a:cubicBezTo>
                    <a:pt x="449" y="2208"/>
                    <a:pt x="379" y="2138"/>
                    <a:pt x="379" y="2054"/>
                  </a:cubicBezTo>
                  <a:cubicBezTo>
                    <a:pt x="379" y="1969"/>
                    <a:pt x="449" y="1899"/>
                    <a:pt x="533" y="1899"/>
                  </a:cubicBezTo>
                  <a:close/>
                  <a:moveTo>
                    <a:pt x="3301" y="2565"/>
                  </a:moveTo>
                  <a:cubicBezTo>
                    <a:pt x="3385" y="2565"/>
                    <a:pt x="3455" y="2635"/>
                    <a:pt x="3455" y="2719"/>
                  </a:cubicBezTo>
                  <a:cubicBezTo>
                    <a:pt x="3455" y="2803"/>
                    <a:pt x="3385" y="2874"/>
                    <a:pt x="3301" y="2874"/>
                  </a:cubicBezTo>
                  <a:lnTo>
                    <a:pt x="533" y="2874"/>
                  </a:lnTo>
                  <a:cubicBezTo>
                    <a:pt x="449" y="2874"/>
                    <a:pt x="379" y="2803"/>
                    <a:pt x="379" y="2719"/>
                  </a:cubicBezTo>
                  <a:cubicBezTo>
                    <a:pt x="379" y="2635"/>
                    <a:pt x="449" y="2565"/>
                    <a:pt x="533" y="2565"/>
                  </a:cubicBezTo>
                  <a:close/>
                  <a:moveTo>
                    <a:pt x="3869" y="0"/>
                  </a:moveTo>
                  <a:lnTo>
                    <a:pt x="0" y="84"/>
                  </a:lnTo>
                  <a:lnTo>
                    <a:pt x="56" y="3476"/>
                  </a:lnTo>
                  <a:lnTo>
                    <a:pt x="3687" y="3322"/>
                  </a:lnTo>
                  <a:lnTo>
                    <a:pt x="3869" y="0"/>
                  </a:ln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277;p42">
              <a:extLst>
                <a:ext uri="{FF2B5EF4-FFF2-40B4-BE49-F238E27FC236}">
                  <a16:creationId xmlns:a16="http://schemas.microsoft.com/office/drawing/2014/main" id="{75CA2EAE-CDFC-DBE9-CA38-ADC54B4A6811}"/>
                </a:ext>
              </a:extLst>
            </p:cNvPr>
            <p:cNvSpPr/>
            <p:nvPr/>
          </p:nvSpPr>
          <p:spPr>
            <a:xfrm>
              <a:off x="4220608" y="3640613"/>
              <a:ext cx="227884" cy="87113"/>
            </a:xfrm>
            <a:custGeom>
              <a:avLst/>
              <a:gdLst/>
              <a:ahLst/>
              <a:cxnLst/>
              <a:rect l="l" t="t" r="r" b="b"/>
              <a:pathLst>
                <a:path w="7704" h="2945" extrusionOk="0">
                  <a:moveTo>
                    <a:pt x="1620" y="751"/>
                  </a:moveTo>
                  <a:cubicBezTo>
                    <a:pt x="2068" y="751"/>
                    <a:pt x="2433" y="1115"/>
                    <a:pt x="2433" y="1564"/>
                  </a:cubicBezTo>
                  <a:cubicBezTo>
                    <a:pt x="2433" y="2012"/>
                    <a:pt x="2068" y="2370"/>
                    <a:pt x="1620" y="2370"/>
                  </a:cubicBezTo>
                  <a:cubicBezTo>
                    <a:pt x="1171" y="2370"/>
                    <a:pt x="807" y="2012"/>
                    <a:pt x="807" y="1564"/>
                  </a:cubicBezTo>
                  <a:cubicBezTo>
                    <a:pt x="807" y="1115"/>
                    <a:pt x="1171" y="751"/>
                    <a:pt x="1620" y="751"/>
                  </a:cubicBezTo>
                  <a:close/>
                  <a:moveTo>
                    <a:pt x="4129" y="2005"/>
                  </a:moveTo>
                  <a:lnTo>
                    <a:pt x="4129" y="2377"/>
                  </a:lnTo>
                  <a:lnTo>
                    <a:pt x="3758" y="2377"/>
                  </a:lnTo>
                  <a:lnTo>
                    <a:pt x="3758" y="2005"/>
                  </a:lnTo>
                  <a:close/>
                  <a:moveTo>
                    <a:pt x="4942" y="2005"/>
                  </a:moveTo>
                  <a:lnTo>
                    <a:pt x="4942" y="2377"/>
                  </a:lnTo>
                  <a:lnTo>
                    <a:pt x="4578" y="2377"/>
                  </a:lnTo>
                  <a:lnTo>
                    <a:pt x="4578" y="2005"/>
                  </a:lnTo>
                  <a:close/>
                  <a:moveTo>
                    <a:pt x="5762" y="2005"/>
                  </a:moveTo>
                  <a:lnTo>
                    <a:pt x="5762" y="2377"/>
                  </a:lnTo>
                  <a:lnTo>
                    <a:pt x="5397" y="2377"/>
                  </a:lnTo>
                  <a:lnTo>
                    <a:pt x="5397" y="2005"/>
                  </a:lnTo>
                  <a:close/>
                  <a:moveTo>
                    <a:pt x="6582" y="2005"/>
                  </a:moveTo>
                  <a:lnTo>
                    <a:pt x="6582" y="2377"/>
                  </a:lnTo>
                  <a:lnTo>
                    <a:pt x="6210" y="2377"/>
                  </a:lnTo>
                  <a:lnTo>
                    <a:pt x="6210" y="2005"/>
                  </a:lnTo>
                  <a:close/>
                  <a:moveTo>
                    <a:pt x="7703" y="1"/>
                  </a:moveTo>
                  <a:lnTo>
                    <a:pt x="6631" y="50"/>
                  </a:lnTo>
                  <a:lnTo>
                    <a:pt x="989" y="309"/>
                  </a:lnTo>
                  <a:lnTo>
                    <a:pt x="1" y="351"/>
                  </a:lnTo>
                  <a:lnTo>
                    <a:pt x="176" y="2944"/>
                  </a:lnTo>
                  <a:lnTo>
                    <a:pt x="1445" y="2930"/>
                  </a:lnTo>
                  <a:lnTo>
                    <a:pt x="1445" y="2692"/>
                  </a:lnTo>
                  <a:cubicBezTo>
                    <a:pt x="1445" y="2594"/>
                    <a:pt x="1522" y="2517"/>
                    <a:pt x="1620" y="2517"/>
                  </a:cubicBezTo>
                  <a:cubicBezTo>
                    <a:pt x="1718" y="2517"/>
                    <a:pt x="1795" y="2594"/>
                    <a:pt x="1795" y="2692"/>
                  </a:cubicBezTo>
                  <a:lnTo>
                    <a:pt x="1795" y="2923"/>
                  </a:lnTo>
                  <a:lnTo>
                    <a:pt x="2924" y="2909"/>
                  </a:lnTo>
                  <a:lnTo>
                    <a:pt x="4697" y="2888"/>
                  </a:lnTo>
                  <a:lnTo>
                    <a:pt x="5825" y="2881"/>
                  </a:lnTo>
                  <a:lnTo>
                    <a:pt x="5825" y="2692"/>
                  </a:lnTo>
                  <a:cubicBezTo>
                    <a:pt x="5825" y="2594"/>
                    <a:pt x="5902" y="2517"/>
                    <a:pt x="6000" y="2517"/>
                  </a:cubicBezTo>
                  <a:cubicBezTo>
                    <a:pt x="6098" y="2517"/>
                    <a:pt x="6175" y="2594"/>
                    <a:pt x="6175" y="2692"/>
                  </a:cubicBezTo>
                  <a:lnTo>
                    <a:pt x="6175" y="2874"/>
                  </a:lnTo>
                  <a:lnTo>
                    <a:pt x="7444" y="2860"/>
                  </a:lnTo>
                  <a:lnTo>
                    <a:pt x="7703" y="1"/>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278;p42">
              <a:extLst>
                <a:ext uri="{FF2B5EF4-FFF2-40B4-BE49-F238E27FC236}">
                  <a16:creationId xmlns:a16="http://schemas.microsoft.com/office/drawing/2014/main" id="{31C2DFBB-1CEF-3BD9-2006-4954350B7095}"/>
                </a:ext>
              </a:extLst>
            </p:cNvPr>
            <p:cNvSpPr/>
            <p:nvPr/>
          </p:nvSpPr>
          <p:spPr>
            <a:xfrm>
              <a:off x="4263322" y="3715036"/>
              <a:ext cx="10412" cy="61615"/>
            </a:xfrm>
            <a:custGeom>
              <a:avLst/>
              <a:gdLst/>
              <a:ahLst/>
              <a:cxnLst/>
              <a:rect l="l" t="t" r="r" b="b"/>
              <a:pathLst>
                <a:path w="352" h="2083" extrusionOk="0">
                  <a:moveTo>
                    <a:pt x="176" y="1"/>
                  </a:moveTo>
                  <a:cubicBezTo>
                    <a:pt x="78" y="1"/>
                    <a:pt x="1" y="78"/>
                    <a:pt x="1" y="176"/>
                  </a:cubicBezTo>
                  <a:lnTo>
                    <a:pt x="1" y="414"/>
                  </a:lnTo>
                  <a:lnTo>
                    <a:pt x="1" y="2082"/>
                  </a:lnTo>
                  <a:cubicBezTo>
                    <a:pt x="57" y="2054"/>
                    <a:pt x="113" y="2047"/>
                    <a:pt x="176" y="2047"/>
                  </a:cubicBezTo>
                  <a:cubicBezTo>
                    <a:pt x="187" y="2046"/>
                    <a:pt x="197" y="2045"/>
                    <a:pt x="208" y="2045"/>
                  </a:cubicBezTo>
                  <a:cubicBezTo>
                    <a:pt x="258" y="2045"/>
                    <a:pt x="305" y="2059"/>
                    <a:pt x="351" y="2082"/>
                  </a:cubicBezTo>
                  <a:lnTo>
                    <a:pt x="351" y="414"/>
                  </a:lnTo>
                  <a:lnTo>
                    <a:pt x="351" y="176"/>
                  </a:lnTo>
                  <a:cubicBezTo>
                    <a:pt x="351" y="78"/>
                    <a:pt x="274" y="1"/>
                    <a:pt x="176" y="1"/>
                  </a:cubicBez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1279;p42">
              <a:extLst>
                <a:ext uri="{FF2B5EF4-FFF2-40B4-BE49-F238E27FC236}">
                  <a16:creationId xmlns:a16="http://schemas.microsoft.com/office/drawing/2014/main" id="{E547F445-C56D-4440-85C0-1E957D7FA88D}"/>
                </a:ext>
              </a:extLst>
            </p:cNvPr>
            <p:cNvSpPr/>
            <p:nvPr/>
          </p:nvSpPr>
          <p:spPr>
            <a:xfrm>
              <a:off x="4280538" y="3783248"/>
              <a:ext cx="12246" cy="10383"/>
            </a:xfrm>
            <a:custGeom>
              <a:avLst/>
              <a:gdLst/>
              <a:ahLst/>
              <a:cxnLst/>
              <a:rect l="l" t="t" r="r" b="b"/>
              <a:pathLst>
                <a:path w="414" h="351" extrusionOk="0">
                  <a:moveTo>
                    <a:pt x="0" y="1"/>
                  </a:moveTo>
                  <a:cubicBezTo>
                    <a:pt x="21" y="57"/>
                    <a:pt x="35" y="120"/>
                    <a:pt x="35" y="176"/>
                  </a:cubicBezTo>
                  <a:cubicBezTo>
                    <a:pt x="35" y="239"/>
                    <a:pt x="21" y="302"/>
                    <a:pt x="0" y="351"/>
                  </a:cubicBezTo>
                  <a:lnTo>
                    <a:pt x="414" y="351"/>
                  </a:lnTo>
                  <a:lnTo>
                    <a:pt x="414" y="1"/>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280;p42">
              <a:extLst>
                <a:ext uri="{FF2B5EF4-FFF2-40B4-BE49-F238E27FC236}">
                  <a16:creationId xmlns:a16="http://schemas.microsoft.com/office/drawing/2014/main" id="{3D338869-41AD-9740-DCFD-CA7631C73D27}"/>
                </a:ext>
              </a:extLst>
            </p:cNvPr>
            <p:cNvSpPr/>
            <p:nvPr/>
          </p:nvSpPr>
          <p:spPr>
            <a:xfrm>
              <a:off x="4303137" y="3783248"/>
              <a:ext cx="9140" cy="10383"/>
            </a:xfrm>
            <a:custGeom>
              <a:avLst/>
              <a:gdLst/>
              <a:ahLst/>
              <a:cxnLst/>
              <a:rect l="l" t="t" r="r" b="b"/>
              <a:pathLst>
                <a:path w="309" h="351" extrusionOk="0">
                  <a:moveTo>
                    <a:pt x="0" y="1"/>
                  </a:moveTo>
                  <a:lnTo>
                    <a:pt x="0" y="351"/>
                  </a:lnTo>
                  <a:lnTo>
                    <a:pt x="134" y="351"/>
                  </a:lnTo>
                  <a:cubicBezTo>
                    <a:pt x="225" y="351"/>
                    <a:pt x="309" y="274"/>
                    <a:pt x="309" y="176"/>
                  </a:cubicBezTo>
                  <a:cubicBezTo>
                    <a:pt x="309" y="85"/>
                    <a:pt x="225" y="1"/>
                    <a:pt x="134" y="1"/>
                  </a:cubicBez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281;p42">
              <a:extLst>
                <a:ext uri="{FF2B5EF4-FFF2-40B4-BE49-F238E27FC236}">
                  <a16:creationId xmlns:a16="http://schemas.microsoft.com/office/drawing/2014/main" id="{413F9A33-61DE-FDEF-2278-E3027A57E87A}"/>
                </a:ext>
              </a:extLst>
            </p:cNvPr>
            <p:cNvSpPr/>
            <p:nvPr/>
          </p:nvSpPr>
          <p:spPr>
            <a:xfrm>
              <a:off x="4255454" y="3775380"/>
              <a:ext cx="26149" cy="26149"/>
            </a:xfrm>
            <a:custGeom>
              <a:avLst/>
              <a:gdLst/>
              <a:ahLst/>
              <a:cxnLst/>
              <a:rect l="l" t="t" r="r" b="b"/>
              <a:pathLst>
                <a:path w="884" h="884" extrusionOk="0">
                  <a:moveTo>
                    <a:pt x="442" y="253"/>
                  </a:moveTo>
                  <a:cubicBezTo>
                    <a:pt x="547" y="253"/>
                    <a:pt x="638" y="337"/>
                    <a:pt x="638" y="442"/>
                  </a:cubicBezTo>
                  <a:cubicBezTo>
                    <a:pt x="638" y="554"/>
                    <a:pt x="547" y="638"/>
                    <a:pt x="442" y="638"/>
                  </a:cubicBezTo>
                  <a:cubicBezTo>
                    <a:pt x="337" y="638"/>
                    <a:pt x="246" y="554"/>
                    <a:pt x="246" y="442"/>
                  </a:cubicBezTo>
                  <a:cubicBezTo>
                    <a:pt x="246" y="337"/>
                    <a:pt x="337" y="253"/>
                    <a:pt x="442" y="253"/>
                  </a:cubicBezTo>
                  <a:close/>
                  <a:moveTo>
                    <a:pt x="442" y="0"/>
                  </a:moveTo>
                  <a:cubicBezTo>
                    <a:pt x="379" y="0"/>
                    <a:pt x="323" y="14"/>
                    <a:pt x="267" y="42"/>
                  </a:cubicBezTo>
                  <a:cubicBezTo>
                    <a:pt x="113" y="105"/>
                    <a:pt x="0" y="260"/>
                    <a:pt x="0" y="442"/>
                  </a:cubicBezTo>
                  <a:cubicBezTo>
                    <a:pt x="0" y="687"/>
                    <a:pt x="197" y="883"/>
                    <a:pt x="442" y="883"/>
                  </a:cubicBezTo>
                  <a:cubicBezTo>
                    <a:pt x="624" y="883"/>
                    <a:pt x="778" y="778"/>
                    <a:pt x="848" y="617"/>
                  </a:cubicBezTo>
                  <a:cubicBezTo>
                    <a:pt x="869" y="568"/>
                    <a:pt x="883" y="505"/>
                    <a:pt x="883" y="442"/>
                  </a:cubicBezTo>
                  <a:cubicBezTo>
                    <a:pt x="883" y="386"/>
                    <a:pt x="869" y="323"/>
                    <a:pt x="848" y="267"/>
                  </a:cubicBezTo>
                  <a:cubicBezTo>
                    <a:pt x="799" y="168"/>
                    <a:pt x="722" y="84"/>
                    <a:pt x="617" y="42"/>
                  </a:cubicBezTo>
                  <a:cubicBezTo>
                    <a:pt x="561" y="14"/>
                    <a:pt x="505" y="0"/>
                    <a:pt x="442" y="0"/>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282;p42">
              <a:extLst>
                <a:ext uri="{FF2B5EF4-FFF2-40B4-BE49-F238E27FC236}">
                  <a16:creationId xmlns:a16="http://schemas.microsoft.com/office/drawing/2014/main" id="{C7D88493-B469-3DDC-1FE6-6391AD228DB7}"/>
                </a:ext>
              </a:extLst>
            </p:cNvPr>
            <p:cNvSpPr/>
            <p:nvPr/>
          </p:nvSpPr>
          <p:spPr>
            <a:xfrm>
              <a:off x="4262701" y="3782834"/>
              <a:ext cx="11655" cy="11447"/>
            </a:xfrm>
            <a:custGeom>
              <a:avLst/>
              <a:gdLst/>
              <a:ahLst/>
              <a:cxnLst/>
              <a:rect l="l" t="t" r="r" b="b"/>
              <a:pathLst>
                <a:path w="394" h="387" extrusionOk="0">
                  <a:moveTo>
                    <a:pt x="197" y="1"/>
                  </a:moveTo>
                  <a:cubicBezTo>
                    <a:pt x="92" y="1"/>
                    <a:pt x="1" y="85"/>
                    <a:pt x="1" y="190"/>
                  </a:cubicBezTo>
                  <a:cubicBezTo>
                    <a:pt x="1" y="302"/>
                    <a:pt x="92" y="386"/>
                    <a:pt x="197" y="386"/>
                  </a:cubicBezTo>
                  <a:cubicBezTo>
                    <a:pt x="302" y="386"/>
                    <a:pt x="393" y="302"/>
                    <a:pt x="393" y="190"/>
                  </a:cubicBezTo>
                  <a:cubicBezTo>
                    <a:pt x="393" y="85"/>
                    <a:pt x="302" y="1"/>
                    <a:pt x="197" y="1"/>
                  </a:cubicBez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283;p42">
              <a:extLst>
                <a:ext uri="{FF2B5EF4-FFF2-40B4-BE49-F238E27FC236}">
                  <a16:creationId xmlns:a16="http://schemas.microsoft.com/office/drawing/2014/main" id="{3529BFB9-1EE8-5C34-0D67-258C44D3773F}"/>
                </a:ext>
              </a:extLst>
            </p:cNvPr>
            <p:cNvSpPr/>
            <p:nvPr/>
          </p:nvSpPr>
          <p:spPr>
            <a:xfrm>
              <a:off x="4354340" y="3783248"/>
              <a:ext cx="8726" cy="10383"/>
            </a:xfrm>
            <a:custGeom>
              <a:avLst/>
              <a:gdLst/>
              <a:ahLst/>
              <a:cxnLst/>
              <a:rect l="l" t="t" r="r" b="b"/>
              <a:pathLst>
                <a:path w="295" h="351" extrusionOk="0">
                  <a:moveTo>
                    <a:pt x="176" y="1"/>
                  </a:moveTo>
                  <a:cubicBezTo>
                    <a:pt x="78" y="1"/>
                    <a:pt x="0" y="85"/>
                    <a:pt x="0" y="176"/>
                  </a:cubicBezTo>
                  <a:cubicBezTo>
                    <a:pt x="0" y="274"/>
                    <a:pt x="78" y="351"/>
                    <a:pt x="176" y="351"/>
                  </a:cubicBezTo>
                  <a:lnTo>
                    <a:pt x="295" y="351"/>
                  </a:lnTo>
                  <a:lnTo>
                    <a:pt x="295" y="1"/>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284;p42">
              <a:extLst>
                <a:ext uri="{FF2B5EF4-FFF2-40B4-BE49-F238E27FC236}">
                  <a16:creationId xmlns:a16="http://schemas.microsoft.com/office/drawing/2014/main" id="{314D41A0-D8ED-DCA0-207F-3584BF118EAB}"/>
                </a:ext>
              </a:extLst>
            </p:cNvPr>
            <p:cNvSpPr/>
            <p:nvPr/>
          </p:nvSpPr>
          <p:spPr>
            <a:xfrm>
              <a:off x="4373419" y="3783248"/>
              <a:ext cx="12660" cy="10383"/>
            </a:xfrm>
            <a:custGeom>
              <a:avLst/>
              <a:gdLst/>
              <a:ahLst/>
              <a:cxnLst/>
              <a:rect l="l" t="t" r="r" b="b"/>
              <a:pathLst>
                <a:path w="428" h="351" extrusionOk="0">
                  <a:moveTo>
                    <a:pt x="0" y="1"/>
                  </a:moveTo>
                  <a:lnTo>
                    <a:pt x="0" y="351"/>
                  </a:lnTo>
                  <a:lnTo>
                    <a:pt x="428" y="351"/>
                  </a:lnTo>
                  <a:cubicBezTo>
                    <a:pt x="407" y="302"/>
                    <a:pt x="393" y="239"/>
                    <a:pt x="393" y="176"/>
                  </a:cubicBezTo>
                  <a:cubicBezTo>
                    <a:pt x="393" y="120"/>
                    <a:pt x="407" y="57"/>
                    <a:pt x="428" y="1"/>
                  </a:cubicBez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285;p42">
              <a:extLst>
                <a:ext uri="{FF2B5EF4-FFF2-40B4-BE49-F238E27FC236}">
                  <a16:creationId xmlns:a16="http://schemas.microsoft.com/office/drawing/2014/main" id="{337D404B-F753-53FF-6397-F5A0623BBC20}"/>
                </a:ext>
              </a:extLst>
            </p:cNvPr>
            <p:cNvSpPr/>
            <p:nvPr/>
          </p:nvSpPr>
          <p:spPr>
            <a:xfrm>
              <a:off x="4392912" y="3715036"/>
              <a:ext cx="10383" cy="61615"/>
            </a:xfrm>
            <a:custGeom>
              <a:avLst/>
              <a:gdLst/>
              <a:ahLst/>
              <a:cxnLst/>
              <a:rect l="l" t="t" r="r" b="b"/>
              <a:pathLst>
                <a:path w="351" h="2083" extrusionOk="0">
                  <a:moveTo>
                    <a:pt x="175" y="1"/>
                  </a:moveTo>
                  <a:cubicBezTo>
                    <a:pt x="77" y="1"/>
                    <a:pt x="0" y="78"/>
                    <a:pt x="0" y="176"/>
                  </a:cubicBezTo>
                  <a:lnTo>
                    <a:pt x="0" y="365"/>
                  </a:lnTo>
                  <a:lnTo>
                    <a:pt x="0" y="2082"/>
                  </a:lnTo>
                  <a:cubicBezTo>
                    <a:pt x="49" y="2054"/>
                    <a:pt x="112" y="2040"/>
                    <a:pt x="175" y="2040"/>
                  </a:cubicBezTo>
                  <a:cubicBezTo>
                    <a:pt x="238" y="2040"/>
                    <a:pt x="294" y="2054"/>
                    <a:pt x="350" y="2082"/>
                  </a:cubicBezTo>
                  <a:lnTo>
                    <a:pt x="350" y="358"/>
                  </a:lnTo>
                  <a:lnTo>
                    <a:pt x="350" y="176"/>
                  </a:lnTo>
                  <a:cubicBezTo>
                    <a:pt x="350" y="78"/>
                    <a:pt x="273" y="1"/>
                    <a:pt x="175" y="1"/>
                  </a:cubicBez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286;p42">
              <a:extLst>
                <a:ext uri="{FF2B5EF4-FFF2-40B4-BE49-F238E27FC236}">
                  <a16:creationId xmlns:a16="http://schemas.microsoft.com/office/drawing/2014/main" id="{9659A314-E500-5909-A95C-22EDFC13AA97}"/>
                </a:ext>
              </a:extLst>
            </p:cNvPr>
            <p:cNvSpPr/>
            <p:nvPr/>
          </p:nvSpPr>
          <p:spPr>
            <a:xfrm>
              <a:off x="4292754" y="3756922"/>
              <a:ext cx="25528" cy="63272"/>
            </a:xfrm>
            <a:custGeom>
              <a:avLst/>
              <a:gdLst/>
              <a:ahLst/>
              <a:cxnLst/>
              <a:rect l="l" t="t" r="r" b="b"/>
              <a:pathLst>
                <a:path w="863" h="2139" extrusionOk="0">
                  <a:moveTo>
                    <a:pt x="1" y="0"/>
                  </a:moveTo>
                  <a:lnTo>
                    <a:pt x="1" y="891"/>
                  </a:lnTo>
                  <a:lnTo>
                    <a:pt x="1" y="1241"/>
                  </a:lnTo>
                  <a:lnTo>
                    <a:pt x="1" y="2138"/>
                  </a:lnTo>
                  <a:lnTo>
                    <a:pt x="688" y="2138"/>
                  </a:lnTo>
                  <a:cubicBezTo>
                    <a:pt x="779" y="2138"/>
                    <a:pt x="863" y="2054"/>
                    <a:pt x="863" y="1963"/>
                  </a:cubicBezTo>
                  <a:cubicBezTo>
                    <a:pt x="863" y="1865"/>
                    <a:pt x="779" y="1788"/>
                    <a:pt x="688" y="1788"/>
                  </a:cubicBezTo>
                  <a:lnTo>
                    <a:pt x="351" y="1788"/>
                  </a:lnTo>
                  <a:lnTo>
                    <a:pt x="351" y="1241"/>
                  </a:lnTo>
                  <a:lnTo>
                    <a:pt x="351" y="891"/>
                  </a:lnTo>
                  <a:lnTo>
                    <a:pt x="351" y="351"/>
                  </a:lnTo>
                  <a:lnTo>
                    <a:pt x="688" y="351"/>
                  </a:lnTo>
                  <a:cubicBezTo>
                    <a:pt x="779" y="351"/>
                    <a:pt x="863" y="274"/>
                    <a:pt x="863" y="176"/>
                  </a:cubicBezTo>
                  <a:cubicBezTo>
                    <a:pt x="863" y="85"/>
                    <a:pt x="779" y="0"/>
                    <a:pt x="688" y="0"/>
                  </a:cubicBez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287;p42">
              <a:extLst>
                <a:ext uri="{FF2B5EF4-FFF2-40B4-BE49-F238E27FC236}">
                  <a16:creationId xmlns:a16="http://schemas.microsoft.com/office/drawing/2014/main" id="{A8E1B27F-8E37-BC0F-DBDD-44532649E01C}"/>
                </a:ext>
              </a:extLst>
            </p:cNvPr>
            <p:cNvSpPr/>
            <p:nvPr/>
          </p:nvSpPr>
          <p:spPr>
            <a:xfrm>
              <a:off x="4347921" y="3756922"/>
              <a:ext cx="25528" cy="63272"/>
            </a:xfrm>
            <a:custGeom>
              <a:avLst/>
              <a:gdLst/>
              <a:ahLst/>
              <a:cxnLst/>
              <a:rect l="l" t="t" r="r" b="b"/>
              <a:pathLst>
                <a:path w="863" h="2139" extrusionOk="0">
                  <a:moveTo>
                    <a:pt x="175" y="0"/>
                  </a:moveTo>
                  <a:cubicBezTo>
                    <a:pt x="84" y="0"/>
                    <a:pt x="0" y="85"/>
                    <a:pt x="0" y="176"/>
                  </a:cubicBezTo>
                  <a:cubicBezTo>
                    <a:pt x="0" y="274"/>
                    <a:pt x="84" y="351"/>
                    <a:pt x="175" y="351"/>
                  </a:cubicBezTo>
                  <a:lnTo>
                    <a:pt x="512" y="351"/>
                  </a:lnTo>
                  <a:lnTo>
                    <a:pt x="512" y="891"/>
                  </a:lnTo>
                  <a:lnTo>
                    <a:pt x="512" y="1241"/>
                  </a:lnTo>
                  <a:lnTo>
                    <a:pt x="512" y="1788"/>
                  </a:lnTo>
                  <a:lnTo>
                    <a:pt x="175" y="1788"/>
                  </a:lnTo>
                  <a:cubicBezTo>
                    <a:pt x="84" y="1788"/>
                    <a:pt x="0" y="1865"/>
                    <a:pt x="0" y="1963"/>
                  </a:cubicBezTo>
                  <a:cubicBezTo>
                    <a:pt x="0" y="2054"/>
                    <a:pt x="84" y="2138"/>
                    <a:pt x="175" y="2138"/>
                  </a:cubicBezTo>
                  <a:lnTo>
                    <a:pt x="862" y="2138"/>
                  </a:lnTo>
                  <a:lnTo>
                    <a:pt x="862" y="1241"/>
                  </a:lnTo>
                  <a:lnTo>
                    <a:pt x="862" y="891"/>
                  </a:lnTo>
                  <a:lnTo>
                    <a:pt x="862" y="0"/>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288;p42">
              <a:extLst>
                <a:ext uri="{FF2B5EF4-FFF2-40B4-BE49-F238E27FC236}">
                  <a16:creationId xmlns:a16="http://schemas.microsoft.com/office/drawing/2014/main" id="{72D1067A-13AC-6524-CC56-20BCC635F181}"/>
                </a:ext>
              </a:extLst>
            </p:cNvPr>
            <p:cNvSpPr/>
            <p:nvPr/>
          </p:nvSpPr>
          <p:spPr>
            <a:xfrm>
              <a:off x="4385014" y="3775380"/>
              <a:ext cx="26149" cy="26356"/>
            </a:xfrm>
            <a:custGeom>
              <a:avLst/>
              <a:gdLst/>
              <a:ahLst/>
              <a:cxnLst/>
              <a:rect l="l" t="t" r="r" b="b"/>
              <a:pathLst>
                <a:path w="884" h="891" extrusionOk="0">
                  <a:moveTo>
                    <a:pt x="442" y="253"/>
                  </a:moveTo>
                  <a:cubicBezTo>
                    <a:pt x="547" y="253"/>
                    <a:pt x="638" y="337"/>
                    <a:pt x="638" y="442"/>
                  </a:cubicBezTo>
                  <a:cubicBezTo>
                    <a:pt x="638" y="554"/>
                    <a:pt x="547" y="638"/>
                    <a:pt x="442" y="638"/>
                  </a:cubicBezTo>
                  <a:cubicBezTo>
                    <a:pt x="330" y="638"/>
                    <a:pt x="246" y="554"/>
                    <a:pt x="246" y="442"/>
                  </a:cubicBezTo>
                  <a:cubicBezTo>
                    <a:pt x="246" y="337"/>
                    <a:pt x="330" y="253"/>
                    <a:pt x="442" y="253"/>
                  </a:cubicBezTo>
                  <a:close/>
                  <a:moveTo>
                    <a:pt x="442" y="0"/>
                  </a:moveTo>
                  <a:cubicBezTo>
                    <a:pt x="379" y="0"/>
                    <a:pt x="316" y="14"/>
                    <a:pt x="267" y="42"/>
                  </a:cubicBezTo>
                  <a:cubicBezTo>
                    <a:pt x="162" y="84"/>
                    <a:pt x="78" y="168"/>
                    <a:pt x="36" y="274"/>
                  </a:cubicBezTo>
                  <a:cubicBezTo>
                    <a:pt x="15" y="323"/>
                    <a:pt x="1" y="386"/>
                    <a:pt x="1" y="449"/>
                  </a:cubicBezTo>
                  <a:cubicBezTo>
                    <a:pt x="1" y="505"/>
                    <a:pt x="15" y="568"/>
                    <a:pt x="36" y="624"/>
                  </a:cubicBezTo>
                  <a:cubicBezTo>
                    <a:pt x="106" y="778"/>
                    <a:pt x="260" y="890"/>
                    <a:pt x="442" y="890"/>
                  </a:cubicBezTo>
                  <a:cubicBezTo>
                    <a:pt x="688" y="890"/>
                    <a:pt x="884" y="687"/>
                    <a:pt x="884" y="449"/>
                  </a:cubicBezTo>
                  <a:cubicBezTo>
                    <a:pt x="884" y="267"/>
                    <a:pt x="772" y="105"/>
                    <a:pt x="617" y="42"/>
                  </a:cubicBezTo>
                  <a:cubicBezTo>
                    <a:pt x="561" y="14"/>
                    <a:pt x="505" y="0"/>
                    <a:pt x="442" y="0"/>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289;p42">
              <a:extLst>
                <a:ext uri="{FF2B5EF4-FFF2-40B4-BE49-F238E27FC236}">
                  <a16:creationId xmlns:a16="http://schemas.microsoft.com/office/drawing/2014/main" id="{DB375EFF-F57E-BC30-143A-382CE6578643}"/>
                </a:ext>
              </a:extLst>
            </p:cNvPr>
            <p:cNvSpPr/>
            <p:nvPr/>
          </p:nvSpPr>
          <p:spPr>
            <a:xfrm>
              <a:off x="4392261" y="3782834"/>
              <a:ext cx="11447" cy="11447"/>
            </a:xfrm>
            <a:custGeom>
              <a:avLst/>
              <a:gdLst/>
              <a:ahLst/>
              <a:cxnLst/>
              <a:rect l="l" t="t" r="r" b="b"/>
              <a:pathLst>
                <a:path w="387" h="387" extrusionOk="0">
                  <a:moveTo>
                    <a:pt x="197" y="1"/>
                  </a:moveTo>
                  <a:cubicBezTo>
                    <a:pt x="85" y="1"/>
                    <a:pt x="1" y="85"/>
                    <a:pt x="1" y="190"/>
                  </a:cubicBezTo>
                  <a:cubicBezTo>
                    <a:pt x="1" y="302"/>
                    <a:pt x="85" y="386"/>
                    <a:pt x="197" y="386"/>
                  </a:cubicBezTo>
                  <a:cubicBezTo>
                    <a:pt x="302" y="386"/>
                    <a:pt x="386" y="302"/>
                    <a:pt x="386" y="190"/>
                  </a:cubicBezTo>
                  <a:cubicBezTo>
                    <a:pt x="386" y="85"/>
                    <a:pt x="302" y="1"/>
                    <a:pt x="197" y="1"/>
                  </a:cubicBez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290;p42">
              <a:extLst>
                <a:ext uri="{FF2B5EF4-FFF2-40B4-BE49-F238E27FC236}">
                  <a16:creationId xmlns:a16="http://schemas.microsoft.com/office/drawing/2014/main" id="{4AEC18DD-0BFB-B9AA-2935-E5C21A27688E}"/>
                </a:ext>
              </a:extLst>
            </p:cNvPr>
            <p:cNvSpPr/>
            <p:nvPr/>
          </p:nvSpPr>
          <p:spPr>
            <a:xfrm>
              <a:off x="4244450" y="3662798"/>
              <a:ext cx="48127" cy="47920"/>
            </a:xfrm>
            <a:custGeom>
              <a:avLst/>
              <a:gdLst/>
              <a:ahLst/>
              <a:cxnLst/>
              <a:rect l="l" t="t" r="r" b="b"/>
              <a:pathLst>
                <a:path w="1627" h="1620" extrusionOk="0">
                  <a:moveTo>
                    <a:pt x="814" y="162"/>
                  </a:moveTo>
                  <a:cubicBezTo>
                    <a:pt x="1171" y="162"/>
                    <a:pt x="1466" y="449"/>
                    <a:pt x="1466" y="814"/>
                  </a:cubicBezTo>
                  <a:cubicBezTo>
                    <a:pt x="1466" y="1171"/>
                    <a:pt x="1171" y="1458"/>
                    <a:pt x="814" y="1458"/>
                  </a:cubicBezTo>
                  <a:cubicBezTo>
                    <a:pt x="456" y="1458"/>
                    <a:pt x="162" y="1171"/>
                    <a:pt x="162" y="814"/>
                  </a:cubicBezTo>
                  <a:cubicBezTo>
                    <a:pt x="162" y="449"/>
                    <a:pt x="456" y="162"/>
                    <a:pt x="814" y="162"/>
                  </a:cubicBezTo>
                  <a:close/>
                  <a:moveTo>
                    <a:pt x="814" y="1"/>
                  </a:moveTo>
                  <a:cubicBezTo>
                    <a:pt x="365" y="1"/>
                    <a:pt x="1" y="365"/>
                    <a:pt x="1" y="814"/>
                  </a:cubicBezTo>
                  <a:cubicBezTo>
                    <a:pt x="1" y="1262"/>
                    <a:pt x="365" y="1620"/>
                    <a:pt x="814" y="1620"/>
                  </a:cubicBezTo>
                  <a:cubicBezTo>
                    <a:pt x="1262" y="1620"/>
                    <a:pt x="1627" y="1262"/>
                    <a:pt x="1627" y="814"/>
                  </a:cubicBezTo>
                  <a:cubicBezTo>
                    <a:pt x="1627" y="365"/>
                    <a:pt x="1262" y="1"/>
                    <a:pt x="814"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291;p42">
              <a:extLst>
                <a:ext uri="{FF2B5EF4-FFF2-40B4-BE49-F238E27FC236}">
                  <a16:creationId xmlns:a16="http://schemas.microsoft.com/office/drawing/2014/main" id="{7AD8C338-3AA0-07D9-939F-706309796645}"/>
                </a:ext>
              </a:extLst>
            </p:cNvPr>
            <p:cNvSpPr/>
            <p:nvPr/>
          </p:nvSpPr>
          <p:spPr>
            <a:xfrm>
              <a:off x="4249242" y="3667560"/>
              <a:ext cx="38572" cy="38395"/>
            </a:xfrm>
            <a:custGeom>
              <a:avLst/>
              <a:gdLst/>
              <a:ahLst/>
              <a:cxnLst/>
              <a:rect l="l" t="t" r="r" b="b"/>
              <a:pathLst>
                <a:path w="1304" h="1298" extrusionOk="0">
                  <a:moveTo>
                    <a:pt x="652" y="1"/>
                  </a:moveTo>
                  <a:cubicBezTo>
                    <a:pt x="294" y="1"/>
                    <a:pt x="0" y="288"/>
                    <a:pt x="0" y="653"/>
                  </a:cubicBezTo>
                  <a:cubicBezTo>
                    <a:pt x="0" y="1010"/>
                    <a:pt x="294" y="1297"/>
                    <a:pt x="652" y="1297"/>
                  </a:cubicBezTo>
                  <a:cubicBezTo>
                    <a:pt x="1009" y="1297"/>
                    <a:pt x="1304" y="1010"/>
                    <a:pt x="1304" y="653"/>
                  </a:cubicBezTo>
                  <a:cubicBezTo>
                    <a:pt x="1304" y="288"/>
                    <a:pt x="1009" y="1"/>
                    <a:pt x="652"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292;p42">
              <a:extLst>
                <a:ext uri="{FF2B5EF4-FFF2-40B4-BE49-F238E27FC236}">
                  <a16:creationId xmlns:a16="http://schemas.microsoft.com/office/drawing/2014/main" id="{6D346A9D-ECE4-3028-5ECA-62F2FF0E7A47}"/>
                </a:ext>
              </a:extLst>
            </p:cNvPr>
            <p:cNvSpPr/>
            <p:nvPr/>
          </p:nvSpPr>
          <p:spPr>
            <a:xfrm>
              <a:off x="4331740" y="3699921"/>
              <a:ext cx="10797" cy="11004"/>
            </a:xfrm>
            <a:custGeom>
              <a:avLst/>
              <a:gdLst/>
              <a:ahLst/>
              <a:cxnLst/>
              <a:rect l="l" t="t" r="r" b="b"/>
              <a:pathLst>
                <a:path w="365" h="372" extrusionOk="0">
                  <a:moveTo>
                    <a:pt x="1" y="0"/>
                  </a:moveTo>
                  <a:lnTo>
                    <a:pt x="1" y="372"/>
                  </a:lnTo>
                  <a:lnTo>
                    <a:pt x="365" y="372"/>
                  </a:lnTo>
                  <a:lnTo>
                    <a:pt x="365" y="0"/>
                  </a:ln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293;p42">
              <a:extLst>
                <a:ext uri="{FF2B5EF4-FFF2-40B4-BE49-F238E27FC236}">
                  <a16:creationId xmlns:a16="http://schemas.microsoft.com/office/drawing/2014/main" id="{7F725282-5A99-CD83-21AB-01B9FF8C5A93}"/>
                </a:ext>
              </a:extLst>
            </p:cNvPr>
            <p:cNvSpPr/>
            <p:nvPr/>
          </p:nvSpPr>
          <p:spPr>
            <a:xfrm>
              <a:off x="4355996" y="3699921"/>
              <a:ext cx="10797" cy="11004"/>
            </a:xfrm>
            <a:custGeom>
              <a:avLst/>
              <a:gdLst/>
              <a:ahLst/>
              <a:cxnLst/>
              <a:rect l="l" t="t" r="r" b="b"/>
              <a:pathLst>
                <a:path w="365" h="372" extrusionOk="0">
                  <a:moveTo>
                    <a:pt x="1" y="0"/>
                  </a:moveTo>
                  <a:lnTo>
                    <a:pt x="1" y="372"/>
                  </a:lnTo>
                  <a:lnTo>
                    <a:pt x="365" y="372"/>
                  </a:lnTo>
                  <a:lnTo>
                    <a:pt x="365" y="0"/>
                  </a:ln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294;p42">
              <a:extLst>
                <a:ext uri="{FF2B5EF4-FFF2-40B4-BE49-F238E27FC236}">
                  <a16:creationId xmlns:a16="http://schemas.microsoft.com/office/drawing/2014/main" id="{2B38739B-AFDE-3DB6-40D6-075434F9BC67}"/>
                </a:ext>
              </a:extLst>
            </p:cNvPr>
            <p:cNvSpPr/>
            <p:nvPr/>
          </p:nvSpPr>
          <p:spPr>
            <a:xfrm>
              <a:off x="4380252" y="3699921"/>
              <a:ext cx="10797" cy="11004"/>
            </a:xfrm>
            <a:custGeom>
              <a:avLst/>
              <a:gdLst/>
              <a:ahLst/>
              <a:cxnLst/>
              <a:rect l="l" t="t" r="r" b="b"/>
              <a:pathLst>
                <a:path w="365" h="372" extrusionOk="0">
                  <a:moveTo>
                    <a:pt x="0" y="0"/>
                  </a:moveTo>
                  <a:lnTo>
                    <a:pt x="0" y="372"/>
                  </a:lnTo>
                  <a:lnTo>
                    <a:pt x="365" y="372"/>
                  </a:lnTo>
                  <a:lnTo>
                    <a:pt x="365" y="0"/>
                  </a:ln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295;p42">
              <a:extLst>
                <a:ext uri="{FF2B5EF4-FFF2-40B4-BE49-F238E27FC236}">
                  <a16:creationId xmlns:a16="http://schemas.microsoft.com/office/drawing/2014/main" id="{0278CEFA-E5EF-E4A7-50D7-F2860F72836B}"/>
                </a:ext>
              </a:extLst>
            </p:cNvPr>
            <p:cNvSpPr/>
            <p:nvPr/>
          </p:nvSpPr>
          <p:spPr>
            <a:xfrm>
              <a:off x="4404507" y="3699921"/>
              <a:ext cx="10797" cy="11004"/>
            </a:xfrm>
            <a:custGeom>
              <a:avLst/>
              <a:gdLst/>
              <a:ahLst/>
              <a:cxnLst/>
              <a:rect l="l" t="t" r="r" b="b"/>
              <a:pathLst>
                <a:path w="365" h="372" extrusionOk="0">
                  <a:moveTo>
                    <a:pt x="0" y="0"/>
                  </a:moveTo>
                  <a:lnTo>
                    <a:pt x="0" y="372"/>
                  </a:lnTo>
                  <a:lnTo>
                    <a:pt x="365" y="372"/>
                  </a:lnTo>
                  <a:lnTo>
                    <a:pt x="365" y="0"/>
                  </a:ln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296;p42">
              <a:extLst>
                <a:ext uri="{FF2B5EF4-FFF2-40B4-BE49-F238E27FC236}">
                  <a16:creationId xmlns:a16="http://schemas.microsoft.com/office/drawing/2014/main" id="{D076B846-6DA7-4B83-A6C5-F3A3EAD083ED}"/>
                </a:ext>
              </a:extLst>
            </p:cNvPr>
            <p:cNvSpPr/>
            <p:nvPr/>
          </p:nvSpPr>
          <p:spPr>
            <a:xfrm>
              <a:off x="4287785" y="3543177"/>
              <a:ext cx="91047" cy="9170"/>
            </a:xfrm>
            <a:custGeom>
              <a:avLst/>
              <a:gdLst/>
              <a:ahLst/>
              <a:cxnLst/>
              <a:rect l="l" t="t" r="r" b="b"/>
              <a:pathLst>
                <a:path w="3078" h="310" extrusionOk="0">
                  <a:moveTo>
                    <a:pt x="155" y="1"/>
                  </a:moveTo>
                  <a:cubicBezTo>
                    <a:pt x="71" y="1"/>
                    <a:pt x="1" y="71"/>
                    <a:pt x="1" y="155"/>
                  </a:cubicBezTo>
                  <a:cubicBezTo>
                    <a:pt x="1" y="246"/>
                    <a:pt x="71" y="309"/>
                    <a:pt x="155" y="309"/>
                  </a:cubicBezTo>
                  <a:lnTo>
                    <a:pt x="2923" y="309"/>
                  </a:lnTo>
                  <a:cubicBezTo>
                    <a:pt x="3007" y="309"/>
                    <a:pt x="3077" y="246"/>
                    <a:pt x="3077" y="155"/>
                  </a:cubicBezTo>
                  <a:cubicBezTo>
                    <a:pt x="3077" y="71"/>
                    <a:pt x="3007" y="1"/>
                    <a:pt x="2923"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297;p42">
              <a:extLst>
                <a:ext uri="{FF2B5EF4-FFF2-40B4-BE49-F238E27FC236}">
                  <a16:creationId xmlns:a16="http://schemas.microsoft.com/office/drawing/2014/main" id="{E6A15045-F95A-490E-5BAB-D5037882E5C6}"/>
                </a:ext>
              </a:extLst>
            </p:cNvPr>
            <p:cNvSpPr/>
            <p:nvPr/>
          </p:nvSpPr>
          <p:spPr>
            <a:xfrm>
              <a:off x="4287785" y="3563084"/>
              <a:ext cx="91047" cy="9140"/>
            </a:xfrm>
            <a:custGeom>
              <a:avLst/>
              <a:gdLst/>
              <a:ahLst/>
              <a:cxnLst/>
              <a:rect l="l" t="t" r="r" b="b"/>
              <a:pathLst>
                <a:path w="3078" h="309" extrusionOk="0">
                  <a:moveTo>
                    <a:pt x="155" y="1"/>
                  </a:moveTo>
                  <a:cubicBezTo>
                    <a:pt x="71" y="1"/>
                    <a:pt x="1" y="64"/>
                    <a:pt x="1" y="155"/>
                  </a:cubicBezTo>
                  <a:cubicBezTo>
                    <a:pt x="1" y="239"/>
                    <a:pt x="71" y="309"/>
                    <a:pt x="155" y="309"/>
                  </a:cubicBezTo>
                  <a:lnTo>
                    <a:pt x="2923" y="309"/>
                  </a:lnTo>
                  <a:cubicBezTo>
                    <a:pt x="3007" y="309"/>
                    <a:pt x="3077" y="239"/>
                    <a:pt x="3077" y="155"/>
                  </a:cubicBezTo>
                  <a:cubicBezTo>
                    <a:pt x="3077" y="64"/>
                    <a:pt x="3007" y="1"/>
                    <a:pt x="2923"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298;p42">
              <a:extLst>
                <a:ext uri="{FF2B5EF4-FFF2-40B4-BE49-F238E27FC236}">
                  <a16:creationId xmlns:a16="http://schemas.microsoft.com/office/drawing/2014/main" id="{3BD4F808-3434-FC75-8E38-4923600CF2FA}"/>
                </a:ext>
              </a:extLst>
            </p:cNvPr>
            <p:cNvSpPr/>
            <p:nvPr/>
          </p:nvSpPr>
          <p:spPr>
            <a:xfrm>
              <a:off x="4287785" y="3582784"/>
              <a:ext cx="91047" cy="9140"/>
            </a:xfrm>
            <a:custGeom>
              <a:avLst/>
              <a:gdLst/>
              <a:ahLst/>
              <a:cxnLst/>
              <a:rect l="l" t="t" r="r" b="b"/>
              <a:pathLst>
                <a:path w="3078" h="309" extrusionOk="0">
                  <a:moveTo>
                    <a:pt x="155" y="0"/>
                  </a:moveTo>
                  <a:cubicBezTo>
                    <a:pt x="71" y="0"/>
                    <a:pt x="1" y="63"/>
                    <a:pt x="1" y="155"/>
                  </a:cubicBezTo>
                  <a:cubicBezTo>
                    <a:pt x="1" y="239"/>
                    <a:pt x="71" y="309"/>
                    <a:pt x="155" y="309"/>
                  </a:cubicBezTo>
                  <a:lnTo>
                    <a:pt x="2923" y="309"/>
                  </a:lnTo>
                  <a:cubicBezTo>
                    <a:pt x="3007" y="309"/>
                    <a:pt x="3077" y="239"/>
                    <a:pt x="3077" y="155"/>
                  </a:cubicBezTo>
                  <a:cubicBezTo>
                    <a:pt x="3077" y="63"/>
                    <a:pt x="3007" y="0"/>
                    <a:pt x="2923" y="0"/>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299;p42">
              <a:extLst>
                <a:ext uri="{FF2B5EF4-FFF2-40B4-BE49-F238E27FC236}">
                  <a16:creationId xmlns:a16="http://schemas.microsoft.com/office/drawing/2014/main" id="{809C8B54-BB87-A969-21A6-95B6FAF6F3EE}"/>
                </a:ext>
              </a:extLst>
            </p:cNvPr>
            <p:cNvSpPr/>
            <p:nvPr/>
          </p:nvSpPr>
          <p:spPr>
            <a:xfrm>
              <a:off x="4287785" y="3602484"/>
              <a:ext cx="91047" cy="9140"/>
            </a:xfrm>
            <a:custGeom>
              <a:avLst/>
              <a:gdLst/>
              <a:ahLst/>
              <a:cxnLst/>
              <a:rect l="l" t="t" r="r" b="b"/>
              <a:pathLst>
                <a:path w="3078" h="309" extrusionOk="0">
                  <a:moveTo>
                    <a:pt x="155" y="0"/>
                  </a:moveTo>
                  <a:cubicBezTo>
                    <a:pt x="71" y="0"/>
                    <a:pt x="1" y="70"/>
                    <a:pt x="1" y="154"/>
                  </a:cubicBezTo>
                  <a:cubicBezTo>
                    <a:pt x="1" y="238"/>
                    <a:pt x="71" y="309"/>
                    <a:pt x="155" y="309"/>
                  </a:cubicBezTo>
                  <a:lnTo>
                    <a:pt x="2923" y="309"/>
                  </a:lnTo>
                  <a:cubicBezTo>
                    <a:pt x="3007" y="309"/>
                    <a:pt x="3077" y="238"/>
                    <a:pt x="3077" y="154"/>
                  </a:cubicBezTo>
                  <a:cubicBezTo>
                    <a:pt x="3077" y="70"/>
                    <a:pt x="3007" y="0"/>
                    <a:pt x="2923" y="0"/>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300;p42">
              <a:extLst>
                <a:ext uri="{FF2B5EF4-FFF2-40B4-BE49-F238E27FC236}">
                  <a16:creationId xmlns:a16="http://schemas.microsoft.com/office/drawing/2014/main" id="{D9AF7877-C6F1-8446-E84B-276B8B9902AD}"/>
                </a:ext>
              </a:extLst>
            </p:cNvPr>
            <p:cNvSpPr/>
            <p:nvPr/>
          </p:nvSpPr>
          <p:spPr>
            <a:xfrm>
              <a:off x="4132312" y="3303934"/>
              <a:ext cx="26149" cy="73625"/>
            </a:xfrm>
            <a:custGeom>
              <a:avLst/>
              <a:gdLst/>
              <a:ahLst/>
              <a:cxnLst/>
              <a:rect l="l" t="t" r="r" b="b"/>
              <a:pathLst>
                <a:path w="884" h="2489" extrusionOk="0">
                  <a:moveTo>
                    <a:pt x="372" y="1"/>
                  </a:moveTo>
                  <a:cubicBezTo>
                    <a:pt x="169" y="1"/>
                    <a:pt x="0" y="169"/>
                    <a:pt x="0" y="379"/>
                  </a:cubicBezTo>
                  <a:lnTo>
                    <a:pt x="0" y="674"/>
                  </a:lnTo>
                  <a:lnTo>
                    <a:pt x="0" y="1816"/>
                  </a:lnTo>
                  <a:lnTo>
                    <a:pt x="0" y="2111"/>
                  </a:lnTo>
                  <a:cubicBezTo>
                    <a:pt x="0" y="2321"/>
                    <a:pt x="169" y="2489"/>
                    <a:pt x="372" y="2489"/>
                  </a:cubicBezTo>
                  <a:lnTo>
                    <a:pt x="505" y="2489"/>
                  </a:lnTo>
                  <a:cubicBezTo>
                    <a:pt x="715" y="2489"/>
                    <a:pt x="883" y="2321"/>
                    <a:pt x="883" y="2111"/>
                  </a:cubicBezTo>
                  <a:lnTo>
                    <a:pt x="883" y="1816"/>
                  </a:lnTo>
                  <a:lnTo>
                    <a:pt x="883" y="674"/>
                  </a:lnTo>
                  <a:lnTo>
                    <a:pt x="883" y="379"/>
                  </a:lnTo>
                  <a:cubicBezTo>
                    <a:pt x="883" y="169"/>
                    <a:pt x="715" y="1"/>
                    <a:pt x="505"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301;p42">
              <a:extLst>
                <a:ext uri="{FF2B5EF4-FFF2-40B4-BE49-F238E27FC236}">
                  <a16:creationId xmlns:a16="http://schemas.microsoft.com/office/drawing/2014/main" id="{F9B62CB3-3322-95A0-F6AE-5BC2575BECA7}"/>
                </a:ext>
              </a:extLst>
            </p:cNvPr>
            <p:cNvSpPr/>
            <p:nvPr/>
          </p:nvSpPr>
          <p:spPr>
            <a:xfrm>
              <a:off x="4175233" y="3303934"/>
              <a:ext cx="25942" cy="73625"/>
            </a:xfrm>
            <a:custGeom>
              <a:avLst/>
              <a:gdLst/>
              <a:ahLst/>
              <a:cxnLst/>
              <a:rect l="l" t="t" r="r" b="b"/>
              <a:pathLst>
                <a:path w="877" h="2489" extrusionOk="0">
                  <a:moveTo>
                    <a:pt x="372" y="1"/>
                  </a:moveTo>
                  <a:cubicBezTo>
                    <a:pt x="168" y="1"/>
                    <a:pt x="0" y="169"/>
                    <a:pt x="0" y="379"/>
                  </a:cubicBezTo>
                  <a:lnTo>
                    <a:pt x="0" y="674"/>
                  </a:lnTo>
                  <a:lnTo>
                    <a:pt x="0" y="1816"/>
                  </a:lnTo>
                  <a:lnTo>
                    <a:pt x="0" y="2111"/>
                  </a:lnTo>
                  <a:cubicBezTo>
                    <a:pt x="0" y="2321"/>
                    <a:pt x="168" y="2489"/>
                    <a:pt x="372" y="2489"/>
                  </a:cubicBezTo>
                  <a:lnTo>
                    <a:pt x="505" y="2489"/>
                  </a:lnTo>
                  <a:cubicBezTo>
                    <a:pt x="708" y="2489"/>
                    <a:pt x="876" y="2321"/>
                    <a:pt x="876" y="2111"/>
                  </a:cubicBezTo>
                  <a:lnTo>
                    <a:pt x="876" y="1816"/>
                  </a:lnTo>
                  <a:lnTo>
                    <a:pt x="876" y="674"/>
                  </a:lnTo>
                  <a:lnTo>
                    <a:pt x="876" y="379"/>
                  </a:lnTo>
                  <a:cubicBezTo>
                    <a:pt x="876" y="169"/>
                    <a:pt x="708" y="1"/>
                    <a:pt x="505"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302;p42">
              <a:extLst>
                <a:ext uri="{FF2B5EF4-FFF2-40B4-BE49-F238E27FC236}">
                  <a16:creationId xmlns:a16="http://schemas.microsoft.com/office/drawing/2014/main" id="{EAB17736-3A72-F5A9-38C0-EF06DA5971DA}"/>
                </a:ext>
              </a:extLst>
            </p:cNvPr>
            <p:cNvSpPr/>
            <p:nvPr/>
          </p:nvSpPr>
          <p:spPr>
            <a:xfrm>
              <a:off x="4218124" y="3303934"/>
              <a:ext cx="25942" cy="73625"/>
            </a:xfrm>
            <a:custGeom>
              <a:avLst/>
              <a:gdLst/>
              <a:ahLst/>
              <a:cxnLst/>
              <a:rect l="l" t="t" r="r" b="b"/>
              <a:pathLst>
                <a:path w="877" h="2489" extrusionOk="0">
                  <a:moveTo>
                    <a:pt x="372" y="1"/>
                  </a:moveTo>
                  <a:cubicBezTo>
                    <a:pt x="162" y="1"/>
                    <a:pt x="1" y="169"/>
                    <a:pt x="1" y="379"/>
                  </a:cubicBezTo>
                  <a:lnTo>
                    <a:pt x="1" y="674"/>
                  </a:lnTo>
                  <a:lnTo>
                    <a:pt x="1" y="1816"/>
                  </a:lnTo>
                  <a:lnTo>
                    <a:pt x="1" y="2111"/>
                  </a:lnTo>
                  <a:cubicBezTo>
                    <a:pt x="1" y="2321"/>
                    <a:pt x="162" y="2489"/>
                    <a:pt x="372" y="2489"/>
                  </a:cubicBezTo>
                  <a:lnTo>
                    <a:pt x="505" y="2489"/>
                  </a:lnTo>
                  <a:cubicBezTo>
                    <a:pt x="709" y="2489"/>
                    <a:pt x="877" y="2321"/>
                    <a:pt x="877" y="2111"/>
                  </a:cubicBezTo>
                  <a:lnTo>
                    <a:pt x="877" y="1816"/>
                  </a:lnTo>
                  <a:lnTo>
                    <a:pt x="877" y="674"/>
                  </a:lnTo>
                  <a:lnTo>
                    <a:pt x="877" y="379"/>
                  </a:lnTo>
                  <a:cubicBezTo>
                    <a:pt x="877" y="169"/>
                    <a:pt x="709" y="1"/>
                    <a:pt x="505"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303;p42">
              <a:extLst>
                <a:ext uri="{FF2B5EF4-FFF2-40B4-BE49-F238E27FC236}">
                  <a16:creationId xmlns:a16="http://schemas.microsoft.com/office/drawing/2014/main" id="{D577E6FD-72EB-38A5-D08E-9EFB47A2ABE4}"/>
                </a:ext>
              </a:extLst>
            </p:cNvPr>
            <p:cNvSpPr/>
            <p:nvPr/>
          </p:nvSpPr>
          <p:spPr>
            <a:xfrm>
              <a:off x="4421723" y="3303934"/>
              <a:ext cx="26149" cy="73625"/>
            </a:xfrm>
            <a:custGeom>
              <a:avLst/>
              <a:gdLst/>
              <a:ahLst/>
              <a:cxnLst/>
              <a:rect l="l" t="t" r="r" b="b"/>
              <a:pathLst>
                <a:path w="884" h="2489" extrusionOk="0">
                  <a:moveTo>
                    <a:pt x="379" y="1"/>
                  </a:moveTo>
                  <a:cubicBezTo>
                    <a:pt x="168" y="1"/>
                    <a:pt x="0" y="169"/>
                    <a:pt x="0" y="379"/>
                  </a:cubicBezTo>
                  <a:lnTo>
                    <a:pt x="0" y="674"/>
                  </a:lnTo>
                  <a:lnTo>
                    <a:pt x="0" y="1816"/>
                  </a:lnTo>
                  <a:lnTo>
                    <a:pt x="0" y="2111"/>
                  </a:lnTo>
                  <a:cubicBezTo>
                    <a:pt x="0" y="2321"/>
                    <a:pt x="168" y="2489"/>
                    <a:pt x="379" y="2489"/>
                  </a:cubicBezTo>
                  <a:lnTo>
                    <a:pt x="512" y="2489"/>
                  </a:lnTo>
                  <a:cubicBezTo>
                    <a:pt x="715" y="2489"/>
                    <a:pt x="883" y="2321"/>
                    <a:pt x="883" y="2111"/>
                  </a:cubicBezTo>
                  <a:lnTo>
                    <a:pt x="883" y="1816"/>
                  </a:lnTo>
                  <a:lnTo>
                    <a:pt x="883" y="674"/>
                  </a:lnTo>
                  <a:lnTo>
                    <a:pt x="883" y="379"/>
                  </a:lnTo>
                  <a:cubicBezTo>
                    <a:pt x="883" y="169"/>
                    <a:pt x="715" y="1"/>
                    <a:pt x="512"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304;p42">
              <a:extLst>
                <a:ext uri="{FF2B5EF4-FFF2-40B4-BE49-F238E27FC236}">
                  <a16:creationId xmlns:a16="http://schemas.microsoft.com/office/drawing/2014/main" id="{323846EA-84DE-04C9-ADE3-BAF81D7ECE19}"/>
                </a:ext>
              </a:extLst>
            </p:cNvPr>
            <p:cNvSpPr/>
            <p:nvPr/>
          </p:nvSpPr>
          <p:spPr>
            <a:xfrm>
              <a:off x="4464614" y="3303934"/>
              <a:ext cx="26178" cy="73625"/>
            </a:xfrm>
            <a:custGeom>
              <a:avLst/>
              <a:gdLst/>
              <a:ahLst/>
              <a:cxnLst/>
              <a:rect l="l" t="t" r="r" b="b"/>
              <a:pathLst>
                <a:path w="885" h="2489" extrusionOk="0">
                  <a:moveTo>
                    <a:pt x="372" y="1"/>
                  </a:moveTo>
                  <a:cubicBezTo>
                    <a:pt x="169" y="1"/>
                    <a:pt x="1" y="169"/>
                    <a:pt x="1" y="379"/>
                  </a:cubicBezTo>
                  <a:lnTo>
                    <a:pt x="1" y="674"/>
                  </a:lnTo>
                  <a:lnTo>
                    <a:pt x="1" y="1816"/>
                  </a:lnTo>
                  <a:lnTo>
                    <a:pt x="1" y="2111"/>
                  </a:lnTo>
                  <a:cubicBezTo>
                    <a:pt x="1" y="2321"/>
                    <a:pt x="169" y="2489"/>
                    <a:pt x="372" y="2489"/>
                  </a:cubicBezTo>
                  <a:lnTo>
                    <a:pt x="513" y="2489"/>
                  </a:lnTo>
                  <a:cubicBezTo>
                    <a:pt x="716" y="2489"/>
                    <a:pt x="884" y="2321"/>
                    <a:pt x="884" y="2111"/>
                  </a:cubicBezTo>
                  <a:lnTo>
                    <a:pt x="884" y="1816"/>
                  </a:lnTo>
                  <a:lnTo>
                    <a:pt x="884" y="674"/>
                  </a:lnTo>
                  <a:lnTo>
                    <a:pt x="884" y="379"/>
                  </a:lnTo>
                  <a:cubicBezTo>
                    <a:pt x="884" y="169"/>
                    <a:pt x="716" y="1"/>
                    <a:pt x="513"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305;p42">
              <a:extLst>
                <a:ext uri="{FF2B5EF4-FFF2-40B4-BE49-F238E27FC236}">
                  <a16:creationId xmlns:a16="http://schemas.microsoft.com/office/drawing/2014/main" id="{9FC68043-ABB1-43A0-C1DA-4497205854CF}"/>
                </a:ext>
              </a:extLst>
            </p:cNvPr>
            <p:cNvSpPr/>
            <p:nvPr/>
          </p:nvSpPr>
          <p:spPr>
            <a:xfrm>
              <a:off x="4507534" y="3303934"/>
              <a:ext cx="26149" cy="73625"/>
            </a:xfrm>
            <a:custGeom>
              <a:avLst/>
              <a:gdLst/>
              <a:ahLst/>
              <a:cxnLst/>
              <a:rect l="l" t="t" r="r" b="b"/>
              <a:pathLst>
                <a:path w="884" h="2489" extrusionOk="0">
                  <a:moveTo>
                    <a:pt x="379" y="1"/>
                  </a:moveTo>
                  <a:cubicBezTo>
                    <a:pt x="169" y="1"/>
                    <a:pt x="1" y="169"/>
                    <a:pt x="1" y="372"/>
                  </a:cubicBezTo>
                  <a:lnTo>
                    <a:pt x="1" y="674"/>
                  </a:lnTo>
                  <a:lnTo>
                    <a:pt x="1" y="1816"/>
                  </a:lnTo>
                  <a:lnTo>
                    <a:pt x="1" y="2111"/>
                  </a:lnTo>
                  <a:cubicBezTo>
                    <a:pt x="1" y="2321"/>
                    <a:pt x="169" y="2489"/>
                    <a:pt x="379" y="2489"/>
                  </a:cubicBezTo>
                  <a:lnTo>
                    <a:pt x="512" y="2489"/>
                  </a:lnTo>
                  <a:cubicBezTo>
                    <a:pt x="716" y="2489"/>
                    <a:pt x="884" y="2321"/>
                    <a:pt x="884" y="2111"/>
                  </a:cubicBezTo>
                  <a:lnTo>
                    <a:pt x="884" y="1816"/>
                  </a:lnTo>
                  <a:lnTo>
                    <a:pt x="884" y="674"/>
                  </a:lnTo>
                  <a:lnTo>
                    <a:pt x="884" y="372"/>
                  </a:lnTo>
                  <a:cubicBezTo>
                    <a:pt x="884" y="169"/>
                    <a:pt x="716" y="1"/>
                    <a:pt x="512"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8" descr="bluline[1]">
            <a:extLst>
              <a:ext uri="{FF2B5EF4-FFF2-40B4-BE49-F238E27FC236}">
                <a16:creationId xmlns:a16="http://schemas.microsoft.com/office/drawing/2014/main" id="{953585AE-6A4D-137E-6011-089628D22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731395" y="3375675"/>
            <a:ext cx="6671370" cy="15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bluline[1]">
            <a:extLst>
              <a:ext uri="{FF2B5EF4-FFF2-40B4-BE49-F238E27FC236}">
                <a16:creationId xmlns:a16="http://schemas.microsoft.com/office/drawing/2014/main" id="{DD97C87B-A785-99A6-2B70-042D7B449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bluline[1]">
            <a:extLst>
              <a:ext uri="{FF2B5EF4-FFF2-40B4-BE49-F238E27FC236}">
                <a16:creationId xmlns:a16="http://schemas.microsoft.com/office/drawing/2014/main" id="{E8633C34-9F3C-6284-B507-C740662C8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26" y="55895"/>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luline[1]">
            <a:extLst>
              <a:ext uri="{FF2B5EF4-FFF2-40B4-BE49-F238E27FC236}">
                <a16:creationId xmlns:a16="http://schemas.microsoft.com/office/drawing/2014/main" id="{D1020EEF-9DCF-5AC0-CB63-3A6DCA39E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25800" y="3347621"/>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552996"/>
      </p:ext>
    </p:extLst>
  </p:cSld>
  <p:clrMapOvr>
    <a:masterClrMapping/>
  </p:clrMapOvr>
  <p:transition spd="med">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64D78-A453-252D-CB04-60529713373A}"/>
            </a:ext>
          </a:extLst>
        </p:cNvPr>
        <p:cNvGrpSpPr/>
        <p:nvPr/>
      </p:nvGrpSpPr>
      <p:grpSpPr>
        <a:xfrm>
          <a:off x="0" y="0"/>
          <a:ext cx="0" cy="0"/>
          <a:chOff x="0" y="0"/>
          <a:chExt cx="0" cy="0"/>
        </a:xfrm>
      </p:grpSpPr>
      <p:sp>
        <p:nvSpPr>
          <p:cNvPr id="13" name="Google Shape;453;p34">
            <a:extLst>
              <a:ext uri="{FF2B5EF4-FFF2-40B4-BE49-F238E27FC236}">
                <a16:creationId xmlns:a16="http://schemas.microsoft.com/office/drawing/2014/main" id="{EA2BA825-E313-9D13-2D2A-24ADD66516FC}"/>
              </a:ext>
            </a:extLst>
          </p:cNvPr>
          <p:cNvSpPr/>
          <p:nvPr/>
        </p:nvSpPr>
        <p:spPr>
          <a:xfrm flipH="1">
            <a:off x="1487531" y="3214892"/>
            <a:ext cx="9395675" cy="3862236"/>
          </a:xfrm>
          <a:custGeom>
            <a:avLst/>
            <a:gdLst/>
            <a:ahLst/>
            <a:cxnLst/>
            <a:rect l="l" t="t" r="r" b="b"/>
            <a:pathLst>
              <a:path w="25112" h="20507" extrusionOk="0">
                <a:moveTo>
                  <a:pt x="13361" y="0"/>
                </a:moveTo>
                <a:cubicBezTo>
                  <a:pt x="9371" y="0"/>
                  <a:pt x="5139" y="545"/>
                  <a:pt x="3414" y="1685"/>
                </a:cubicBezTo>
                <a:cubicBezTo>
                  <a:pt x="162" y="3843"/>
                  <a:pt x="0" y="15323"/>
                  <a:pt x="5993" y="19276"/>
                </a:cubicBezTo>
                <a:cubicBezTo>
                  <a:pt x="7320" y="20154"/>
                  <a:pt x="9251" y="20507"/>
                  <a:pt x="11347" y="20507"/>
                </a:cubicBezTo>
                <a:cubicBezTo>
                  <a:pt x="15858" y="20507"/>
                  <a:pt x="21125" y="18871"/>
                  <a:pt x="22743" y="17321"/>
                </a:cubicBezTo>
                <a:cubicBezTo>
                  <a:pt x="25112" y="15043"/>
                  <a:pt x="24257" y="2834"/>
                  <a:pt x="21355" y="1166"/>
                </a:cubicBezTo>
                <a:cubicBezTo>
                  <a:pt x="20020" y="400"/>
                  <a:pt x="16779" y="0"/>
                  <a:pt x="13361" y="0"/>
                </a:cubicBezTo>
                <a:close/>
              </a:path>
            </a:pathLst>
          </a:custGeom>
          <a:solidFill>
            <a:srgbClr val="FFFFFF">
              <a:alpha val="464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TextBox 85">
            <a:extLst>
              <a:ext uri="{FF2B5EF4-FFF2-40B4-BE49-F238E27FC236}">
                <a16:creationId xmlns:a16="http://schemas.microsoft.com/office/drawing/2014/main" id="{374C15D9-1B23-F31D-246A-484386DD4E88}"/>
              </a:ext>
            </a:extLst>
          </p:cNvPr>
          <p:cNvSpPr txBox="1"/>
          <p:nvPr/>
        </p:nvSpPr>
        <p:spPr>
          <a:xfrm>
            <a:off x="1267031" y="1910098"/>
            <a:ext cx="10334494" cy="823752"/>
          </a:xfrm>
          <a:prstGeom prst="rect">
            <a:avLst/>
          </a:prstGeom>
          <a:noFill/>
        </p:spPr>
        <p:txBody>
          <a:bodyPr wrap="square" rtlCol="0">
            <a:spAutoFit/>
          </a:bodyPr>
          <a:lstStyle/>
          <a:p>
            <a:pPr algn="just" defTabSz="1219170">
              <a:lnSpc>
                <a:spcPct val="150000"/>
              </a:lnSpc>
              <a:buClr>
                <a:srgbClr val="000000"/>
              </a:buClr>
            </a:pPr>
            <a:r>
              <a:rPr lang="en-US" sz="3600" b="1" kern="0" dirty="0">
                <a:solidFill>
                  <a:srgbClr val="FF0000"/>
                </a:solidFill>
                <a:latin typeface="Times New Roman" panose="02020603050405020304" pitchFamily="18" charset="0"/>
                <a:cs typeface="Times New Roman" panose="02020603050405020304" pitchFamily="18" charset="0"/>
                <a:sym typeface="Arial"/>
              </a:rPr>
              <a:t>I. </a:t>
            </a:r>
            <a:r>
              <a:rPr lang="vi-VN" sz="3600" b="1" kern="0" dirty="0">
                <a:solidFill>
                  <a:srgbClr val="FF0000"/>
                </a:solidFill>
                <a:latin typeface="Times New Roman" panose="02020603050405020304" pitchFamily="18" charset="0"/>
                <a:cs typeface="Times New Roman" panose="02020603050405020304" pitchFamily="18" charset="0"/>
                <a:sym typeface="Arial"/>
              </a:rPr>
              <a:t>Một số lí thuyết cơ bản về lựa chọn nghề nghiệp </a:t>
            </a:r>
          </a:p>
        </p:txBody>
      </p:sp>
      <p:grpSp>
        <p:nvGrpSpPr>
          <p:cNvPr id="110" name="Google Shape;1259;p42">
            <a:extLst>
              <a:ext uri="{FF2B5EF4-FFF2-40B4-BE49-F238E27FC236}">
                <a16:creationId xmlns:a16="http://schemas.microsoft.com/office/drawing/2014/main" id="{3EFE8365-A65A-286A-00D0-FBB4DFA02125}"/>
              </a:ext>
            </a:extLst>
          </p:cNvPr>
          <p:cNvGrpSpPr/>
          <p:nvPr/>
        </p:nvGrpSpPr>
        <p:grpSpPr>
          <a:xfrm>
            <a:off x="10029268" y="205"/>
            <a:ext cx="1815745" cy="2192457"/>
            <a:chOff x="4045643" y="3123998"/>
            <a:chExt cx="576573" cy="696195"/>
          </a:xfrm>
        </p:grpSpPr>
        <p:sp>
          <p:nvSpPr>
            <p:cNvPr id="111" name="Google Shape;1260;p42">
              <a:extLst>
                <a:ext uri="{FF2B5EF4-FFF2-40B4-BE49-F238E27FC236}">
                  <a16:creationId xmlns:a16="http://schemas.microsoft.com/office/drawing/2014/main" id="{197B3F31-0BBA-55E5-62AD-E07DDA2B0662}"/>
                </a:ext>
              </a:extLst>
            </p:cNvPr>
            <p:cNvSpPr/>
            <p:nvPr/>
          </p:nvSpPr>
          <p:spPr>
            <a:xfrm>
              <a:off x="4201145" y="3323841"/>
              <a:ext cx="16801" cy="33840"/>
            </a:xfrm>
            <a:custGeom>
              <a:avLst/>
              <a:gdLst/>
              <a:ahLst/>
              <a:cxnLst/>
              <a:rect l="l" t="t" r="r" b="b"/>
              <a:pathLst>
                <a:path w="568" h="1144" extrusionOk="0">
                  <a:moveTo>
                    <a:pt x="0" y="1"/>
                  </a:moveTo>
                  <a:lnTo>
                    <a:pt x="0" y="1143"/>
                  </a:lnTo>
                  <a:lnTo>
                    <a:pt x="568" y="1143"/>
                  </a:lnTo>
                  <a:lnTo>
                    <a:pt x="568" y="1"/>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261;p42">
              <a:extLst>
                <a:ext uri="{FF2B5EF4-FFF2-40B4-BE49-F238E27FC236}">
                  <a16:creationId xmlns:a16="http://schemas.microsoft.com/office/drawing/2014/main" id="{A30ADDEA-1818-0822-2A58-F8B374F39290}"/>
                </a:ext>
              </a:extLst>
            </p:cNvPr>
            <p:cNvSpPr/>
            <p:nvPr/>
          </p:nvSpPr>
          <p:spPr>
            <a:xfrm>
              <a:off x="4244036" y="3323841"/>
              <a:ext cx="34254" cy="33840"/>
            </a:xfrm>
            <a:custGeom>
              <a:avLst/>
              <a:gdLst/>
              <a:ahLst/>
              <a:cxnLst/>
              <a:rect l="l" t="t" r="r" b="b"/>
              <a:pathLst>
                <a:path w="1158" h="1144" extrusionOk="0">
                  <a:moveTo>
                    <a:pt x="1" y="1"/>
                  </a:moveTo>
                  <a:lnTo>
                    <a:pt x="1" y="1143"/>
                  </a:lnTo>
                  <a:lnTo>
                    <a:pt x="1157" y="1143"/>
                  </a:lnTo>
                  <a:lnTo>
                    <a:pt x="1157" y="1"/>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262;p42">
              <a:extLst>
                <a:ext uri="{FF2B5EF4-FFF2-40B4-BE49-F238E27FC236}">
                  <a16:creationId xmlns:a16="http://schemas.microsoft.com/office/drawing/2014/main" id="{0556D4B5-6F33-5B9D-F519-180AB5BC4844}"/>
                </a:ext>
              </a:extLst>
            </p:cNvPr>
            <p:cNvSpPr/>
            <p:nvPr/>
          </p:nvSpPr>
          <p:spPr>
            <a:xfrm>
              <a:off x="4388327" y="3323841"/>
              <a:ext cx="33425" cy="33840"/>
            </a:xfrm>
            <a:custGeom>
              <a:avLst/>
              <a:gdLst/>
              <a:ahLst/>
              <a:cxnLst/>
              <a:rect l="l" t="t" r="r" b="b"/>
              <a:pathLst>
                <a:path w="1130" h="1144" extrusionOk="0">
                  <a:moveTo>
                    <a:pt x="1" y="1"/>
                  </a:moveTo>
                  <a:lnTo>
                    <a:pt x="1" y="1143"/>
                  </a:lnTo>
                  <a:lnTo>
                    <a:pt x="1129" y="1143"/>
                  </a:lnTo>
                  <a:lnTo>
                    <a:pt x="1129" y="1"/>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263;p42">
              <a:extLst>
                <a:ext uri="{FF2B5EF4-FFF2-40B4-BE49-F238E27FC236}">
                  <a16:creationId xmlns:a16="http://schemas.microsoft.com/office/drawing/2014/main" id="{08C9CAEC-19D4-62FD-BEAF-A1A5D085183F}"/>
                </a:ext>
              </a:extLst>
            </p:cNvPr>
            <p:cNvSpPr/>
            <p:nvPr/>
          </p:nvSpPr>
          <p:spPr>
            <a:xfrm>
              <a:off x="4447842" y="3323841"/>
              <a:ext cx="16801" cy="33840"/>
            </a:xfrm>
            <a:custGeom>
              <a:avLst/>
              <a:gdLst/>
              <a:ahLst/>
              <a:cxnLst/>
              <a:rect l="l" t="t" r="r" b="b"/>
              <a:pathLst>
                <a:path w="568" h="1144" extrusionOk="0">
                  <a:moveTo>
                    <a:pt x="0" y="1"/>
                  </a:moveTo>
                  <a:lnTo>
                    <a:pt x="0" y="1143"/>
                  </a:lnTo>
                  <a:lnTo>
                    <a:pt x="568" y="1143"/>
                  </a:lnTo>
                  <a:lnTo>
                    <a:pt x="568" y="1"/>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264;p42">
              <a:extLst>
                <a:ext uri="{FF2B5EF4-FFF2-40B4-BE49-F238E27FC236}">
                  <a16:creationId xmlns:a16="http://schemas.microsoft.com/office/drawing/2014/main" id="{AA56B08D-5806-6244-7F1F-D8E3DD09EAAD}"/>
                </a:ext>
              </a:extLst>
            </p:cNvPr>
            <p:cNvSpPr/>
            <p:nvPr/>
          </p:nvSpPr>
          <p:spPr>
            <a:xfrm>
              <a:off x="4158431" y="3323841"/>
              <a:ext cx="16831" cy="33840"/>
            </a:xfrm>
            <a:custGeom>
              <a:avLst/>
              <a:gdLst/>
              <a:ahLst/>
              <a:cxnLst/>
              <a:rect l="l" t="t" r="r" b="b"/>
              <a:pathLst>
                <a:path w="569" h="1144" extrusionOk="0">
                  <a:moveTo>
                    <a:pt x="0" y="1"/>
                  </a:moveTo>
                  <a:lnTo>
                    <a:pt x="0" y="1143"/>
                  </a:lnTo>
                  <a:lnTo>
                    <a:pt x="568" y="1143"/>
                  </a:lnTo>
                  <a:lnTo>
                    <a:pt x="568" y="1"/>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265;p42">
              <a:extLst>
                <a:ext uri="{FF2B5EF4-FFF2-40B4-BE49-F238E27FC236}">
                  <a16:creationId xmlns:a16="http://schemas.microsoft.com/office/drawing/2014/main" id="{652729E6-0C0E-0C11-EAC9-C5C0E19E88B1}"/>
                </a:ext>
              </a:extLst>
            </p:cNvPr>
            <p:cNvSpPr/>
            <p:nvPr/>
          </p:nvSpPr>
          <p:spPr>
            <a:xfrm>
              <a:off x="4533654" y="3217915"/>
              <a:ext cx="71140" cy="139765"/>
            </a:xfrm>
            <a:custGeom>
              <a:avLst/>
              <a:gdLst/>
              <a:ahLst/>
              <a:cxnLst/>
              <a:rect l="l" t="t" r="r" b="b"/>
              <a:pathLst>
                <a:path w="2405" h="4725" extrusionOk="0">
                  <a:moveTo>
                    <a:pt x="1262" y="0"/>
                  </a:moveTo>
                  <a:lnTo>
                    <a:pt x="1262" y="3077"/>
                  </a:lnTo>
                  <a:cubicBezTo>
                    <a:pt x="1262" y="3358"/>
                    <a:pt x="1038" y="3582"/>
                    <a:pt x="758" y="3582"/>
                  </a:cubicBezTo>
                  <a:lnTo>
                    <a:pt x="1" y="3582"/>
                  </a:lnTo>
                  <a:lnTo>
                    <a:pt x="1" y="4724"/>
                  </a:lnTo>
                  <a:lnTo>
                    <a:pt x="758" y="4724"/>
                  </a:lnTo>
                  <a:cubicBezTo>
                    <a:pt x="1662" y="4724"/>
                    <a:pt x="2405" y="3981"/>
                    <a:pt x="2405" y="3077"/>
                  </a:cubicBezTo>
                  <a:lnTo>
                    <a:pt x="2405" y="0"/>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266;p42">
              <a:extLst>
                <a:ext uri="{FF2B5EF4-FFF2-40B4-BE49-F238E27FC236}">
                  <a16:creationId xmlns:a16="http://schemas.microsoft.com/office/drawing/2014/main" id="{019BA273-6D17-E6A8-8B56-F1A552C6253D}"/>
                </a:ext>
              </a:extLst>
            </p:cNvPr>
            <p:cNvSpPr/>
            <p:nvPr/>
          </p:nvSpPr>
          <p:spPr>
            <a:xfrm>
              <a:off x="4490763" y="3323841"/>
              <a:ext cx="16801" cy="33840"/>
            </a:xfrm>
            <a:custGeom>
              <a:avLst/>
              <a:gdLst/>
              <a:ahLst/>
              <a:cxnLst/>
              <a:rect l="l" t="t" r="r" b="b"/>
              <a:pathLst>
                <a:path w="568" h="1144" extrusionOk="0">
                  <a:moveTo>
                    <a:pt x="0" y="1"/>
                  </a:moveTo>
                  <a:lnTo>
                    <a:pt x="0" y="1143"/>
                  </a:lnTo>
                  <a:lnTo>
                    <a:pt x="568" y="1143"/>
                  </a:lnTo>
                  <a:lnTo>
                    <a:pt x="568" y="1"/>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267;p42">
              <a:extLst>
                <a:ext uri="{FF2B5EF4-FFF2-40B4-BE49-F238E27FC236}">
                  <a16:creationId xmlns:a16="http://schemas.microsoft.com/office/drawing/2014/main" id="{A0C1A042-01F7-368C-5CB0-A8B2D6E9C455}"/>
                </a:ext>
              </a:extLst>
            </p:cNvPr>
            <p:cNvSpPr/>
            <p:nvPr/>
          </p:nvSpPr>
          <p:spPr>
            <a:xfrm>
              <a:off x="4063272" y="3217915"/>
              <a:ext cx="69069" cy="139765"/>
            </a:xfrm>
            <a:custGeom>
              <a:avLst/>
              <a:gdLst/>
              <a:ahLst/>
              <a:cxnLst/>
              <a:rect l="l" t="t" r="r" b="b"/>
              <a:pathLst>
                <a:path w="2335" h="4725" extrusionOk="0">
                  <a:moveTo>
                    <a:pt x="1" y="0"/>
                  </a:moveTo>
                  <a:lnTo>
                    <a:pt x="1" y="3077"/>
                  </a:lnTo>
                  <a:cubicBezTo>
                    <a:pt x="1" y="3981"/>
                    <a:pt x="743" y="4724"/>
                    <a:pt x="1648" y="4724"/>
                  </a:cubicBezTo>
                  <a:lnTo>
                    <a:pt x="2334" y="4724"/>
                  </a:lnTo>
                  <a:lnTo>
                    <a:pt x="2334" y="3582"/>
                  </a:lnTo>
                  <a:lnTo>
                    <a:pt x="1648" y="3582"/>
                  </a:lnTo>
                  <a:cubicBezTo>
                    <a:pt x="1367" y="3582"/>
                    <a:pt x="1143" y="3358"/>
                    <a:pt x="1143" y="3077"/>
                  </a:cubicBezTo>
                  <a:lnTo>
                    <a:pt x="1143" y="0"/>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268;p42">
              <a:extLst>
                <a:ext uri="{FF2B5EF4-FFF2-40B4-BE49-F238E27FC236}">
                  <a16:creationId xmlns:a16="http://schemas.microsoft.com/office/drawing/2014/main" id="{80C9519F-222C-8C87-D371-EFC9799D965A}"/>
                </a:ext>
              </a:extLst>
            </p:cNvPr>
            <p:cNvSpPr/>
            <p:nvPr/>
          </p:nvSpPr>
          <p:spPr>
            <a:xfrm>
              <a:off x="4045643" y="3123998"/>
              <a:ext cx="68655" cy="93946"/>
            </a:xfrm>
            <a:custGeom>
              <a:avLst/>
              <a:gdLst/>
              <a:ahLst/>
              <a:cxnLst/>
              <a:rect l="l" t="t" r="r" b="b"/>
              <a:pathLst>
                <a:path w="2321" h="3176" extrusionOk="0">
                  <a:moveTo>
                    <a:pt x="1" y="1"/>
                  </a:moveTo>
                  <a:lnTo>
                    <a:pt x="1" y="3175"/>
                  </a:lnTo>
                  <a:lnTo>
                    <a:pt x="2321" y="3175"/>
                  </a:lnTo>
                  <a:lnTo>
                    <a:pt x="2321" y="1"/>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269;p42">
              <a:extLst>
                <a:ext uri="{FF2B5EF4-FFF2-40B4-BE49-F238E27FC236}">
                  <a16:creationId xmlns:a16="http://schemas.microsoft.com/office/drawing/2014/main" id="{A6C5EEB5-0EBB-9417-F871-36E3DDBEB7E4}"/>
                </a:ext>
              </a:extLst>
            </p:cNvPr>
            <p:cNvSpPr/>
            <p:nvPr/>
          </p:nvSpPr>
          <p:spPr>
            <a:xfrm>
              <a:off x="4553561" y="3123998"/>
              <a:ext cx="68655" cy="93946"/>
            </a:xfrm>
            <a:custGeom>
              <a:avLst/>
              <a:gdLst/>
              <a:ahLst/>
              <a:cxnLst/>
              <a:rect l="l" t="t" r="r" b="b"/>
              <a:pathLst>
                <a:path w="2321" h="3176" extrusionOk="0">
                  <a:moveTo>
                    <a:pt x="1" y="1"/>
                  </a:moveTo>
                  <a:lnTo>
                    <a:pt x="1" y="3175"/>
                  </a:lnTo>
                  <a:lnTo>
                    <a:pt x="2320" y="3175"/>
                  </a:lnTo>
                  <a:lnTo>
                    <a:pt x="2320" y="1"/>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270;p42">
              <a:extLst>
                <a:ext uri="{FF2B5EF4-FFF2-40B4-BE49-F238E27FC236}">
                  <a16:creationId xmlns:a16="http://schemas.microsoft.com/office/drawing/2014/main" id="{9854416C-C9A6-16E7-4B34-3E7E0EFA558C}"/>
                </a:ext>
              </a:extLst>
            </p:cNvPr>
            <p:cNvSpPr/>
            <p:nvPr/>
          </p:nvSpPr>
          <p:spPr>
            <a:xfrm>
              <a:off x="4278260" y="3300621"/>
              <a:ext cx="110097" cy="99537"/>
            </a:xfrm>
            <a:custGeom>
              <a:avLst/>
              <a:gdLst/>
              <a:ahLst/>
              <a:cxnLst/>
              <a:rect l="l" t="t" r="r" b="b"/>
              <a:pathLst>
                <a:path w="3722" h="3365" extrusionOk="0">
                  <a:moveTo>
                    <a:pt x="0" y="1"/>
                  </a:moveTo>
                  <a:lnTo>
                    <a:pt x="0" y="786"/>
                  </a:lnTo>
                  <a:lnTo>
                    <a:pt x="0" y="1928"/>
                  </a:lnTo>
                  <a:lnTo>
                    <a:pt x="0" y="3092"/>
                  </a:lnTo>
                  <a:lnTo>
                    <a:pt x="3722" y="3365"/>
                  </a:lnTo>
                  <a:lnTo>
                    <a:pt x="3722" y="1928"/>
                  </a:lnTo>
                  <a:lnTo>
                    <a:pt x="3722" y="786"/>
                  </a:lnTo>
                  <a:lnTo>
                    <a:pt x="3722" y="260"/>
                  </a:lnTo>
                  <a:lnTo>
                    <a:pt x="0" y="1"/>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271;p42">
              <a:extLst>
                <a:ext uri="{FF2B5EF4-FFF2-40B4-BE49-F238E27FC236}">
                  <a16:creationId xmlns:a16="http://schemas.microsoft.com/office/drawing/2014/main" id="{FFADD1CE-EBC2-92C7-8AD4-F7DC0A976F78}"/>
                </a:ext>
              </a:extLst>
            </p:cNvPr>
            <p:cNvSpPr/>
            <p:nvPr/>
          </p:nvSpPr>
          <p:spPr>
            <a:xfrm>
              <a:off x="4307071" y="3775380"/>
              <a:ext cx="52475" cy="26770"/>
            </a:xfrm>
            <a:custGeom>
              <a:avLst/>
              <a:gdLst/>
              <a:ahLst/>
              <a:cxnLst/>
              <a:rect l="l" t="t" r="r" b="b"/>
              <a:pathLst>
                <a:path w="1774" h="905" extrusionOk="0">
                  <a:moveTo>
                    <a:pt x="127" y="0"/>
                  </a:moveTo>
                  <a:cubicBezTo>
                    <a:pt x="57" y="0"/>
                    <a:pt x="1" y="63"/>
                    <a:pt x="1" y="133"/>
                  </a:cubicBezTo>
                  <a:lnTo>
                    <a:pt x="1" y="267"/>
                  </a:lnTo>
                  <a:cubicBezTo>
                    <a:pt x="92" y="267"/>
                    <a:pt x="176" y="351"/>
                    <a:pt x="176" y="442"/>
                  </a:cubicBezTo>
                  <a:cubicBezTo>
                    <a:pt x="176" y="540"/>
                    <a:pt x="92" y="617"/>
                    <a:pt x="1" y="617"/>
                  </a:cubicBezTo>
                  <a:lnTo>
                    <a:pt x="1" y="771"/>
                  </a:lnTo>
                  <a:cubicBezTo>
                    <a:pt x="1" y="841"/>
                    <a:pt x="57" y="904"/>
                    <a:pt x="127" y="904"/>
                  </a:cubicBezTo>
                  <a:lnTo>
                    <a:pt x="1647" y="904"/>
                  </a:lnTo>
                  <a:cubicBezTo>
                    <a:pt x="1718" y="904"/>
                    <a:pt x="1774" y="841"/>
                    <a:pt x="1774" y="771"/>
                  </a:cubicBezTo>
                  <a:lnTo>
                    <a:pt x="1774" y="617"/>
                  </a:lnTo>
                  <a:cubicBezTo>
                    <a:pt x="1676" y="617"/>
                    <a:pt x="1598" y="540"/>
                    <a:pt x="1598" y="442"/>
                  </a:cubicBezTo>
                  <a:cubicBezTo>
                    <a:pt x="1598" y="351"/>
                    <a:pt x="1676" y="267"/>
                    <a:pt x="1774" y="267"/>
                  </a:cubicBezTo>
                  <a:lnTo>
                    <a:pt x="1774" y="133"/>
                  </a:lnTo>
                  <a:cubicBezTo>
                    <a:pt x="1774" y="63"/>
                    <a:pt x="1718" y="0"/>
                    <a:pt x="1647" y="0"/>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272;p42">
              <a:extLst>
                <a:ext uri="{FF2B5EF4-FFF2-40B4-BE49-F238E27FC236}">
                  <a16:creationId xmlns:a16="http://schemas.microsoft.com/office/drawing/2014/main" id="{D91B60C0-0765-3CD6-8030-CD29EE848450}"/>
                </a:ext>
              </a:extLst>
            </p:cNvPr>
            <p:cNvSpPr/>
            <p:nvPr/>
          </p:nvSpPr>
          <p:spPr>
            <a:xfrm>
              <a:off x="4307071" y="3726040"/>
              <a:ext cx="52475" cy="13696"/>
            </a:xfrm>
            <a:custGeom>
              <a:avLst/>
              <a:gdLst/>
              <a:ahLst/>
              <a:cxnLst/>
              <a:rect l="l" t="t" r="r" b="b"/>
              <a:pathLst>
                <a:path w="1774" h="463" extrusionOk="0">
                  <a:moveTo>
                    <a:pt x="1774" y="0"/>
                  </a:moveTo>
                  <a:lnTo>
                    <a:pt x="1" y="21"/>
                  </a:lnTo>
                  <a:lnTo>
                    <a:pt x="1" y="337"/>
                  </a:lnTo>
                  <a:cubicBezTo>
                    <a:pt x="1" y="407"/>
                    <a:pt x="57" y="463"/>
                    <a:pt x="127" y="463"/>
                  </a:cubicBezTo>
                  <a:lnTo>
                    <a:pt x="1647" y="463"/>
                  </a:lnTo>
                  <a:cubicBezTo>
                    <a:pt x="1718" y="463"/>
                    <a:pt x="1774" y="407"/>
                    <a:pt x="1774" y="337"/>
                  </a:cubicBezTo>
                  <a:lnTo>
                    <a:pt x="1774" y="0"/>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273;p42">
              <a:extLst>
                <a:ext uri="{FF2B5EF4-FFF2-40B4-BE49-F238E27FC236}">
                  <a16:creationId xmlns:a16="http://schemas.microsoft.com/office/drawing/2014/main" id="{4CA243C2-41AA-5CD6-1396-7B026BE9DBFF}"/>
                </a:ext>
              </a:extLst>
            </p:cNvPr>
            <p:cNvSpPr/>
            <p:nvPr/>
          </p:nvSpPr>
          <p:spPr>
            <a:xfrm>
              <a:off x="4249863" y="3389775"/>
              <a:ext cx="166890" cy="260008"/>
            </a:xfrm>
            <a:custGeom>
              <a:avLst/>
              <a:gdLst/>
              <a:ahLst/>
              <a:cxnLst/>
              <a:rect l="l" t="t" r="r" b="b"/>
              <a:pathLst>
                <a:path w="5642" h="8790" extrusionOk="0">
                  <a:moveTo>
                    <a:pt x="904" y="1066"/>
                  </a:moveTo>
                  <a:lnTo>
                    <a:pt x="4815" y="1276"/>
                  </a:lnTo>
                  <a:lnTo>
                    <a:pt x="4780" y="3869"/>
                  </a:lnTo>
                  <a:lnTo>
                    <a:pt x="813" y="4128"/>
                  </a:lnTo>
                  <a:lnTo>
                    <a:pt x="904" y="1066"/>
                  </a:lnTo>
                  <a:close/>
                  <a:moveTo>
                    <a:pt x="4773" y="4626"/>
                  </a:moveTo>
                  <a:lnTo>
                    <a:pt x="4591" y="7948"/>
                  </a:lnTo>
                  <a:lnTo>
                    <a:pt x="960" y="8102"/>
                  </a:lnTo>
                  <a:lnTo>
                    <a:pt x="904" y="4710"/>
                  </a:lnTo>
                  <a:lnTo>
                    <a:pt x="4773" y="4626"/>
                  </a:lnTo>
                  <a:close/>
                  <a:moveTo>
                    <a:pt x="0" y="0"/>
                  </a:moveTo>
                  <a:lnTo>
                    <a:pt x="0" y="8789"/>
                  </a:lnTo>
                  <a:lnTo>
                    <a:pt x="5642" y="8530"/>
                  </a:lnTo>
                  <a:lnTo>
                    <a:pt x="5642" y="421"/>
                  </a:lnTo>
                  <a:lnTo>
                    <a:pt x="4682" y="351"/>
                  </a:lnTo>
                  <a:lnTo>
                    <a:pt x="953" y="78"/>
                  </a:lnTo>
                  <a:lnTo>
                    <a:pt x="0" y="0"/>
                  </a:ln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274;p42">
              <a:extLst>
                <a:ext uri="{FF2B5EF4-FFF2-40B4-BE49-F238E27FC236}">
                  <a16:creationId xmlns:a16="http://schemas.microsoft.com/office/drawing/2014/main" id="{F716D24B-C1EA-C211-3F2B-957F9E556D02}"/>
                </a:ext>
              </a:extLst>
            </p:cNvPr>
            <p:cNvSpPr/>
            <p:nvPr/>
          </p:nvSpPr>
          <p:spPr>
            <a:xfrm>
              <a:off x="4273912" y="3421277"/>
              <a:ext cx="118379" cy="90633"/>
            </a:xfrm>
            <a:custGeom>
              <a:avLst/>
              <a:gdLst/>
              <a:ahLst/>
              <a:cxnLst/>
              <a:rect l="l" t="t" r="r" b="b"/>
              <a:pathLst>
                <a:path w="4002" h="3064" extrusionOk="0">
                  <a:moveTo>
                    <a:pt x="2047" y="891"/>
                  </a:moveTo>
                  <a:cubicBezTo>
                    <a:pt x="2376" y="891"/>
                    <a:pt x="2642" y="1157"/>
                    <a:pt x="2642" y="1487"/>
                  </a:cubicBezTo>
                  <a:cubicBezTo>
                    <a:pt x="2642" y="1816"/>
                    <a:pt x="2376" y="2082"/>
                    <a:pt x="2047" y="2082"/>
                  </a:cubicBezTo>
                  <a:cubicBezTo>
                    <a:pt x="1717" y="2082"/>
                    <a:pt x="1451" y="1816"/>
                    <a:pt x="1451" y="1487"/>
                  </a:cubicBezTo>
                  <a:cubicBezTo>
                    <a:pt x="1451" y="1157"/>
                    <a:pt x="1717" y="891"/>
                    <a:pt x="2047" y="891"/>
                  </a:cubicBezTo>
                  <a:close/>
                  <a:moveTo>
                    <a:pt x="91" y="1"/>
                  </a:moveTo>
                  <a:lnTo>
                    <a:pt x="0" y="3063"/>
                  </a:lnTo>
                  <a:lnTo>
                    <a:pt x="3967" y="2804"/>
                  </a:lnTo>
                  <a:lnTo>
                    <a:pt x="4002" y="211"/>
                  </a:lnTo>
                  <a:lnTo>
                    <a:pt x="91" y="1"/>
                  </a:ln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275;p42">
              <a:extLst>
                <a:ext uri="{FF2B5EF4-FFF2-40B4-BE49-F238E27FC236}">
                  <a16:creationId xmlns:a16="http://schemas.microsoft.com/office/drawing/2014/main" id="{30BF970B-2B7D-4526-7EC5-F1B6C3CFD937}"/>
                </a:ext>
              </a:extLst>
            </p:cNvPr>
            <p:cNvSpPr/>
            <p:nvPr/>
          </p:nvSpPr>
          <p:spPr>
            <a:xfrm>
              <a:off x="4316803" y="3447604"/>
              <a:ext cx="35289" cy="35289"/>
            </a:xfrm>
            <a:custGeom>
              <a:avLst/>
              <a:gdLst/>
              <a:ahLst/>
              <a:cxnLst/>
              <a:rect l="l" t="t" r="r" b="b"/>
              <a:pathLst>
                <a:path w="1193" h="1193" extrusionOk="0">
                  <a:moveTo>
                    <a:pt x="597" y="1"/>
                  </a:moveTo>
                  <a:cubicBezTo>
                    <a:pt x="267" y="1"/>
                    <a:pt x="1" y="267"/>
                    <a:pt x="1" y="597"/>
                  </a:cubicBezTo>
                  <a:cubicBezTo>
                    <a:pt x="1" y="926"/>
                    <a:pt x="267" y="1192"/>
                    <a:pt x="597" y="1192"/>
                  </a:cubicBezTo>
                  <a:cubicBezTo>
                    <a:pt x="926" y="1192"/>
                    <a:pt x="1192" y="926"/>
                    <a:pt x="1192" y="597"/>
                  </a:cubicBezTo>
                  <a:cubicBezTo>
                    <a:pt x="1192" y="267"/>
                    <a:pt x="926" y="1"/>
                    <a:pt x="597"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6;p42">
              <a:extLst>
                <a:ext uri="{FF2B5EF4-FFF2-40B4-BE49-F238E27FC236}">
                  <a16:creationId xmlns:a16="http://schemas.microsoft.com/office/drawing/2014/main" id="{AF5D8655-8F0F-CEAD-C6B0-A923A8E6673D}"/>
                </a:ext>
              </a:extLst>
            </p:cNvPr>
            <p:cNvSpPr/>
            <p:nvPr/>
          </p:nvSpPr>
          <p:spPr>
            <a:xfrm>
              <a:off x="4276603" y="3526612"/>
              <a:ext cx="114445" cy="102850"/>
            </a:xfrm>
            <a:custGeom>
              <a:avLst/>
              <a:gdLst/>
              <a:ahLst/>
              <a:cxnLst/>
              <a:rect l="l" t="t" r="r" b="b"/>
              <a:pathLst>
                <a:path w="3869" h="3477" extrusionOk="0">
                  <a:moveTo>
                    <a:pt x="3301" y="561"/>
                  </a:moveTo>
                  <a:cubicBezTo>
                    <a:pt x="3385" y="561"/>
                    <a:pt x="3455" y="631"/>
                    <a:pt x="3455" y="715"/>
                  </a:cubicBezTo>
                  <a:cubicBezTo>
                    <a:pt x="3455" y="806"/>
                    <a:pt x="3385" y="869"/>
                    <a:pt x="3301" y="869"/>
                  </a:cubicBezTo>
                  <a:lnTo>
                    <a:pt x="533" y="869"/>
                  </a:lnTo>
                  <a:cubicBezTo>
                    <a:pt x="449" y="869"/>
                    <a:pt x="379" y="806"/>
                    <a:pt x="379" y="715"/>
                  </a:cubicBezTo>
                  <a:cubicBezTo>
                    <a:pt x="379" y="631"/>
                    <a:pt x="449" y="561"/>
                    <a:pt x="533" y="561"/>
                  </a:cubicBezTo>
                  <a:close/>
                  <a:moveTo>
                    <a:pt x="3301" y="1234"/>
                  </a:moveTo>
                  <a:cubicBezTo>
                    <a:pt x="3385" y="1234"/>
                    <a:pt x="3455" y="1297"/>
                    <a:pt x="3455" y="1388"/>
                  </a:cubicBezTo>
                  <a:cubicBezTo>
                    <a:pt x="3455" y="1472"/>
                    <a:pt x="3385" y="1542"/>
                    <a:pt x="3301" y="1542"/>
                  </a:cubicBezTo>
                  <a:lnTo>
                    <a:pt x="533" y="1542"/>
                  </a:lnTo>
                  <a:cubicBezTo>
                    <a:pt x="449" y="1542"/>
                    <a:pt x="379" y="1472"/>
                    <a:pt x="379" y="1388"/>
                  </a:cubicBezTo>
                  <a:cubicBezTo>
                    <a:pt x="379" y="1297"/>
                    <a:pt x="449" y="1234"/>
                    <a:pt x="533" y="1234"/>
                  </a:cubicBezTo>
                  <a:close/>
                  <a:moveTo>
                    <a:pt x="3301" y="1899"/>
                  </a:moveTo>
                  <a:cubicBezTo>
                    <a:pt x="3385" y="1899"/>
                    <a:pt x="3455" y="1969"/>
                    <a:pt x="3455" y="2054"/>
                  </a:cubicBezTo>
                  <a:cubicBezTo>
                    <a:pt x="3455" y="2138"/>
                    <a:pt x="3385" y="2208"/>
                    <a:pt x="3301" y="2208"/>
                  </a:cubicBezTo>
                  <a:lnTo>
                    <a:pt x="533" y="2208"/>
                  </a:lnTo>
                  <a:cubicBezTo>
                    <a:pt x="449" y="2208"/>
                    <a:pt x="379" y="2138"/>
                    <a:pt x="379" y="2054"/>
                  </a:cubicBezTo>
                  <a:cubicBezTo>
                    <a:pt x="379" y="1969"/>
                    <a:pt x="449" y="1899"/>
                    <a:pt x="533" y="1899"/>
                  </a:cubicBezTo>
                  <a:close/>
                  <a:moveTo>
                    <a:pt x="3301" y="2565"/>
                  </a:moveTo>
                  <a:cubicBezTo>
                    <a:pt x="3385" y="2565"/>
                    <a:pt x="3455" y="2635"/>
                    <a:pt x="3455" y="2719"/>
                  </a:cubicBezTo>
                  <a:cubicBezTo>
                    <a:pt x="3455" y="2803"/>
                    <a:pt x="3385" y="2874"/>
                    <a:pt x="3301" y="2874"/>
                  </a:cubicBezTo>
                  <a:lnTo>
                    <a:pt x="533" y="2874"/>
                  </a:lnTo>
                  <a:cubicBezTo>
                    <a:pt x="449" y="2874"/>
                    <a:pt x="379" y="2803"/>
                    <a:pt x="379" y="2719"/>
                  </a:cubicBezTo>
                  <a:cubicBezTo>
                    <a:pt x="379" y="2635"/>
                    <a:pt x="449" y="2565"/>
                    <a:pt x="533" y="2565"/>
                  </a:cubicBezTo>
                  <a:close/>
                  <a:moveTo>
                    <a:pt x="3869" y="0"/>
                  </a:moveTo>
                  <a:lnTo>
                    <a:pt x="0" y="84"/>
                  </a:lnTo>
                  <a:lnTo>
                    <a:pt x="56" y="3476"/>
                  </a:lnTo>
                  <a:lnTo>
                    <a:pt x="3687" y="3322"/>
                  </a:lnTo>
                  <a:lnTo>
                    <a:pt x="3869" y="0"/>
                  </a:ln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277;p42">
              <a:extLst>
                <a:ext uri="{FF2B5EF4-FFF2-40B4-BE49-F238E27FC236}">
                  <a16:creationId xmlns:a16="http://schemas.microsoft.com/office/drawing/2014/main" id="{A48AEA2C-66FD-3C8E-C146-2290CD32080A}"/>
                </a:ext>
              </a:extLst>
            </p:cNvPr>
            <p:cNvSpPr/>
            <p:nvPr/>
          </p:nvSpPr>
          <p:spPr>
            <a:xfrm>
              <a:off x="4220608" y="3640613"/>
              <a:ext cx="227884" cy="87113"/>
            </a:xfrm>
            <a:custGeom>
              <a:avLst/>
              <a:gdLst/>
              <a:ahLst/>
              <a:cxnLst/>
              <a:rect l="l" t="t" r="r" b="b"/>
              <a:pathLst>
                <a:path w="7704" h="2945" extrusionOk="0">
                  <a:moveTo>
                    <a:pt x="1620" y="751"/>
                  </a:moveTo>
                  <a:cubicBezTo>
                    <a:pt x="2068" y="751"/>
                    <a:pt x="2433" y="1115"/>
                    <a:pt x="2433" y="1564"/>
                  </a:cubicBezTo>
                  <a:cubicBezTo>
                    <a:pt x="2433" y="2012"/>
                    <a:pt x="2068" y="2370"/>
                    <a:pt x="1620" y="2370"/>
                  </a:cubicBezTo>
                  <a:cubicBezTo>
                    <a:pt x="1171" y="2370"/>
                    <a:pt x="807" y="2012"/>
                    <a:pt x="807" y="1564"/>
                  </a:cubicBezTo>
                  <a:cubicBezTo>
                    <a:pt x="807" y="1115"/>
                    <a:pt x="1171" y="751"/>
                    <a:pt x="1620" y="751"/>
                  </a:cubicBezTo>
                  <a:close/>
                  <a:moveTo>
                    <a:pt x="4129" y="2005"/>
                  </a:moveTo>
                  <a:lnTo>
                    <a:pt x="4129" y="2377"/>
                  </a:lnTo>
                  <a:lnTo>
                    <a:pt x="3758" y="2377"/>
                  </a:lnTo>
                  <a:lnTo>
                    <a:pt x="3758" y="2005"/>
                  </a:lnTo>
                  <a:close/>
                  <a:moveTo>
                    <a:pt x="4942" y="2005"/>
                  </a:moveTo>
                  <a:lnTo>
                    <a:pt x="4942" y="2377"/>
                  </a:lnTo>
                  <a:lnTo>
                    <a:pt x="4578" y="2377"/>
                  </a:lnTo>
                  <a:lnTo>
                    <a:pt x="4578" y="2005"/>
                  </a:lnTo>
                  <a:close/>
                  <a:moveTo>
                    <a:pt x="5762" y="2005"/>
                  </a:moveTo>
                  <a:lnTo>
                    <a:pt x="5762" y="2377"/>
                  </a:lnTo>
                  <a:lnTo>
                    <a:pt x="5397" y="2377"/>
                  </a:lnTo>
                  <a:lnTo>
                    <a:pt x="5397" y="2005"/>
                  </a:lnTo>
                  <a:close/>
                  <a:moveTo>
                    <a:pt x="6582" y="2005"/>
                  </a:moveTo>
                  <a:lnTo>
                    <a:pt x="6582" y="2377"/>
                  </a:lnTo>
                  <a:lnTo>
                    <a:pt x="6210" y="2377"/>
                  </a:lnTo>
                  <a:lnTo>
                    <a:pt x="6210" y="2005"/>
                  </a:lnTo>
                  <a:close/>
                  <a:moveTo>
                    <a:pt x="7703" y="1"/>
                  </a:moveTo>
                  <a:lnTo>
                    <a:pt x="6631" y="50"/>
                  </a:lnTo>
                  <a:lnTo>
                    <a:pt x="989" y="309"/>
                  </a:lnTo>
                  <a:lnTo>
                    <a:pt x="1" y="351"/>
                  </a:lnTo>
                  <a:lnTo>
                    <a:pt x="176" y="2944"/>
                  </a:lnTo>
                  <a:lnTo>
                    <a:pt x="1445" y="2930"/>
                  </a:lnTo>
                  <a:lnTo>
                    <a:pt x="1445" y="2692"/>
                  </a:lnTo>
                  <a:cubicBezTo>
                    <a:pt x="1445" y="2594"/>
                    <a:pt x="1522" y="2517"/>
                    <a:pt x="1620" y="2517"/>
                  </a:cubicBezTo>
                  <a:cubicBezTo>
                    <a:pt x="1718" y="2517"/>
                    <a:pt x="1795" y="2594"/>
                    <a:pt x="1795" y="2692"/>
                  </a:cubicBezTo>
                  <a:lnTo>
                    <a:pt x="1795" y="2923"/>
                  </a:lnTo>
                  <a:lnTo>
                    <a:pt x="2924" y="2909"/>
                  </a:lnTo>
                  <a:lnTo>
                    <a:pt x="4697" y="2888"/>
                  </a:lnTo>
                  <a:lnTo>
                    <a:pt x="5825" y="2881"/>
                  </a:lnTo>
                  <a:lnTo>
                    <a:pt x="5825" y="2692"/>
                  </a:lnTo>
                  <a:cubicBezTo>
                    <a:pt x="5825" y="2594"/>
                    <a:pt x="5902" y="2517"/>
                    <a:pt x="6000" y="2517"/>
                  </a:cubicBezTo>
                  <a:cubicBezTo>
                    <a:pt x="6098" y="2517"/>
                    <a:pt x="6175" y="2594"/>
                    <a:pt x="6175" y="2692"/>
                  </a:cubicBezTo>
                  <a:lnTo>
                    <a:pt x="6175" y="2874"/>
                  </a:lnTo>
                  <a:lnTo>
                    <a:pt x="7444" y="2860"/>
                  </a:lnTo>
                  <a:lnTo>
                    <a:pt x="7703" y="1"/>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278;p42">
              <a:extLst>
                <a:ext uri="{FF2B5EF4-FFF2-40B4-BE49-F238E27FC236}">
                  <a16:creationId xmlns:a16="http://schemas.microsoft.com/office/drawing/2014/main" id="{436E673A-49DC-40A8-9A5D-5CC4D10A3F34}"/>
                </a:ext>
              </a:extLst>
            </p:cNvPr>
            <p:cNvSpPr/>
            <p:nvPr/>
          </p:nvSpPr>
          <p:spPr>
            <a:xfrm>
              <a:off x="4263322" y="3715036"/>
              <a:ext cx="10412" cy="61615"/>
            </a:xfrm>
            <a:custGeom>
              <a:avLst/>
              <a:gdLst/>
              <a:ahLst/>
              <a:cxnLst/>
              <a:rect l="l" t="t" r="r" b="b"/>
              <a:pathLst>
                <a:path w="352" h="2083" extrusionOk="0">
                  <a:moveTo>
                    <a:pt x="176" y="1"/>
                  </a:moveTo>
                  <a:cubicBezTo>
                    <a:pt x="78" y="1"/>
                    <a:pt x="1" y="78"/>
                    <a:pt x="1" y="176"/>
                  </a:cubicBezTo>
                  <a:lnTo>
                    <a:pt x="1" y="414"/>
                  </a:lnTo>
                  <a:lnTo>
                    <a:pt x="1" y="2082"/>
                  </a:lnTo>
                  <a:cubicBezTo>
                    <a:pt x="57" y="2054"/>
                    <a:pt x="113" y="2047"/>
                    <a:pt x="176" y="2047"/>
                  </a:cubicBezTo>
                  <a:cubicBezTo>
                    <a:pt x="187" y="2046"/>
                    <a:pt x="197" y="2045"/>
                    <a:pt x="208" y="2045"/>
                  </a:cubicBezTo>
                  <a:cubicBezTo>
                    <a:pt x="258" y="2045"/>
                    <a:pt x="305" y="2059"/>
                    <a:pt x="351" y="2082"/>
                  </a:cubicBezTo>
                  <a:lnTo>
                    <a:pt x="351" y="414"/>
                  </a:lnTo>
                  <a:lnTo>
                    <a:pt x="351" y="176"/>
                  </a:lnTo>
                  <a:cubicBezTo>
                    <a:pt x="351" y="78"/>
                    <a:pt x="274" y="1"/>
                    <a:pt x="176" y="1"/>
                  </a:cubicBez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1279;p42">
              <a:extLst>
                <a:ext uri="{FF2B5EF4-FFF2-40B4-BE49-F238E27FC236}">
                  <a16:creationId xmlns:a16="http://schemas.microsoft.com/office/drawing/2014/main" id="{7ED41126-A100-6874-57F9-CE428FFC9774}"/>
                </a:ext>
              </a:extLst>
            </p:cNvPr>
            <p:cNvSpPr/>
            <p:nvPr/>
          </p:nvSpPr>
          <p:spPr>
            <a:xfrm>
              <a:off x="4280538" y="3783248"/>
              <a:ext cx="12246" cy="10383"/>
            </a:xfrm>
            <a:custGeom>
              <a:avLst/>
              <a:gdLst/>
              <a:ahLst/>
              <a:cxnLst/>
              <a:rect l="l" t="t" r="r" b="b"/>
              <a:pathLst>
                <a:path w="414" h="351" extrusionOk="0">
                  <a:moveTo>
                    <a:pt x="0" y="1"/>
                  </a:moveTo>
                  <a:cubicBezTo>
                    <a:pt x="21" y="57"/>
                    <a:pt x="35" y="120"/>
                    <a:pt x="35" y="176"/>
                  </a:cubicBezTo>
                  <a:cubicBezTo>
                    <a:pt x="35" y="239"/>
                    <a:pt x="21" y="302"/>
                    <a:pt x="0" y="351"/>
                  </a:cubicBezTo>
                  <a:lnTo>
                    <a:pt x="414" y="351"/>
                  </a:lnTo>
                  <a:lnTo>
                    <a:pt x="414" y="1"/>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280;p42">
              <a:extLst>
                <a:ext uri="{FF2B5EF4-FFF2-40B4-BE49-F238E27FC236}">
                  <a16:creationId xmlns:a16="http://schemas.microsoft.com/office/drawing/2014/main" id="{D56776A4-E37E-701E-34A9-6496C3458761}"/>
                </a:ext>
              </a:extLst>
            </p:cNvPr>
            <p:cNvSpPr/>
            <p:nvPr/>
          </p:nvSpPr>
          <p:spPr>
            <a:xfrm>
              <a:off x="4303137" y="3783248"/>
              <a:ext cx="9140" cy="10383"/>
            </a:xfrm>
            <a:custGeom>
              <a:avLst/>
              <a:gdLst/>
              <a:ahLst/>
              <a:cxnLst/>
              <a:rect l="l" t="t" r="r" b="b"/>
              <a:pathLst>
                <a:path w="309" h="351" extrusionOk="0">
                  <a:moveTo>
                    <a:pt x="0" y="1"/>
                  </a:moveTo>
                  <a:lnTo>
                    <a:pt x="0" y="351"/>
                  </a:lnTo>
                  <a:lnTo>
                    <a:pt x="134" y="351"/>
                  </a:lnTo>
                  <a:cubicBezTo>
                    <a:pt x="225" y="351"/>
                    <a:pt x="309" y="274"/>
                    <a:pt x="309" y="176"/>
                  </a:cubicBezTo>
                  <a:cubicBezTo>
                    <a:pt x="309" y="85"/>
                    <a:pt x="225" y="1"/>
                    <a:pt x="134" y="1"/>
                  </a:cubicBez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281;p42">
              <a:extLst>
                <a:ext uri="{FF2B5EF4-FFF2-40B4-BE49-F238E27FC236}">
                  <a16:creationId xmlns:a16="http://schemas.microsoft.com/office/drawing/2014/main" id="{4ADF62BA-A76A-189B-A2DB-906C11CC93CE}"/>
                </a:ext>
              </a:extLst>
            </p:cNvPr>
            <p:cNvSpPr/>
            <p:nvPr/>
          </p:nvSpPr>
          <p:spPr>
            <a:xfrm>
              <a:off x="4255454" y="3775380"/>
              <a:ext cx="26149" cy="26149"/>
            </a:xfrm>
            <a:custGeom>
              <a:avLst/>
              <a:gdLst/>
              <a:ahLst/>
              <a:cxnLst/>
              <a:rect l="l" t="t" r="r" b="b"/>
              <a:pathLst>
                <a:path w="884" h="884" extrusionOk="0">
                  <a:moveTo>
                    <a:pt x="442" y="253"/>
                  </a:moveTo>
                  <a:cubicBezTo>
                    <a:pt x="547" y="253"/>
                    <a:pt x="638" y="337"/>
                    <a:pt x="638" y="442"/>
                  </a:cubicBezTo>
                  <a:cubicBezTo>
                    <a:pt x="638" y="554"/>
                    <a:pt x="547" y="638"/>
                    <a:pt x="442" y="638"/>
                  </a:cubicBezTo>
                  <a:cubicBezTo>
                    <a:pt x="337" y="638"/>
                    <a:pt x="246" y="554"/>
                    <a:pt x="246" y="442"/>
                  </a:cubicBezTo>
                  <a:cubicBezTo>
                    <a:pt x="246" y="337"/>
                    <a:pt x="337" y="253"/>
                    <a:pt x="442" y="253"/>
                  </a:cubicBezTo>
                  <a:close/>
                  <a:moveTo>
                    <a:pt x="442" y="0"/>
                  </a:moveTo>
                  <a:cubicBezTo>
                    <a:pt x="379" y="0"/>
                    <a:pt x="323" y="14"/>
                    <a:pt x="267" y="42"/>
                  </a:cubicBezTo>
                  <a:cubicBezTo>
                    <a:pt x="113" y="105"/>
                    <a:pt x="0" y="260"/>
                    <a:pt x="0" y="442"/>
                  </a:cubicBezTo>
                  <a:cubicBezTo>
                    <a:pt x="0" y="687"/>
                    <a:pt x="197" y="883"/>
                    <a:pt x="442" y="883"/>
                  </a:cubicBezTo>
                  <a:cubicBezTo>
                    <a:pt x="624" y="883"/>
                    <a:pt x="778" y="778"/>
                    <a:pt x="848" y="617"/>
                  </a:cubicBezTo>
                  <a:cubicBezTo>
                    <a:pt x="869" y="568"/>
                    <a:pt x="883" y="505"/>
                    <a:pt x="883" y="442"/>
                  </a:cubicBezTo>
                  <a:cubicBezTo>
                    <a:pt x="883" y="386"/>
                    <a:pt x="869" y="323"/>
                    <a:pt x="848" y="267"/>
                  </a:cubicBezTo>
                  <a:cubicBezTo>
                    <a:pt x="799" y="168"/>
                    <a:pt x="722" y="84"/>
                    <a:pt x="617" y="42"/>
                  </a:cubicBezTo>
                  <a:cubicBezTo>
                    <a:pt x="561" y="14"/>
                    <a:pt x="505" y="0"/>
                    <a:pt x="442" y="0"/>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282;p42">
              <a:extLst>
                <a:ext uri="{FF2B5EF4-FFF2-40B4-BE49-F238E27FC236}">
                  <a16:creationId xmlns:a16="http://schemas.microsoft.com/office/drawing/2014/main" id="{99EC8867-2BF7-FF01-A226-ED1122A161FD}"/>
                </a:ext>
              </a:extLst>
            </p:cNvPr>
            <p:cNvSpPr/>
            <p:nvPr/>
          </p:nvSpPr>
          <p:spPr>
            <a:xfrm>
              <a:off x="4262701" y="3782834"/>
              <a:ext cx="11655" cy="11447"/>
            </a:xfrm>
            <a:custGeom>
              <a:avLst/>
              <a:gdLst/>
              <a:ahLst/>
              <a:cxnLst/>
              <a:rect l="l" t="t" r="r" b="b"/>
              <a:pathLst>
                <a:path w="394" h="387" extrusionOk="0">
                  <a:moveTo>
                    <a:pt x="197" y="1"/>
                  </a:moveTo>
                  <a:cubicBezTo>
                    <a:pt x="92" y="1"/>
                    <a:pt x="1" y="85"/>
                    <a:pt x="1" y="190"/>
                  </a:cubicBezTo>
                  <a:cubicBezTo>
                    <a:pt x="1" y="302"/>
                    <a:pt x="92" y="386"/>
                    <a:pt x="197" y="386"/>
                  </a:cubicBezTo>
                  <a:cubicBezTo>
                    <a:pt x="302" y="386"/>
                    <a:pt x="393" y="302"/>
                    <a:pt x="393" y="190"/>
                  </a:cubicBezTo>
                  <a:cubicBezTo>
                    <a:pt x="393" y="85"/>
                    <a:pt x="302" y="1"/>
                    <a:pt x="197" y="1"/>
                  </a:cubicBez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283;p42">
              <a:extLst>
                <a:ext uri="{FF2B5EF4-FFF2-40B4-BE49-F238E27FC236}">
                  <a16:creationId xmlns:a16="http://schemas.microsoft.com/office/drawing/2014/main" id="{863FD7F1-9BCB-3BB6-401F-A9FD59852A2F}"/>
                </a:ext>
              </a:extLst>
            </p:cNvPr>
            <p:cNvSpPr/>
            <p:nvPr/>
          </p:nvSpPr>
          <p:spPr>
            <a:xfrm>
              <a:off x="4354340" y="3783248"/>
              <a:ext cx="8726" cy="10383"/>
            </a:xfrm>
            <a:custGeom>
              <a:avLst/>
              <a:gdLst/>
              <a:ahLst/>
              <a:cxnLst/>
              <a:rect l="l" t="t" r="r" b="b"/>
              <a:pathLst>
                <a:path w="295" h="351" extrusionOk="0">
                  <a:moveTo>
                    <a:pt x="176" y="1"/>
                  </a:moveTo>
                  <a:cubicBezTo>
                    <a:pt x="78" y="1"/>
                    <a:pt x="0" y="85"/>
                    <a:pt x="0" y="176"/>
                  </a:cubicBezTo>
                  <a:cubicBezTo>
                    <a:pt x="0" y="274"/>
                    <a:pt x="78" y="351"/>
                    <a:pt x="176" y="351"/>
                  </a:cubicBezTo>
                  <a:lnTo>
                    <a:pt x="295" y="351"/>
                  </a:lnTo>
                  <a:lnTo>
                    <a:pt x="295" y="1"/>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284;p42">
              <a:extLst>
                <a:ext uri="{FF2B5EF4-FFF2-40B4-BE49-F238E27FC236}">
                  <a16:creationId xmlns:a16="http://schemas.microsoft.com/office/drawing/2014/main" id="{09F32752-BBBC-314B-8825-E79C9EBAB51E}"/>
                </a:ext>
              </a:extLst>
            </p:cNvPr>
            <p:cNvSpPr/>
            <p:nvPr/>
          </p:nvSpPr>
          <p:spPr>
            <a:xfrm>
              <a:off x="4373419" y="3783248"/>
              <a:ext cx="12660" cy="10383"/>
            </a:xfrm>
            <a:custGeom>
              <a:avLst/>
              <a:gdLst/>
              <a:ahLst/>
              <a:cxnLst/>
              <a:rect l="l" t="t" r="r" b="b"/>
              <a:pathLst>
                <a:path w="428" h="351" extrusionOk="0">
                  <a:moveTo>
                    <a:pt x="0" y="1"/>
                  </a:moveTo>
                  <a:lnTo>
                    <a:pt x="0" y="351"/>
                  </a:lnTo>
                  <a:lnTo>
                    <a:pt x="428" y="351"/>
                  </a:lnTo>
                  <a:cubicBezTo>
                    <a:pt x="407" y="302"/>
                    <a:pt x="393" y="239"/>
                    <a:pt x="393" y="176"/>
                  </a:cubicBezTo>
                  <a:cubicBezTo>
                    <a:pt x="393" y="120"/>
                    <a:pt x="407" y="57"/>
                    <a:pt x="428" y="1"/>
                  </a:cubicBez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285;p42">
              <a:extLst>
                <a:ext uri="{FF2B5EF4-FFF2-40B4-BE49-F238E27FC236}">
                  <a16:creationId xmlns:a16="http://schemas.microsoft.com/office/drawing/2014/main" id="{EFCD5D28-557C-3763-D2F4-3DEF87A67245}"/>
                </a:ext>
              </a:extLst>
            </p:cNvPr>
            <p:cNvSpPr/>
            <p:nvPr/>
          </p:nvSpPr>
          <p:spPr>
            <a:xfrm>
              <a:off x="4392912" y="3715036"/>
              <a:ext cx="10383" cy="61615"/>
            </a:xfrm>
            <a:custGeom>
              <a:avLst/>
              <a:gdLst/>
              <a:ahLst/>
              <a:cxnLst/>
              <a:rect l="l" t="t" r="r" b="b"/>
              <a:pathLst>
                <a:path w="351" h="2083" extrusionOk="0">
                  <a:moveTo>
                    <a:pt x="175" y="1"/>
                  </a:moveTo>
                  <a:cubicBezTo>
                    <a:pt x="77" y="1"/>
                    <a:pt x="0" y="78"/>
                    <a:pt x="0" y="176"/>
                  </a:cubicBezTo>
                  <a:lnTo>
                    <a:pt x="0" y="365"/>
                  </a:lnTo>
                  <a:lnTo>
                    <a:pt x="0" y="2082"/>
                  </a:lnTo>
                  <a:cubicBezTo>
                    <a:pt x="49" y="2054"/>
                    <a:pt x="112" y="2040"/>
                    <a:pt x="175" y="2040"/>
                  </a:cubicBezTo>
                  <a:cubicBezTo>
                    <a:pt x="238" y="2040"/>
                    <a:pt x="294" y="2054"/>
                    <a:pt x="350" y="2082"/>
                  </a:cubicBezTo>
                  <a:lnTo>
                    <a:pt x="350" y="358"/>
                  </a:lnTo>
                  <a:lnTo>
                    <a:pt x="350" y="176"/>
                  </a:lnTo>
                  <a:cubicBezTo>
                    <a:pt x="350" y="78"/>
                    <a:pt x="273" y="1"/>
                    <a:pt x="175" y="1"/>
                  </a:cubicBez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286;p42">
              <a:extLst>
                <a:ext uri="{FF2B5EF4-FFF2-40B4-BE49-F238E27FC236}">
                  <a16:creationId xmlns:a16="http://schemas.microsoft.com/office/drawing/2014/main" id="{14AA19E5-E43D-7F9F-780C-C36EB12FF9E0}"/>
                </a:ext>
              </a:extLst>
            </p:cNvPr>
            <p:cNvSpPr/>
            <p:nvPr/>
          </p:nvSpPr>
          <p:spPr>
            <a:xfrm>
              <a:off x="4292754" y="3756922"/>
              <a:ext cx="25528" cy="63272"/>
            </a:xfrm>
            <a:custGeom>
              <a:avLst/>
              <a:gdLst/>
              <a:ahLst/>
              <a:cxnLst/>
              <a:rect l="l" t="t" r="r" b="b"/>
              <a:pathLst>
                <a:path w="863" h="2139" extrusionOk="0">
                  <a:moveTo>
                    <a:pt x="1" y="0"/>
                  </a:moveTo>
                  <a:lnTo>
                    <a:pt x="1" y="891"/>
                  </a:lnTo>
                  <a:lnTo>
                    <a:pt x="1" y="1241"/>
                  </a:lnTo>
                  <a:lnTo>
                    <a:pt x="1" y="2138"/>
                  </a:lnTo>
                  <a:lnTo>
                    <a:pt x="688" y="2138"/>
                  </a:lnTo>
                  <a:cubicBezTo>
                    <a:pt x="779" y="2138"/>
                    <a:pt x="863" y="2054"/>
                    <a:pt x="863" y="1963"/>
                  </a:cubicBezTo>
                  <a:cubicBezTo>
                    <a:pt x="863" y="1865"/>
                    <a:pt x="779" y="1788"/>
                    <a:pt x="688" y="1788"/>
                  </a:cubicBezTo>
                  <a:lnTo>
                    <a:pt x="351" y="1788"/>
                  </a:lnTo>
                  <a:lnTo>
                    <a:pt x="351" y="1241"/>
                  </a:lnTo>
                  <a:lnTo>
                    <a:pt x="351" y="891"/>
                  </a:lnTo>
                  <a:lnTo>
                    <a:pt x="351" y="351"/>
                  </a:lnTo>
                  <a:lnTo>
                    <a:pt x="688" y="351"/>
                  </a:lnTo>
                  <a:cubicBezTo>
                    <a:pt x="779" y="351"/>
                    <a:pt x="863" y="274"/>
                    <a:pt x="863" y="176"/>
                  </a:cubicBezTo>
                  <a:cubicBezTo>
                    <a:pt x="863" y="85"/>
                    <a:pt x="779" y="0"/>
                    <a:pt x="688" y="0"/>
                  </a:cubicBez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287;p42">
              <a:extLst>
                <a:ext uri="{FF2B5EF4-FFF2-40B4-BE49-F238E27FC236}">
                  <a16:creationId xmlns:a16="http://schemas.microsoft.com/office/drawing/2014/main" id="{DC51BEC9-7E02-2EE6-DBAA-510F40F8DE75}"/>
                </a:ext>
              </a:extLst>
            </p:cNvPr>
            <p:cNvSpPr/>
            <p:nvPr/>
          </p:nvSpPr>
          <p:spPr>
            <a:xfrm>
              <a:off x="4347921" y="3756922"/>
              <a:ext cx="25528" cy="63272"/>
            </a:xfrm>
            <a:custGeom>
              <a:avLst/>
              <a:gdLst/>
              <a:ahLst/>
              <a:cxnLst/>
              <a:rect l="l" t="t" r="r" b="b"/>
              <a:pathLst>
                <a:path w="863" h="2139" extrusionOk="0">
                  <a:moveTo>
                    <a:pt x="175" y="0"/>
                  </a:moveTo>
                  <a:cubicBezTo>
                    <a:pt x="84" y="0"/>
                    <a:pt x="0" y="85"/>
                    <a:pt x="0" y="176"/>
                  </a:cubicBezTo>
                  <a:cubicBezTo>
                    <a:pt x="0" y="274"/>
                    <a:pt x="84" y="351"/>
                    <a:pt x="175" y="351"/>
                  </a:cubicBezTo>
                  <a:lnTo>
                    <a:pt x="512" y="351"/>
                  </a:lnTo>
                  <a:lnTo>
                    <a:pt x="512" y="891"/>
                  </a:lnTo>
                  <a:lnTo>
                    <a:pt x="512" y="1241"/>
                  </a:lnTo>
                  <a:lnTo>
                    <a:pt x="512" y="1788"/>
                  </a:lnTo>
                  <a:lnTo>
                    <a:pt x="175" y="1788"/>
                  </a:lnTo>
                  <a:cubicBezTo>
                    <a:pt x="84" y="1788"/>
                    <a:pt x="0" y="1865"/>
                    <a:pt x="0" y="1963"/>
                  </a:cubicBezTo>
                  <a:cubicBezTo>
                    <a:pt x="0" y="2054"/>
                    <a:pt x="84" y="2138"/>
                    <a:pt x="175" y="2138"/>
                  </a:cubicBezTo>
                  <a:lnTo>
                    <a:pt x="862" y="2138"/>
                  </a:lnTo>
                  <a:lnTo>
                    <a:pt x="862" y="1241"/>
                  </a:lnTo>
                  <a:lnTo>
                    <a:pt x="862" y="891"/>
                  </a:lnTo>
                  <a:lnTo>
                    <a:pt x="862" y="0"/>
                  </a:lnTo>
                  <a:close/>
                </a:path>
              </a:pathLst>
            </a:custGeom>
            <a:solidFill>
              <a:srgbClr val="5C2F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288;p42">
              <a:extLst>
                <a:ext uri="{FF2B5EF4-FFF2-40B4-BE49-F238E27FC236}">
                  <a16:creationId xmlns:a16="http://schemas.microsoft.com/office/drawing/2014/main" id="{B6B4686C-A641-402E-67B0-D1A7F57E9852}"/>
                </a:ext>
              </a:extLst>
            </p:cNvPr>
            <p:cNvSpPr/>
            <p:nvPr/>
          </p:nvSpPr>
          <p:spPr>
            <a:xfrm>
              <a:off x="4385014" y="3775380"/>
              <a:ext cx="26149" cy="26356"/>
            </a:xfrm>
            <a:custGeom>
              <a:avLst/>
              <a:gdLst/>
              <a:ahLst/>
              <a:cxnLst/>
              <a:rect l="l" t="t" r="r" b="b"/>
              <a:pathLst>
                <a:path w="884" h="891" extrusionOk="0">
                  <a:moveTo>
                    <a:pt x="442" y="253"/>
                  </a:moveTo>
                  <a:cubicBezTo>
                    <a:pt x="547" y="253"/>
                    <a:pt x="638" y="337"/>
                    <a:pt x="638" y="442"/>
                  </a:cubicBezTo>
                  <a:cubicBezTo>
                    <a:pt x="638" y="554"/>
                    <a:pt x="547" y="638"/>
                    <a:pt x="442" y="638"/>
                  </a:cubicBezTo>
                  <a:cubicBezTo>
                    <a:pt x="330" y="638"/>
                    <a:pt x="246" y="554"/>
                    <a:pt x="246" y="442"/>
                  </a:cubicBezTo>
                  <a:cubicBezTo>
                    <a:pt x="246" y="337"/>
                    <a:pt x="330" y="253"/>
                    <a:pt x="442" y="253"/>
                  </a:cubicBezTo>
                  <a:close/>
                  <a:moveTo>
                    <a:pt x="442" y="0"/>
                  </a:moveTo>
                  <a:cubicBezTo>
                    <a:pt x="379" y="0"/>
                    <a:pt x="316" y="14"/>
                    <a:pt x="267" y="42"/>
                  </a:cubicBezTo>
                  <a:cubicBezTo>
                    <a:pt x="162" y="84"/>
                    <a:pt x="78" y="168"/>
                    <a:pt x="36" y="274"/>
                  </a:cubicBezTo>
                  <a:cubicBezTo>
                    <a:pt x="15" y="323"/>
                    <a:pt x="1" y="386"/>
                    <a:pt x="1" y="449"/>
                  </a:cubicBezTo>
                  <a:cubicBezTo>
                    <a:pt x="1" y="505"/>
                    <a:pt x="15" y="568"/>
                    <a:pt x="36" y="624"/>
                  </a:cubicBezTo>
                  <a:cubicBezTo>
                    <a:pt x="106" y="778"/>
                    <a:pt x="260" y="890"/>
                    <a:pt x="442" y="890"/>
                  </a:cubicBezTo>
                  <a:cubicBezTo>
                    <a:pt x="688" y="890"/>
                    <a:pt x="884" y="687"/>
                    <a:pt x="884" y="449"/>
                  </a:cubicBezTo>
                  <a:cubicBezTo>
                    <a:pt x="884" y="267"/>
                    <a:pt x="772" y="105"/>
                    <a:pt x="617" y="42"/>
                  </a:cubicBezTo>
                  <a:cubicBezTo>
                    <a:pt x="561" y="14"/>
                    <a:pt x="505" y="0"/>
                    <a:pt x="442" y="0"/>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289;p42">
              <a:extLst>
                <a:ext uri="{FF2B5EF4-FFF2-40B4-BE49-F238E27FC236}">
                  <a16:creationId xmlns:a16="http://schemas.microsoft.com/office/drawing/2014/main" id="{C173FDD9-139E-3783-2A02-FD39E690E21E}"/>
                </a:ext>
              </a:extLst>
            </p:cNvPr>
            <p:cNvSpPr/>
            <p:nvPr/>
          </p:nvSpPr>
          <p:spPr>
            <a:xfrm>
              <a:off x="4392261" y="3782834"/>
              <a:ext cx="11447" cy="11447"/>
            </a:xfrm>
            <a:custGeom>
              <a:avLst/>
              <a:gdLst/>
              <a:ahLst/>
              <a:cxnLst/>
              <a:rect l="l" t="t" r="r" b="b"/>
              <a:pathLst>
                <a:path w="387" h="387" extrusionOk="0">
                  <a:moveTo>
                    <a:pt x="197" y="1"/>
                  </a:moveTo>
                  <a:cubicBezTo>
                    <a:pt x="85" y="1"/>
                    <a:pt x="1" y="85"/>
                    <a:pt x="1" y="190"/>
                  </a:cubicBezTo>
                  <a:cubicBezTo>
                    <a:pt x="1" y="302"/>
                    <a:pt x="85" y="386"/>
                    <a:pt x="197" y="386"/>
                  </a:cubicBezTo>
                  <a:cubicBezTo>
                    <a:pt x="302" y="386"/>
                    <a:pt x="386" y="302"/>
                    <a:pt x="386" y="190"/>
                  </a:cubicBezTo>
                  <a:cubicBezTo>
                    <a:pt x="386" y="85"/>
                    <a:pt x="302" y="1"/>
                    <a:pt x="197" y="1"/>
                  </a:cubicBez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290;p42">
              <a:extLst>
                <a:ext uri="{FF2B5EF4-FFF2-40B4-BE49-F238E27FC236}">
                  <a16:creationId xmlns:a16="http://schemas.microsoft.com/office/drawing/2014/main" id="{D2D77A56-99F6-9A46-D6EE-DAF7E66A74C2}"/>
                </a:ext>
              </a:extLst>
            </p:cNvPr>
            <p:cNvSpPr/>
            <p:nvPr/>
          </p:nvSpPr>
          <p:spPr>
            <a:xfrm>
              <a:off x="4244450" y="3662798"/>
              <a:ext cx="48127" cy="47920"/>
            </a:xfrm>
            <a:custGeom>
              <a:avLst/>
              <a:gdLst/>
              <a:ahLst/>
              <a:cxnLst/>
              <a:rect l="l" t="t" r="r" b="b"/>
              <a:pathLst>
                <a:path w="1627" h="1620" extrusionOk="0">
                  <a:moveTo>
                    <a:pt x="814" y="162"/>
                  </a:moveTo>
                  <a:cubicBezTo>
                    <a:pt x="1171" y="162"/>
                    <a:pt x="1466" y="449"/>
                    <a:pt x="1466" y="814"/>
                  </a:cubicBezTo>
                  <a:cubicBezTo>
                    <a:pt x="1466" y="1171"/>
                    <a:pt x="1171" y="1458"/>
                    <a:pt x="814" y="1458"/>
                  </a:cubicBezTo>
                  <a:cubicBezTo>
                    <a:pt x="456" y="1458"/>
                    <a:pt x="162" y="1171"/>
                    <a:pt x="162" y="814"/>
                  </a:cubicBezTo>
                  <a:cubicBezTo>
                    <a:pt x="162" y="449"/>
                    <a:pt x="456" y="162"/>
                    <a:pt x="814" y="162"/>
                  </a:cubicBezTo>
                  <a:close/>
                  <a:moveTo>
                    <a:pt x="814" y="1"/>
                  </a:moveTo>
                  <a:cubicBezTo>
                    <a:pt x="365" y="1"/>
                    <a:pt x="1" y="365"/>
                    <a:pt x="1" y="814"/>
                  </a:cubicBezTo>
                  <a:cubicBezTo>
                    <a:pt x="1" y="1262"/>
                    <a:pt x="365" y="1620"/>
                    <a:pt x="814" y="1620"/>
                  </a:cubicBezTo>
                  <a:cubicBezTo>
                    <a:pt x="1262" y="1620"/>
                    <a:pt x="1627" y="1262"/>
                    <a:pt x="1627" y="814"/>
                  </a:cubicBezTo>
                  <a:cubicBezTo>
                    <a:pt x="1627" y="365"/>
                    <a:pt x="1262" y="1"/>
                    <a:pt x="814"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291;p42">
              <a:extLst>
                <a:ext uri="{FF2B5EF4-FFF2-40B4-BE49-F238E27FC236}">
                  <a16:creationId xmlns:a16="http://schemas.microsoft.com/office/drawing/2014/main" id="{44B717F1-6412-E6F6-D396-69742E970B20}"/>
                </a:ext>
              </a:extLst>
            </p:cNvPr>
            <p:cNvSpPr/>
            <p:nvPr/>
          </p:nvSpPr>
          <p:spPr>
            <a:xfrm>
              <a:off x="4249242" y="3667560"/>
              <a:ext cx="38572" cy="38395"/>
            </a:xfrm>
            <a:custGeom>
              <a:avLst/>
              <a:gdLst/>
              <a:ahLst/>
              <a:cxnLst/>
              <a:rect l="l" t="t" r="r" b="b"/>
              <a:pathLst>
                <a:path w="1304" h="1298" extrusionOk="0">
                  <a:moveTo>
                    <a:pt x="652" y="1"/>
                  </a:moveTo>
                  <a:cubicBezTo>
                    <a:pt x="294" y="1"/>
                    <a:pt x="0" y="288"/>
                    <a:pt x="0" y="653"/>
                  </a:cubicBezTo>
                  <a:cubicBezTo>
                    <a:pt x="0" y="1010"/>
                    <a:pt x="294" y="1297"/>
                    <a:pt x="652" y="1297"/>
                  </a:cubicBezTo>
                  <a:cubicBezTo>
                    <a:pt x="1009" y="1297"/>
                    <a:pt x="1304" y="1010"/>
                    <a:pt x="1304" y="653"/>
                  </a:cubicBezTo>
                  <a:cubicBezTo>
                    <a:pt x="1304" y="288"/>
                    <a:pt x="1009" y="1"/>
                    <a:pt x="652"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292;p42">
              <a:extLst>
                <a:ext uri="{FF2B5EF4-FFF2-40B4-BE49-F238E27FC236}">
                  <a16:creationId xmlns:a16="http://schemas.microsoft.com/office/drawing/2014/main" id="{BE983CBE-36AB-55FA-0F4F-B659D7C69B1E}"/>
                </a:ext>
              </a:extLst>
            </p:cNvPr>
            <p:cNvSpPr/>
            <p:nvPr/>
          </p:nvSpPr>
          <p:spPr>
            <a:xfrm>
              <a:off x="4331740" y="3699921"/>
              <a:ext cx="10797" cy="11004"/>
            </a:xfrm>
            <a:custGeom>
              <a:avLst/>
              <a:gdLst/>
              <a:ahLst/>
              <a:cxnLst/>
              <a:rect l="l" t="t" r="r" b="b"/>
              <a:pathLst>
                <a:path w="365" h="372" extrusionOk="0">
                  <a:moveTo>
                    <a:pt x="1" y="0"/>
                  </a:moveTo>
                  <a:lnTo>
                    <a:pt x="1" y="372"/>
                  </a:lnTo>
                  <a:lnTo>
                    <a:pt x="365" y="372"/>
                  </a:lnTo>
                  <a:lnTo>
                    <a:pt x="365" y="0"/>
                  </a:ln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293;p42">
              <a:extLst>
                <a:ext uri="{FF2B5EF4-FFF2-40B4-BE49-F238E27FC236}">
                  <a16:creationId xmlns:a16="http://schemas.microsoft.com/office/drawing/2014/main" id="{42159B02-3DB2-8873-8080-7618D7FF688A}"/>
                </a:ext>
              </a:extLst>
            </p:cNvPr>
            <p:cNvSpPr/>
            <p:nvPr/>
          </p:nvSpPr>
          <p:spPr>
            <a:xfrm>
              <a:off x="4355996" y="3699921"/>
              <a:ext cx="10797" cy="11004"/>
            </a:xfrm>
            <a:custGeom>
              <a:avLst/>
              <a:gdLst/>
              <a:ahLst/>
              <a:cxnLst/>
              <a:rect l="l" t="t" r="r" b="b"/>
              <a:pathLst>
                <a:path w="365" h="372" extrusionOk="0">
                  <a:moveTo>
                    <a:pt x="1" y="0"/>
                  </a:moveTo>
                  <a:lnTo>
                    <a:pt x="1" y="372"/>
                  </a:lnTo>
                  <a:lnTo>
                    <a:pt x="365" y="372"/>
                  </a:lnTo>
                  <a:lnTo>
                    <a:pt x="365" y="0"/>
                  </a:ln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294;p42">
              <a:extLst>
                <a:ext uri="{FF2B5EF4-FFF2-40B4-BE49-F238E27FC236}">
                  <a16:creationId xmlns:a16="http://schemas.microsoft.com/office/drawing/2014/main" id="{381B5328-7A74-D5F3-F3C0-29204834E636}"/>
                </a:ext>
              </a:extLst>
            </p:cNvPr>
            <p:cNvSpPr/>
            <p:nvPr/>
          </p:nvSpPr>
          <p:spPr>
            <a:xfrm>
              <a:off x="4380252" y="3699921"/>
              <a:ext cx="10797" cy="11004"/>
            </a:xfrm>
            <a:custGeom>
              <a:avLst/>
              <a:gdLst/>
              <a:ahLst/>
              <a:cxnLst/>
              <a:rect l="l" t="t" r="r" b="b"/>
              <a:pathLst>
                <a:path w="365" h="372" extrusionOk="0">
                  <a:moveTo>
                    <a:pt x="0" y="0"/>
                  </a:moveTo>
                  <a:lnTo>
                    <a:pt x="0" y="372"/>
                  </a:lnTo>
                  <a:lnTo>
                    <a:pt x="365" y="372"/>
                  </a:lnTo>
                  <a:lnTo>
                    <a:pt x="365" y="0"/>
                  </a:ln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295;p42">
              <a:extLst>
                <a:ext uri="{FF2B5EF4-FFF2-40B4-BE49-F238E27FC236}">
                  <a16:creationId xmlns:a16="http://schemas.microsoft.com/office/drawing/2014/main" id="{3AA36A4F-FDBC-E557-007C-BF73D7EC1914}"/>
                </a:ext>
              </a:extLst>
            </p:cNvPr>
            <p:cNvSpPr/>
            <p:nvPr/>
          </p:nvSpPr>
          <p:spPr>
            <a:xfrm>
              <a:off x="4404507" y="3699921"/>
              <a:ext cx="10797" cy="11004"/>
            </a:xfrm>
            <a:custGeom>
              <a:avLst/>
              <a:gdLst/>
              <a:ahLst/>
              <a:cxnLst/>
              <a:rect l="l" t="t" r="r" b="b"/>
              <a:pathLst>
                <a:path w="365" h="372" extrusionOk="0">
                  <a:moveTo>
                    <a:pt x="0" y="0"/>
                  </a:moveTo>
                  <a:lnTo>
                    <a:pt x="0" y="372"/>
                  </a:lnTo>
                  <a:lnTo>
                    <a:pt x="365" y="372"/>
                  </a:lnTo>
                  <a:lnTo>
                    <a:pt x="365" y="0"/>
                  </a:lnTo>
                  <a:close/>
                </a:path>
              </a:pathLst>
            </a:custGeom>
            <a:solidFill>
              <a:srgbClr val="EBAD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296;p42">
              <a:extLst>
                <a:ext uri="{FF2B5EF4-FFF2-40B4-BE49-F238E27FC236}">
                  <a16:creationId xmlns:a16="http://schemas.microsoft.com/office/drawing/2014/main" id="{64A5619D-6F24-ED44-47F2-D27801497AEB}"/>
                </a:ext>
              </a:extLst>
            </p:cNvPr>
            <p:cNvSpPr/>
            <p:nvPr/>
          </p:nvSpPr>
          <p:spPr>
            <a:xfrm>
              <a:off x="4287785" y="3543177"/>
              <a:ext cx="91047" cy="9170"/>
            </a:xfrm>
            <a:custGeom>
              <a:avLst/>
              <a:gdLst/>
              <a:ahLst/>
              <a:cxnLst/>
              <a:rect l="l" t="t" r="r" b="b"/>
              <a:pathLst>
                <a:path w="3078" h="310" extrusionOk="0">
                  <a:moveTo>
                    <a:pt x="155" y="1"/>
                  </a:moveTo>
                  <a:cubicBezTo>
                    <a:pt x="71" y="1"/>
                    <a:pt x="1" y="71"/>
                    <a:pt x="1" y="155"/>
                  </a:cubicBezTo>
                  <a:cubicBezTo>
                    <a:pt x="1" y="246"/>
                    <a:pt x="71" y="309"/>
                    <a:pt x="155" y="309"/>
                  </a:cubicBezTo>
                  <a:lnTo>
                    <a:pt x="2923" y="309"/>
                  </a:lnTo>
                  <a:cubicBezTo>
                    <a:pt x="3007" y="309"/>
                    <a:pt x="3077" y="246"/>
                    <a:pt x="3077" y="155"/>
                  </a:cubicBezTo>
                  <a:cubicBezTo>
                    <a:pt x="3077" y="71"/>
                    <a:pt x="3007" y="1"/>
                    <a:pt x="2923"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297;p42">
              <a:extLst>
                <a:ext uri="{FF2B5EF4-FFF2-40B4-BE49-F238E27FC236}">
                  <a16:creationId xmlns:a16="http://schemas.microsoft.com/office/drawing/2014/main" id="{9AC7F552-BFF6-72AC-5287-E70B5B43D682}"/>
                </a:ext>
              </a:extLst>
            </p:cNvPr>
            <p:cNvSpPr/>
            <p:nvPr/>
          </p:nvSpPr>
          <p:spPr>
            <a:xfrm>
              <a:off x="4287785" y="3563084"/>
              <a:ext cx="91047" cy="9140"/>
            </a:xfrm>
            <a:custGeom>
              <a:avLst/>
              <a:gdLst/>
              <a:ahLst/>
              <a:cxnLst/>
              <a:rect l="l" t="t" r="r" b="b"/>
              <a:pathLst>
                <a:path w="3078" h="309" extrusionOk="0">
                  <a:moveTo>
                    <a:pt x="155" y="1"/>
                  </a:moveTo>
                  <a:cubicBezTo>
                    <a:pt x="71" y="1"/>
                    <a:pt x="1" y="64"/>
                    <a:pt x="1" y="155"/>
                  </a:cubicBezTo>
                  <a:cubicBezTo>
                    <a:pt x="1" y="239"/>
                    <a:pt x="71" y="309"/>
                    <a:pt x="155" y="309"/>
                  </a:cubicBezTo>
                  <a:lnTo>
                    <a:pt x="2923" y="309"/>
                  </a:lnTo>
                  <a:cubicBezTo>
                    <a:pt x="3007" y="309"/>
                    <a:pt x="3077" y="239"/>
                    <a:pt x="3077" y="155"/>
                  </a:cubicBezTo>
                  <a:cubicBezTo>
                    <a:pt x="3077" y="64"/>
                    <a:pt x="3007" y="1"/>
                    <a:pt x="2923"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298;p42">
              <a:extLst>
                <a:ext uri="{FF2B5EF4-FFF2-40B4-BE49-F238E27FC236}">
                  <a16:creationId xmlns:a16="http://schemas.microsoft.com/office/drawing/2014/main" id="{5839A5A8-B59C-73C9-8F4B-5E6DF459BE40}"/>
                </a:ext>
              </a:extLst>
            </p:cNvPr>
            <p:cNvSpPr/>
            <p:nvPr/>
          </p:nvSpPr>
          <p:spPr>
            <a:xfrm>
              <a:off x="4287785" y="3582784"/>
              <a:ext cx="91047" cy="9140"/>
            </a:xfrm>
            <a:custGeom>
              <a:avLst/>
              <a:gdLst/>
              <a:ahLst/>
              <a:cxnLst/>
              <a:rect l="l" t="t" r="r" b="b"/>
              <a:pathLst>
                <a:path w="3078" h="309" extrusionOk="0">
                  <a:moveTo>
                    <a:pt x="155" y="0"/>
                  </a:moveTo>
                  <a:cubicBezTo>
                    <a:pt x="71" y="0"/>
                    <a:pt x="1" y="63"/>
                    <a:pt x="1" y="155"/>
                  </a:cubicBezTo>
                  <a:cubicBezTo>
                    <a:pt x="1" y="239"/>
                    <a:pt x="71" y="309"/>
                    <a:pt x="155" y="309"/>
                  </a:cubicBezTo>
                  <a:lnTo>
                    <a:pt x="2923" y="309"/>
                  </a:lnTo>
                  <a:cubicBezTo>
                    <a:pt x="3007" y="309"/>
                    <a:pt x="3077" y="239"/>
                    <a:pt x="3077" y="155"/>
                  </a:cubicBezTo>
                  <a:cubicBezTo>
                    <a:pt x="3077" y="63"/>
                    <a:pt x="3007" y="0"/>
                    <a:pt x="2923" y="0"/>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299;p42">
              <a:extLst>
                <a:ext uri="{FF2B5EF4-FFF2-40B4-BE49-F238E27FC236}">
                  <a16:creationId xmlns:a16="http://schemas.microsoft.com/office/drawing/2014/main" id="{312F0596-2A88-8128-E47D-6508EBD675E1}"/>
                </a:ext>
              </a:extLst>
            </p:cNvPr>
            <p:cNvSpPr/>
            <p:nvPr/>
          </p:nvSpPr>
          <p:spPr>
            <a:xfrm>
              <a:off x="4287785" y="3602484"/>
              <a:ext cx="91047" cy="9140"/>
            </a:xfrm>
            <a:custGeom>
              <a:avLst/>
              <a:gdLst/>
              <a:ahLst/>
              <a:cxnLst/>
              <a:rect l="l" t="t" r="r" b="b"/>
              <a:pathLst>
                <a:path w="3078" h="309" extrusionOk="0">
                  <a:moveTo>
                    <a:pt x="155" y="0"/>
                  </a:moveTo>
                  <a:cubicBezTo>
                    <a:pt x="71" y="0"/>
                    <a:pt x="1" y="70"/>
                    <a:pt x="1" y="154"/>
                  </a:cubicBezTo>
                  <a:cubicBezTo>
                    <a:pt x="1" y="238"/>
                    <a:pt x="71" y="309"/>
                    <a:pt x="155" y="309"/>
                  </a:cubicBezTo>
                  <a:lnTo>
                    <a:pt x="2923" y="309"/>
                  </a:lnTo>
                  <a:cubicBezTo>
                    <a:pt x="3007" y="309"/>
                    <a:pt x="3077" y="238"/>
                    <a:pt x="3077" y="154"/>
                  </a:cubicBezTo>
                  <a:cubicBezTo>
                    <a:pt x="3077" y="70"/>
                    <a:pt x="3007" y="0"/>
                    <a:pt x="2923" y="0"/>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300;p42">
              <a:extLst>
                <a:ext uri="{FF2B5EF4-FFF2-40B4-BE49-F238E27FC236}">
                  <a16:creationId xmlns:a16="http://schemas.microsoft.com/office/drawing/2014/main" id="{E7104DD8-90BB-265D-25D9-20C00B3B8A53}"/>
                </a:ext>
              </a:extLst>
            </p:cNvPr>
            <p:cNvSpPr/>
            <p:nvPr/>
          </p:nvSpPr>
          <p:spPr>
            <a:xfrm>
              <a:off x="4132312" y="3303934"/>
              <a:ext cx="26149" cy="73625"/>
            </a:xfrm>
            <a:custGeom>
              <a:avLst/>
              <a:gdLst/>
              <a:ahLst/>
              <a:cxnLst/>
              <a:rect l="l" t="t" r="r" b="b"/>
              <a:pathLst>
                <a:path w="884" h="2489" extrusionOk="0">
                  <a:moveTo>
                    <a:pt x="372" y="1"/>
                  </a:moveTo>
                  <a:cubicBezTo>
                    <a:pt x="169" y="1"/>
                    <a:pt x="0" y="169"/>
                    <a:pt x="0" y="379"/>
                  </a:cubicBezTo>
                  <a:lnTo>
                    <a:pt x="0" y="674"/>
                  </a:lnTo>
                  <a:lnTo>
                    <a:pt x="0" y="1816"/>
                  </a:lnTo>
                  <a:lnTo>
                    <a:pt x="0" y="2111"/>
                  </a:lnTo>
                  <a:cubicBezTo>
                    <a:pt x="0" y="2321"/>
                    <a:pt x="169" y="2489"/>
                    <a:pt x="372" y="2489"/>
                  </a:cubicBezTo>
                  <a:lnTo>
                    <a:pt x="505" y="2489"/>
                  </a:lnTo>
                  <a:cubicBezTo>
                    <a:pt x="715" y="2489"/>
                    <a:pt x="883" y="2321"/>
                    <a:pt x="883" y="2111"/>
                  </a:cubicBezTo>
                  <a:lnTo>
                    <a:pt x="883" y="1816"/>
                  </a:lnTo>
                  <a:lnTo>
                    <a:pt x="883" y="674"/>
                  </a:lnTo>
                  <a:lnTo>
                    <a:pt x="883" y="379"/>
                  </a:lnTo>
                  <a:cubicBezTo>
                    <a:pt x="883" y="169"/>
                    <a:pt x="715" y="1"/>
                    <a:pt x="505"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301;p42">
              <a:extLst>
                <a:ext uri="{FF2B5EF4-FFF2-40B4-BE49-F238E27FC236}">
                  <a16:creationId xmlns:a16="http://schemas.microsoft.com/office/drawing/2014/main" id="{197FE02D-98B0-2101-8276-98E124A09E1F}"/>
                </a:ext>
              </a:extLst>
            </p:cNvPr>
            <p:cNvSpPr/>
            <p:nvPr/>
          </p:nvSpPr>
          <p:spPr>
            <a:xfrm>
              <a:off x="4175233" y="3303934"/>
              <a:ext cx="25942" cy="73625"/>
            </a:xfrm>
            <a:custGeom>
              <a:avLst/>
              <a:gdLst/>
              <a:ahLst/>
              <a:cxnLst/>
              <a:rect l="l" t="t" r="r" b="b"/>
              <a:pathLst>
                <a:path w="877" h="2489" extrusionOk="0">
                  <a:moveTo>
                    <a:pt x="372" y="1"/>
                  </a:moveTo>
                  <a:cubicBezTo>
                    <a:pt x="168" y="1"/>
                    <a:pt x="0" y="169"/>
                    <a:pt x="0" y="379"/>
                  </a:cubicBezTo>
                  <a:lnTo>
                    <a:pt x="0" y="674"/>
                  </a:lnTo>
                  <a:lnTo>
                    <a:pt x="0" y="1816"/>
                  </a:lnTo>
                  <a:lnTo>
                    <a:pt x="0" y="2111"/>
                  </a:lnTo>
                  <a:cubicBezTo>
                    <a:pt x="0" y="2321"/>
                    <a:pt x="168" y="2489"/>
                    <a:pt x="372" y="2489"/>
                  </a:cubicBezTo>
                  <a:lnTo>
                    <a:pt x="505" y="2489"/>
                  </a:lnTo>
                  <a:cubicBezTo>
                    <a:pt x="708" y="2489"/>
                    <a:pt x="876" y="2321"/>
                    <a:pt x="876" y="2111"/>
                  </a:cubicBezTo>
                  <a:lnTo>
                    <a:pt x="876" y="1816"/>
                  </a:lnTo>
                  <a:lnTo>
                    <a:pt x="876" y="674"/>
                  </a:lnTo>
                  <a:lnTo>
                    <a:pt x="876" y="379"/>
                  </a:lnTo>
                  <a:cubicBezTo>
                    <a:pt x="876" y="169"/>
                    <a:pt x="708" y="1"/>
                    <a:pt x="505"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302;p42">
              <a:extLst>
                <a:ext uri="{FF2B5EF4-FFF2-40B4-BE49-F238E27FC236}">
                  <a16:creationId xmlns:a16="http://schemas.microsoft.com/office/drawing/2014/main" id="{49700D4E-2355-7713-4919-E8CF4946FC65}"/>
                </a:ext>
              </a:extLst>
            </p:cNvPr>
            <p:cNvSpPr/>
            <p:nvPr/>
          </p:nvSpPr>
          <p:spPr>
            <a:xfrm>
              <a:off x="4218124" y="3303934"/>
              <a:ext cx="25942" cy="73625"/>
            </a:xfrm>
            <a:custGeom>
              <a:avLst/>
              <a:gdLst/>
              <a:ahLst/>
              <a:cxnLst/>
              <a:rect l="l" t="t" r="r" b="b"/>
              <a:pathLst>
                <a:path w="877" h="2489" extrusionOk="0">
                  <a:moveTo>
                    <a:pt x="372" y="1"/>
                  </a:moveTo>
                  <a:cubicBezTo>
                    <a:pt x="162" y="1"/>
                    <a:pt x="1" y="169"/>
                    <a:pt x="1" y="379"/>
                  </a:cubicBezTo>
                  <a:lnTo>
                    <a:pt x="1" y="674"/>
                  </a:lnTo>
                  <a:lnTo>
                    <a:pt x="1" y="1816"/>
                  </a:lnTo>
                  <a:lnTo>
                    <a:pt x="1" y="2111"/>
                  </a:lnTo>
                  <a:cubicBezTo>
                    <a:pt x="1" y="2321"/>
                    <a:pt x="162" y="2489"/>
                    <a:pt x="372" y="2489"/>
                  </a:cubicBezTo>
                  <a:lnTo>
                    <a:pt x="505" y="2489"/>
                  </a:lnTo>
                  <a:cubicBezTo>
                    <a:pt x="709" y="2489"/>
                    <a:pt x="877" y="2321"/>
                    <a:pt x="877" y="2111"/>
                  </a:cubicBezTo>
                  <a:lnTo>
                    <a:pt x="877" y="1816"/>
                  </a:lnTo>
                  <a:lnTo>
                    <a:pt x="877" y="674"/>
                  </a:lnTo>
                  <a:lnTo>
                    <a:pt x="877" y="379"/>
                  </a:lnTo>
                  <a:cubicBezTo>
                    <a:pt x="877" y="169"/>
                    <a:pt x="709" y="1"/>
                    <a:pt x="505"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303;p42">
              <a:extLst>
                <a:ext uri="{FF2B5EF4-FFF2-40B4-BE49-F238E27FC236}">
                  <a16:creationId xmlns:a16="http://schemas.microsoft.com/office/drawing/2014/main" id="{CD9AB622-8D39-0F54-F6FF-02C10EFBB43A}"/>
                </a:ext>
              </a:extLst>
            </p:cNvPr>
            <p:cNvSpPr/>
            <p:nvPr/>
          </p:nvSpPr>
          <p:spPr>
            <a:xfrm>
              <a:off x="4421723" y="3303934"/>
              <a:ext cx="26149" cy="73625"/>
            </a:xfrm>
            <a:custGeom>
              <a:avLst/>
              <a:gdLst/>
              <a:ahLst/>
              <a:cxnLst/>
              <a:rect l="l" t="t" r="r" b="b"/>
              <a:pathLst>
                <a:path w="884" h="2489" extrusionOk="0">
                  <a:moveTo>
                    <a:pt x="379" y="1"/>
                  </a:moveTo>
                  <a:cubicBezTo>
                    <a:pt x="168" y="1"/>
                    <a:pt x="0" y="169"/>
                    <a:pt x="0" y="379"/>
                  </a:cubicBezTo>
                  <a:lnTo>
                    <a:pt x="0" y="674"/>
                  </a:lnTo>
                  <a:lnTo>
                    <a:pt x="0" y="1816"/>
                  </a:lnTo>
                  <a:lnTo>
                    <a:pt x="0" y="2111"/>
                  </a:lnTo>
                  <a:cubicBezTo>
                    <a:pt x="0" y="2321"/>
                    <a:pt x="168" y="2489"/>
                    <a:pt x="379" y="2489"/>
                  </a:cubicBezTo>
                  <a:lnTo>
                    <a:pt x="512" y="2489"/>
                  </a:lnTo>
                  <a:cubicBezTo>
                    <a:pt x="715" y="2489"/>
                    <a:pt x="883" y="2321"/>
                    <a:pt x="883" y="2111"/>
                  </a:cubicBezTo>
                  <a:lnTo>
                    <a:pt x="883" y="1816"/>
                  </a:lnTo>
                  <a:lnTo>
                    <a:pt x="883" y="674"/>
                  </a:lnTo>
                  <a:lnTo>
                    <a:pt x="883" y="379"/>
                  </a:lnTo>
                  <a:cubicBezTo>
                    <a:pt x="883" y="169"/>
                    <a:pt x="715" y="1"/>
                    <a:pt x="512"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304;p42">
              <a:extLst>
                <a:ext uri="{FF2B5EF4-FFF2-40B4-BE49-F238E27FC236}">
                  <a16:creationId xmlns:a16="http://schemas.microsoft.com/office/drawing/2014/main" id="{2F35D1E3-A6BE-F4D5-D552-3C82364FA487}"/>
                </a:ext>
              </a:extLst>
            </p:cNvPr>
            <p:cNvSpPr/>
            <p:nvPr/>
          </p:nvSpPr>
          <p:spPr>
            <a:xfrm>
              <a:off x="4464614" y="3303934"/>
              <a:ext cx="26178" cy="73625"/>
            </a:xfrm>
            <a:custGeom>
              <a:avLst/>
              <a:gdLst/>
              <a:ahLst/>
              <a:cxnLst/>
              <a:rect l="l" t="t" r="r" b="b"/>
              <a:pathLst>
                <a:path w="885" h="2489" extrusionOk="0">
                  <a:moveTo>
                    <a:pt x="372" y="1"/>
                  </a:moveTo>
                  <a:cubicBezTo>
                    <a:pt x="169" y="1"/>
                    <a:pt x="1" y="169"/>
                    <a:pt x="1" y="379"/>
                  </a:cubicBezTo>
                  <a:lnTo>
                    <a:pt x="1" y="674"/>
                  </a:lnTo>
                  <a:lnTo>
                    <a:pt x="1" y="1816"/>
                  </a:lnTo>
                  <a:lnTo>
                    <a:pt x="1" y="2111"/>
                  </a:lnTo>
                  <a:cubicBezTo>
                    <a:pt x="1" y="2321"/>
                    <a:pt x="169" y="2489"/>
                    <a:pt x="372" y="2489"/>
                  </a:cubicBezTo>
                  <a:lnTo>
                    <a:pt x="513" y="2489"/>
                  </a:lnTo>
                  <a:cubicBezTo>
                    <a:pt x="716" y="2489"/>
                    <a:pt x="884" y="2321"/>
                    <a:pt x="884" y="2111"/>
                  </a:cubicBezTo>
                  <a:lnTo>
                    <a:pt x="884" y="1816"/>
                  </a:lnTo>
                  <a:lnTo>
                    <a:pt x="884" y="674"/>
                  </a:lnTo>
                  <a:lnTo>
                    <a:pt x="884" y="379"/>
                  </a:lnTo>
                  <a:cubicBezTo>
                    <a:pt x="884" y="169"/>
                    <a:pt x="716" y="1"/>
                    <a:pt x="513"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305;p42">
              <a:extLst>
                <a:ext uri="{FF2B5EF4-FFF2-40B4-BE49-F238E27FC236}">
                  <a16:creationId xmlns:a16="http://schemas.microsoft.com/office/drawing/2014/main" id="{FCBAE4D1-17E9-71DE-3A70-F6CF20FAEC21}"/>
                </a:ext>
              </a:extLst>
            </p:cNvPr>
            <p:cNvSpPr/>
            <p:nvPr/>
          </p:nvSpPr>
          <p:spPr>
            <a:xfrm>
              <a:off x="4507534" y="3303934"/>
              <a:ext cx="26149" cy="73625"/>
            </a:xfrm>
            <a:custGeom>
              <a:avLst/>
              <a:gdLst/>
              <a:ahLst/>
              <a:cxnLst/>
              <a:rect l="l" t="t" r="r" b="b"/>
              <a:pathLst>
                <a:path w="884" h="2489" extrusionOk="0">
                  <a:moveTo>
                    <a:pt x="379" y="1"/>
                  </a:moveTo>
                  <a:cubicBezTo>
                    <a:pt x="169" y="1"/>
                    <a:pt x="1" y="169"/>
                    <a:pt x="1" y="372"/>
                  </a:cubicBezTo>
                  <a:lnTo>
                    <a:pt x="1" y="674"/>
                  </a:lnTo>
                  <a:lnTo>
                    <a:pt x="1" y="1816"/>
                  </a:lnTo>
                  <a:lnTo>
                    <a:pt x="1" y="2111"/>
                  </a:lnTo>
                  <a:cubicBezTo>
                    <a:pt x="1" y="2321"/>
                    <a:pt x="169" y="2489"/>
                    <a:pt x="379" y="2489"/>
                  </a:cubicBezTo>
                  <a:lnTo>
                    <a:pt x="512" y="2489"/>
                  </a:lnTo>
                  <a:cubicBezTo>
                    <a:pt x="716" y="2489"/>
                    <a:pt x="884" y="2321"/>
                    <a:pt x="884" y="2111"/>
                  </a:cubicBezTo>
                  <a:lnTo>
                    <a:pt x="884" y="1816"/>
                  </a:lnTo>
                  <a:lnTo>
                    <a:pt x="884" y="674"/>
                  </a:lnTo>
                  <a:lnTo>
                    <a:pt x="884" y="372"/>
                  </a:lnTo>
                  <a:cubicBezTo>
                    <a:pt x="884" y="169"/>
                    <a:pt x="716" y="1"/>
                    <a:pt x="512" y="1"/>
                  </a:cubicBezTo>
                  <a:close/>
                </a:path>
              </a:pathLst>
            </a:custGeom>
            <a:solidFill>
              <a:srgbClr val="DF595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8" descr="bluline[1]">
            <a:extLst>
              <a:ext uri="{FF2B5EF4-FFF2-40B4-BE49-F238E27FC236}">
                <a16:creationId xmlns:a16="http://schemas.microsoft.com/office/drawing/2014/main" id="{30BE825B-3041-7D74-3708-6A9530029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731395" y="3375675"/>
            <a:ext cx="6671370" cy="15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bluline[1]">
            <a:extLst>
              <a:ext uri="{FF2B5EF4-FFF2-40B4-BE49-F238E27FC236}">
                <a16:creationId xmlns:a16="http://schemas.microsoft.com/office/drawing/2014/main" id="{B72662E2-223D-0B3E-E3EC-DCC87FAAA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bluline[1]">
            <a:extLst>
              <a:ext uri="{FF2B5EF4-FFF2-40B4-BE49-F238E27FC236}">
                <a16:creationId xmlns:a16="http://schemas.microsoft.com/office/drawing/2014/main" id="{C1BC1E9A-5279-E2D4-B1B6-3B15F2D99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26" y="55895"/>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luline[1]">
            <a:extLst>
              <a:ext uri="{FF2B5EF4-FFF2-40B4-BE49-F238E27FC236}">
                <a16:creationId xmlns:a16="http://schemas.microsoft.com/office/drawing/2014/main" id="{398B447D-F1E9-BD0E-21C0-8AD3C3F71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25800" y="3347621"/>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0522205-D1B5-526D-CE87-048DD804FF21}"/>
              </a:ext>
            </a:extLst>
          </p:cNvPr>
          <p:cNvSpPr txBox="1"/>
          <p:nvPr/>
        </p:nvSpPr>
        <p:spPr>
          <a:xfrm>
            <a:off x="1760188" y="2883459"/>
            <a:ext cx="8433353" cy="742511"/>
          </a:xfrm>
          <a:prstGeom prst="rect">
            <a:avLst/>
          </a:prstGeom>
          <a:noFill/>
        </p:spPr>
        <p:txBody>
          <a:bodyPr wrap="square" rtlCol="0">
            <a:spAutoFit/>
          </a:bodyPr>
          <a:lstStyle/>
          <a:p>
            <a:pPr algn="just" defTabSz="1219170">
              <a:lnSpc>
                <a:spcPct val="150000"/>
              </a:lnSpc>
              <a:buClr>
                <a:srgbClr val="000000"/>
              </a:buClr>
            </a:pPr>
            <a:r>
              <a:rPr lang="en-US" sz="3200" b="1" kern="0" dirty="0">
                <a:latin typeface="Times New Roman" panose="02020603050405020304" pitchFamily="18" charset="0"/>
                <a:cs typeface="Times New Roman" panose="02020603050405020304" pitchFamily="18" charset="0"/>
                <a:sym typeface="Arial"/>
              </a:rPr>
              <a:t>1. Lý </a:t>
            </a:r>
            <a:r>
              <a:rPr lang="en-US" sz="3200" b="1" kern="0" dirty="0" err="1">
                <a:latin typeface="Times New Roman" panose="02020603050405020304" pitchFamily="18" charset="0"/>
                <a:cs typeface="Times New Roman" panose="02020603050405020304" pitchFamily="18" charset="0"/>
                <a:sym typeface="Arial"/>
              </a:rPr>
              <a:t>thuyết</a:t>
            </a:r>
            <a:r>
              <a:rPr lang="en-US" sz="3200" b="1" kern="0" dirty="0">
                <a:latin typeface="Times New Roman" panose="02020603050405020304" pitchFamily="18" charset="0"/>
                <a:cs typeface="Times New Roman" panose="02020603050405020304" pitchFamily="18" charset="0"/>
                <a:sym typeface="Arial"/>
              </a:rPr>
              <a:t> </a:t>
            </a:r>
            <a:r>
              <a:rPr lang="en-US" sz="3200" b="1" kern="0" dirty="0" err="1">
                <a:latin typeface="Times New Roman" panose="02020603050405020304" pitchFamily="18" charset="0"/>
                <a:cs typeface="Times New Roman" panose="02020603050405020304" pitchFamily="18" charset="0"/>
                <a:sym typeface="Arial"/>
              </a:rPr>
              <a:t>mật</a:t>
            </a:r>
            <a:r>
              <a:rPr lang="en-US" sz="3200" b="1" kern="0" dirty="0">
                <a:latin typeface="Times New Roman" panose="02020603050405020304" pitchFamily="18" charset="0"/>
                <a:cs typeface="Times New Roman" panose="02020603050405020304" pitchFamily="18" charset="0"/>
                <a:sym typeface="Arial"/>
              </a:rPr>
              <a:t> </a:t>
            </a:r>
            <a:r>
              <a:rPr lang="en-US" sz="3200" b="1" kern="0" dirty="0" err="1">
                <a:latin typeface="Times New Roman" panose="02020603050405020304" pitchFamily="18" charset="0"/>
                <a:cs typeface="Times New Roman" panose="02020603050405020304" pitchFamily="18" charset="0"/>
                <a:sym typeface="Arial"/>
              </a:rPr>
              <a:t>mã</a:t>
            </a:r>
            <a:r>
              <a:rPr lang="en-US" sz="3200" b="1" kern="0" dirty="0">
                <a:latin typeface="Times New Roman" panose="02020603050405020304" pitchFamily="18" charset="0"/>
                <a:cs typeface="Times New Roman" panose="02020603050405020304" pitchFamily="18" charset="0"/>
                <a:sym typeface="Arial"/>
              </a:rPr>
              <a:t> Holland</a:t>
            </a:r>
            <a:endParaRPr lang="vi-VN" sz="3200" b="1" kern="0" dirty="0">
              <a:latin typeface="Times New Roman" panose="02020603050405020304" pitchFamily="18" charset="0"/>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652E0C7B-6C4D-8022-1D4C-2D5ED130B841}"/>
              </a:ext>
            </a:extLst>
          </p:cNvPr>
          <p:cNvSpPr txBox="1"/>
          <p:nvPr/>
        </p:nvSpPr>
        <p:spPr>
          <a:xfrm>
            <a:off x="1812123" y="3848394"/>
            <a:ext cx="8433353" cy="742511"/>
          </a:xfrm>
          <a:prstGeom prst="rect">
            <a:avLst/>
          </a:prstGeom>
          <a:noFill/>
        </p:spPr>
        <p:txBody>
          <a:bodyPr wrap="square" rtlCol="0">
            <a:spAutoFit/>
          </a:bodyPr>
          <a:lstStyle/>
          <a:p>
            <a:pPr algn="just" defTabSz="1219170">
              <a:lnSpc>
                <a:spcPct val="150000"/>
              </a:lnSpc>
              <a:buClr>
                <a:srgbClr val="000000"/>
              </a:buClr>
            </a:pPr>
            <a:r>
              <a:rPr lang="en-US" sz="3200" b="1" kern="0" dirty="0">
                <a:latin typeface="Times New Roman" panose="02020603050405020304" pitchFamily="18" charset="0"/>
                <a:cs typeface="Times New Roman" panose="02020603050405020304" pitchFamily="18" charset="0"/>
                <a:sym typeface="Arial"/>
              </a:rPr>
              <a:t>2. Lý </a:t>
            </a:r>
            <a:r>
              <a:rPr lang="en-US" sz="3200" b="1" kern="0" dirty="0" err="1">
                <a:latin typeface="Times New Roman" panose="02020603050405020304" pitchFamily="18" charset="0"/>
                <a:cs typeface="Times New Roman" panose="02020603050405020304" pitchFamily="18" charset="0"/>
                <a:sym typeface="Arial"/>
              </a:rPr>
              <a:t>thuyết</a:t>
            </a:r>
            <a:r>
              <a:rPr lang="en-US" sz="3200" b="1" kern="0" dirty="0">
                <a:latin typeface="Times New Roman" panose="02020603050405020304" pitchFamily="18" charset="0"/>
                <a:cs typeface="Times New Roman" panose="02020603050405020304" pitchFamily="18" charset="0"/>
                <a:sym typeface="Arial"/>
              </a:rPr>
              <a:t> </a:t>
            </a:r>
            <a:r>
              <a:rPr lang="en-US" sz="3200" b="1" kern="0" dirty="0" err="1">
                <a:latin typeface="Times New Roman" panose="02020603050405020304" pitchFamily="18" charset="0"/>
                <a:cs typeface="Times New Roman" panose="02020603050405020304" pitchFamily="18" charset="0"/>
                <a:sym typeface="Arial"/>
              </a:rPr>
              <a:t>cây</a:t>
            </a:r>
            <a:r>
              <a:rPr lang="en-US" sz="3200" b="1" kern="0" dirty="0">
                <a:latin typeface="Times New Roman" panose="02020603050405020304" pitchFamily="18" charset="0"/>
                <a:cs typeface="Times New Roman" panose="02020603050405020304" pitchFamily="18" charset="0"/>
                <a:sym typeface="Arial"/>
              </a:rPr>
              <a:t> </a:t>
            </a:r>
            <a:r>
              <a:rPr lang="en-US" sz="3200" b="1" kern="0" dirty="0" err="1">
                <a:latin typeface="Times New Roman" panose="02020603050405020304" pitchFamily="18" charset="0"/>
                <a:cs typeface="Times New Roman" panose="02020603050405020304" pitchFamily="18" charset="0"/>
                <a:sym typeface="Arial"/>
              </a:rPr>
              <a:t>nghề</a:t>
            </a:r>
            <a:r>
              <a:rPr lang="en-US" sz="3200" b="1" kern="0" dirty="0">
                <a:latin typeface="Times New Roman" panose="02020603050405020304" pitchFamily="18" charset="0"/>
                <a:cs typeface="Times New Roman" panose="02020603050405020304" pitchFamily="18" charset="0"/>
                <a:sym typeface="Arial"/>
              </a:rPr>
              <a:t> </a:t>
            </a:r>
            <a:r>
              <a:rPr lang="en-US" sz="3200" b="1" kern="0" dirty="0" err="1">
                <a:latin typeface="Times New Roman" panose="02020603050405020304" pitchFamily="18" charset="0"/>
                <a:cs typeface="Times New Roman" panose="02020603050405020304" pitchFamily="18" charset="0"/>
                <a:sym typeface="Arial"/>
              </a:rPr>
              <a:t>nghiệp</a:t>
            </a:r>
            <a:endParaRPr lang="vi-VN" sz="3200" b="1" kern="0" dirty="0">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28061048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p:nvPr/>
        </p:nvSpPr>
        <p:spPr>
          <a:xfrm>
            <a:off x="2476063" y="312877"/>
            <a:ext cx="7239874" cy="553957"/>
          </a:xfrm>
          <a:prstGeom prst="rect">
            <a:avLst/>
          </a:prstGeom>
          <a:noFill/>
          <a:ln w="38100">
            <a:solidFill>
              <a:srgbClr val="00B050"/>
            </a:solidFill>
          </a:ln>
        </p:spPr>
        <p:txBody>
          <a:bodyPr spcFirstLastPara="1" wrap="square" lIns="91425" tIns="45700" rIns="91425" bIns="45700" anchor="t" anchorCtr="0">
            <a:spAutoFit/>
          </a:bodyPr>
          <a:lstStyle/>
          <a:p>
            <a:pPr algn="ctr"/>
            <a:r>
              <a:rPr lang="vi-VN" sz="3000" b="1" dirty="0">
                <a:solidFill>
                  <a:srgbClr val="FF0000"/>
                </a:solidFill>
                <a:latin typeface="Times New Roman" panose="02020603050405020304" pitchFamily="18" charset="0"/>
                <a:cs typeface="Times New Roman" panose="02020603050405020304" pitchFamily="18" charset="0"/>
              </a:rPr>
              <a:t>VÒNG</a:t>
            </a:r>
            <a:r>
              <a:rPr lang="en-US" sz="3000" b="1" dirty="0">
                <a:solidFill>
                  <a:srgbClr val="FF0000"/>
                </a:solidFill>
                <a:latin typeface="Times New Roman" panose="02020603050405020304" pitchFamily="18" charset="0"/>
                <a:cs typeface="Times New Roman" panose="02020603050405020304" pitchFamily="18" charset="0"/>
              </a:rPr>
              <a:t> 1:</a:t>
            </a:r>
            <a:r>
              <a:rPr lang="vi-VN" sz="3000" b="1" dirty="0">
                <a:solidFill>
                  <a:srgbClr val="FF0000"/>
                </a:solidFill>
                <a:latin typeface="Times New Roman" panose="02020603050405020304" pitchFamily="18" charset="0"/>
                <a:cs typeface="Times New Roman" panose="02020603050405020304" pitchFamily="18" charset="0"/>
              </a:rPr>
              <a:t> NHÓM CHUYÊN GIA</a:t>
            </a:r>
          </a:p>
        </p:txBody>
      </p:sp>
      <p:pic>
        <p:nvPicPr>
          <p:cNvPr id="3" name="Google Shape;239;p25"/>
          <p:cNvPicPr preferRelativeResize="0"/>
          <p:nvPr/>
        </p:nvPicPr>
        <p:blipFill rotWithShape="1">
          <a:blip r:embed="rId3">
            <a:alphaModFix/>
          </a:blip>
          <a:srcRect/>
          <a:stretch/>
        </p:blipFill>
        <p:spPr>
          <a:xfrm>
            <a:off x="623295" y="205826"/>
            <a:ext cx="866775" cy="962025"/>
          </a:xfrm>
          <a:prstGeom prst="rect">
            <a:avLst/>
          </a:prstGeom>
          <a:noFill/>
          <a:ln>
            <a:noFill/>
          </a:ln>
        </p:spPr>
      </p:pic>
      <p:sp>
        <p:nvSpPr>
          <p:cNvPr id="4" name="TextBox 3"/>
          <p:cNvSpPr txBox="1"/>
          <p:nvPr/>
        </p:nvSpPr>
        <p:spPr>
          <a:xfrm>
            <a:off x="463034" y="1109048"/>
            <a:ext cx="11286195" cy="553998"/>
          </a:xfrm>
          <a:prstGeom prst="rect">
            <a:avLst/>
          </a:prstGeom>
          <a:noFill/>
          <a:ln w="38100">
            <a:solidFill>
              <a:srgbClr val="00B050"/>
            </a:solidFill>
          </a:ln>
        </p:spPr>
        <p:txBody>
          <a:bodyPr wrap="square" rtlCol="0">
            <a:spAutoFit/>
          </a:bodyPr>
          <a:lstStyle/>
          <a:p>
            <a:r>
              <a:rPr lang="vi-VN" sz="3000" b="1" dirty="0">
                <a:solidFill>
                  <a:srgbClr val="0070C0"/>
                </a:solidFill>
                <a:latin typeface="+mj-lt"/>
              </a:rPr>
              <a:t>Thời gian thảo luận 5 phút, hoàn thành vào phiếu học tập</a:t>
            </a:r>
            <a:endParaRPr lang="en-US" sz="3000" b="1" dirty="0">
              <a:solidFill>
                <a:srgbClr val="0070C0"/>
              </a:solidFill>
              <a:latin typeface="+mj-lt"/>
            </a:endParaRPr>
          </a:p>
        </p:txBody>
      </p:sp>
      <p:sp>
        <p:nvSpPr>
          <p:cNvPr id="10" name="Rectangle 1"/>
          <p:cNvSpPr>
            <a:spLocks noChangeArrowheads="1"/>
          </p:cNvSpPr>
          <p:nvPr/>
        </p:nvSpPr>
        <p:spPr bwMode="auto">
          <a:xfrm>
            <a:off x="11466676" y="3344863"/>
            <a:ext cx="411622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472833" y="1926406"/>
            <a:ext cx="11286195" cy="1754326"/>
          </a:xfrm>
          <a:prstGeom prst="rect">
            <a:avLst/>
          </a:prstGeom>
          <a:noFill/>
          <a:ln w="38100">
            <a:solidFill>
              <a:srgbClr val="00B050"/>
            </a:solidFill>
          </a:ln>
        </p:spPr>
        <p:txBody>
          <a:bodyPr wrap="square" rtlCol="0">
            <a:spAutoFit/>
          </a:bodyPr>
          <a:lstStyle/>
          <a:p>
            <a:pPr algn="just"/>
            <a:r>
              <a:rPr lang="vi-VN" sz="2700" b="1" dirty="0">
                <a:solidFill>
                  <a:srgbClr val="FF0000"/>
                </a:solidFill>
                <a:latin typeface="Times New Roman" panose="02020603050405020304" pitchFamily="18" charset="0"/>
                <a:cs typeface="Times New Roman" panose="02020603050405020304" pitchFamily="18" charset="0"/>
              </a:rPr>
              <a:t>Nhóm 1, 2</a:t>
            </a:r>
            <a:r>
              <a:rPr lang="en-US" sz="2700" b="1" dirty="0">
                <a:solidFill>
                  <a:srgbClr val="FF0000"/>
                </a:solidFill>
                <a:latin typeface="Times New Roman" panose="02020603050405020304" pitchFamily="18" charset="0"/>
                <a:cs typeface="Times New Roman" panose="02020603050405020304" pitchFamily="18" charset="0"/>
              </a:rPr>
              <a:t>, 3</a:t>
            </a:r>
            <a:r>
              <a:rPr lang="en-US" altLang="en-US" sz="2700" b="1" dirty="0">
                <a:solidFill>
                  <a:srgbClr val="FF0000"/>
                </a:solidFill>
              </a:rPr>
              <a:t>:</a:t>
            </a:r>
            <a:r>
              <a:rPr lang="vi-VN" sz="2700" b="1" dirty="0">
                <a:solidFill>
                  <a:srgbClr val="FF0000"/>
                </a:solidFill>
                <a:latin typeface="Times New Roman" panose="02020603050405020304" pitchFamily="18" charset="0"/>
                <a:cs typeface="Times New Roman" panose="02020603050405020304" pitchFamily="18" charset="0"/>
              </a:rPr>
              <a:t> Tìm hiểu về</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lý</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thuyết</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mật</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mã</a:t>
            </a:r>
            <a:r>
              <a:rPr lang="en-US" sz="2700" b="1" dirty="0">
                <a:solidFill>
                  <a:srgbClr val="FF0000"/>
                </a:solidFill>
                <a:latin typeface="Times New Roman" panose="02020603050405020304" pitchFamily="18" charset="0"/>
                <a:cs typeface="Times New Roman" panose="02020603050405020304" pitchFamily="18" charset="0"/>
              </a:rPr>
              <a:t> Holland</a:t>
            </a:r>
            <a:r>
              <a:rPr lang="vi-VN" sz="2700" b="1" dirty="0">
                <a:solidFill>
                  <a:srgbClr val="FF0000"/>
                </a:solidFill>
                <a:latin typeface="Times New Roman" panose="02020603050405020304" pitchFamily="18" charset="0"/>
                <a:cs typeface="Times New Roman" panose="02020603050405020304" pitchFamily="18" charset="0"/>
              </a:rPr>
              <a:t>, theo các nội dung sau</a:t>
            </a:r>
            <a:r>
              <a:rPr lang="en-US" altLang="en-US" sz="2700" b="1" dirty="0">
                <a:solidFill>
                  <a:srgbClr val="FF0000"/>
                </a:solidFill>
              </a:rPr>
              <a:t>:</a:t>
            </a:r>
            <a:endParaRPr lang="vi-VN" sz="2700" b="1" dirty="0">
              <a:solidFill>
                <a:srgbClr val="FF0000"/>
              </a:solidFill>
              <a:latin typeface="Times New Roman" panose="02020603050405020304" pitchFamily="18" charset="0"/>
              <a:cs typeface="Times New Roman" panose="02020603050405020304" pitchFamily="18" charset="0"/>
            </a:endParaRPr>
          </a:p>
          <a:p>
            <a:r>
              <a:rPr lang="vi-VN" sz="2700" b="1" dirty="0">
                <a:latin typeface="Times New Roman" panose="02020603050405020304" pitchFamily="18" charset="0"/>
                <a:cs typeface="Times New Roman" panose="02020603050405020304" pitchFamily="18" charset="0"/>
              </a:rPr>
              <a:t>1. </a:t>
            </a:r>
            <a:r>
              <a:rPr lang="en-US" sz="2700" b="1" dirty="0">
                <a:latin typeface="Times New Roman" panose="02020603050405020304" pitchFamily="18" charset="0"/>
                <a:cs typeface="Times New Roman" panose="02020603050405020304" pitchFamily="18" charset="0"/>
              </a:rPr>
              <a:t>Lý </a:t>
            </a:r>
            <a:r>
              <a:rPr lang="en-US" sz="2700" b="1" dirty="0" err="1">
                <a:latin typeface="Times New Roman" panose="02020603050405020304" pitchFamily="18" charset="0"/>
                <a:cs typeface="Times New Roman" panose="02020603050405020304" pitchFamily="18" charset="0"/>
              </a:rPr>
              <a:t>thuyết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mật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mã</a:t>
            </a:r>
            <a:r>
              <a:rPr lang="en-US" sz="2700" b="1" dirty="0">
                <a:latin typeface="Times New Roman" panose="02020603050405020304" pitchFamily="18" charset="0"/>
                <a:cs typeface="Times New Roman" panose="02020603050405020304" pitchFamily="18" charset="0"/>
              </a:rPr>
              <a:t> Holland </a:t>
            </a:r>
            <a:r>
              <a:rPr lang="en-US" sz="2700" b="1" dirty="0" err="1">
                <a:latin typeface="Times New Roman" panose="02020603050405020304" pitchFamily="18" charset="0"/>
                <a:cs typeface="Times New Roman" panose="02020603050405020304" pitchFamily="18" charset="0"/>
              </a:rPr>
              <a:t>là</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gì</a:t>
            </a:r>
            <a:r>
              <a:rPr lang="en-US" sz="2700" b="1" dirty="0">
                <a:latin typeface="Times New Roman" panose="02020603050405020304" pitchFamily="18" charset="0"/>
                <a:cs typeface="Times New Roman" panose="02020603050405020304" pitchFamily="18" charset="0"/>
              </a:rPr>
              <a:t>?</a:t>
            </a:r>
            <a:endParaRPr lang="vi-VN" sz="2700" b="1" dirty="0">
              <a:latin typeface="Times New Roman" panose="02020603050405020304" pitchFamily="18" charset="0"/>
              <a:cs typeface="Times New Roman" panose="02020603050405020304" pitchFamily="18" charset="0"/>
            </a:endParaRPr>
          </a:p>
          <a:p>
            <a:r>
              <a:rPr lang="vi-VN" sz="2700" b="1" dirty="0">
                <a:latin typeface="Times New Roman" panose="02020603050405020304" pitchFamily="18" charset="0"/>
                <a:cs typeface="Times New Roman" panose="02020603050405020304" pitchFamily="18" charset="0"/>
              </a:rPr>
              <a:t>2. </a:t>
            </a:r>
            <a:r>
              <a:rPr lang="en-US" sz="2700" b="1" dirty="0" err="1">
                <a:latin typeface="Times New Roman" panose="02020603050405020304" pitchFamily="18" charset="0"/>
                <a:cs typeface="Times New Roman" panose="02020603050405020304" pitchFamily="18" charset="0"/>
              </a:rPr>
              <a:t>Trình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bày</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nội</a:t>
            </a:r>
            <a:r>
              <a:rPr lang="en-US" sz="2700" b="1" dirty="0">
                <a:latin typeface="Times New Roman" panose="02020603050405020304" pitchFamily="18" charset="0"/>
                <a:cs typeface="Times New Roman" panose="02020603050405020304" pitchFamily="18" charset="0"/>
              </a:rPr>
              <a:t> dung </a:t>
            </a:r>
            <a:r>
              <a:rPr lang="en-US" sz="2700" b="1" dirty="0" err="1">
                <a:latin typeface="Times New Roman" panose="02020603050405020304" pitchFamily="18" charset="0"/>
                <a:cs typeface="Times New Roman" panose="02020603050405020304" pitchFamily="18" charset="0"/>
              </a:rPr>
              <a:t>cơ</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bản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lý</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thuyết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mật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mã</a:t>
            </a:r>
            <a:r>
              <a:rPr lang="en-US" sz="2700" b="1" dirty="0">
                <a:latin typeface="Times New Roman" panose="02020603050405020304" pitchFamily="18" charset="0"/>
                <a:cs typeface="Times New Roman" panose="02020603050405020304" pitchFamily="18" charset="0"/>
              </a:rPr>
              <a:t> Holland.</a:t>
            </a:r>
            <a:endParaRPr lang="vi-VN" sz="2700" b="1" dirty="0">
              <a:latin typeface="Times New Roman" panose="02020603050405020304" pitchFamily="18" charset="0"/>
              <a:cs typeface="Times New Roman" panose="02020603050405020304" pitchFamily="18" charset="0"/>
            </a:endParaRPr>
          </a:p>
          <a:p>
            <a:pPr algn="just"/>
            <a:r>
              <a:rPr lang="vi-VN" sz="2700" b="1" dirty="0">
                <a:latin typeface="Times New Roman" panose="02020603050405020304" pitchFamily="18" charset="0"/>
                <a:cs typeface="Times New Roman" panose="02020603050405020304" pitchFamily="18" charset="0"/>
              </a:rPr>
              <a:t>3. </a:t>
            </a:r>
            <a:r>
              <a:rPr lang="en-US" sz="2700" b="1" dirty="0" err="1">
                <a:latin typeface="Times New Roman" panose="02020603050405020304" pitchFamily="18" charset="0"/>
                <a:cs typeface="Times New Roman" panose="02020603050405020304" pitchFamily="18" charset="0"/>
              </a:rPr>
              <a:t>Nêu</a:t>
            </a:r>
            <a:r>
              <a:rPr lang="en-US" sz="2700" b="1" dirty="0">
                <a:latin typeface="Times New Roman" panose="02020603050405020304" pitchFamily="18" charset="0"/>
                <a:cs typeface="Times New Roman" panose="02020603050405020304" pitchFamily="18" charset="0"/>
              </a:rPr>
              <a:t> ý </a:t>
            </a:r>
            <a:r>
              <a:rPr lang="en-US" sz="2700" b="1" dirty="0" err="1">
                <a:latin typeface="Times New Roman" panose="02020603050405020304" pitchFamily="18" charset="0"/>
                <a:cs typeface="Times New Roman" panose="02020603050405020304" pitchFamily="18" charset="0"/>
              </a:rPr>
              <a:t>nghĩa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lí</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thuyết</a:t>
            </a:r>
            <a:r>
              <a:rPr lang="en-US" sz="2700" b="1" dirty="0">
                <a:latin typeface="Times New Roman" panose="02020603050405020304" pitchFamily="18" charset="0"/>
                <a:cs typeface="Times New Roman" panose="02020603050405020304" pitchFamily="18" charset="0"/>
              </a:rPr>
              <a:t> Holland </a:t>
            </a:r>
            <a:r>
              <a:rPr lang="en-US" sz="2700" b="1" dirty="0" err="1">
                <a:latin typeface="Times New Roman" panose="02020603050405020304" pitchFamily="18" charset="0"/>
                <a:cs typeface="Times New Roman" panose="02020603050405020304" pitchFamily="18" charset="0"/>
              </a:rPr>
              <a:t>trong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việc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lựa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chọn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nghề</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nghiệp</a:t>
            </a:r>
            <a:r>
              <a:rPr lang="en-US" sz="2700" b="1"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453235" y="4087760"/>
            <a:ext cx="11337139" cy="2169825"/>
          </a:xfrm>
          <a:prstGeom prst="rect">
            <a:avLst/>
          </a:prstGeom>
          <a:noFill/>
          <a:ln w="38100">
            <a:solidFill>
              <a:srgbClr val="00B050"/>
            </a:solidFill>
          </a:ln>
        </p:spPr>
        <p:txBody>
          <a:bodyPr wrap="square" rtlCol="0">
            <a:spAutoFit/>
          </a:bodyPr>
          <a:lstStyle/>
          <a:p>
            <a:pPr algn="just"/>
            <a:r>
              <a:rPr lang="vi-VN" sz="2700" b="1" dirty="0">
                <a:solidFill>
                  <a:srgbClr val="FF0000"/>
                </a:solidFill>
                <a:latin typeface="Times New Roman" panose="02020603050405020304" pitchFamily="18" charset="0"/>
                <a:cs typeface="Times New Roman" panose="02020603050405020304" pitchFamily="18" charset="0"/>
              </a:rPr>
              <a:t>Nhóm </a:t>
            </a:r>
            <a:r>
              <a:rPr lang="en-US" sz="2700" b="1" dirty="0">
                <a:solidFill>
                  <a:srgbClr val="FF0000"/>
                </a:solidFill>
                <a:latin typeface="Times New Roman" panose="02020603050405020304" pitchFamily="18" charset="0"/>
                <a:cs typeface="Times New Roman" panose="02020603050405020304" pitchFamily="18" charset="0"/>
              </a:rPr>
              <a:t>4, 5, 6</a:t>
            </a:r>
            <a:r>
              <a:rPr lang="en-US" altLang="en-US" sz="2700" b="1" dirty="0">
                <a:solidFill>
                  <a:srgbClr val="FF0000"/>
                </a:solidFill>
              </a:rPr>
              <a:t>:</a:t>
            </a:r>
            <a:r>
              <a:rPr lang="vi-VN" sz="2700" b="1" dirty="0">
                <a:solidFill>
                  <a:srgbClr val="FF0000"/>
                </a:solidFill>
                <a:latin typeface="Times New Roman" panose="02020603050405020304" pitchFamily="18" charset="0"/>
                <a:cs typeface="Times New Roman" panose="02020603050405020304" pitchFamily="18" charset="0"/>
              </a:rPr>
              <a:t> Tìm hiểu về </a:t>
            </a:r>
            <a:r>
              <a:rPr lang="en-US" sz="2700" b="1" dirty="0" err="1">
                <a:solidFill>
                  <a:srgbClr val="FF0000"/>
                </a:solidFill>
                <a:latin typeface="Times New Roman" panose="02020603050405020304" pitchFamily="18" charset="0"/>
                <a:cs typeface="Times New Roman" panose="02020603050405020304" pitchFamily="18" charset="0"/>
              </a:rPr>
              <a:t>lý</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thuyết</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cây</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nghề</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nghiệp</a:t>
            </a:r>
            <a:r>
              <a:rPr lang="vi-VN" sz="2700" b="1" dirty="0">
                <a:solidFill>
                  <a:srgbClr val="FF0000"/>
                </a:solidFill>
                <a:latin typeface="Times New Roman" panose="02020603050405020304" pitchFamily="18" charset="0"/>
                <a:cs typeface="Times New Roman" panose="02020603050405020304" pitchFamily="18" charset="0"/>
              </a:rPr>
              <a:t>, theo các nội dung sau</a:t>
            </a:r>
            <a:r>
              <a:rPr lang="en-US" altLang="en-US" sz="2700" b="1" dirty="0">
                <a:solidFill>
                  <a:srgbClr val="FF0000"/>
                </a:solidFill>
              </a:rPr>
              <a:t>:</a:t>
            </a:r>
            <a:endParaRPr lang="vi-VN" sz="2700" b="1" dirty="0">
              <a:solidFill>
                <a:srgbClr val="FF0000"/>
              </a:solidFill>
              <a:latin typeface="Times New Roman" panose="02020603050405020304" pitchFamily="18" charset="0"/>
              <a:cs typeface="Times New Roman" panose="02020603050405020304" pitchFamily="18" charset="0"/>
            </a:endParaRPr>
          </a:p>
          <a:p>
            <a:r>
              <a:rPr lang="vi-VN" sz="2700" b="1" dirty="0">
                <a:latin typeface="Times New Roman" panose="02020603050405020304" pitchFamily="18" charset="0"/>
                <a:cs typeface="Times New Roman" panose="02020603050405020304" pitchFamily="18" charset="0"/>
              </a:rPr>
              <a:t>1. </a:t>
            </a:r>
            <a:r>
              <a:rPr lang="en-US" sz="2700" b="1" dirty="0">
                <a:latin typeface="Times New Roman" panose="02020603050405020304" pitchFamily="18" charset="0"/>
                <a:cs typeface="Times New Roman" panose="02020603050405020304" pitchFamily="18" charset="0"/>
              </a:rPr>
              <a:t>Lý </a:t>
            </a:r>
            <a:r>
              <a:rPr lang="en-US" sz="2700" b="1" dirty="0" err="1">
                <a:latin typeface="Times New Roman" panose="02020603050405020304" pitchFamily="18" charset="0"/>
                <a:cs typeface="Times New Roman" panose="02020603050405020304" pitchFamily="18" charset="0"/>
              </a:rPr>
              <a:t>thuyết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cây</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nghề</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nghiệp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là</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gì</a:t>
            </a:r>
            <a:r>
              <a:rPr lang="en-US" sz="2700" b="1" dirty="0">
                <a:latin typeface="Times New Roman" panose="02020603050405020304" pitchFamily="18" charset="0"/>
                <a:cs typeface="Times New Roman" panose="02020603050405020304" pitchFamily="18" charset="0"/>
              </a:rPr>
              <a:t>?</a:t>
            </a:r>
            <a:endParaRPr lang="vi-VN" sz="2700" b="1" dirty="0">
              <a:latin typeface="Times New Roman" panose="02020603050405020304" pitchFamily="18" charset="0"/>
              <a:cs typeface="Times New Roman" panose="02020603050405020304" pitchFamily="18" charset="0"/>
            </a:endParaRPr>
          </a:p>
          <a:p>
            <a:r>
              <a:rPr lang="vi-VN" sz="2700" b="1" dirty="0">
                <a:latin typeface="Times New Roman" panose="02020603050405020304" pitchFamily="18" charset="0"/>
                <a:cs typeface="Times New Roman" panose="02020603050405020304" pitchFamily="18" charset="0"/>
              </a:rPr>
              <a:t>2. </a:t>
            </a:r>
            <a:r>
              <a:rPr lang="en-US" sz="2700" b="1" dirty="0" err="1">
                <a:latin typeface="Times New Roman" panose="02020603050405020304" pitchFamily="18" charset="0"/>
                <a:cs typeface="Times New Roman" panose="02020603050405020304" pitchFamily="18" charset="0"/>
              </a:rPr>
              <a:t>Trình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bày</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nội</a:t>
            </a:r>
            <a:r>
              <a:rPr lang="en-US" sz="2700" b="1" dirty="0">
                <a:latin typeface="Times New Roman" panose="02020603050405020304" pitchFamily="18" charset="0"/>
                <a:cs typeface="Times New Roman" panose="02020603050405020304" pitchFamily="18" charset="0"/>
              </a:rPr>
              <a:t> dung </a:t>
            </a:r>
            <a:r>
              <a:rPr lang="en-US" sz="2700" b="1" dirty="0" err="1">
                <a:latin typeface="Times New Roman" panose="02020603050405020304" pitchFamily="18" charset="0"/>
                <a:cs typeface="Times New Roman" panose="02020603050405020304" pitchFamily="18" charset="0"/>
              </a:rPr>
              <a:t>cơ</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bản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lý</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thuyết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cây</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nghề</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nghiệp</a:t>
            </a:r>
            <a:r>
              <a:rPr lang="en-US" sz="2700" b="1" dirty="0">
                <a:latin typeface="Times New Roman" panose="02020603050405020304" pitchFamily="18" charset="0"/>
                <a:cs typeface="Times New Roman" panose="02020603050405020304" pitchFamily="18" charset="0"/>
              </a:rPr>
              <a:t> .</a:t>
            </a:r>
            <a:endParaRPr lang="vi-VN" sz="2700" b="1" dirty="0">
              <a:latin typeface="Times New Roman" panose="02020603050405020304" pitchFamily="18" charset="0"/>
              <a:cs typeface="Times New Roman" panose="02020603050405020304" pitchFamily="18" charset="0"/>
            </a:endParaRPr>
          </a:p>
          <a:p>
            <a:pPr algn="just"/>
            <a:r>
              <a:rPr lang="vi-VN" sz="2700" b="1" dirty="0">
                <a:latin typeface="Times New Roman" panose="02020603050405020304" pitchFamily="18" charset="0"/>
                <a:cs typeface="Times New Roman" panose="02020603050405020304" pitchFamily="18" charset="0"/>
              </a:rPr>
              <a:t>3. </a:t>
            </a:r>
            <a:r>
              <a:rPr lang="en-US" sz="2700" b="1" dirty="0" err="1">
                <a:latin typeface="Times New Roman" panose="02020603050405020304" pitchFamily="18" charset="0"/>
                <a:cs typeface="Times New Roman" panose="02020603050405020304" pitchFamily="18" charset="0"/>
              </a:rPr>
              <a:t>Nêu</a:t>
            </a:r>
            <a:r>
              <a:rPr lang="en-US" sz="2700" b="1" dirty="0">
                <a:latin typeface="Times New Roman" panose="02020603050405020304" pitchFamily="18" charset="0"/>
                <a:cs typeface="Times New Roman" panose="02020603050405020304" pitchFamily="18" charset="0"/>
              </a:rPr>
              <a:t> ý </a:t>
            </a:r>
            <a:r>
              <a:rPr lang="en-US" sz="2700" b="1" dirty="0" err="1">
                <a:latin typeface="Times New Roman" panose="02020603050405020304" pitchFamily="18" charset="0"/>
                <a:cs typeface="Times New Roman" panose="02020603050405020304" pitchFamily="18" charset="0"/>
              </a:rPr>
              <a:t>nghĩa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lí</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thuyết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cây</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nghề</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nghiệp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trong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việc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lựa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chọn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nghề</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nghiệp</a:t>
            </a:r>
            <a:r>
              <a:rPr lang="en-US" sz="2700" b="1" dirty="0">
                <a:latin typeface="Times New Roman" panose="02020603050405020304" pitchFamily="18" charset="0"/>
                <a:cs typeface="Times New Roman" panose="02020603050405020304" pitchFamily="18" charset="0"/>
              </a:rPr>
              <a:t>.</a:t>
            </a:r>
          </a:p>
        </p:txBody>
      </p:sp>
      <p:pic>
        <p:nvPicPr>
          <p:cNvPr id="2" name="Picture 8" descr="bluline[1]">
            <a:extLst>
              <a:ext uri="{FF2B5EF4-FFF2-40B4-BE49-F238E27FC236}">
                <a16:creationId xmlns:a16="http://schemas.microsoft.com/office/drawing/2014/main" id="{3F3F7FF0-6832-EF1B-4C23-FC8FBAEE3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luline[1]">
            <a:extLst>
              <a:ext uri="{FF2B5EF4-FFF2-40B4-BE49-F238E27FC236}">
                <a16:creationId xmlns:a16="http://schemas.microsoft.com/office/drawing/2014/main" id="{61FDEA2B-D057-6356-F397-FAE05D084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luline[1]">
            <a:extLst>
              <a:ext uri="{FF2B5EF4-FFF2-40B4-BE49-F238E27FC236}">
                <a16:creationId xmlns:a16="http://schemas.microsoft.com/office/drawing/2014/main" id="{BDD2D5C5-8191-D834-46AA-48836FAE5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26" y="55895"/>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luline[1]">
            <a:extLst>
              <a:ext uri="{FF2B5EF4-FFF2-40B4-BE49-F238E27FC236}">
                <a16:creationId xmlns:a16="http://schemas.microsoft.com/office/drawing/2014/main" id="{FFC06E81-C965-37AF-57C5-D68EC57F4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225800" y="3347621"/>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81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3" name="Google Shape;239;p25"/>
          <p:cNvPicPr preferRelativeResize="0"/>
          <p:nvPr/>
        </p:nvPicPr>
        <p:blipFill rotWithShape="1">
          <a:blip r:embed="rId3">
            <a:alphaModFix/>
          </a:blip>
          <a:srcRect/>
          <a:stretch/>
        </p:blipFill>
        <p:spPr>
          <a:xfrm>
            <a:off x="631383" y="312877"/>
            <a:ext cx="866775" cy="962025"/>
          </a:xfrm>
          <a:prstGeom prst="rect">
            <a:avLst/>
          </a:prstGeom>
          <a:noFill/>
          <a:ln>
            <a:noFill/>
          </a:ln>
        </p:spPr>
      </p:pic>
      <p:sp>
        <p:nvSpPr>
          <p:cNvPr id="7" name="Google Shape;154;p8"/>
          <p:cNvSpPr/>
          <p:nvPr/>
        </p:nvSpPr>
        <p:spPr>
          <a:xfrm>
            <a:off x="2940906" y="216200"/>
            <a:ext cx="5799438" cy="584735"/>
          </a:xfrm>
          <a:prstGeom prst="rect">
            <a:avLst/>
          </a:prstGeom>
          <a:noFill/>
          <a:ln w="19050">
            <a:solidFill>
              <a:srgbClr val="00B050"/>
            </a:solidFill>
          </a:ln>
        </p:spPr>
        <p:txBody>
          <a:bodyPr spcFirstLastPara="1" wrap="square" lIns="91425" tIns="45700" rIns="91425" bIns="45700" anchor="t" anchorCtr="0">
            <a:spAutoFit/>
          </a:bodyPr>
          <a:lstStyle/>
          <a:p>
            <a:pPr algn="ctr"/>
            <a:r>
              <a:rPr lang="vi-VN" sz="3200" b="1" dirty="0">
                <a:solidFill>
                  <a:srgbClr val="FF0000"/>
                </a:solidFill>
                <a:latin typeface="+mj-lt"/>
              </a:rPr>
              <a:t>VÒNG 2 NHÓM MẢNH GHÉP</a:t>
            </a:r>
          </a:p>
        </p:txBody>
      </p:sp>
      <p:sp>
        <p:nvSpPr>
          <p:cNvPr id="6" name="TextBox 5"/>
          <p:cNvSpPr txBox="1"/>
          <p:nvPr/>
        </p:nvSpPr>
        <p:spPr>
          <a:xfrm>
            <a:off x="800918" y="1312717"/>
            <a:ext cx="10680970" cy="584775"/>
          </a:xfrm>
          <a:prstGeom prst="rect">
            <a:avLst/>
          </a:prstGeom>
          <a:noFill/>
          <a:ln w="19050">
            <a:solidFill>
              <a:srgbClr val="00B050"/>
            </a:solidFill>
          </a:ln>
        </p:spPr>
        <p:txBody>
          <a:bodyPr wrap="square" rtlCol="0">
            <a:spAutoFit/>
          </a:bodyPr>
          <a:lstStyle/>
          <a:p>
            <a:pPr algn="ctr"/>
            <a:r>
              <a:rPr lang="vi-VN" sz="3200" b="1" dirty="0">
                <a:solidFill>
                  <a:srgbClr val="0070C0"/>
                </a:solidFill>
                <a:latin typeface="Times New Roman" panose="02020603050405020304" pitchFamily="18" charset="0"/>
                <a:cs typeface="Times New Roman" panose="02020603050405020304" pitchFamily="18" charset="0"/>
              </a:rPr>
              <a:t>Thời gian thảo luận 10 phút</a:t>
            </a:r>
            <a:r>
              <a:rPr lang="en-US" sz="3200" b="1" dirty="0">
                <a:solidFill>
                  <a:srgbClr val="0070C0"/>
                </a:solidFill>
                <a:latin typeface="Times New Roman" panose="02020603050405020304" pitchFamily="18" charset="0"/>
                <a:cs typeface="Times New Roman" panose="02020603050405020304" pitchFamily="18" charset="0"/>
              </a:rPr>
              <a:t>, h</a:t>
            </a:r>
            <a:r>
              <a:rPr lang="vi-VN" sz="3200" b="1" dirty="0">
                <a:solidFill>
                  <a:srgbClr val="0070C0"/>
                </a:solidFill>
                <a:latin typeface="Times New Roman" panose="02020603050405020304" pitchFamily="18" charset="0"/>
                <a:cs typeface="Times New Roman" panose="02020603050405020304" pitchFamily="18" charset="0"/>
              </a:rPr>
              <a:t>oàn thành vào bảng phụ</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sau</a:t>
            </a:r>
            <a:r>
              <a:rPr lang="en-US" sz="3200" b="1" dirty="0">
                <a:solidFill>
                  <a:srgbClr val="0070C0"/>
                </a:solidFill>
                <a:latin typeface="Times New Roman" panose="02020603050405020304" pitchFamily="18" charset="0"/>
                <a:cs typeface="Times New Roman" panose="02020603050405020304"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2248946650"/>
              </p:ext>
            </p:extLst>
          </p:nvPr>
        </p:nvGraphicFramePr>
        <p:xfrm>
          <a:off x="602879" y="2312172"/>
          <a:ext cx="11077048" cy="3431805"/>
        </p:xfrm>
        <a:graphic>
          <a:graphicData uri="http://schemas.openxmlformats.org/drawingml/2006/table">
            <a:tbl>
              <a:tblPr firstRow="1" firstCol="1" bandRow="1">
                <a:tableStyleId>{5C22544A-7EE6-4342-B048-85BDC9FD1C3A}</a:tableStyleId>
              </a:tblPr>
              <a:tblGrid>
                <a:gridCol w="1931756">
                  <a:extLst>
                    <a:ext uri="{9D8B030D-6E8A-4147-A177-3AD203B41FA5}">
                      <a16:colId xmlns:a16="http://schemas.microsoft.com/office/drawing/2014/main" val="3341352068"/>
                    </a:ext>
                  </a:extLst>
                </a:gridCol>
                <a:gridCol w="4572646">
                  <a:extLst>
                    <a:ext uri="{9D8B030D-6E8A-4147-A177-3AD203B41FA5}">
                      <a16:colId xmlns:a16="http://schemas.microsoft.com/office/drawing/2014/main" val="766494201"/>
                    </a:ext>
                  </a:extLst>
                </a:gridCol>
                <a:gridCol w="4572646">
                  <a:extLst>
                    <a:ext uri="{9D8B030D-6E8A-4147-A177-3AD203B41FA5}">
                      <a16:colId xmlns:a16="http://schemas.microsoft.com/office/drawing/2014/main" val="792765973"/>
                    </a:ext>
                  </a:extLst>
                </a:gridCol>
              </a:tblGrid>
              <a:tr h="480648">
                <a:tc>
                  <a:txBody>
                    <a:bodyPr/>
                    <a:lstStyle/>
                    <a:p>
                      <a:pPr algn="ctr">
                        <a:spcAft>
                          <a:spcPts val="0"/>
                        </a:spcAft>
                      </a:pPr>
                      <a:endParaRPr lang="en-US" sz="2400" dirty="0">
                        <a:solidFill>
                          <a:schemeClr val="tx1"/>
                        </a:solidFill>
                        <a:effectLst/>
                        <a:latin typeface="+mj-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Lý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thuyết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mật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mã</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Holland </a:t>
                      </a:r>
                      <a:endParaRPr kumimoji="0" lang="en-US" sz="2400" b="1"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Lý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thuyết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cây</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endParaRPr kumimoji="0" lang="en-US" sz="2400" b="1"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94311628"/>
                  </a:ext>
                </a:extLst>
              </a:tr>
              <a:tr h="954932">
                <a:tc>
                  <a:txBody>
                    <a:bodyPr/>
                    <a:lstStyle/>
                    <a:p>
                      <a:pPr algn="ctr">
                        <a:spcAft>
                          <a:spcPts val="0"/>
                        </a:spcAft>
                      </a:pPr>
                      <a:r>
                        <a:rPr lang="en-US" sz="2600" kern="1200" dirty="0" err="1">
                          <a:solidFill>
                            <a:schemeClr val="tx1"/>
                          </a:solidFill>
                          <a:effectLst/>
                          <a:latin typeface="Times New Roman" panose="02020603050405020304" pitchFamily="18" charset="0"/>
                          <a:cs typeface="Times New Roman" panose="02020603050405020304" pitchFamily="18" charset="0"/>
                        </a:rPr>
                        <a:t>Khái</a:t>
                      </a:r>
                      <a:r>
                        <a:rPr lang="en-US" sz="2600" kern="1200" dirty="0">
                          <a:solidFill>
                            <a:schemeClr val="tx1"/>
                          </a:solidFill>
                          <a:effectLst/>
                          <a:latin typeface="Times New Roman" panose="02020603050405020304" pitchFamily="18" charset="0"/>
                          <a:cs typeface="Times New Roman" panose="02020603050405020304" pitchFamily="18" charset="0"/>
                        </a:rPr>
                        <a:t> </a:t>
                      </a:r>
                      <a:r>
                        <a:rPr lang="en-US" sz="2600" kern="1200" dirty="0" err="1">
                          <a:solidFill>
                            <a:schemeClr val="tx1"/>
                          </a:solidFill>
                          <a:effectLst/>
                          <a:latin typeface="Times New Roman" panose="02020603050405020304" pitchFamily="18" charset="0"/>
                          <a:cs typeface="Times New Roman" panose="02020603050405020304" pitchFamily="18" charset="0"/>
                        </a:rPr>
                        <a:t>niệm</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ct val="115000"/>
                        </a:lnSpc>
                        <a:spcAft>
                          <a:spcPts val="600"/>
                        </a:spcAft>
                      </a:pPr>
                      <a:r>
                        <a:rPr lang="en-US" sz="2400" dirty="0">
                          <a:solidFill>
                            <a:schemeClr val="tx1"/>
                          </a:solidFill>
                          <a:effectLst/>
                          <a:latin typeface="+mj-lt"/>
                        </a:rPr>
                        <a:t> </a:t>
                      </a:r>
                      <a:endParaRPr lang="en-US" sz="2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ct val="115000"/>
                        </a:lnSpc>
                        <a:spcAft>
                          <a:spcPts val="600"/>
                        </a:spcAft>
                      </a:pPr>
                      <a:endParaRPr lang="en-US" sz="2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87235571"/>
                  </a:ext>
                </a:extLst>
              </a:tr>
              <a:tr h="985234">
                <a:tc>
                  <a:txBody>
                    <a:bodyPr/>
                    <a:lstStyle/>
                    <a:p>
                      <a:pPr algn="ctr">
                        <a:spcAft>
                          <a:spcPts val="0"/>
                        </a:spcAft>
                      </a:pPr>
                      <a:r>
                        <a:rPr lang="en-US" sz="2600"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ct val="115000"/>
                        </a:lnSpc>
                        <a:spcAft>
                          <a:spcPts val="600"/>
                        </a:spcAft>
                      </a:pPr>
                      <a:r>
                        <a:rPr lang="en-US" sz="2400" dirty="0">
                          <a:solidFill>
                            <a:schemeClr val="tx1"/>
                          </a:solidFill>
                          <a:effectLst/>
                          <a:latin typeface="+mj-lt"/>
                        </a:rPr>
                        <a:t> </a:t>
                      </a:r>
                      <a:endParaRPr lang="en-US" sz="2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ct val="115000"/>
                        </a:lnSpc>
                        <a:spcAft>
                          <a:spcPts val="600"/>
                        </a:spcAft>
                      </a:pPr>
                      <a:endParaRPr lang="en-US" sz="2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64437508"/>
                  </a:ext>
                </a:extLst>
              </a:tr>
              <a:tr h="1010991">
                <a:tc>
                  <a:txBody>
                    <a:bodyPr/>
                    <a:lstStyle/>
                    <a:p>
                      <a:pPr algn="ctr">
                        <a:spcAft>
                          <a:spcPts val="0"/>
                        </a:spcAft>
                      </a:pPr>
                      <a:r>
                        <a:rPr lang="en-US" sz="2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600"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2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ct val="115000"/>
                        </a:lnSpc>
                        <a:spcAft>
                          <a:spcPts val="600"/>
                        </a:spcAft>
                      </a:pPr>
                      <a:r>
                        <a:rPr lang="en-US" sz="2400" dirty="0">
                          <a:solidFill>
                            <a:schemeClr val="tx1"/>
                          </a:solidFill>
                          <a:effectLst/>
                          <a:latin typeface="+mj-lt"/>
                        </a:rPr>
                        <a:t> </a:t>
                      </a:r>
                      <a:endParaRPr lang="en-US" sz="2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ct val="115000"/>
                        </a:lnSpc>
                        <a:spcAft>
                          <a:spcPts val="600"/>
                        </a:spcAft>
                      </a:pPr>
                      <a:endParaRPr lang="en-US" sz="2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13680198"/>
                  </a:ext>
                </a:extLst>
              </a:tr>
            </a:tbl>
          </a:graphicData>
        </a:graphic>
      </p:graphicFrame>
      <p:pic>
        <p:nvPicPr>
          <p:cNvPr id="2" name="Picture 8" descr="bluline[1]">
            <a:extLst>
              <a:ext uri="{FF2B5EF4-FFF2-40B4-BE49-F238E27FC236}">
                <a16:creationId xmlns:a16="http://schemas.microsoft.com/office/drawing/2014/main" id="{9511ED28-6A3E-18DF-4628-BF6710632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luline[1]">
            <a:extLst>
              <a:ext uri="{FF2B5EF4-FFF2-40B4-BE49-F238E27FC236}">
                <a16:creationId xmlns:a16="http://schemas.microsoft.com/office/drawing/2014/main" id="{2E0AB4AD-5BFB-4155-DD9C-7CC97AD51F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luline[1]">
            <a:extLst>
              <a:ext uri="{FF2B5EF4-FFF2-40B4-BE49-F238E27FC236}">
                <a16:creationId xmlns:a16="http://schemas.microsoft.com/office/drawing/2014/main" id="{4B279B04-8EFD-7901-26E8-24E888572F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26" y="55895"/>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bluline[1]">
            <a:extLst>
              <a:ext uri="{FF2B5EF4-FFF2-40B4-BE49-F238E27FC236}">
                <a16:creationId xmlns:a16="http://schemas.microsoft.com/office/drawing/2014/main" id="{A2079FD5-BBF0-D3EE-CC9A-9D02832320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225800" y="3347621"/>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53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248141"/>
            <a:ext cx="12191999" cy="707886"/>
          </a:xfrm>
          <a:prstGeom prst="rect">
            <a:avLst/>
          </a:prstGeom>
          <a:noFill/>
        </p:spPr>
        <p:txBody>
          <a:bodyPr wrap="square" rtlCol="0">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1. </a:t>
            </a:r>
            <a:r>
              <a:rPr lang="en-US" sz="4000" b="1" dirty="0" err="1">
                <a:solidFill>
                  <a:srgbClr val="C00000"/>
                </a:solidFill>
                <a:latin typeface="Times New Roman" panose="02020603050405020304" pitchFamily="18" charset="0"/>
                <a:cs typeface="Times New Roman" panose="02020603050405020304" pitchFamily="18" charset="0"/>
              </a:rPr>
              <a:t>Lí</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thuyết</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mật</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mã</a:t>
            </a:r>
            <a:r>
              <a:rPr lang="en-US" sz="4000" b="1" dirty="0">
                <a:solidFill>
                  <a:srgbClr val="C00000"/>
                </a:solidFill>
                <a:latin typeface="Times New Roman" panose="02020603050405020304" pitchFamily="18" charset="0"/>
                <a:cs typeface="Times New Roman" panose="02020603050405020304" pitchFamily="18" charset="0"/>
              </a:rPr>
              <a:t> Holland</a:t>
            </a:r>
          </a:p>
        </p:txBody>
      </p:sp>
      <p:sp>
        <p:nvSpPr>
          <p:cNvPr id="32" name="TextBox 31"/>
          <p:cNvSpPr txBox="1"/>
          <p:nvPr/>
        </p:nvSpPr>
        <p:spPr>
          <a:xfrm>
            <a:off x="4506391" y="3984521"/>
            <a:ext cx="7059836" cy="1863331"/>
          </a:xfrm>
          <a:prstGeom prst="rect">
            <a:avLst/>
          </a:prstGeom>
          <a:noFill/>
        </p:spPr>
        <p:txBody>
          <a:bodyPr wrap="square" rtlCol="0">
            <a:spAutoFit/>
          </a:bodyPr>
          <a:lstStyle/>
          <a:p>
            <a:pPr algn="just">
              <a:lnSpc>
                <a:spcPct val="150000"/>
              </a:lnSpc>
            </a:pPr>
            <a:r>
              <a:rPr lang="vi-VN" sz="2667" dirty="0">
                <a:latin typeface="Times New Roman" panose="02020603050405020304" pitchFamily="18" charset="0"/>
                <a:cs typeface="Times New Roman" panose="02020603050405020304" pitchFamily="18" charset="0"/>
              </a:rPr>
              <a:t>►</a:t>
            </a:r>
            <a:r>
              <a:rPr lang="en-US" sz="2667" dirty="0">
                <a:latin typeface="Times New Roman" panose="02020603050405020304" pitchFamily="18" charset="0"/>
                <a:cs typeface="Times New Roman" panose="02020603050405020304" pitchFamily="18" charset="0"/>
              </a:rPr>
              <a:t> </a:t>
            </a:r>
            <a:r>
              <a:rPr lang="vi-VN" sz="2667" dirty="0">
                <a:latin typeface="Times New Roman" panose="02020603050405020304" pitchFamily="18" charset="0"/>
                <a:cs typeface="Times New Roman" panose="02020603050405020304" pitchFamily="18" charset="0"/>
              </a:rPr>
              <a:t>Sáu </a:t>
            </a:r>
            <a:r>
              <a:rPr lang="en-US" sz="2667" dirty="0" err="1">
                <a:latin typeface="Times New Roman" panose="02020603050405020304" pitchFamily="18" charset="0"/>
                <a:cs typeface="Times New Roman" panose="02020603050405020304" pitchFamily="18" charset="0"/>
              </a:rPr>
              <a:t>môi</a:t>
            </a:r>
            <a:r>
              <a:rPr lang="en-US" sz="2667" dirty="0">
                <a:latin typeface="Times New Roman" panose="02020603050405020304" pitchFamily="18" charset="0"/>
                <a:cs typeface="Times New Roman" panose="02020603050405020304" pitchFamily="18" charset="0"/>
              </a:rPr>
              <a:t> </a:t>
            </a:r>
            <a:r>
              <a:rPr lang="vi-VN" sz="2667" dirty="0">
                <a:latin typeface="Times New Roman" panose="02020603050405020304" pitchFamily="18" charset="0"/>
                <a:cs typeface="Times New Roman" panose="02020603050405020304" pitchFamily="18" charset="0"/>
              </a:rPr>
              <a:t>trường nghề nghiệp tương ứng với sáu kiểu tính cách: kĩ thuật, nghiên cứu, nghệ thuật, xã hội, quản lí, nghiệp vụ. </a:t>
            </a:r>
            <a:endParaRPr lang="en-US" sz="2667"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4576774" y="1892377"/>
            <a:ext cx="7059836" cy="1962204"/>
          </a:xfrm>
          <a:prstGeom prst="rect">
            <a:avLst/>
          </a:prstGeom>
          <a:noFill/>
        </p:spPr>
        <p:txBody>
          <a:bodyPr wrap="square" rtlCol="0">
            <a:spAutoFit/>
          </a:bodyPr>
          <a:lstStyle/>
          <a:p>
            <a:pPr algn="just">
              <a:lnSpc>
                <a:spcPct val="150000"/>
              </a:lnSpc>
            </a:pPr>
            <a:r>
              <a:rPr lang="vi-VN" sz="2800" dirty="0">
                <a:latin typeface="+mj-lt"/>
                <a:cs typeface="Arial" panose="020B0604020202020204" pitchFamily="34" charset="0"/>
              </a:rPr>
              <a:t>►</a:t>
            </a:r>
            <a:r>
              <a:rPr lang="en-US" sz="2800" dirty="0">
                <a:latin typeface="+mj-lt"/>
                <a:cs typeface="Arial" panose="020B0604020202020204" pitchFamily="34" charset="0"/>
              </a:rPr>
              <a:t> </a:t>
            </a:r>
            <a:r>
              <a:rPr lang="vi-VN" sz="2800" dirty="0">
                <a:latin typeface="+mj-lt"/>
                <a:cs typeface="Arial" panose="020B0604020202020204" pitchFamily="34" charset="0"/>
              </a:rPr>
              <a:t>Chọn được nghề nghiệp phù hợp với tính cách của mình sẽ dễ đạt được thành công và hài lòng với nghề nghiệp hơn.</a:t>
            </a:r>
            <a:endParaRPr lang="en-US" sz="2800" dirty="0">
              <a:latin typeface="+mj-lt"/>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502" y="2281157"/>
            <a:ext cx="2970220" cy="3146847"/>
          </a:xfrm>
          <a:prstGeom prst="rect">
            <a:avLst/>
          </a:prstGeom>
        </p:spPr>
      </p:pic>
      <p:pic>
        <p:nvPicPr>
          <p:cNvPr id="3" name="Picture 8" descr="bluline[1]">
            <a:extLst>
              <a:ext uri="{FF2B5EF4-FFF2-40B4-BE49-F238E27FC236}">
                <a16:creationId xmlns:a16="http://schemas.microsoft.com/office/drawing/2014/main" id="{D453E024-D2A1-8604-7942-3AF9B798D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697703" y="3409367"/>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luline[1]">
            <a:extLst>
              <a:ext uri="{FF2B5EF4-FFF2-40B4-BE49-F238E27FC236}">
                <a16:creationId xmlns:a16="http://schemas.microsoft.com/office/drawing/2014/main" id="{EE0F90EF-BDA6-C3FA-D6DB-9DE4F6451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6" y="6688809"/>
            <a:ext cx="12060148" cy="15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bluline[1]">
            <a:extLst>
              <a:ext uri="{FF2B5EF4-FFF2-40B4-BE49-F238E27FC236}">
                <a16:creationId xmlns:a16="http://schemas.microsoft.com/office/drawing/2014/main" id="{38911817-AE07-D069-A308-7C1182DDC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26" y="55895"/>
            <a:ext cx="12023955" cy="1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bluline[1]">
            <a:extLst>
              <a:ext uri="{FF2B5EF4-FFF2-40B4-BE49-F238E27FC236}">
                <a16:creationId xmlns:a16="http://schemas.microsoft.com/office/drawing/2014/main" id="{CE02F421-5357-9B8A-0E6A-E0263B6DF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25800" y="3347621"/>
            <a:ext cx="6740360" cy="1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8190DD4-E124-EA49-725C-B8D4CBFCB918}"/>
              </a:ext>
            </a:extLst>
          </p:cNvPr>
          <p:cNvSpPr txBox="1"/>
          <p:nvPr/>
        </p:nvSpPr>
        <p:spPr>
          <a:xfrm>
            <a:off x="975422" y="992939"/>
            <a:ext cx="10590805" cy="954107"/>
          </a:xfrm>
          <a:prstGeom prst="rect">
            <a:avLst/>
          </a:prstGeom>
          <a:noFill/>
        </p:spPr>
        <p:txBody>
          <a:bodyPr wrap="square">
            <a:spAutoFit/>
          </a:bodyPr>
          <a:lstStyle/>
          <a:p>
            <a:pPr algn="just"/>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xây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dựng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nền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tảng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thuyết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đặc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nghiệp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John Lewis Holland</a:t>
            </a:r>
            <a:endParaRPr lang="en-US" sz="4000" dirty="0"/>
          </a:p>
        </p:txBody>
      </p:sp>
    </p:spTree>
    <p:extLst>
      <p:ext uri="{BB962C8B-B14F-4D97-AF65-F5344CB8AC3E}">
        <p14:creationId xmlns:p14="http://schemas.microsoft.com/office/powerpoint/2010/main" val="428774913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ineering Technology &amp; Drafting Major for College: Industrial Production Technologies by Slidesgo">
  <a:themeElements>
    <a:clrScheme name="Simple Light">
      <a:dk1>
        <a:srgbClr val="2F1326"/>
      </a:dk1>
      <a:lt1>
        <a:srgbClr val="F6DDDB"/>
      </a:lt1>
      <a:dk2>
        <a:srgbClr val="5C2F4D"/>
      </a:dk2>
      <a:lt2>
        <a:srgbClr val="FFFFFF"/>
      </a:lt2>
      <a:accent1>
        <a:srgbClr val="DF5953"/>
      </a:accent1>
      <a:accent2>
        <a:srgbClr val="E3806A"/>
      </a:accent2>
      <a:accent3>
        <a:srgbClr val="F98080"/>
      </a:accent3>
      <a:accent4>
        <a:srgbClr val="EBADA7"/>
      </a:accent4>
      <a:accent5>
        <a:srgbClr val="F0CAAE"/>
      </a:accent5>
      <a:accent6>
        <a:srgbClr val="8AB193"/>
      </a:accent6>
      <a:hlink>
        <a:srgbClr val="5C2F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2067</Words>
  <Application>Microsoft Office PowerPoint</Application>
  <PresentationFormat>Widescreen</PresentationFormat>
  <Paragraphs>248</Paragraphs>
  <Slides>27</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27</vt:i4>
      </vt:variant>
    </vt:vector>
  </HeadingPairs>
  <TitlesOfParts>
    <vt:vector size="41" baseType="lpstr">
      <vt:lpstr>.VnArial</vt:lpstr>
      <vt:lpstr>.VnAristote</vt:lpstr>
      <vt:lpstr>.VnTime</vt:lpstr>
      <vt:lpstr>Arial</vt:lpstr>
      <vt:lpstr>Calibri</vt:lpstr>
      <vt:lpstr>Calibri Light</vt:lpstr>
      <vt:lpstr>Lato</vt:lpstr>
      <vt:lpstr>PT Sans</vt:lpstr>
      <vt:lpstr>Quicksand</vt:lpstr>
      <vt:lpstr>Times New Roman</vt:lpstr>
      <vt:lpstr>VNI-Times</vt:lpstr>
      <vt:lpstr>Wingdings</vt:lpstr>
      <vt:lpstr>Office Theme</vt:lpstr>
      <vt:lpstr>Engineering Technology &amp; Drafting Major for College: Industrial Production Technologies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quyên nguyễn</dc:creator>
  <cp:lastModifiedBy>quyên nguyễn</cp:lastModifiedBy>
  <cp:revision>30</cp:revision>
  <dcterms:created xsi:type="dcterms:W3CDTF">2025-03-23T12:50:14Z</dcterms:created>
  <dcterms:modified xsi:type="dcterms:W3CDTF">2025-03-27T01:35:48Z</dcterms:modified>
</cp:coreProperties>
</file>