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99" r:id="rId3"/>
    <p:sldId id="258" r:id="rId4"/>
    <p:sldId id="259" r:id="rId5"/>
    <p:sldId id="260" r:id="rId6"/>
    <p:sldId id="297" r:id="rId7"/>
    <p:sldId id="261" r:id="rId8"/>
    <p:sldId id="301" r:id="rId9"/>
    <p:sldId id="262" r:id="rId10"/>
    <p:sldId id="266" r:id="rId11"/>
    <p:sldId id="267" r:id="rId12"/>
    <p:sldId id="268" r:id="rId13"/>
    <p:sldId id="309" r:id="rId14"/>
    <p:sldId id="269" r:id="rId15"/>
    <p:sldId id="270" r:id="rId16"/>
    <p:sldId id="271" r:id="rId17"/>
    <p:sldId id="272" r:id="rId18"/>
    <p:sldId id="273" r:id="rId19"/>
    <p:sldId id="274" r:id="rId20"/>
    <p:sldId id="29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95" r:id="rId32"/>
    <p:sldId id="285" r:id="rId33"/>
    <p:sldId id="302" r:id="rId34"/>
    <p:sldId id="286" r:id="rId35"/>
    <p:sldId id="287" r:id="rId36"/>
    <p:sldId id="288" r:id="rId37"/>
    <p:sldId id="304" r:id="rId38"/>
    <p:sldId id="305" r:id="rId39"/>
    <p:sldId id="307" r:id="rId40"/>
    <p:sldId id="290" r:id="rId41"/>
    <p:sldId id="291" r:id="rId42"/>
    <p:sldId id="306" r:id="rId43"/>
    <p:sldId id="292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h Phuong" initials="HP" lastIdx="2" clrIdx="0">
    <p:extLst>
      <p:ext uri="{19B8F6BF-5375-455C-9EA6-DF929625EA0E}">
        <p15:presenceInfo xmlns:p15="http://schemas.microsoft.com/office/powerpoint/2012/main" userId="Hanh Phu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6F130-F49D-45AF-8445-6A1F97DBFE8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7368C-8131-413C-956F-412C14E81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52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854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016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044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85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030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367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754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285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720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826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275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869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212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3225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0790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2159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6347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699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6686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1666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5842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409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9345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3208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7055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3307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8101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0323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4204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2072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4740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6315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17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4926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4217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8412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80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111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180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380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304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670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1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9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68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ongb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30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3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8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5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5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1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0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8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EED57-3A15-4E77-9538-FB0CB0ADBAD8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2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openxmlformats.org/officeDocument/2006/relationships/image" Target="../media/image10.png"/><Relationship Id="rId21" Type="http://schemas.openxmlformats.org/officeDocument/2006/relationships/image" Target="../media/image23.png"/><Relationship Id="rId7" Type="http://schemas.openxmlformats.org/officeDocument/2006/relationships/image" Target="../media/image13.png"/><Relationship Id="rId12" Type="http://schemas.microsoft.com/office/2007/relationships/hdphoto" Target="../media/hdphoto4.wdp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image" Target="../media/image17.png"/><Relationship Id="rId10" Type="http://schemas.microsoft.com/office/2007/relationships/hdphoto" Target="../media/hdphoto3.wdp"/><Relationship Id="rId19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microsoft.com/office/2007/relationships/hdphoto" Target="../media/hdphoto5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jpe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image" Target="../media/image56.jpe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156C4D-AB97-4973-B6D4-9F9771DE0DB4}"/>
              </a:ext>
            </a:extLst>
          </p:cNvPr>
          <p:cNvSpPr txBox="1"/>
          <p:nvPr/>
        </p:nvSpPr>
        <p:spPr>
          <a:xfrm>
            <a:off x="546100" y="388374"/>
            <a:ext cx="6527800" cy="26934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SG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5 lá» há»i Äá»c ÄÃ¡o chá» cÃ³ á» TÃ¢y Ban Nha">
            <a:extLst>
              <a:ext uri="{FF2B5EF4-FFF2-40B4-BE49-F238E27FC236}">
                <a16:creationId xmlns:a16="http://schemas.microsoft.com/office/drawing/2014/main" id="{B377FE86-BE98-D5FE-6AD1-9E25BFBFB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21" y="105597"/>
            <a:ext cx="11301771" cy="664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4.png">
            <a:extLst>
              <a:ext uri="{FF2B5EF4-FFF2-40B4-BE49-F238E27FC236}">
                <a16:creationId xmlns:a16="http://schemas.microsoft.com/office/drawing/2014/main" id="{92B834C6-5076-E104-A6B7-1BF9F482B2F1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03121" y="169658"/>
            <a:ext cx="11242779" cy="6582744"/>
          </a:xfrm>
          <a:prstGeom prst="rect">
            <a:avLst/>
          </a:prstGeom>
          <a:ln/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F04F17A2-9123-FDB1-531A-B061B0623A76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03122" y="271411"/>
            <a:ext cx="11242778" cy="633586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09704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FEE3FE-5867-4841-B9D5-AB47E8F3D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18" y="1213301"/>
            <a:ext cx="3752273" cy="4502728"/>
          </a:xfrm>
          <a:prstGeom prst="rect">
            <a:avLst/>
          </a:prstGeom>
        </p:spPr>
      </p:pic>
      <p:grpSp>
        <p:nvGrpSpPr>
          <p:cNvPr id="4" name="Google Shape;814;p20">
            <a:extLst>
              <a:ext uri="{FF2B5EF4-FFF2-40B4-BE49-F238E27FC236}">
                <a16:creationId xmlns:a16="http://schemas.microsoft.com/office/drawing/2014/main" id="{40AEA676-3116-4E49-8460-AD57461954D8}"/>
              </a:ext>
            </a:extLst>
          </p:cNvPr>
          <p:cNvGrpSpPr/>
          <p:nvPr/>
        </p:nvGrpSpPr>
        <p:grpSpPr>
          <a:xfrm>
            <a:off x="6096000" y="643914"/>
            <a:ext cx="4954229" cy="1138773"/>
            <a:chOff x="1104900" y="5372100"/>
            <a:chExt cx="4991100" cy="1295401"/>
          </a:xfrm>
        </p:grpSpPr>
        <p:sp>
          <p:nvSpPr>
            <p:cNvPr id="5" name="Google Shape;815;p20">
              <a:extLst>
                <a:ext uri="{FF2B5EF4-FFF2-40B4-BE49-F238E27FC236}">
                  <a16:creationId xmlns:a16="http://schemas.microsoft.com/office/drawing/2014/main" id="{AEF314ED-8094-4772-A9AC-E611B437D591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816;p20">
              <a:extLst>
                <a:ext uri="{FF2B5EF4-FFF2-40B4-BE49-F238E27FC236}">
                  <a16:creationId xmlns:a16="http://schemas.microsoft.com/office/drawing/2014/main" id="{B974BC1A-3DED-4B2B-AB32-D590A66E517F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E5ABC01-BEE3-4AAF-AB00-3DA9F68C36D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305039" y="700442"/>
            <a:ext cx="5346632" cy="80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30000"/>
              </a:lnSpc>
              <a:buNone/>
              <a:defRPr/>
            </a:pP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vi-VN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endParaRPr lang="vi-VN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0BAD08-965B-4AFF-B967-A294738E6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3537" y="2325892"/>
            <a:ext cx="708813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457200" indent="-4572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F83716-9564-4BC7-B3C9-2675A7D4E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3537" y="3731100"/>
            <a:ext cx="708813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457200" indent="-4572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toạc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4DD63B-94B5-4349-9032-7CAE04068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237" y="5136119"/>
            <a:ext cx="708813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457200" indent="-4572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altLang="en-US" sz="3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35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72513-F103-4458-B324-433E9541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725060"/>
            <a:ext cx="5260327" cy="5260327"/>
          </a:xfrm>
          <a:prstGeom prst="rect">
            <a:avLst/>
          </a:prstGeom>
        </p:spPr>
      </p:pic>
      <p:sp>
        <p:nvSpPr>
          <p:cNvPr id="7" name="矩形 9">
            <a:extLst>
              <a:ext uri="{FF2B5EF4-FFF2-40B4-BE49-F238E27FC236}">
                <a16:creationId xmlns:a16="http://schemas.microsoft.com/office/drawing/2014/main" id="{80180C8F-3DB2-4B7F-B1E1-DCECE687FDC9}"/>
              </a:ext>
            </a:extLst>
          </p:cNvPr>
          <p:cNvSpPr/>
          <p:nvPr/>
        </p:nvSpPr>
        <p:spPr>
          <a:xfrm>
            <a:off x="4757063" y="1905506"/>
            <a:ext cx="7005638" cy="304698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II.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Đọc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hiểu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văn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bản</a:t>
            </a:r>
            <a:endParaRPr lang="zh-CN" altLang="en-US" sz="9600" b="1" spc="50" dirty="0">
              <a:ln w="11430"/>
              <a:solidFill>
                <a:schemeClr val="accent2"/>
              </a:solidFill>
              <a:latin typeface="#9Slide03 Arima Madurai Black" panose="00000A00000000000000" pitchFamily="2" charset="0"/>
              <a:ea typeface="华康方圆体W7" pitchFamily="81" charset="-122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39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2590DA-BD98-489C-B6BC-3918C80BF39E}"/>
              </a:ext>
            </a:extLst>
          </p:cNvPr>
          <p:cNvSpPr/>
          <p:nvPr/>
        </p:nvSpPr>
        <p:spPr>
          <a:xfrm>
            <a:off x="323679" y="2146514"/>
            <a:ext cx="3925229" cy="21376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2: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hiều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Đôn- ki –hô - tê</a:t>
            </a:r>
            <a:endParaRPr lang="en-SG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9ADAC97-20C7-4B54-B3E4-B9D44ED6F70E}"/>
              </a:ext>
            </a:extLst>
          </p:cNvPr>
          <p:cNvSpPr/>
          <p:nvPr/>
        </p:nvSpPr>
        <p:spPr>
          <a:xfrm>
            <a:off x="7870875" y="2146514"/>
            <a:ext cx="3925229" cy="21376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4: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hiều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Đôn- ki –hô - tê</a:t>
            </a:r>
            <a:endParaRPr lang="en-SG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SG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PhÃ¢n tÃ­ch Äoáº¡n trÃ­ch ÄÃ¡nh nhau vá»i cá»i xay giÃ³ cá»§a Xec-van-tex ...">
            <a:extLst>
              <a:ext uri="{FF2B5EF4-FFF2-40B4-BE49-F238E27FC236}">
                <a16:creationId xmlns:a16="http://schemas.microsoft.com/office/drawing/2014/main" id="{8484FF1A-38F8-4CF7-BA65-9817A150C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000" y="2168760"/>
            <a:ext cx="3513875" cy="213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08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9C10B0B-DAFA-90BE-BD91-A68409CF9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61239"/>
          </a:xfrm>
          <a:prstGeom prst="rect">
            <a:avLst/>
          </a:prstGeom>
        </p:spPr>
      </p:pic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id="{A828C254-D02E-452D-313A-CED5D893D46C}"/>
              </a:ext>
            </a:extLst>
          </p:cNvPr>
          <p:cNvSpPr/>
          <p:nvPr/>
        </p:nvSpPr>
        <p:spPr>
          <a:xfrm>
            <a:off x="4133385" y="1828802"/>
            <a:ext cx="4200121" cy="1179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01F2ABE2-C8EC-32DC-3769-5E00FDB3DC55}"/>
              </a:ext>
            </a:extLst>
          </p:cNvPr>
          <p:cNvSpPr/>
          <p:nvPr/>
        </p:nvSpPr>
        <p:spPr>
          <a:xfrm>
            <a:off x="3342968" y="5451039"/>
            <a:ext cx="5161751" cy="1179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SG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BCF284C9-699E-313C-3476-D22E80062E8C}"/>
              </a:ext>
            </a:extLst>
          </p:cNvPr>
          <p:cNvSpPr/>
          <p:nvPr/>
        </p:nvSpPr>
        <p:spPr>
          <a:xfrm>
            <a:off x="1293998" y="3000347"/>
            <a:ext cx="2393280" cy="2335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endParaRPr lang="en-SG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5">
            <a:extLst>
              <a:ext uri="{FF2B5EF4-FFF2-40B4-BE49-F238E27FC236}">
                <a16:creationId xmlns:a16="http://schemas.microsoft.com/office/drawing/2014/main" id="{EF14E2C3-6924-9627-1416-1917527372E4}"/>
              </a:ext>
            </a:extLst>
          </p:cNvPr>
          <p:cNvSpPr/>
          <p:nvPr/>
        </p:nvSpPr>
        <p:spPr>
          <a:xfrm>
            <a:off x="8779613" y="2550521"/>
            <a:ext cx="2084623" cy="34904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SG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3">
            <a:extLst>
              <a:ext uri="{FF2B5EF4-FFF2-40B4-BE49-F238E27FC236}">
                <a16:creationId xmlns:a16="http://schemas.microsoft.com/office/drawing/2014/main" id="{8F3D623E-F140-ECF7-49BB-22EEF5FFE57E}"/>
              </a:ext>
            </a:extLst>
          </p:cNvPr>
          <p:cNvSpPr/>
          <p:nvPr/>
        </p:nvSpPr>
        <p:spPr>
          <a:xfrm>
            <a:off x="3995938" y="3226561"/>
            <a:ext cx="4200121" cy="194546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ưu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SG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31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074" name="Picture 2" descr="PHÃN TÃCH NHÃN Váº¬T ÄÃN-KI-HÃ-TÃ TRONG ÄÃNH NHAU Vá»I Cá»I XAY GIÃ ...">
            <a:extLst>
              <a:ext uri="{FF2B5EF4-FFF2-40B4-BE49-F238E27FC236}">
                <a16:creationId xmlns:a16="http://schemas.microsoft.com/office/drawing/2014/main" id="{B5B97DA1-55B6-422E-96BB-1F94786E66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6"/>
          <a:stretch/>
        </p:blipFill>
        <p:spPr bwMode="auto">
          <a:xfrm>
            <a:off x="1524000" y="0"/>
            <a:ext cx="10667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8BD816B-FD4D-4210-B7DE-5CFD68FC0EC2}"/>
              </a:ext>
            </a:extLst>
          </p:cNvPr>
          <p:cNvSpPr/>
          <p:nvPr/>
        </p:nvSpPr>
        <p:spPr>
          <a:xfrm>
            <a:off x="0" y="0"/>
            <a:ext cx="1809135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endParaRPr lang="en-SG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16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800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24D75D48-F1CC-441C-9E51-57C923D7C016}"/>
              </a:ext>
            </a:extLst>
          </p:cNvPr>
          <p:cNvGrpSpPr/>
          <p:nvPr/>
        </p:nvGrpSpPr>
        <p:grpSpPr>
          <a:xfrm rot="16200000">
            <a:off x="5653606" y="-2113243"/>
            <a:ext cx="901660" cy="6259042"/>
            <a:chOff x="7678994" y="2033798"/>
            <a:chExt cx="3036931" cy="2528700"/>
          </a:xfrm>
        </p:grpSpPr>
        <p:sp>
          <p:nvSpPr>
            <p:cNvPr id="8" name="TextBox 30">
              <a:extLst>
                <a:ext uri="{FF2B5EF4-FFF2-40B4-BE49-F238E27FC236}">
                  <a16:creationId xmlns:a16="http://schemas.microsoft.com/office/drawing/2014/main" id="{84F417EB-20AD-415D-BD2D-153F45728CA0}"/>
                </a:ext>
              </a:extLst>
            </p:cNvPr>
            <p:cNvSpPr txBox="1"/>
            <p:nvPr/>
          </p:nvSpPr>
          <p:spPr>
            <a:xfrm>
              <a:off x="7771544" y="2405519"/>
              <a:ext cx="2487935" cy="215697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36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Lai </a:t>
              </a:r>
              <a:r>
                <a:rPr lang="en-SG" altLang="zh-CN" sz="36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lịch</a:t>
              </a:r>
              <a:r>
                <a:rPr lang="en-SG" altLang="zh-CN" sz="36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, </a:t>
              </a:r>
              <a:r>
                <a:rPr lang="en-SG" altLang="zh-CN" sz="36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chân</a:t>
              </a:r>
              <a:r>
                <a:rPr lang="en-SG" altLang="zh-CN" sz="36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dung</a:t>
              </a:r>
              <a:endPara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B0E36F22-F815-4EED-845F-FAA035193045}"/>
                </a:ext>
              </a:extLst>
            </p:cNvPr>
            <p:cNvSpPr/>
            <p:nvPr/>
          </p:nvSpPr>
          <p:spPr>
            <a:xfrm>
              <a:off x="7678994" y="2033798"/>
              <a:ext cx="3036931" cy="2285255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</p:grpSp>
      <p:sp>
        <p:nvSpPr>
          <p:cNvPr id="19" name="AutoShape 6" descr="Káº¿t quáº£ hÃ¬nh áº£nh cho buá»i thiá»n nguyá»n giÃºp cÃ¡c hoÃ n cáº£nh khÃ³ khÄn">
            <a:extLst>
              <a:ext uri="{FF2B5EF4-FFF2-40B4-BE49-F238E27FC236}">
                <a16:creationId xmlns:a16="http://schemas.microsoft.com/office/drawing/2014/main" id="{87F98D36-3A39-40E4-838C-2A059CB87E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24" name="Google Shape;508;p43">
            <a:extLst>
              <a:ext uri="{FF2B5EF4-FFF2-40B4-BE49-F238E27FC236}">
                <a16:creationId xmlns:a16="http://schemas.microsoft.com/office/drawing/2014/main" id="{24328254-67E3-475B-835C-4C39AD951429}"/>
              </a:ext>
            </a:extLst>
          </p:cNvPr>
          <p:cNvSpPr/>
          <p:nvPr/>
        </p:nvSpPr>
        <p:spPr>
          <a:xfrm>
            <a:off x="257975" y="2394525"/>
            <a:ext cx="2588753" cy="3120450"/>
          </a:xfrm>
          <a:custGeom>
            <a:avLst/>
            <a:gdLst/>
            <a:ahLst/>
            <a:cxnLst/>
            <a:rect l="l" t="t" r="r" b="b"/>
            <a:pathLst>
              <a:path w="4732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87" y="4756"/>
                </a:lnTo>
                <a:lnTo>
                  <a:pt x="4387" y="4756"/>
                </a:lnTo>
                <a:cubicBezTo>
                  <a:pt x="4572" y="4756"/>
                  <a:pt x="4732" y="4608"/>
                  <a:pt x="4732" y="4423"/>
                </a:cubicBezTo>
                <a:lnTo>
                  <a:pt x="4732" y="333"/>
                </a:lnTo>
                <a:cubicBezTo>
                  <a:pt x="4732" y="148"/>
                  <a:pt x="4584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ct val="50000"/>
              </a:spcBef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Google Shape;509;p43">
            <a:extLst>
              <a:ext uri="{FF2B5EF4-FFF2-40B4-BE49-F238E27FC236}">
                <a16:creationId xmlns:a16="http://schemas.microsoft.com/office/drawing/2014/main" id="{600732F7-64CF-4EF5-9CEB-0CAD290AE06E}"/>
              </a:ext>
            </a:extLst>
          </p:cNvPr>
          <p:cNvSpPr/>
          <p:nvPr/>
        </p:nvSpPr>
        <p:spPr>
          <a:xfrm>
            <a:off x="5748664" y="2394525"/>
            <a:ext cx="3075952" cy="3410014"/>
          </a:xfrm>
          <a:custGeom>
            <a:avLst/>
            <a:gdLst/>
            <a:ahLst/>
            <a:cxnLst/>
            <a:rect l="l" t="t" r="r" b="b"/>
            <a:pathLst>
              <a:path w="4720" h="5225" extrusionOk="0">
                <a:moveTo>
                  <a:pt x="333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33" y="4756"/>
                </a:cubicBezTo>
                <a:lnTo>
                  <a:pt x="2046" y="4756"/>
                </a:lnTo>
                <a:lnTo>
                  <a:pt x="2354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572" y="4756"/>
                  <a:pt x="4720" y="4608"/>
                  <a:pt x="4720" y="4423"/>
                </a:cubicBezTo>
                <a:lnTo>
                  <a:pt x="4720" y="333"/>
                </a:lnTo>
                <a:cubicBezTo>
                  <a:pt x="4720" y="148"/>
                  <a:pt x="4572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Google Shape;512;p43">
            <a:extLst>
              <a:ext uri="{FF2B5EF4-FFF2-40B4-BE49-F238E27FC236}">
                <a16:creationId xmlns:a16="http://schemas.microsoft.com/office/drawing/2014/main" id="{233E57CF-FB79-41FD-8473-96D65C779D25}"/>
              </a:ext>
            </a:extLst>
          </p:cNvPr>
          <p:cNvSpPr/>
          <p:nvPr/>
        </p:nvSpPr>
        <p:spPr>
          <a:xfrm>
            <a:off x="9079362" y="2394525"/>
            <a:ext cx="2666321" cy="3120450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800" dirty="0"/>
          </a:p>
        </p:txBody>
      </p:sp>
      <p:sp>
        <p:nvSpPr>
          <p:cNvPr id="27" name="Google Shape;513;p43">
            <a:extLst>
              <a:ext uri="{FF2B5EF4-FFF2-40B4-BE49-F238E27FC236}">
                <a16:creationId xmlns:a16="http://schemas.microsoft.com/office/drawing/2014/main" id="{3219E6AF-EACD-4A74-AE78-C7EB31D6624A}"/>
              </a:ext>
            </a:extLst>
          </p:cNvPr>
          <p:cNvSpPr/>
          <p:nvPr/>
        </p:nvSpPr>
        <p:spPr>
          <a:xfrm>
            <a:off x="749300" y="5893574"/>
            <a:ext cx="10579100" cy="189726"/>
          </a:xfrm>
          <a:custGeom>
            <a:avLst/>
            <a:gdLst/>
            <a:ahLst/>
            <a:cxnLst/>
            <a:rect l="l" t="t" r="r" b="b"/>
            <a:pathLst>
              <a:path w="22549" h="211" extrusionOk="0">
                <a:moveTo>
                  <a:pt x="0" y="1"/>
                </a:moveTo>
                <a:lnTo>
                  <a:pt x="0" y="210"/>
                </a:lnTo>
                <a:lnTo>
                  <a:pt x="22548" y="210"/>
                </a:lnTo>
                <a:lnTo>
                  <a:pt x="22548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28" name="Google Shape;514;p43">
            <a:extLst>
              <a:ext uri="{FF2B5EF4-FFF2-40B4-BE49-F238E27FC236}">
                <a16:creationId xmlns:a16="http://schemas.microsoft.com/office/drawing/2014/main" id="{92631E54-6034-4792-8A96-D672711E2BCD}"/>
              </a:ext>
            </a:extLst>
          </p:cNvPr>
          <p:cNvSpPr/>
          <p:nvPr/>
        </p:nvSpPr>
        <p:spPr>
          <a:xfrm>
            <a:off x="1527282" y="5724416"/>
            <a:ext cx="546443" cy="466005"/>
          </a:xfrm>
          <a:custGeom>
            <a:avLst/>
            <a:gdLst/>
            <a:ahLst/>
            <a:cxnLst/>
            <a:rect l="l" t="t" r="r" b="b"/>
            <a:pathLst>
              <a:path w="1147" h="986" extrusionOk="0">
                <a:moveTo>
                  <a:pt x="643" y="0"/>
                </a:moveTo>
                <a:cubicBezTo>
                  <a:pt x="525" y="0"/>
                  <a:pt x="406" y="42"/>
                  <a:pt x="309" y="135"/>
                </a:cubicBezTo>
                <a:cubicBezTo>
                  <a:pt x="1" y="443"/>
                  <a:pt x="210" y="973"/>
                  <a:pt x="654" y="985"/>
                </a:cubicBezTo>
                <a:cubicBezTo>
                  <a:pt x="925" y="985"/>
                  <a:pt x="1134" y="764"/>
                  <a:pt x="1146" y="492"/>
                </a:cubicBezTo>
                <a:cubicBezTo>
                  <a:pt x="1146" y="197"/>
                  <a:pt x="898" y="0"/>
                  <a:pt x="643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29" name="Google Shape;515;p43">
            <a:extLst>
              <a:ext uri="{FF2B5EF4-FFF2-40B4-BE49-F238E27FC236}">
                <a16:creationId xmlns:a16="http://schemas.microsoft.com/office/drawing/2014/main" id="{EC97CEB3-B342-4419-86F1-93184086964C}"/>
              </a:ext>
            </a:extLst>
          </p:cNvPr>
          <p:cNvSpPr/>
          <p:nvPr/>
        </p:nvSpPr>
        <p:spPr>
          <a:xfrm>
            <a:off x="3985899" y="5755670"/>
            <a:ext cx="546443" cy="465533"/>
          </a:xfrm>
          <a:custGeom>
            <a:avLst/>
            <a:gdLst/>
            <a:ahLst/>
            <a:cxnLst/>
            <a:rect l="l" t="t" r="r" b="b"/>
            <a:pathLst>
              <a:path w="1147" h="985" extrusionOk="0">
                <a:moveTo>
                  <a:pt x="656" y="0"/>
                </a:moveTo>
                <a:cubicBezTo>
                  <a:pt x="534" y="0"/>
                  <a:pt x="409" y="46"/>
                  <a:pt x="309" y="146"/>
                </a:cubicBezTo>
                <a:cubicBezTo>
                  <a:pt x="1" y="454"/>
                  <a:pt x="222" y="984"/>
                  <a:pt x="654" y="984"/>
                </a:cubicBezTo>
                <a:cubicBezTo>
                  <a:pt x="925" y="984"/>
                  <a:pt x="1147" y="763"/>
                  <a:pt x="1147" y="491"/>
                </a:cubicBezTo>
                <a:cubicBezTo>
                  <a:pt x="1147" y="193"/>
                  <a:pt x="906" y="0"/>
                  <a:pt x="656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30" name="Google Shape;516;p43">
            <a:extLst>
              <a:ext uri="{FF2B5EF4-FFF2-40B4-BE49-F238E27FC236}">
                <a16:creationId xmlns:a16="http://schemas.microsoft.com/office/drawing/2014/main" id="{13042E7C-3F34-4EE4-96BC-CC715C317F5E}"/>
              </a:ext>
            </a:extLst>
          </p:cNvPr>
          <p:cNvSpPr/>
          <p:nvPr/>
        </p:nvSpPr>
        <p:spPr>
          <a:xfrm>
            <a:off x="7013418" y="5724043"/>
            <a:ext cx="546443" cy="464115"/>
          </a:xfrm>
          <a:custGeom>
            <a:avLst/>
            <a:gdLst/>
            <a:ahLst/>
            <a:cxnLst/>
            <a:rect l="l" t="t" r="r" b="b"/>
            <a:pathLst>
              <a:path w="1147" h="982" extrusionOk="0">
                <a:moveTo>
                  <a:pt x="666" y="1"/>
                </a:moveTo>
                <a:cubicBezTo>
                  <a:pt x="222" y="1"/>
                  <a:pt x="1" y="530"/>
                  <a:pt x="309" y="838"/>
                </a:cubicBezTo>
                <a:cubicBezTo>
                  <a:pt x="408" y="938"/>
                  <a:pt x="530" y="982"/>
                  <a:pt x="650" y="982"/>
                </a:cubicBezTo>
                <a:cubicBezTo>
                  <a:pt x="903" y="982"/>
                  <a:pt x="1147" y="786"/>
                  <a:pt x="1147" y="493"/>
                </a:cubicBezTo>
                <a:cubicBezTo>
                  <a:pt x="1147" y="222"/>
                  <a:pt x="925" y="1"/>
                  <a:pt x="666" y="1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32" name="Google Shape;518;p43">
            <a:extLst>
              <a:ext uri="{FF2B5EF4-FFF2-40B4-BE49-F238E27FC236}">
                <a16:creationId xmlns:a16="http://schemas.microsoft.com/office/drawing/2014/main" id="{03ECEC40-496A-4737-9BF6-69BE82682CDD}"/>
              </a:ext>
            </a:extLst>
          </p:cNvPr>
          <p:cNvSpPr/>
          <p:nvPr/>
        </p:nvSpPr>
        <p:spPr>
          <a:xfrm>
            <a:off x="10287523" y="5724043"/>
            <a:ext cx="546443" cy="464115"/>
          </a:xfrm>
          <a:custGeom>
            <a:avLst/>
            <a:gdLst/>
            <a:ahLst/>
            <a:cxnLst/>
            <a:rect l="l" t="t" r="r" b="b"/>
            <a:pathLst>
              <a:path w="1147" h="982" extrusionOk="0">
                <a:moveTo>
                  <a:pt x="493" y="1"/>
                </a:moveTo>
                <a:cubicBezTo>
                  <a:pt x="222" y="1"/>
                  <a:pt x="0" y="222"/>
                  <a:pt x="0" y="493"/>
                </a:cubicBezTo>
                <a:cubicBezTo>
                  <a:pt x="0" y="786"/>
                  <a:pt x="244" y="982"/>
                  <a:pt x="497" y="982"/>
                </a:cubicBezTo>
                <a:cubicBezTo>
                  <a:pt x="617" y="982"/>
                  <a:pt x="739" y="938"/>
                  <a:pt x="838" y="838"/>
                </a:cubicBezTo>
                <a:cubicBezTo>
                  <a:pt x="1146" y="530"/>
                  <a:pt x="924" y="1"/>
                  <a:pt x="493" y="1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16" name="Google Shape;508;p43">
            <a:extLst>
              <a:ext uri="{FF2B5EF4-FFF2-40B4-BE49-F238E27FC236}">
                <a16:creationId xmlns:a16="http://schemas.microsoft.com/office/drawing/2014/main" id="{24328254-67E3-475B-835C-4C39AD951429}"/>
              </a:ext>
            </a:extLst>
          </p:cNvPr>
          <p:cNvSpPr/>
          <p:nvPr/>
        </p:nvSpPr>
        <p:spPr>
          <a:xfrm>
            <a:off x="3049534" y="2365342"/>
            <a:ext cx="2588753" cy="2736872"/>
          </a:xfrm>
          <a:custGeom>
            <a:avLst/>
            <a:gdLst/>
            <a:ahLst/>
            <a:cxnLst/>
            <a:rect l="l" t="t" r="r" b="b"/>
            <a:pathLst>
              <a:path w="4732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87" y="4756"/>
                </a:lnTo>
                <a:lnTo>
                  <a:pt x="4387" y="4756"/>
                </a:lnTo>
                <a:cubicBezTo>
                  <a:pt x="4572" y="4756"/>
                  <a:pt x="4732" y="4608"/>
                  <a:pt x="4732" y="4423"/>
                </a:cubicBezTo>
                <a:lnTo>
                  <a:pt x="4732" y="333"/>
                </a:lnTo>
                <a:cubicBezTo>
                  <a:pt x="4732" y="148"/>
                  <a:pt x="4584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ct val="50000"/>
              </a:spcBef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8036" y="2646218"/>
            <a:ext cx="1731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8036" y="3435927"/>
            <a:ext cx="20504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199" y="2646218"/>
            <a:ext cx="1371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159911" y="3318515"/>
            <a:ext cx="2437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2450" y="2493818"/>
            <a:ext cx="1705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748664" y="3220064"/>
            <a:ext cx="34664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khênh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con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15157" y="2493818"/>
            <a:ext cx="2353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9215157" y="3220065"/>
            <a:ext cx="25113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612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16" grpId="0" animBg="1"/>
      <p:bldP spid="4" grpId="0"/>
      <p:bldP spid="6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0CE9BC-F6E9-4A0C-A8FA-AC56BA793F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B3C2F314-5CF3-40B9-9789-6CC22A87D542}"/>
              </a:ext>
            </a:extLst>
          </p:cNvPr>
          <p:cNvGrpSpPr/>
          <p:nvPr/>
        </p:nvGrpSpPr>
        <p:grpSpPr>
          <a:xfrm rot="16200000">
            <a:off x="5520482" y="-4979426"/>
            <a:ext cx="901660" cy="11554698"/>
            <a:chOff x="7678992" y="1999759"/>
            <a:chExt cx="3036931" cy="2660732"/>
          </a:xfrm>
        </p:grpSpPr>
        <p:sp>
          <p:nvSpPr>
            <p:cNvPr id="6" name="TextBox 30">
              <a:extLst>
                <a:ext uri="{FF2B5EF4-FFF2-40B4-BE49-F238E27FC236}">
                  <a16:creationId xmlns:a16="http://schemas.microsoft.com/office/drawing/2014/main" id="{F365EB1A-3B74-4CFA-A42E-ED9A8EAB0D60}"/>
                </a:ext>
              </a:extLst>
            </p:cNvPr>
            <p:cNvSpPr txBox="1"/>
            <p:nvPr/>
          </p:nvSpPr>
          <p:spPr>
            <a:xfrm>
              <a:off x="7875083" y="1999759"/>
              <a:ext cx="2280605" cy="262363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Thái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độ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và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nhận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định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khi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thấy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những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chiếc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cối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xay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gió</a:t>
              </a:r>
              <a:endPara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EB4F6BD4-1C39-4D6C-BE72-892EDA6B1A90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9" name="Google Shape;701;p18">
            <a:extLst>
              <a:ext uri="{FF2B5EF4-FFF2-40B4-BE49-F238E27FC236}">
                <a16:creationId xmlns:a16="http://schemas.microsoft.com/office/drawing/2014/main" id="{5FD91DD4-4702-46B3-BA08-8198B2AFEC9B}"/>
              </a:ext>
            </a:extLst>
          </p:cNvPr>
          <p:cNvGrpSpPr/>
          <p:nvPr/>
        </p:nvGrpSpPr>
        <p:grpSpPr>
          <a:xfrm>
            <a:off x="-63298" y="3770431"/>
            <a:ext cx="7337619" cy="1171013"/>
            <a:chOff x="2518115" y="506437"/>
            <a:chExt cx="10819281" cy="1575581"/>
          </a:xfrm>
        </p:grpSpPr>
        <p:sp>
          <p:nvSpPr>
            <p:cNvPr id="12" name="Google Shape;704;p18">
              <a:extLst>
                <a:ext uri="{FF2B5EF4-FFF2-40B4-BE49-F238E27FC236}">
                  <a16:creationId xmlns:a16="http://schemas.microsoft.com/office/drawing/2014/main" id="{E11B28AD-06B3-4CCB-B0E5-58226B2E6E87}"/>
                </a:ext>
              </a:extLst>
            </p:cNvPr>
            <p:cNvSpPr/>
            <p:nvPr/>
          </p:nvSpPr>
          <p:spPr>
            <a:xfrm>
              <a:off x="3376246" y="506437"/>
              <a:ext cx="9961150" cy="15755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706;p18">
              <a:extLst>
                <a:ext uri="{FF2B5EF4-FFF2-40B4-BE49-F238E27FC236}">
                  <a16:creationId xmlns:a16="http://schemas.microsoft.com/office/drawing/2014/main" id="{53F6BF84-E5F8-4BCA-A989-1FA172D3A31B}"/>
                </a:ext>
              </a:extLst>
            </p:cNvPr>
            <p:cNvSpPr/>
            <p:nvPr/>
          </p:nvSpPr>
          <p:spPr>
            <a:xfrm>
              <a:off x="251811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707;p18">
              <a:extLst>
                <a:ext uri="{FF2B5EF4-FFF2-40B4-BE49-F238E27FC236}">
                  <a16:creationId xmlns:a16="http://schemas.microsoft.com/office/drawing/2014/main" id="{F7618638-5982-4A51-9496-2028CEDF295B}"/>
                </a:ext>
              </a:extLst>
            </p:cNvPr>
            <p:cNvSpPr/>
            <p:nvPr/>
          </p:nvSpPr>
          <p:spPr>
            <a:xfrm>
              <a:off x="251811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708;p18">
              <a:extLst>
                <a:ext uri="{FF2B5EF4-FFF2-40B4-BE49-F238E27FC236}">
                  <a16:creationId xmlns:a16="http://schemas.microsoft.com/office/drawing/2014/main" id="{6C38065A-34C6-480A-8E5E-2160A4C6BBC9}"/>
                </a:ext>
              </a:extLst>
            </p:cNvPr>
            <p:cNvSpPr/>
            <p:nvPr/>
          </p:nvSpPr>
          <p:spPr>
            <a:xfrm>
              <a:off x="251811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709;p18">
              <a:extLst>
                <a:ext uri="{FF2B5EF4-FFF2-40B4-BE49-F238E27FC236}">
                  <a16:creationId xmlns:a16="http://schemas.microsoft.com/office/drawing/2014/main" id="{E3399482-7FEF-442F-B889-A9D094DD288F}"/>
                </a:ext>
              </a:extLst>
            </p:cNvPr>
            <p:cNvSpPr/>
            <p:nvPr/>
          </p:nvSpPr>
          <p:spPr>
            <a:xfrm>
              <a:off x="344013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710;p18">
              <a:extLst>
                <a:ext uri="{FF2B5EF4-FFF2-40B4-BE49-F238E27FC236}">
                  <a16:creationId xmlns:a16="http://schemas.microsoft.com/office/drawing/2014/main" id="{A18C3FE4-D2E9-4C32-A25E-3D3A064E31C3}"/>
                </a:ext>
              </a:extLst>
            </p:cNvPr>
            <p:cNvSpPr/>
            <p:nvPr/>
          </p:nvSpPr>
          <p:spPr>
            <a:xfrm>
              <a:off x="344013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711;p18">
              <a:extLst>
                <a:ext uri="{FF2B5EF4-FFF2-40B4-BE49-F238E27FC236}">
                  <a16:creationId xmlns:a16="http://schemas.microsoft.com/office/drawing/2014/main" id="{52D0F668-A63D-466B-96B8-BBEC31AFA2AE}"/>
                </a:ext>
              </a:extLst>
            </p:cNvPr>
            <p:cNvSpPr/>
            <p:nvPr/>
          </p:nvSpPr>
          <p:spPr>
            <a:xfrm>
              <a:off x="344013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712;p18">
              <a:extLst>
                <a:ext uri="{FF2B5EF4-FFF2-40B4-BE49-F238E27FC236}">
                  <a16:creationId xmlns:a16="http://schemas.microsoft.com/office/drawing/2014/main" id="{CA05DAEF-C800-46D7-A39E-24973C24A09C}"/>
                </a:ext>
              </a:extLst>
            </p:cNvPr>
            <p:cNvSpPr/>
            <p:nvPr/>
          </p:nvSpPr>
          <p:spPr>
            <a:xfrm>
              <a:off x="2594610" y="1206890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713;p18">
              <a:extLst>
                <a:ext uri="{FF2B5EF4-FFF2-40B4-BE49-F238E27FC236}">
                  <a16:creationId xmlns:a16="http://schemas.microsoft.com/office/drawing/2014/main" id="{93EB3FFE-FB39-4674-97FD-6AB0FB1B44D8}"/>
                </a:ext>
              </a:extLst>
            </p:cNvPr>
            <p:cNvSpPr/>
            <p:nvPr/>
          </p:nvSpPr>
          <p:spPr>
            <a:xfrm>
              <a:off x="2594610" y="178600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714;p18">
              <a:extLst>
                <a:ext uri="{FF2B5EF4-FFF2-40B4-BE49-F238E27FC236}">
                  <a16:creationId xmlns:a16="http://schemas.microsoft.com/office/drawing/2014/main" id="{60B36848-A798-4A96-8CE5-2B9690B4A092}"/>
                </a:ext>
              </a:extLst>
            </p:cNvPr>
            <p:cNvSpPr/>
            <p:nvPr/>
          </p:nvSpPr>
          <p:spPr>
            <a:xfrm>
              <a:off x="2594610" y="62307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715;p18">
              <a:extLst>
                <a:ext uri="{FF2B5EF4-FFF2-40B4-BE49-F238E27FC236}">
                  <a16:creationId xmlns:a16="http://schemas.microsoft.com/office/drawing/2014/main" id="{DA938763-6B01-4F90-A350-B722CB219D7E}"/>
                </a:ext>
              </a:extLst>
            </p:cNvPr>
            <p:cNvSpPr/>
            <p:nvPr/>
          </p:nvSpPr>
          <p:spPr>
            <a:xfrm rot="10800000">
              <a:off x="12222385" y="506437"/>
              <a:ext cx="1107831" cy="861646"/>
            </a:xfrm>
            <a:prstGeom prst="rtTriangle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716;p18">
            <a:extLst>
              <a:ext uri="{FF2B5EF4-FFF2-40B4-BE49-F238E27FC236}">
                <a16:creationId xmlns:a16="http://schemas.microsoft.com/office/drawing/2014/main" id="{91FC84B3-C807-417E-A215-9EC73FE7C1A8}"/>
              </a:ext>
            </a:extLst>
          </p:cNvPr>
          <p:cNvGrpSpPr/>
          <p:nvPr/>
        </p:nvGrpSpPr>
        <p:grpSpPr>
          <a:xfrm>
            <a:off x="-63299" y="2131866"/>
            <a:ext cx="7337621" cy="1171013"/>
            <a:chOff x="2518115" y="506437"/>
            <a:chExt cx="10819277" cy="1575581"/>
          </a:xfrm>
        </p:grpSpPr>
        <p:sp>
          <p:nvSpPr>
            <p:cNvPr id="27" name="Google Shape;719;p18">
              <a:extLst>
                <a:ext uri="{FF2B5EF4-FFF2-40B4-BE49-F238E27FC236}">
                  <a16:creationId xmlns:a16="http://schemas.microsoft.com/office/drawing/2014/main" id="{EC30C91A-3DF7-4817-ABB7-8E321D9AAB54}"/>
                </a:ext>
              </a:extLst>
            </p:cNvPr>
            <p:cNvSpPr/>
            <p:nvPr/>
          </p:nvSpPr>
          <p:spPr>
            <a:xfrm>
              <a:off x="3376245" y="506437"/>
              <a:ext cx="9961147" cy="15755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721;p18">
              <a:extLst>
                <a:ext uri="{FF2B5EF4-FFF2-40B4-BE49-F238E27FC236}">
                  <a16:creationId xmlns:a16="http://schemas.microsoft.com/office/drawing/2014/main" id="{9A0FB64C-0139-4A80-AC54-BF82C7A0DDD5}"/>
                </a:ext>
              </a:extLst>
            </p:cNvPr>
            <p:cNvSpPr/>
            <p:nvPr/>
          </p:nvSpPr>
          <p:spPr>
            <a:xfrm>
              <a:off x="251811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722;p18">
              <a:extLst>
                <a:ext uri="{FF2B5EF4-FFF2-40B4-BE49-F238E27FC236}">
                  <a16:creationId xmlns:a16="http://schemas.microsoft.com/office/drawing/2014/main" id="{04891A51-7804-4A0A-A695-F77F88CBA5CD}"/>
                </a:ext>
              </a:extLst>
            </p:cNvPr>
            <p:cNvSpPr/>
            <p:nvPr/>
          </p:nvSpPr>
          <p:spPr>
            <a:xfrm>
              <a:off x="251811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723;p18">
              <a:extLst>
                <a:ext uri="{FF2B5EF4-FFF2-40B4-BE49-F238E27FC236}">
                  <a16:creationId xmlns:a16="http://schemas.microsoft.com/office/drawing/2014/main" id="{0A832074-244F-49E6-A085-F5B46D3A1D38}"/>
                </a:ext>
              </a:extLst>
            </p:cNvPr>
            <p:cNvSpPr/>
            <p:nvPr/>
          </p:nvSpPr>
          <p:spPr>
            <a:xfrm>
              <a:off x="251811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724;p18">
              <a:extLst>
                <a:ext uri="{FF2B5EF4-FFF2-40B4-BE49-F238E27FC236}">
                  <a16:creationId xmlns:a16="http://schemas.microsoft.com/office/drawing/2014/main" id="{95BBF9EE-8DD4-4660-9DC4-9801FA5DFF61}"/>
                </a:ext>
              </a:extLst>
            </p:cNvPr>
            <p:cNvSpPr/>
            <p:nvPr/>
          </p:nvSpPr>
          <p:spPr>
            <a:xfrm>
              <a:off x="344013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725;p18">
              <a:extLst>
                <a:ext uri="{FF2B5EF4-FFF2-40B4-BE49-F238E27FC236}">
                  <a16:creationId xmlns:a16="http://schemas.microsoft.com/office/drawing/2014/main" id="{5EB639E3-054F-4C46-B16B-AAA748FE5A3A}"/>
                </a:ext>
              </a:extLst>
            </p:cNvPr>
            <p:cNvSpPr/>
            <p:nvPr/>
          </p:nvSpPr>
          <p:spPr>
            <a:xfrm>
              <a:off x="344013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726;p18">
              <a:extLst>
                <a:ext uri="{FF2B5EF4-FFF2-40B4-BE49-F238E27FC236}">
                  <a16:creationId xmlns:a16="http://schemas.microsoft.com/office/drawing/2014/main" id="{BD234985-60CE-490B-BB3A-4CC72FF0A945}"/>
                </a:ext>
              </a:extLst>
            </p:cNvPr>
            <p:cNvSpPr/>
            <p:nvPr/>
          </p:nvSpPr>
          <p:spPr>
            <a:xfrm>
              <a:off x="344013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727;p18">
              <a:extLst>
                <a:ext uri="{FF2B5EF4-FFF2-40B4-BE49-F238E27FC236}">
                  <a16:creationId xmlns:a16="http://schemas.microsoft.com/office/drawing/2014/main" id="{4C80DDE1-772E-4B5F-85D7-2AC0C7FB567F}"/>
                </a:ext>
              </a:extLst>
            </p:cNvPr>
            <p:cNvSpPr/>
            <p:nvPr/>
          </p:nvSpPr>
          <p:spPr>
            <a:xfrm>
              <a:off x="2594610" y="1206890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728;p18">
              <a:extLst>
                <a:ext uri="{FF2B5EF4-FFF2-40B4-BE49-F238E27FC236}">
                  <a16:creationId xmlns:a16="http://schemas.microsoft.com/office/drawing/2014/main" id="{6A6C99FF-18D7-4F65-A603-CD58936480DF}"/>
                </a:ext>
              </a:extLst>
            </p:cNvPr>
            <p:cNvSpPr/>
            <p:nvPr/>
          </p:nvSpPr>
          <p:spPr>
            <a:xfrm>
              <a:off x="2594610" y="178600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729;p18">
              <a:extLst>
                <a:ext uri="{FF2B5EF4-FFF2-40B4-BE49-F238E27FC236}">
                  <a16:creationId xmlns:a16="http://schemas.microsoft.com/office/drawing/2014/main" id="{BE7F1760-450B-4858-9403-362787BE12AD}"/>
                </a:ext>
              </a:extLst>
            </p:cNvPr>
            <p:cNvSpPr/>
            <p:nvPr/>
          </p:nvSpPr>
          <p:spPr>
            <a:xfrm>
              <a:off x="2594610" y="62307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730;p18">
              <a:extLst>
                <a:ext uri="{FF2B5EF4-FFF2-40B4-BE49-F238E27FC236}">
                  <a16:creationId xmlns:a16="http://schemas.microsoft.com/office/drawing/2014/main" id="{852C38F0-3D3B-42FB-9A2C-58F1B5A69089}"/>
                </a:ext>
              </a:extLst>
            </p:cNvPr>
            <p:cNvSpPr/>
            <p:nvPr/>
          </p:nvSpPr>
          <p:spPr>
            <a:xfrm rot="10800000">
              <a:off x="12229561" y="506437"/>
              <a:ext cx="1107830" cy="861646"/>
            </a:xfrm>
            <a:prstGeom prst="rtTriangle">
              <a:avLst/>
            </a:prstGeom>
            <a:gradFill>
              <a:gsLst>
                <a:gs pos="0">
                  <a:srgbClr val="006994"/>
                </a:gs>
                <a:gs pos="50000">
                  <a:srgbClr val="009AD7"/>
                </a:gs>
                <a:gs pos="100000">
                  <a:srgbClr val="00B8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731;p18">
            <a:extLst>
              <a:ext uri="{FF2B5EF4-FFF2-40B4-BE49-F238E27FC236}">
                <a16:creationId xmlns:a16="http://schemas.microsoft.com/office/drawing/2014/main" id="{54888C12-8E0B-476E-8E04-406FBE297FE4}"/>
              </a:ext>
            </a:extLst>
          </p:cNvPr>
          <p:cNvGrpSpPr/>
          <p:nvPr/>
        </p:nvGrpSpPr>
        <p:grpSpPr>
          <a:xfrm>
            <a:off x="-63297" y="5328151"/>
            <a:ext cx="7332748" cy="1171013"/>
            <a:chOff x="2518115" y="506437"/>
            <a:chExt cx="10812099" cy="1575581"/>
          </a:xfrm>
        </p:grpSpPr>
        <p:sp>
          <p:nvSpPr>
            <p:cNvPr id="42" name="Google Shape;734;p18">
              <a:extLst>
                <a:ext uri="{FF2B5EF4-FFF2-40B4-BE49-F238E27FC236}">
                  <a16:creationId xmlns:a16="http://schemas.microsoft.com/office/drawing/2014/main" id="{3F3C2372-BE2D-4C96-B1E6-C329BDD7E764}"/>
                </a:ext>
              </a:extLst>
            </p:cNvPr>
            <p:cNvSpPr/>
            <p:nvPr/>
          </p:nvSpPr>
          <p:spPr>
            <a:xfrm>
              <a:off x="3376246" y="506437"/>
              <a:ext cx="9953968" cy="15755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736;p18">
              <a:extLst>
                <a:ext uri="{FF2B5EF4-FFF2-40B4-BE49-F238E27FC236}">
                  <a16:creationId xmlns:a16="http://schemas.microsoft.com/office/drawing/2014/main" id="{4C653002-34C6-4637-83B0-FDD73746808B}"/>
                </a:ext>
              </a:extLst>
            </p:cNvPr>
            <p:cNvSpPr/>
            <p:nvPr/>
          </p:nvSpPr>
          <p:spPr>
            <a:xfrm>
              <a:off x="251811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737;p18">
              <a:extLst>
                <a:ext uri="{FF2B5EF4-FFF2-40B4-BE49-F238E27FC236}">
                  <a16:creationId xmlns:a16="http://schemas.microsoft.com/office/drawing/2014/main" id="{CA3F9F3C-9A77-40BE-BD0D-560654476647}"/>
                </a:ext>
              </a:extLst>
            </p:cNvPr>
            <p:cNvSpPr/>
            <p:nvPr/>
          </p:nvSpPr>
          <p:spPr>
            <a:xfrm>
              <a:off x="251811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738;p18">
              <a:extLst>
                <a:ext uri="{FF2B5EF4-FFF2-40B4-BE49-F238E27FC236}">
                  <a16:creationId xmlns:a16="http://schemas.microsoft.com/office/drawing/2014/main" id="{76B3E9ED-AECE-4693-A946-9DC40CD081C7}"/>
                </a:ext>
              </a:extLst>
            </p:cNvPr>
            <p:cNvSpPr/>
            <p:nvPr/>
          </p:nvSpPr>
          <p:spPr>
            <a:xfrm>
              <a:off x="251811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739;p18">
              <a:extLst>
                <a:ext uri="{FF2B5EF4-FFF2-40B4-BE49-F238E27FC236}">
                  <a16:creationId xmlns:a16="http://schemas.microsoft.com/office/drawing/2014/main" id="{8D89961A-084B-468D-82C2-E8340E23E560}"/>
                </a:ext>
              </a:extLst>
            </p:cNvPr>
            <p:cNvSpPr/>
            <p:nvPr/>
          </p:nvSpPr>
          <p:spPr>
            <a:xfrm>
              <a:off x="344013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740;p18">
              <a:extLst>
                <a:ext uri="{FF2B5EF4-FFF2-40B4-BE49-F238E27FC236}">
                  <a16:creationId xmlns:a16="http://schemas.microsoft.com/office/drawing/2014/main" id="{98787F0A-D50B-4A75-972D-02D6860BCFA0}"/>
                </a:ext>
              </a:extLst>
            </p:cNvPr>
            <p:cNvSpPr/>
            <p:nvPr/>
          </p:nvSpPr>
          <p:spPr>
            <a:xfrm>
              <a:off x="344013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741;p18">
              <a:extLst>
                <a:ext uri="{FF2B5EF4-FFF2-40B4-BE49-F238E27FC236}">
                  <a16:creationId xmlns:a16="http://schemas.microsoft.com/office/drawing/2014/main" id="{3ECA2BB9-1076-4A30-BD2C-23DC4469ED63}"/>
                </a:ext>
              </a:extLst>
            </p:cNvPr>
            <p:cNvSpPr/>
            <p:nvPr/>
          </p:nvSpPr>
          <p:spPr>
            <a:xfrm>
              <a:off x="344013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742;p18">
              <a:extLst>
                <a:ext uri="{FF2B5EF4-FFF2-40B4-BE49-F238E27FC236}">
                  <a16:creationId xmlns:a16="http://schemas.microsoft.com/office/drawing/2014/main" id="{5A6882E2-06B4-4AA7-9199-29394E151490}"/>
                </a:ext>
              </a:extLst>
            </p:cNvPr>
            <p:cNvSpPr/>
            <p:nvPr/>
          </p:nvSpPr>
          <p:spPr>
            <a:xfrm>
              <a:off x="2594610" y="1206890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743;p18">
              <a:extLst>
                <a:ext uri="{FF2B5EF4-FFF2-40B4-BE49-F238E27FC236}">
                  <a16:creationId xmlns:a16="http://schemas.microsoft.com/office/drawing/2014/main" id="{11C0E595-E420-4B25-98AD-79F04218EA73}"/>
                </a:ext>
              </a:extLst>
            </p:cNvPr>
            <p:cNvSpPr/>
            <p:nvPr/>
          </p:nvSpPr>
          <p:spPr>
            <a:xfrm>
              <a:off x="2594610" y="178600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744;p18">
              <a:extLst>
                <a:ext uri="{FF2B5EF4-FFF2-40B4-BE49-F238E27FC236}">
                  <a16:creationId xmlns:a16="http://schemas.microsoft.com/office/drawing/2014/main" id="{477E4378-2B7C-4761-9B16-1E8D9283DE93}"/>
                </a:ext>
              </a:extLst>
            </p:cNvPr>
            <p:cNvSpPr/>
            <p:nvPr/>
          </p:nvSpPr>
          <p:spPr>
            <a:xfrm>
              <a:off x="2594610" y="62307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745;p18">
              <a:extLst>
                <a:ext uri="{FF2B5EF4-FFF2-40B4-BE49-F238E27FC236}">
                  <a16:creationId xmlns:a16="http://schemas.microsoft.com/office/drawing/2014/main" id="{29D30242-BFFA-4E7D-864C-691A5AB0AD28}"/>
                </a:ext>
              </a:extLst>
            </p:cNvPr>
            <p:cNvSpPr/>
            <p:nvPr/>
          </p:nvSpPr>
          <p:spPr>
            <a:xfrm rot="10800000">
              <a:off x="12222069" y="506437"/>
              <a:ext cx="1107831" cy="861646"/>
            </a:xfrm>
            <a:prstGeom prst="rtTriangl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0BBCB5E-B654-4619-B3A2-772FAD6A9262}"/>
              </a:ext>
            </a:extLst>
          </p:cNvPr>
          <p:cNvSpPr txBox="1"/>
          <p:nvPr/>
        </p:nvSpPr>
        <p:spPr>
          <a:xfrm>
            <a:off x="1138647" y="2190445"/>
            <a:ext cx="58606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gớm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endParaRPr lang="en-S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855F9C-767D-4CF5-992A-7A13126D36FD}"/>
              </a:ext>
            </a:extLst>
          </p:cNvPr>
          <p:cNvSpPr txBox="1"/>
          <p:nvPr/>
        </p:nvSpPr>
        <p:spPr>
          <a:xfrm>
            <a:off x="1138647" y="3842704"/>
            <a:ext cx="58606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ngoẵng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C88EF6-3068-4568-9D7A-8641EDE0D0E2}"/>
              </a:ext>
            </a:extLst>
          </p:cNvPr>
          <p:cNvSpPr txBox="1"/>
          <p:nvPr/>
        </p:nvSpPr>
        <p:spPr>
          <a:xfrm>
            <a:off x="1017206" y="5516158"/>
            <a:ext cx="58606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cuồng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S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908ECD21-BA37-4DC4-95AA-803A289E9FB6}"/>
              </a:ext>
            </a:extLst>
          </p:cNvPr>
          <p:cNvSpPr/>
          <p:nvPr/>
        </p:nvSpPr>
        <p:spPr>
          <a:xfrm>
            <a:off x="7777317" y="1998593"/>
            <a:ext cx="619432" cy="4648013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CD51E26-605A-4A37-97EA-6F8206AD98E1}"/>
              </a:ext>
            </a:extLst>
          </p:cNvPr>
          <p:cNvSpPr txBox="1"/>
          <p:nvPr/>
        </p:nvSpPr>
        <p:spPr>
          <a:xfrm>
            <a:off x="8701548" y="2300336"/>
            <a:ext cx="31758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Hành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dũng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cảm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khát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vọng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tốt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đẹp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đầu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óc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hoang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ởng</a:t>
            </a:r>
            <a:endParaRPr lang="en-SG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8F73418-2A81-4B47-ABFF-24C2DE2EE94D}"/>
              </a:ext>
            </a:extLst>
          </p:cNvPr>
          <p:cNvSpPr txBox="1"/>
          <p:nvPr/>
        </p:nvSpPr>
        <p:spPr>
          <a:xfrm>
            <a:off x="8528938" y="4475302"/>
            <a:ext cx="3175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Cái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nhìn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sai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lệch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khát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vọng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hão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huyền</a:t>
            </a:r>
            <a:endParaRPr lang="en-SG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>
            <a:stCxn id="2" idx="1"/>
          </p:cNvCxnSpPr>
          <p:nvPr/>
        </p:nvCxnSpPr>
        <p:spPr>
          <a:xfrm flipV="1">
            <a:off x="1138647" y="2634557"/>
            <a:ext cx="4224496" cy="21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666259" y="3188530"/>
            <a:ext cx="4224496" cy="21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618509" y="5955480"/>
            <a:ext cx="3965081" cy="69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03645" y="6385897"/>
            <a:ext cx="1733519" cy="228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49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5" grpId="0"/>
      <p:bldP spid="56" grpId="0"/>
      <p:bldP spid="3" grpId="0" animBg="1"/>
      <p:bldP spid="58" grpId="0"/>
      <p:bldP spid="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0CE9BC-F6E9-4A0C-A8FA-AC56BA793F49}"/>
              </a:ext>
            </a:extLst>
          </p:cNvPr>
          <p:cNvSpPr/>
          <p:nvPr/>
        </p:nvSpPr>
        <p:spPr>
          <a:xfrm>
            <a:off x="0" y="-11155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B3C2F314-5CF3-40B9-9789-6CC22A87D542}"/>
              </a:ext>
            </a:extLst>
          </p:cNvPr>
          <p:cNvGrpSpPr/>
          <p:nvPr/>
        </p:nvGrpSpPr>
        <p:grpSpPr>
          <a:xfrm rot="16200000">
            <a:off x="5643502" y="-3687619"/>
            <a:ext cx="904996" cy="9190176"/>
            <a:chOff x="7667756" y="2033798"/>
            <a:chExt cx="3048167" cy="2626693"/>
          </a:xfrm>
        </p:grpSpPr>
        <p:sp>
          <p:nvSpPr>
            <p:cNvPr id="6" name="TextBox 30">
              <a:extLst>
                <a:ext uri="{FF2B5EF4-FFF2-40B4-BE49-F238E27FC236}">
                  <a16:creationId xmlns:a16="http://schemas.microsoft.com/office/drawing/2014/main" id="{F365EB1A-3B74-4CFA-A42E-ED9A8EAB0D60}"/>
                </a:ext>
              </a:extLst>
            </p:cNvPr>
            <p:cNvSpPr txBox="1"/>
            <p:nvPr/>
          </p:nvSpPr>
          <p:spPr>
            <a:xfrm>
              <a:off x="7667756" y="2065952"/>
              <a:ext cx="2695262" cy="2557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Hành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động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trong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cuộc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giao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tranh</a:t>
              </a:r>
              <a:endParaRPr lang="en-US" sz="40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EB4F6BD4-1C39-4D6C-BE72-892EDA6B1A90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57" name="Rounded Rectangle 12">
            <a:extLst>
              <a:ext uri="{FF2B5EF4-FFF2-40B4-BE49-F238E27FC236}">
                <a16:creationId xmlns:a16="http://schemas.microsoft.com/office/drawing/2014/main" id="{5F76657B-6AEC-4219-A048-ACCAF7254143}"/>
              </a:ext>
            </a:extLst>
          </p:cNvPr>
          <p:cNvSpPr/>
          <p:nvPr/>
        </p:nvSpPr>
        <p:spPr>
          <a:xfrm>
            <a:off x="479002" y="1917912"/>
            <a:ext cx="5405128" cy="3483608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Rounded Rectangle 7">
            <a:extLst>
              <a:ext uri="{FF2B5EF4-FFF2-40B4-BE49-F238E27FC236}">
                <a16:creationId xmlns:a16="http://schemas.microsoft.com/office/drawing/2014/main" id="{574FA876-1C07-4F51-94CA-65677E9E5F7D}"/>
              </a:ext>
            </a:extLst>
          </p:cNvPr>
          <p:cNvSpPr/>
          <p:nvPr/>
        </p:nvSpPr>
        <p:spPr>
          <a:xfrm>
            <a:off x="629891" y="2052889"/>
            <a:ext cx="5052854" cy="3160556"/>
          </a:xfrm>
          <a:prstGeom prst="roundRect">
            <a:avLst>
              <a:gd name="adj" fmla="val 7739"/>
            </a:avLst>
          </a:prstGeom>
          <a:solidFill>
            <a:srgbClr val="FEF4EC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TextBox 18">
            <a:extLst>
              <a:ext uri="{FF2B5EF4-FFF2-40B4-BE49-F238E27FC236}">
                <a16:creationId xmlns:a16="http://schemas.microsoft.com/office/drawing/2014/main" id="{3220DE40-5A21-4EFE-B36D-CC9C20FE85D4}"/>
              </a:ext>
            </a:extLst>
          </p:cNvPr>
          <p:cNvSpPr txBox="1"/>
          <p:nvPr/>
        </p:nvSpPr>
        <p:spPr>
          <a:xfrm>
            <a:off x="663344" y="2166456"/>
            <a:ext cx="496802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khiên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18">
            <a:extLst>
              <a:ext uri="{FF2B5EF4-FFF2-40B4-BE49-F238E27FC236}">
                <a16:creationId xmlns:a16="http://schemas.microsoft.com/office/drawing/2014/main" id="{37DA24C9-246A-48F7-9653-CA0E84670FCB}"/>
              </a:ext>
            </a:extLst>
          </p:cNvPr>
          <p:cNvSpPr txBox="1"/>
          <p:nvPr/>
        </p:nvSpPr>
        <p:spPr>
          <a:xfrm>
            <a:off x="4884235" y="6223067"/>
            <a:ext cx="44166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18">
            <a:extLst>
              <a:ext uri="{FF2B5EF4-FFF2-40B4-BE49-F238E27FC236}">
                <a16:creationId xmlns:a16="http://schemas.microsoft.com/office/drawing/2014/main" id="{D0D2D4FF-8923-4893-BF20-BF3906923DB7}"/>
              </a:ext>
            </a:extLst>
          </p:cNvPr>
          <p:cNvSpPr txBox="1"/>
          <p:nvPr/>
        </p:nvSpPr>
        <p:spPr>
          <a:xfrm>
            <a:off x="824689" y="5515087"/>
            <a:ext cx="46282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Hành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hài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</a:t>
            </a:r>
            <a:r>
              <a:rPr lang="vi-VN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ớc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điên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rồ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lố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bịch</a:t>
            </a:r>
            <a:endParaRPr lang="en-US" sz="3200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ounded Rectangle 12">
            <a:extLst>
              <a:ext uri="{FF2B5EF4-FFF2-40B4-BE49-F238E27FC236}">
                <a16:creationId xmlns:a16="http://schemas.microsoft.com/office/drawing/2014/main" id="{D191568E-A1E0-4F40-BB7E-872A3D1A8561}"/>
              </a:ext>
            </a:extLst>
          </p:cNvPr>
          <p:cNvSpPr/>
          <p:nvPr/>
        </p:nvSpPr>
        <p:spPr>
          <a:xfrm>
            <a:off x="6307870" y="1946294"/>
            <a:ext cx="5405128" cy="3483608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E92D010C-34F7-4CA3-B5F5-AF9061E55433}"/>
              </a:ext>
            </a:extLst>
          </p:cNvPr>
          <p:cNvSpPr/>
          <p:nvPr/>
        </p:nvSpPr>
        <p:spPr>
          <a:xfrm>
            <a:off x="6458759" y="2081271"/>
            <a:ext cx="5052854" cy="3160556"/>
          </a:xfrm>
          <a:prstGeom prst="roundRect">
            <a:avLst>
              <a:gd name="adj" fmla="val 7739"/>
            </a:avLst>
          </a:prstGeom>
          <a:solidFill>
            <a:srgbClr val="FEF4EC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TextBox 18">
            <a:extLst>
              <a:ext uri="{FF2B5EF4-FFF2-40B4-BE49-F238E27FC236}">
                <a16:creationId xmlns:a16="http://schemas.microsoft.com/office/drawing/2014/main" id="{9B4D3F36-3C70-4EFB-A95B-E3E1D3427599}"/>
              </a:ext>
            </a:extLst>
          </p:cNvPr>
          <p:cNvSpPr txBox="1"/>
          <p:nvPr/>
        </p:nvSpPr>
        <p:spPr>
          <a:xfrm>
            <a:off x="6492212" y="2194838"/>
            <a:ext cx="496802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ng</a:t>
            </a: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t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…)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18">
            <a:extLst>
              <a:ext uri="{FF2B5EF4-FFF2-40B4-BE49-F238E27FC236}">
                <a16:creationId xmlns:a16="http://schemas.microsoft.com/office/drawing/2014/main" id="{917078DD-7544-4184-B368-5C6D5D9A0E1D}"/>
              </a:ext>
            </a:extLst>
          </p:cNvPr>
          <p:cNvSpPr txBox="1"/>
          <p:nvPr/>
        </p:nvSpPr>
        <p:spPr>
          <a:xfrm>
            <a:off x="6217053" y="5773504"/>
            <a:ext cx="55867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Tiếp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tục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</a:t>
            </a:r>
            <a:r>
              <a:rPr lang="vi-VN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ơ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hoang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</a:t>
            </a:r>
            <a:r>
              <a:rPr lang="vi-VN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ởng</a:t>
            </a:r>
            <a:endParaRPr lang="en-US" sz="3200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80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  <p:bldP spid="61" grpId="0"/>
      <p:bldP spid="66" grpId="0"/>
      <p:bldP spid="67" grpId="0" animBg="1"/>
      <p:bldP spid="68" grpId="0" animBg="1"/>
      <p:bldP spid="69" grpId="0"/>
      <p:bldP spid="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-488179" y="0"/>
            <a:ext cx="22654325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24D75D48-F1CC-441C-9E51-57C923D7C016}"/>
              </a:ext>
            </a:extLst>
          </p:cNvPr>
          <p:cNvGrpSpPr/>
          <p:nvPr/>
        </p:nvGrpSpPr>
        <p:grpSpPr>
          <a:xfrm rot="16200000">
            <a:off x="7006782" y="-5613599"/>
            <a:ext cx="904982" cy="12742053"/>
            <a:chOff x="7667808" y="2033798"/>
            <a:chExt cx="3048120" cy="4799314"/>
          </a:xfrm>
        </p:grpSpPr>
        <p:sp>
          <p:nvSpPr>
            <p:cNvPr id="8" name="TextBox 30">
              <a:extLst>
                <a:ext uri="{FF2B5EF4-FFF2-40B4-BE49-F238E27FC236}">
                  <a16:creationId xmlns:a16="http://schemas.microsoft.com/office/drawing/2014/main" id="{84F417EB-20AD-415D-BD2D-153F45728CA0}"/>
                </a:ext>
              </a:extLst>
            </p:cNvPr>
            <p:cNvSpPr txBox="1"/>
            <p:nvPr/>
          </p:nvSpPr>
          <p:spPr>
            <a:xfrm>
              <a:off x="7667808" y="2148413"/>
              <a:ext cx="2695262" cy="462913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Quan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niệm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và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cách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xử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sự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sau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cuộc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chiến</a:t>
              </a:r>
              <a:endParaRPr lang="en-US" sz="40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B0E36F22-F815-4EED-845F-FAA035193045}"/>
                </a:ext>
              </a:extLst>
            </p:cNvPr>
            <p:cNvSpPr/>
            <p:nvPr/>
          </p:nvSpPr>
          <p:spPr>
            <a:xfrm>
              <a:off x="7678999" y="2033798"/>
              <a:ext cx="3036929" cy="4799314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9" name="AutoShape 6" descr="Káº¿t quáº£ hÃ¬nh áº£nh cho buá»i thiá»n nguyá»n giÃºp cÃ¡c hoÃ n cáº£nh khÃ³ khÄn">
            <a:extLst>
              <a:ext uri="{FF2B5EF4-FFF2-40B4-BE49-F238E27FC236}">
                <a16:creationId xmlns:a16="http://schemas.microsoft.com/office/drawing/2014/main" id="{87F98D36-3A39-40E4-838C-2A059CB87E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58750" y="-19928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129E4D43-03F1-4AA4-A90A-794B8F1CE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433" y="3696359"/>
            <a:ext cx="4247686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E3F1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id="{D1E06437-F169-4ADB-9BE4-902A9344F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239" y="3758305"/>
            <a:ext cx="5229574" cy="260505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E3F1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726435FD-C75E-48CB-9F42-E8456CFD2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87" y="3897063"/>
            <a:ext cx="4480039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rỉ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rỉ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xổ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487F1535-0FEB-4185-9BEA-5858BF994E43}"/>
              </a:ext>
            </a:extLst>
          </p:cNvPr>
          <p:cNvSpPr>
            <a:spLocks/>
          </p:cNvSpPr>
          <p:nvPr/>
        </p:nvSpPr>
        <p:spPr bwMode="gray">
          <a:xfrm>
            <a:off x="5083008" y="3050518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33" name="AutoShape 8">
            <a:extLst>
              <a:ext uri="{FF2B5EF4-FFF2-40B4-BE49-F238E27FC236}">
                <a16:creationId xmlns:a16="http://schemas.microsoft.com/office/drawing/2014/main" id="{1DC613EE-0DC6-4E80-B4B4-9B4EB6EE7041}"/>
              </a:ext>
            </a:extLst>
          </p:cNvPr>
          <p:cNvSpPr>
            <a:spLocks noChangeAspect="1" noChangeArrowheads="1" noTextEdit="1"/>
          </p:cNvSpPr>
          <p:nvPr/>
        </p:nvSpPr>
        <p:spPr bwMode="gray">
          <a:xfrm flipH="1">
            <a:off x="5951228" y="3406776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SG"/>
          </a:p>
        </p:txBody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id="{9C5CD2A2-7A21-43A7-B46D-E9C1FC8621E5}"/>
              </a:ext>
            </a:extLst>
          </p:cNvPr>
          <p:cNvSpPr>
            <a:spLocks/>
          </p:cNvSpPr>
          <p:nvPr/>
        </p:nvSpPr>
        <p:spPr bwMode="gray">
          <a:xfrm flipH="1">
            <a:off x="6188496" y="3073618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6" name="Text Box 18">
            <a:extLst>
              <a:ext uri="{FF2B5EF4-FFF2-40B4-BE49-F238E27FC236}">
                <a16:creationId xmlns:a16="http://schemas.microsoft.com/office/drawing/2014/main" id="{020F0D64-5A29-45FC-8CF5-F071BE71F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402" y="3564839"/>
            <a:ext cx="40388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19">
            <a:extLst>
              <a:ext uri="{FF2B5EF4-FFF2-40B4-BE49-F238E27FC236}">
                <a16:creationId xmlns:a16="http://schemas.microsoft.com/office/drawing/2014/main" id="{04457345-17ED-48C0-8BE4-F3EB2C940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1899" y="3753059"/>
            <a:ext cx="407716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Đuyn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-xi-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</a:t>
            </a:r>
          </a:p>
        </p:txBody>
      </p:sp>
      <p:grpSp>
        <p:nvGrpSpPr>
          <p:cNvPr id="45" name="Google Shape;461;p41">
            <a:extLst>
              <a:ext uri="{FF2B5EF4-FFF2-40B4-BE49-F238E27FC236}">
                <a16:creationId xmlns:a16="http://schemas.microsoft.com/office/drawing/2014/main" id="{12C0A96A-FA10-49F1-AE48-1CA24B61CCE2}"/>
              </a:ext>
            </a:extLst>
          </p:cNvPr>
          <p:cNvGrpSpPr/>
          <p:nvPr/>
        </p:nvGrpSpPr>
        <p:grpSpPr>
          <a:xfrm>
            <a:off x="3399929" y="1782510"/>
            <a:ext cx="6544171" cy="984741"/>
            <a:chOff x="2891850" y="702066"/>
            <a:chExt cx="3360312" cy="1123908"/>
          </a:xfrm>
        </p:grpSpPr>
        <p:sp>
          <p:nvSpPr>
            <p:cNvPr id="46" name="Google Shape;463;p41">
              <a:extLst>
                <a:ext uri="{FF2B5EF4-FFF2-40B4-BE49-F238E27FC236}">
                  <a16:creationId xmlns:a16="http://schemas.microsoft.com/office/drawing/2014/main" id="{30DDA90E-CA0C-4470-B08F-D59377241F45}"/>
                </a:ext>
              </a:extLst>
            </p:cNvPr>
            <p:cNvSpPr/>
            <p:nvPr/>
          </p:nvSpPr>
          <p:spPr>
            <a:xfrm>
              <a:off x="2891850" y="702066"/>
              <a:ext cx="3360312" cy="1123908"/>
            </a:xfrm>
            <a:custGeom>
              <a:avLst/>
              <a:gdLst/>
              <a:ahLst/>
              <a:cxnLst/>
              <a:rect l="l" t="t" r="r" b="b"/>
              <a:pathLst>
                <a:path w="86278" h="28857" extrusionOk="0">
                  <a:moveTo>
                    <a:pt x="4658" y="1"/>
                  </a:moveTo>
                  <a:cubicBezTo>
                    <a:pt x="2077" y="1"/>
                    <a:pt x="1" y="2078"/>
                    <a:pt x="1" y="4659"/>
                  </a:cubicBezTo>
                  <a:lnTo>
                    <a:pt x="1" y="24199"/>
                  </a:lnTo>
                  <a:cubicBezTo>
                    <a:pt x="1" y="26779"/>
                    <a:pt x="2077" y="28856"/>
                    <a:pt x="4658" y="28856"/>
                  </a:cubicBezTo>
                  <a:lnTo>
                    <a:pt x="81620" y="28856"/>
                  </a:lnTo>
                  <a:cubicBezTo>
                    <a:pt x="84201" y="28856"/>
                    <a:pt x="86277" y="26779"/>
                    <a:pt x="86277" y="24199"/>
                  </a:cubicBezTo>
                  <a:lnTo>
                    <a:pt x="86277" y="4659"/>
                  </a:lnTo>
                  <a:cubicBezTo>
                    <a:pt x="86277" y="2078"/>
                    <a:pt x="84201" y="1"/>
                    <a:pt x="81620" y="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464;p41">
              <a:extLst>
                <a:ext uri="{FF2B5EF4-FFF2-40B4-BE49-F238E27FC236}">
                  <a16:creationId xmlns:a16="http://schemas.microsoft.com/office/drawing/2014/main" id="{34B5628C-71F9-45A1-8345-A86AE779324D}"/>
                </a:ext>
              </a:extLst>
            </p:cNvPr>
            <p:cNvSpPr/>
            <p:nvPr/>
          </p:nvSpPr>
          <p:spPr>
            <a:xfrm>
              <a:off x="3033897" y="844152"/>
              <a:ext cx="3076229" cy="839825"/>
            </a:xfrm>
            <a:custGeom>
              <a:avLst/>
              <a:gdLst/>
              <a:ahLst/>
              <a:cxnLst/>
              <a:rect l="l" t="t" r="r" b="b"/>
              <a:pathLst>
                <a:path w="78984" h="21563" extrusionOk="0">
                  <a:moveTo>
                    <a:pt x="76724" y="1363"/>
                  </a:moveTo>
                  <a:cubicBezTo>
                    <a:pt x="77218" y="1363"/>
                    <a:pt x="77621" y="1766"/>
                    <a:pt x="77621" y="2260"/>
                  </a:cubicBezTo>
                  <a:lnTo>
                    <a:pt x="77621" y="19301"/>
                  </a:lnTo>
                  <a:cubicBezTo>
                    <a:pt x="77621" y="19797"/>
                    <a:pt x="77218" y="20199"/>
                    <a:pt x="76724" y="20199"/>
                  </a:cubicBezTo>
                  <a:lnTo>
                    <a:pt x="2260" y="20199"/>
                  </a:lnTo>
                  <a:cubicBezTo>
                    <a:pt x="1764" y="20199"/>
                    <a:pt x="1363" y="19797"/>
                    <a:pt x="1363" y="19301"/>
                  </a:cubicBezTo>
                  <a:lnTo>
                    <a:pt x="1363" y="2260"/>
                  </a:lnTo>
                  <a:cubicBezTo>
                    <a:pt x="1363" y="1764"/>
                    <a:pt x="1764" y="1363"/>
                    <a:pt x="2260" y="1363"/>
                  </a:cubicBezTo>
                  <a:close/>
                  <a:moveTo>
                    <a:pt x="2260" y="0"/>
                  </a:moveTo>
                  <a:cubicBezTo>
                    <a:pt x="1012" y="2"/>
                    <a:pt x="2" y="1013"/>
                    <a:pt x="0" y="2260"/>
                  </a:cubicBezTo>
                  <a:lnTo>
                    <a:pt x="0" y="19301"/>
                  </a:lnTo>
                  <a:cubicBezTo>
                    <a:pt x="2" y="20550"/>
                    <a:pt x="1012" y="21561"/>
                    <a:pt x="2260" y="21562"/>
                  </a:cubicBezTo>
                  <a:lnTo>
                    <a:pt x="76724" y="21562"/>
                  </a:lnTo>
                  <a:cubicBezTo>
                    <a:pt x="77972" y="21561"/>
                    <a:pt x="78982" y="20550"/>
                    <a:pt x="78984" y="19301"/>
                  </a:cubicBezTo>
                  <a:lnTo>
                    <a:pt x="78984" y="2260"/>
                  </a:lnTo>
                  <a:cubicBezTo>
                    <a:pt x="78982" y="1013"/>
                    <a:pt x="77972" y="2"/>
                    <a:pt x="76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67;p41">
            <a:extLst>
              <a:ext uri="{FF2B5EF4-FFF2-40B4-BE49-F238E27FC236}">
                <a16:creationId xmlns:a16="http://schemas.microsoft.com/office/drawing/2014/main" id="{064AF218-4F82-4F8E-B015-2AC930DA5151}"/>
              </a:ext>
            </a:extLst>
          </p:cNvPr>
          <p:cNvSpPr txBox="1">
            <a:spLocks noGrp="1"/>
          </p:cNvSpPr>
          <p:nvPr/>
        </p:nvSpPr>
        <p:spPr>
          <a:xfrm>
            <a:off x="3687969" y="1900628"/>
            <a:ext cx="581321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SG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SG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alt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49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 animBg="1"/>
      <p:bldP spid="34" grpId="0" animBg="1"/>
      <p:bldP spid="36" grpId="0"/>
      <p:bldP spid="37" grpId="0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HÃN TÃCH NHÃN Váº¬T ÄÃN-KI-HÃ-TÃ TRONG ÄÃNH NHAU Vá»I Cá»I XAY GIÃ ...">
            <a:extLst>
              <a:ext uri="{FF2B5EF4-FFF2-40B4-BE49-F238E27FC236}">
                <a16:creationId xmlns:a16="http://schemas.microsoft.com/office/drawing/2014/main" id="{1082BF9B-E8BB-4EC7-B7A9-7968856AD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oogle Shape;461;p41">
            <a:extLst>
              <a:ext uri="{FF2B5EF4-FFF2-40B4-BE49-F238E27FC236}">
                <a16:creationId xmlns:a16="http://schemas.microsoft.com/office/drawing/2014/main" id="{8A7596E4-07AB-4174-8DF9-AA98C4AD7988}"/>
              </a:ext>
            </a:extLst>
          </p:cNvPr>
          <p:cNvGrpSpPr/>
          <p:nvPr/>
        </p:nvGrpSpPr>
        <p:grpSpPr>
          <a:xfrm>
            <a:off x="3323963" y="324419"/>
            <a:ext cx="7274764" cy="1247903"/>
            <a:chOff x="2891850" y="702066"/>
            <a:chExt cx="3360312" cy="1123908"/>
          </a:xfrm>
        </p:grpSpPr>
        <p:sp>
          <p:nvSpPr>
            <p:cNvPr id="4" name="Google Shape;463;p41">
              <a:extLst>
                <a:ext uri="{FF2B5EF4-FFF2-40B4-BE49-F238E27FC236}">
                  <a16:creationId xmlns:a16="http://schemas.microsoft.com/office/drawing/2014/main" id="{0626229C-B020-4BCA-A6D8-E65A2908C461}"/>
                </a:ext>
              </a:extLst>
            </p:cNvPr>
            <p:cNvSpPr/>
            <p:nvPr/>
          </p:nvSpPr>
          <p:spPr>
            <a:xfrm>
              <a:off x="2891850" y="702066"/>
              <a:ext cx="3360312" cy="1123908"/>
            </a:xfrm>
            <a:custGeom>
              <a:avLst/>
              <a:gdLst/>
              <a:ahLst/>
              <a:cxnLst/>
              <a:rect l="l" t="t" r="r" b="b"/>
              <a:pathLst>
                <a:path w="86278" h="28857" extrusionOk="0">
                  <a:moveTo>
                    <a:pt x="4658" y="1"/>
                  </a:moveTo>
                  <a:cubicBezTo>
                    <a:pt x="2077" y="1"/>
                    <a:pt x="1" y="2078"/>
                    <a:pt x="1" y="4659"/>
                  </a:cubicBezTo>
                  <a:lnTo>
                    <a:pt x="1" y="24199"/>
                  </a:lnTo>
                  <a:cubicBezTo>
                    <a:pt x="1" y="26779"/>
                    <a:pt x="2077" y="28856"/>
                    <a:pt x="4658" y="28856"/>
                  </a:cubicBezTo>
                  <a:lnTo>
                    <a:pt x="81620" y="28856"/>
                  </a:lnTo>
                  <a:cubicBezTo>
                    <a:pt x="84201" y="28856"/>
                    <a:pt x="86277" y="26779"/>
                    <a:pt x="86277" y="24199"/>
                  </a:cubicBezTo>
                  <a:lnTo>
                    <a:pt x="86277" y="4659"/>
                  </a:lnTo>
                  <a:cubicBezTo>
                    <a:pt x="86277" y="2078"/>
                    <a:pt x="84201" y="1"/>
                    <a:pt x="81620" y="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/>
            </a:p>
          </p:txBody>
        </p:sp>
        <p:sp>
          <p:nvSpPr>
            <p:cNvPr id="5" name="Google Shape;464;p41">
              <a:extLst>
                <a:ext uri="{FF2B5EF4-FFF2-40B4-BE49-F238E27FC236}">
                  <a16:creationId xmlns:a16="http://schemas.microsoft.com/office/drawing/2014/main" id="{90AB9181-8327-4093-9EEB-05693CF55167}"/>
                </a:ext>
              </a:extLst>
            </p:cNvPr>
            <p:cNvSpPr/>
            <p:nvPr/>
          </p:nvSpPr>
          <p:spPr>
            <a:xfrm>
              <a:off x="3033897" y="844152"/>
              <a:ext cx="3076229" cy="839825"/>
            </a:xfrm>
            <a:custGeom>
              <a:avLst/>
              <a:gdLst/>
              <a:ahLst/>
              <a:cxnLst/>
              <a:rect l="l" t="t" r="r" b="b"/>
              <a:pathLst>
                <a:path w="78984" h="21563" extrusionOk="0">
                  <a:moveTo>
                    <a:pt x="76724" y="1363"/>
                  </a:moveTo>
                  <a:cubicBezTo>
                    <a:pt x="77218" y="1363"/>
                    <a:pt x="77621" y="1766"/>
                    <a:pt x="77621" y="2260"/>
                  </a:cubicBezTo>
                  <a:lnTo>
                    <a:pt x="77621" y="19301"/>
                  </a:lnTo>
                  <a:cubicBezTo>
                    <a:pt x="77621" y="19797"/>
                    <a:pt x="77218" y="20199"/>
                    <a:pt x="76724" y="20199"/>
                  </a:cubicBezTo>
                  <a:lnTo>
                    <a:pt x="2260" y="20199"/>
                  </a:lnTo>
                  <a:cubicBezTo>
                    <a:pt x="1764" y="20199"/>
                    <a:pt x="1363" y="19797"/>
                    <a:pt x="1363" y="19301"/>
                  </a:cubicBezTo>
                  <a:lnTo>
                    <a:pt x="1363" y="2260"/>
                  </a:lnTo>
                  <a:cubicBezTo>
                    <a:pt x="1363" y="1764"/>
                    <a:pt x="1764" y="1363"/>
                    <a:pt x="2260" y="1363"/>
                  </a:cubicBezTo>
                  <a:close/>
                  <a:moveTo>
                    <a:pt x="2260" y="0"/>
                  </a:moveTo>
                  <a:cubicBezTo>
                    <a:pt x="1012" y="2"/>
                    <a:pt x="2" y="1013"/>
                    <a:pt x="0" y="2260"/>
                  </a:cubicBezTo>
                  <a:lnTo>
                    <a:pt x="0" y="19301"/>
                  </a:lnTo>
                  <a:cubicBezTo>
                    <a:pt x="2" y="20550"/>
                    <a:pt x="1012" y="21561"/>
                    <a:pt x="2260" y="21562"/>
                  </a:cubicBezTo>
                  <a:lnTo>
                    <a:pt x="76724" y="21562"/>
                  </a:lnTo>
                  <a:cubicBezTo>
                    <a:pt x="77972" y="21561"/>
                    <a:pt x="78982" y="20550"/>
                    <a:pt x="78984" y="19301"/>
                  </a:cubicBezTo>
                  <a:lnTo>
                    <a:pt x="78984" y="2260"/>
                  </a:lnTo>
                  <a:cubicBezTo>
                    <a:pt x="78982" y="1013"/>
                    <a:pt x="77972" y="2"/>
                    <a:pt x="76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sp>
        <p:nvSpPr>
          <p:cNvPr id="6" name="Google Shape;467;p41">
            <a:extLst>
              <a:ext uri="{FF2B5EF4-FFF2-40B4-BE49-F238E27FC236}">
                <a16:creationId xmlns:a16="http://schemas.microsoft.com/office/drawing/2014/main" id="{C0A1CFE1-4BB9-4F13-A631-3A760319B8C4}"/>
              </a:ext>
            </a:extLst>
          </p:cNvPr>
          <p:cNvSpPr txBox="1">
            <a:spLocks noGrp="1"/>
          </p:cNvSpPr>
          <p:nvPr/>
        </p:nvSpPr>
        <p:spPr>
          <a:xfrm>
            <a:off x="3612003" y="699011"/>
            <a:ext cx="6460252" cy="725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HÌNH TƯỢNG ĐÔN KI-HÔ-TÊ</a:t>
            </a:r>
            <a:endParaRPr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" name="Google Shape;1523;p56">
            <a:extLst>
              <a:ext uri="{FF2B5EF4-FFF2-40B4-BE49-F238E27FC236}">
                <a16:creationId xmlns:a16="http://schemas.microsoft.com/office/drawing/2014/main" id="{D07B9141-38CF-40D3-83C0-ABECC94B5B87}"/>
              </a:ext>
            </a:extLst>
          </p:cNvPr>
          <p:cNvSpPr/>
          <p:nvPr/>
        </p:nvSpPr>
        <p:spPr>
          <a:xfrm>
            <a:off x="371257" y="2400546"/>
            <a:ext cx="5627761" cy="3758443"/>
          </a:xfrm>
          <a:custGeom>
            <a:avLst/>
            <a:gdLst/>
            <a:ahLst/>
            <a:cxnLst/>
            <a:rect l="l" t="t" r="r" b="b"/>
            <a:pathLst>
              <a:path w="73944" h="90328" extrusionOk="0">
                <a:moveTo>
                  <a:pt x="8031" y="1"/>
                </a:moveTo>
                <a:cubicBezTo>
                  <a:pt x="3583" y="1"/>
                  <a:pt x="0" y="3583"/>
                  <a:pt x="0" y="8033"/>
                </a:cubicBezTo>
                <a:lnTo>
                  <a:pt x="0" y="82296"/>
                </a:lnTo>
                <a:cubicBezTo>
                  <a:pt x="0" y="86746"/>
                  <a:pt x="3583" y="90327"/>
                  <a:pt x="8031" y="90327"/>
                </a:cubicBezTo>
                <a:lnTo>
                  <a:pt x="65912" y="90327"/>
                </a:lnTo>
                <a:cubicBezTo>
                  <a:pt x="70361" y="90327"/>
                  <a:pt x="73943" y="86746"/>
                  <a:pt x="73943" y="82296"/>
                </a:cubicBezTo>
                <a:lnTo>
                  <a:pt x="73943" y="8033"/>
                </a:lnTo>
                <a:cubicBezTo>
                  <a:pt x="73943" y="3583"/>
                  <a:pt x="70361" y="1"/>
                  <a:pt x="65912" y="1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525;p56">
            <a:extLst>
              <a:ext uri="{FF2B5EF4-FFF2-40B4-BE49-F238E27FC236}">
                <a16:creationId xmlns:a16="http://schemas.microsoft.com/office/drawing/2014/main" id="{B4573C4F-F031-4B59-AE5A-666A53896D7D}"/>
              </a:ext>
            </a:extLst>
          </p:cNvPr>
          <p:cNvSpPr/>
          <p:nvPr/>
        </p:nvSpPr>
        <p:spPr>
          <a:xfrm>
            <a:off x="6653172" y="2400546"/>
            <a:ext cx="5155968" cy="3758443"/>
          </a:xfrm>
          <a:custGeom>
            <a:avLst/>
            <a:gdLst/>
            <a:ahLst/>
            <a:cxnLst/>
            <a:rect l="l" t="t" r="r" b="b"/>
            <a:pathLst>
              <a:path w="73944" h="90328" extrusionOk="0">
                <a:moveTo>
                  <a:pt x="8031" y="1"/>
                </a:moveTo>
                <a:cubicBezTo>
                  <a:pt x="3583" y="1"/>
                  <a:pt x="0" y="3583"/>
                  <a:pt x="0" y="8033"/>
                </a:cubicBezTo>
                <a:lnTo>
                  <a:pt x="0" y="82296"/>
                </a:lnTo>
                <a:cubicBezTo>
                  <a:pt x="0" y="86746"/>
                  <a:pt x="3583" y="90327"/>
                  <a:pt x="8031" y="90327"/>
                </a:cubicBezTo>
                <a:lnTo>
                  <a:pt x="65912" y="90327"/>
                </a:lnTo>
                <a:cubicBezTo>
                  <a:pt x="70361" y="90327"/>
                  <a:pt x="73943" y="86746"/>
                  <a:pt x="73943" y="82296"/>
                </a:cubicBezTo>
                <a:lnTo>
                  <a:pt x="73943" y="8033"/>
                </a:lnTo>
                <a:cubicBezTo>
                  <a:pt x="73943" y="3583"/>
                  <a:pt x="70361" y="1"/>
                  <a:pt x="65912" y="1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599;p56">
            <a:extLst>
              <a:ext uri="{FF2B5EF4-FFF2-40B4-BE49-F238E27FC236}">
                <a16:creationId xmlns:a16="http://schemas.microsoft.com/office/drawing/2014/main" id="{9AA1156D-2484-4705-8465-5F8BBF691032}"/>
              </a:ext>
            </a:extLst>
          </p:cNvPr>
          <p:cNvSpPr/>
          <p:nvPr/>
        </p:nvSpPr>
        <p:spPr>
          <a:xfrm>
            <a:off x="1793481" y="2017641"/>
            <a:ext cx="2531986" cy="859376"/>
          </a:xfrm>
          <a:prstGeom prst="roundRect">
            <a:avLst>
              <a:gd name="adj" fmla="val 3189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</a:p>
        </p:txBody>
      </p:sp>
      <p:sp>
        <p:nvSpPr>
          <p:cNvPr id="10" name="Google Shape;1600;p56">
            <a:extLst>
              <a:ext uri="{FF2B5EF4-FFF2-40B4-BE49-F238E27FC236}">
                <a16:creationId xmlns:a16="http://schemas.microsoft.com/office/drawing/2014/main" id="{4D8D0ACF-2884-4A0A-BB11-8FC76885CFEC}"/>
              </a:ext>
            </a:extLst>
          </p:cNvPr>
          <p:cNvSpPr/>
          <p:nvPr/>
        </p:nvSpPr>
        <p:spPr>
          <a:xfrm>
            <a:off x="7884405" y="2017641"/>
            <a:ext cx="2531986" cy="859376"/>
          </a:xfrm>
          <a:prstGeom prst="roundRect">
            <a:avLst>
              <a:gd name="adj" fmla="val 3189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3DD30DA2-BEB9-4324-A8DA-F5C13CF6A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835" y="3115846"/>
            <a:ext cx="527418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G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Yêu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do,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chuộng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công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lẽ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quyết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cứu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khổ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trừ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gian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dũng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sợ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gian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khó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40C82A47-0200-44F0-A1EE-AC7F40A2D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172" y="3435670"/>
            <a:ext cx="495955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hão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huyền</a:t>
            </a:r>
            <a:endParaRPr kumimoji="0" lang="pt-BR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C8E37ACC-4E48-46DD-9932-139B6A2E3122}"/>
              </a:ext>
            </a:extLst>
          </p:cNvPr>
          <p:cNvSpPr/>
          <p:nvPr/>
        </p:nvSpPr>
        <p:spPr>
          <a:xfrm>
            <a:off x="356839" y="5082190"/>
            <a:ext cx="11452301" cy="167402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Đáng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giận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đáng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</a:t>
            </a:r>
            <a:r>
              <a:rPr lang="vi-VN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ời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nhưng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cũng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đáng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trách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đáng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</a:t>
            </a:r>
            <a:r>
              <a:rPr lang="vi-VN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ơng</a:t>
            </a:r>
            <a:endParaRPr lang="en-SG" sz="30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89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ngoài trời, tòa nhà&#10;&#10;Mô tả được tạo tự động">
            <a:extLst>
              <a:ext uri="{FF2B5EF4-FFF2-40B4-BE49-F238E27FC236}">
                <a16:creationId xmlns:a16="http://schemas.microsoft.com/office/drawing/2014/main" id="{3C31B29B-A1E6-D0BC-A692-F9FACD203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11" y="93618"/>
            <a:ext cx="7196752" cy="4811631"/>
          </a:xfrm>
          <a:prstGeom prst="rect">
            <a:avLst/>
          </a:prstGeom>
        </p:spPr>
      </p:pic>
      <p:pic>
        <p:nvPicPr>
          <p:cNvPr id="3" name="image5.png">
            <a:extLst>
              <a:ext uri="{FF2B5EF4-FFF2-40B4-BE49-F238E27FC236}">
                <a16:creationId xmlns:a16="http://schemas.microsoft.com/office/drawing/2014/main" id="{FA107993-7446-D710-C6DE-8A5565224DB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268652" y="108156"/>
            <a:ext cx="8436241" cy="5037312"/>
          </a:xfrm>
          <a:prstGeom prst="rect">
            <a:avLst/>
          </a:prstGeom>
          <a:ln/>
        </p:spPr>
      </p:pic>
      <p:pic>
        <p:nvPicPr>
          <p:cNvPr id="4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8991DAD5-E622-58AF-A728-EE41EE3DB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214" y="2221878"/>
            <a:ext cx="5285182" cy="4542504"/>
          </a:xfrm>
          <a:prstGeom prst="rect">
            <a:avLst/>
          </a:prstGeom>
        </p:spPr>
      </p:pic>
      <p:pic>
        <p:nvPicPr>
          <p:cNvPr id="5" name="Hình ảnh 4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96D91A9F-2933-9A27-DCB5-A0C337EFF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031" y="2353879"/>
            <a:ext cx="6103241" cy="4410503"/>
          </a:xfrm>
          <a:prstGeom prst="rect">
            <a:avLst/>
          </a:prstGeom>
        </p:spPr>
      </p:pic>
      <p:pic>
        <p:nvPicPr>
          <p:cNvPr id="6" name="Hình ảnh 5" descr="Ảnh có chứa bản đồ&#10;&#10;Mô tả được tạo tự động">
            <a:extLst>
              <a:ext uri="{FF2B5EF4-FFF2-40B4-BE49-F238E27FC236}">
                <a16:creationId xmlns:a16="http://schemas.microsoft.com/office/drawing/2014/main" id="{6E7290DA-9F60-870E-CD20-AC5658BF9E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410" y="419592"/>
            <a:ext cx="5966404" cy="5302782"/>
          </a:xfrm>
          <a:prstGeom prst="rect">
            <a:avLst/>
          </a:prstGeom>
        </p:spPr>
      </p:pic>
      <p:pic>
        <p:nvPicPr>
          <p:cNvPr id="7" name="Hình ảnh 6" descr="Ảnh có chứa bản đồ&#10;&#10;Mô tả được tạo tự động">
            <a:extLst>
              <a:ext uri="{FF2B5EF4-FFF2-40B4-BE49-F238E27FC236}">
                <a16:creationId xmlns:a16="http://schemas.microsoft.com/office/drawing/2014/main" id="{C93E6BDC-EDC6-5F2B-A8CC-A984C4B6DA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6836" y="419592"/>
            <a:ext cx="4957939" cy="523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21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0CE9BC-F6E9-4A0C-A8FA-AC56BA793F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B3C2F314-5CF3-40B9-9789-6CC22A87D542}"/>
              </a:ext>
            </a:extLst>
          </p:cNvPr>
          <p:cNvGrpSpPr/>
          <p:nvPr/>
        </p:nvGrpSpPr>
        <p:grpSpPr>
          <a:xfrm rot="16200000">
            <a:off x="5385651" y="-3374959"/>
            <a:ext cx="901660" cy="8340444"/>
            <a:chOff x="7678992" y="2033798"/>
            <a:chExt cx="3036931" cy="2626693"/>
          </a:xfrm>
        </p:grpSpPr>
        <p:sp>
          <p:nvSpPr>
            <p:cNvPr id="6" name="TextBox 30">
              <a:extLst>
                <a:ext uri="{FF2B5EF4-FFF2-40B4-BE49-F238E27FC236}">
                  <a16:creationId xmlns:a16="http://schemas.microsoft.com/office/drawing/2014/main" id="{F365EB1A-3B74-4CFA-A42E-ED9A8EAB0D60}"/>
                </a:ext>
              </a:extLst>
            </p:cNvPr>
            <p:cNvSpPr txBox="1"/>
            <p:nvPr/>
          </p:nvSpPr>
          <p:spPr>
            <a:xfrm>
              <a:off x="7875086" y="2905811"/>
              <a:ext cx="2280605" cy="171758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Nghệ</a:t>
              </a:r>
              <a:r>
                <a:rPr lang="en-SG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thuật</a:t>
              </a:r>
              <a:r>
                <a:rPr lang="en-SG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:</a:t>
              </a:r>
              <a:endPara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EB4F6BD4-1C39-4D6C-BE72-892EDA6B1A90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9" name="Google Shape;701;p18">
            <a:extLst>
              <a:ext uri="{FF2B5EF4-FFF2-40B4-BE49-F238E27FC236}">
                <a16:creationId xmlns:a16="http://schemas.microsoft.com/office/drawing/2014/main" id="{5FD91DD4-4702-46B3-BA08-8198B2AFEC9B}"/>
              </a:ext>
            </a:extLst>
          </p:cNvPr>
          <p:cNvGrpSpPr/>
          <p:nvPr/>
        </p:nvGrpSpPr>
        <p:grpSpPr>
          <a:xfrm>
            <a:off x="-63298" y="3770431"/>
            <a:ext cx="7337619" cy="1171013"/>
            <a:chOff x="2518115" y="506437"/>
            <a:chExt cx="10819281" cy="1575581"/>
          </a:xfrm>
        </p:grpSpPr>
        <p:sp>
          <p:nvSpPr>
            <p:cNvPr id="12" name="Google Shape;704;p18">
              <a:extLst>
                <a:ext uri="{FF2B5EF4-FFF2-40B4-BE49-F238E27FC236}">
                  <a16:creationId xmlns:a16="http://schemas.microsoft.com/office/drawing/2014/main" id="{E11B28AD-06B3-4CCB-B0E5-58226B2E6E87}"/>
                </a:ext>
              </a:extLst>
            </p:cNvPr>
            <p:cNvSpPr/>
            <p:nvPr/>
          </p:nvSpPr>
          <p:spPr>
            <a:xfrm>
              <a:off x="3376246" y="506437"/>
              <a:ext cx="9961150" cy="15755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706;p18">
              <a:extLst>
                <a:ext uri="{FF2B5EF4-FFF2-40B4-BE49-F238E27FC236}">
                  <a16:creationId xmlns:a16="http://schemas.microsoft.com/office/drawing/2014/main" id="{53F6BF84-E5F8-4BCA-A989-1FA172D3A31B}"/>
                </a:ext>
              </a:extLst>
            </p:cNvPr>
            <p:cNvSpPr/>
            <p:nvPr/>
          </p:nvSpPr>
          <p:spPr>
            <a:xfrm>
              <a:off x="251811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707;p18">
              <a:extLst>
                <a:ext uri="{FF2B5EF4-FFF2-40B4-BE49-F238E27FC236}">
                  <a16:creationId xmlns:a16="http://schemas.microsoft.com/office/drawing/2014/main" id="{F7618638-5982-4A51-9496-2028CEDF295B}"/>
                </a:ext>
              </a:extLst>
            </p:cNvPr>
            <p:cNvSpPr/>
            <p:nvPr/>
          </p:nvSpPr>
          <p:spPr>
            <a:xfrm>
              <a:off x="251811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708;p18">
              <a:extLst>
                <a:ext uri="{FF2B5EF4-FFF2-40B4-BE49-F238E27FC236}">
                  <a16:creationId xmlns:a16="http://schemas.microsoft.com/office/drawing/2014/main" id="{6C38065A-34C6-480A-8E5E-2160A4C6BBC9}"/>
                </a:ext>
              </a:extLst>
            </p:cNvPr>
            <p:cNvSpPr/>
            <p:nvPr/>
          </p:nvSpPr>
          <p:spPr>
            <a:xfrm>
              <a:off x="251811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709;p18">
              <a:extLst>
                <a:ext uri="{FF2B5EF4-FFF2-40B4-BE49-F238E27FC236}">
                  <a16:creationId xmlns:a16="http://schemas.microsoft.com/office/drawing/2014/main" id="{E3399482-7FEF-442F-B889-A9D094DD288F}"/>
                </a:ext>
              </a:extLst>
            </p:cNvPr>
            <p:cNvSpPr/>
            <p:nvPr/>
          </p:nvSpPr>
          <p:spPr>
            <a:xfrm>
              <a:off x="344013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710;p18">
              <a:extLst>
                <a:ext uri="{FF2B5EF4-FFF2-40B4-BE49-F238E27FC236}">
                  <a16:creationId xmlns:a16="http://schemas.microsoft.com/office/drawing/2014/main" id="{A18C3FE4-D2E9-4C32-A25E-3D3A064E31C3}"/>
                </a:ext>
              </a:extLst>
            </p:cNvPr>
            <p:cNvSpPr/>
            <p:nvPr/>
          </p:nvSpPr>
          <p:spPr>
            <a:xfrm>
              <a:off x="344013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711;p18">
              <a:extLst>
                <a:ext uri="{FF2B5EF4-FFF2-40B4-BE49-F238E27FC236}">
                  <a16:creationId xmlns:a16="http://schemas.microsoft.com/office/drawing/2014/main" id="{52D0F668-A63D-466B-96B8-BBEC31AFA2AE}"/>
                </a:ext>
              </a:extLst>
            </p:cNvPr>
            <p:cNvSpPr/>
            <p:nvPr/>
          </p:nvSpPr>
          <p:spPr>
            <a:xfrm>
              <a:off x="344013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712;p18">
              <a:extLst>
                <a:ext uri="{FF2B5EF4-FFF2-40B4-BE49-F238E27FC236}">
                  <a16:creationId xmlns:a16="http://schemas.microsoft.com/office/drawing/2014/main" id="{CA05DAEF-C800-46D7-A39E-24973C24A09C}"/>
                </a:ext>
              </a:extLst>
            </p:cNvPr>
            <p:cNvSpPr/>
            <p:nvPr/>
          </p:nvSpPr>
          <p:spPr>
            <a:xfrm>
              <a:off x="2594610" y="1206890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713;p18">
              <a:extLst>
                <a:ext uri="{FF2B5EF4-FFF2-40B4-BE49-F238E27FC236}">
                  <a16:creationId xmlns:a16="http://schemas.microsoft.com/office/drawing/2014/main" id="{93EB3FFE-FB39-4674-97FD-6AB0FB1B44D8}"/>
                </a:ext>
              </a:extLst>
            </p:cNvPr>
            <p:cNvSpPr/>
            <p:nvPr/>
          </p:nvSpPr>
          <p:spPr>
            <a:xfrm>
              <a:off x="2594610" y="178600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714;p18">
              <a:extLst>
                <a:ext uri="{FF2B5EF4-FFF2-40B4-BE49-F238E27FC236}">
                  <a16:creationId xmlns:a16="http://schemas.microsoft.com/office/drawing/2014/main" id="{60B36848-A798-4A96-8CE5-2B9690B4A092}"/>
                </a:ext>
              </a:extLst>
            </p:cNvPr>
            <p:cNvSpPr/>
            <p:nvPr/>
          </p:nvSpPr>
          <p:spPr>
            <a:xfrm>
              <a:off x="2594610" y="62307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715;p18">
              <a:extLst>
                <a:ext uri="{FF2B5EF4-FFF2-40B4-BE49-F238E27FC236}">
                  <a16:creationId xmlns:a16="http://schemas.microsoft.com/office/drawing/2014/main" id="{DA938763-6B01-4F90-A350-B722CB219D7E}"/>
                </a:ext>
              </a:extLst>
            </p:cNvPr>
            <p:cNvSpPr/>
            <p:nvPr/>
          </p:nvSpPr>
          <p:spPr>
            <a:xfrm rot="10800000">
              <a:off x="12222385" y="506437"/>
              <a:ext cx="1107831" cy="861646"/>
            </a:xfrm>
            <a:prstGeom prst="rtTriangle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716;p18">
            <a:extLst>
              <a:ext uri="{FF2B5EF4-FFF2-40B4-BE49-F238E27FC236}">
                <a16:creationId xmlns:a16="http://schemas.microsoft.com/office/drawing/2014/main" id="{91FC84B3-C807-417E-A215-9EC73FE7C1A8}"/>
              </a:ext>
            </a:extLst>
          </p:cNvPr>
          <p:cNvGrpSpPr/>
          <p:nvPr/>
        </p:nvGrpSpPr>
        <p:grpSpPr>
          <a:xfrm>
            <a:off x="-63299" y="2131866"/>
            <a:ext cx="7337621" cy="1171013"/>
            <a:chOff x="2518115" y="506437"/>
            <a:chExt cx="10819277" cy="1575581"/>
          </a:xfrm>
        </p:grpSpPr>
        <p:sp>
          <p:nvSpPr>
            <p:cNvPr id="27" name="Google Shape;719;p18">
              <a:extLst>
                <a:ext uri="{FF2B5EF4-FFF2-40B4-BE49-F238E27FC236}">
                  <a16:creationId xmlns:a16="http://schemas.microsoft.com/office/drawing/2014/main" id="{EC30C91A-3DF7-4817-ABB7-8E321D9AAB54}"/>
                </a:ext>
              </a:extLst>
            </p:cNvPr>
            <p:cNvSpPr/>
            <p:nvPr/>
          </p:nvSpPr>
          <p:spPr>
            <a:xfrm>
              <a:off x="3376245" y="506437"/>
              <a:ext cx="9961147" cy="15755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721;p18">
              <a:extLst>
                <a:ext uri="{FF2B5EF4-FFF2-40B4-BE49-F238E27FC236}">
                  <a16:creationId xmlns:a16="http://schemas.microsoft.com/office/drawing/2014/main" id="{9A0FB64C-0139-4A80-AC54-BF82C7A0DDD5}"/>
                </a:ext>
              </a:extLst>
            </p:cNvPr>
            <p:cNvSpPr/>
            <p:nvPr/>
          </p:nvSpPr>
          <p:spPr>
            <a:xfrm>
              <a:off x="251811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722;p18">
              <a:extLst>
                <a:ext uri="{FF2B5EF4-FFF2-40B4-BE49-F238E27FC236}">
                  <a16:creationId xmlns:a16="http://schemas.microsoft.com/office/drawing/2014/main" id="{04891A51-7804-4A0A-A695-F77F88CBA5CD}"/>
                </a:ext>
              </a:extLst>
            </p:cNvPr>
            <p:cNvSpPr/>
            <p:nvPr/>
          </p:nvSpPr>
          <p:spPr>
            <a:xfrm>
              <a:off x="251811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723;p18">
              <a:extLst>
                <a:ext uri="{FF2B5EF4-FFF2-40B4-BE49-F238E27FC236}">
                  <a16:creationId xmlns:a16="http://schemas.microsoft.com/office/drawing/2014/main" id="{0A832074-244F-49E6-A085-F5B46D3A1D38}"/>
                </a:ext>
              </a:extLst>
            </p:cNvPr>
            <p:cNvSpPr/>
            <p:nvPr/>
          </p:nvSpPr>
          <p:spPr>
            <a:xfrm>
              <a:off x="251811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724;p18">
              <a:extLst>
                <a:ext uri="{FF2B5EF4-FFF2-40B4-BE49-F238E27FC236}">
                  <a16:creationId xmlns:a16="http://schemas.microsoft.com/office/drawing/2014/main" id="{95BBF9EE-8DD4-4660-9DC4-9801FA5DFF61}"/>
                </a:ext>
              </a:extLst>
            </p:cNvPr>
            <p:cNvSpPr/>
            <p:nvPr/>
          </p:nvSpPr>
          <p:spPr>
            <a:xfrm>
              <a:off x="344013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725;p18">
              <a:extLst>
                <a:ext uri="{FF2B5EF4-FFF2-40B4-BE49-F238E27FC236}">
                  <a16:creationId xmlns:a16="http://schemas.microsoft.com/office/drawing/2014/main" id="{5EB639E3-054F-4C46-B16B-AAA748FE5A3A}"/>
                </a:ext>
              </a:extLst>
            </p:cNvPr>
            <p:cNvSpPr/>
            <p:nvPr/>
          </p:nvSpPr>
          <p:spPr>
            <a:xfrm>
              <a:off x="344013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726;p18">
              <a:extLst>
                <a:ext uri="{FF2B5EF4-FFF2-40B4-BE49-F238E27FC236}">
                  <a16:creationId xmlns:a16="http://schemas.microsoft.com/office/drawing/2014/main" id="{BD234985-60CE-490B-BB3A-4CC72FF0A945}"/>
                </a:ext>
              </a:extLst>
            </p:cNvPr>
            <p:cNvSpPr/>
            <p:nvPr/>
          </p:nvSpPr>
          <p:spPr>
            <a:xfrm>
              <a:off x="344013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727;p18">
              <a:extLst>
                <a:ext uri="{FF2B5EF4-FFF2-40B4-BE49-F238E27FC236}">
                  <a16:creationId xmlns:a16="http://schemas.microsoft.com/office/drawing/2014/main" id="{4C80DDE1-772E-4B5F-85D7-2AC0C7FB567F}"/>
                </a:ext>
              </a:extLst>
            </p:cNvPr>
            <p:cNvSpPr/>
            <p:nvPr/>
          </p:nvSpPr>
          <p:spPr>
            <a:xfrm>
              <a:off x="2594610" y="1206890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728;p18">
              <a:extLst>
                <a:ext uri="{FF2B5EF4-FFF2-40B4-BE49-F238E27FC236}">
                  <a16:creationId xmlns:a16="http://schemas.microsoft.com/office/drawing/2014/main" id="{6A6C99FF-18D7-4F65-A603-CD58936480DF}"/>
                </a:ext>
              </a:extLst>
            </p:cNvPr>
            <p:cNvSpPr/>
            <p:nvPr/>
          </p:nvSpPr>
          <p:spPr>
            <a:xfrm>
              <a:off x="2594610" y="178600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729;p18">
              <a:extLst>
                <a:ext uri="{FF2B5EF4-FFF2-40B4-BE49-F238E27FC236}">
                  <a16:creationId xmlns:a16="http://schemas.microsoft.com/office/drawing/2014/main" id="{BE7F1760-450B-4858-9403-362787BE12AD}"/>
                </a:ext>
              </a:extLst>
            </p:cNvPr>
            <p:cNvSpPr/>
            <p:nvPr/>
          </p:nvSpPr>
          <p:spPr>
            <a:xfrm>
              <a:off x="2594610" y="62307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730;p18">
              <a:extLst>
                <a:ext uri="{FF2B5EF4-FFF2-40B4-BE49-F238E27FC236}">
                  <a16:creationId xmlns:a16="http://schemas.microsoft.com/office/drawing/2014/main" id="{852C38F0-3D3B-42FB-9A2C-58F1B5A69089}"/>
                </a:ext>
              </a:extLst>
            </p:cNvPr>
            <p:cNvSpPr/>
            <p:nvPr/>
          </p:nvSpPr>
          <p:spPr>
            <a:xfrm rot="10800000">
              <a:off x="12229561" y="506437"/>
              <a:ext cx="1107830" cy="861646"/>
            </a:xfrm>
            <a:prstGeom prst="rtTriangle">
              <a:avLst/>
            </a:prstGeom>
            <a:gradFill>
              <a:gsLst>
                <a:gs pos="0">
                  <a:srgbClr val="006994"/>
                </a:gs>
                <a:gs pos="50000">
                  <a:srgbClr val="009AD7"/>
                </a:gs>
                <a:gs pos="100000">
                  <a:srgbClr val="00B8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0BBCB5E-B654-4619-B3A2-772FAD6A9262}"/>
              </a:ext>
            </a:extLst>
          </p:cNvPr>
          <p:cNvSpPr txBox="1"/>
          <p:nvPr/>
        </p:nvSpPr>
        <p:spPr>
          <a:xfrm>
            <a:off x="943249" y="2315083"/>
            <a:ext cx="58606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endParaRPr lang="en-S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855F9C-767D-4CF5-992A-7A13126D36FD}"/>
              </a:ext>
            </a:extLst>
          </p:cNvPr>
          <p:cNvSpPr txBox="1"/>
          <p:nvPr/>
        </p:nvSpPr>
        <p:spPr>
          <a:xfrm>
            <a:off x="943249" y="3967342"/>
            <a:ext cx="58606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endParaRPr lang="en-S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908ECD21-BA37-4DC4-95AA-803A289E9FB6}"/>
              </a:ext>
            </a:extLst>
          </p:cNvPr>
          <p:cNvSpPr/>
          <p:nvPr/>
        </p:nvSpPr>
        <p:spPr>
          <a:xfrm>
            <a:off x="7777317" y="1998594"/>
            <a:ext cx="619432" cy="2829584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CD51E26-605A-4A37-97EA-6F8206AD98E1}"/>
              </a:ext>
            </a:extLst>
          </p:cNvPr>
          <p:cNvSpPr txBox="1"/>
          <p:nvPr/>
        </p:nvSpPr>
        <p:spPr>
          <a:xfrm>
            <a:off x="8701548" y="2300336"/>
            <a:ext cx="31758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	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Đôn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Ki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tê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vừa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đáng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khâm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phục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vừa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đáng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chê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trách</a:t>
            </a:r>
            <a:endParaRPr lang="en-SG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20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5" grpId="0"/>
      <p:bldP spid="3" grpId="0" animBg="1"/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hÃ¢n tÃ­ch Äoáº¡n trÃ­ch ÄÃ¡nh nhau vá»i cá»i xay giÃ³ cá»§a Xec-van-tex ...">
            <a:extLst>
              <a:ext uri="{FF2B5EF4-FFF2-40B4-BE49-F238E27FC236}">
                <a16:creationId xmlns:a16="http://schemas.microsoft.com/office/drawing/2014/main" id="{580BAB6C-6390-4566-91A0-188738223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73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41DE5A1-5D8B-4195-8189-7CC971100262}"/>
              </a:ext>
            </a:extLst>
          </p:cNvPr>
          <p:cNvSpPr/>
          <p:nvPr/>
        </p:nvSpPr>
        <p:spPr>
          <a:xfrm>
            <a:off x="10368857" y="0"/>
            <a:ext cx="1809135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Xan-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</a:t>
            </a:r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Pan-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SG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67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24D75D48-F1CC-441C-9E51-57C923D7C016}"/>
              </a:ext>
            </a:extLst>
          </p:cNvPr>
          <p:cNvGrpSpPr/>
          <p:nvPr/>
        </p:nvGrpSpPr>
        <p:grpSpPr>
          <a:xfrm rot="16200000">
            <a:off x="6211333" y="-2442389"/>
            <a:ext cx="935734" cy="6514592"/>
            <a:chOff x="7564221" y="2033798"/>
            <a:chExt cx="3151702" cy="2626693"/>
          </a:xfrm>
        </p:grpSpPr>
        <p:sp>
          <p:nvSpPr>
            <p:cNvPr id="8" name="TextBox 30">
              <a:extLst>
                <a:ext uri="{FF2B5EF4-FFF2-40B4-BE49-F238E27FC236}">
                  <a16:creationId xmlns:a16="http://schemas.microsoft.com/office/drawing/2014/main" id="{84F417EB-20AD-415D-BD2D-153F45728CA0}"/>
                </a:ext>
              </a:extLst>
            </p:cNvPr>
            <p:cNvSpPr txBox="1"/>
            <p:nvPr/>
          </p:nvSpPr>
          <p:spPr>
            <a:xfrm>
              <a:off x="7564221" y="2148413"/>
              <a:ext cx="2902593" cy="241408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vi-VN" altLang="zh-CN" sz="44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altLang="zh-CN" sz="44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Lai </a:t>
              </a:r>
              <a:r>
                <a:rPr lang="en-SG" altLang="zh-CN" sz="44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lịch</a:t>
              </a:r>
              <a:r>
                <a:rPr lang="en-SG" altLang="zh-CN" sz="44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, </a:t>
              </a:r>
              <a:r>
                <a:rPr lang="en-SG" altLang="zh-CN" sz="44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chân</a:t>
              </a:r>
              <a:r>
                <a:rPr lang="en-SG" altLang="zh-CN" sz="44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dung</a:t>
              </a:r>
              <a:endParaRPr lang="en-US" sz="4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B0E36F22-F815-4EED-845F-FAA035193045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AutoShape 6" descr="Káº¿t quáº£ hÃ¬nh áº£nh cho buá»i thiá»n nguyá»n giÃºp cÃ¡c hoÃ n cáº£nh khÃ³ khÄn">
            <a:extLst>
              <a:ext uri="{FF2B5EF4-FFF2-40B4-BE49-F238E27FC236}">
                <a16:creationId xmlns:a16="http://schemas.microsoft.com/office/drawing/2014/main" id="{87F98D36-3A39-40E4-838C-2A059CB87E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Google Shape;508;p43">
            <a:extLst>
              <a:ext uri="{FF2B5EF4-FFF2-40B4-BE49-F238E27FC236}">
                <a16:creationId xmlns:a16="http://schemas.microsoft.com/office/drawing/2014/main" id="{24328254-67E3-475B-835C-4C39AD951429}"/>
              </a:ext>
            </a:extLst>
          </p:cNvPr>
          <p:cNvSpPr/>
          <p:nvPr/>
        </p:nvSpPr>
        <p:spPr>
          <a:xfrm>
            <a:off x="497219" y="2171700"/>
            <a:ext cx="2588753" cy="3120450"/>
          </a:xfrm>
          <a:custGeom>
            <a:avLst/>
            <a:gdLst/>
            <a:ahLst/>
            <a:cxnLst/>
            <a:rect l="l" t="t" r="r" b="b"/>
            <a:pathLst>
              <a:path w="4732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87" y="4756"/>
                </a:lnTo>
                <a:lnTo>
                  <a:pt x="4387" y="4756"/>
                </a:lnTo>
                <a:cubicBezTo>
                  <a:pt x="4572" y="4756"/>
                  <a:pt x="4732" y="4608"/>
                  <a:pt x="4732" y="4423"/>
                </a:cubicBezTo>
                <a:lnTo>
                  <a:pt x="4732" y="333"/>
                </a:lnTo>
                <a:cubicBezTo>
                  <a:pt x="4732" y="148"/>
                  <a:pt x="4584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Google Shape;509;p43">
            <a:extLst>
              <a:ext uri="{FF2B5EF4-FFF2-40B4-BE49-F238E27FC236}">
                <a16:creationId xmlns:a16="http://schemas.microsoft.com/office/drawing/2014/main" id="{600732F7-64CF-4EF5-9CEB-0CAD290AE06E}"/>
              </a:ext>
            </a:extLst>
          </p:cNvPr>
          <p:cNvSpPr/>
          <p:nvPr/>
        </p:nvSpPr>
        <p:spPr>
          <a:xfrm>
            <a:off x="4680154" y="2169437"/>
            <a:ext cx="3075952" cy="3120450"/>
          </a:xfrm>
          <a:custGeom>
            <a:avLst/>
            <a:gdLst/>
            <a:ahLst/>
            <a:cxnLst/>
            <a:rect l="l" t="t" r="r" b="b"/>
            <a:pathLst>
              <a:path w="4720" h="5225" extrusionOk="0">
                <a:moveTo>
                  <a:pt x="333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33" y="4756"/>
                </a:cubicBezTo>
                <a:lnTo>
                  <a:pt x="2046" y="4756"/>
                </a:lnTo>
                <a:lnTo>
                  <a:pt x="2354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572" y="4756"/>
                  <a:pt x="4720" y="4608"/>
                  <a:pt x="4720" y="4423"/>
                </a:cubicBezTo>
                <a:lnTo>
                  <a:pt x="4720" y="333"/>
                </a:lnTo>
                <a:cubicBezTo>
                  <a:pt x="4720" y="148"/>
                  <a:pt x="4572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512;p43">
            <a:extLst>
              <a:ext uri="{FF2B5EF4-FFF2-40B4-BE49-F238E27FC236}">
                <a16:creationId xmlns:a16="http://schemas.microsoft.com/office/drawing/2014/main" id="{233E57CF-FB79-41FD-8473-96D65C779D25}"/>
              </a:ext>
            </a:extLst>
          </p:cNvPr>
          <p:cNvSpPr/>
          <p:nvPr/>
        </p:nvSpPr>
        <p:spPr>
          <a:xfrm>
            <a:off x="8693071" y="2169437"/>
            <a:ext cx="2928660" cy="3120450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hô-tê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altLang="en-US" sz="28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sz="2800" dirty="0"/>
          </a:p>
        </p:txBody>
      </p:sp>
      <p:sp>
        <p:nvSpPr>
          <p:cNvPr id="27" name="Google Shape;513;p43">
            <a:extLst>
              <a:ext uri="{FF2B5EF4-FFF2-40B4-BE49-F238E27FC236}">
                <a16:creationId xmlns:a16="http://schemas.microsoft.com/office/drawing/2014/main" id="{3219E6AF-EACD-4A74-AE78-C7EB31D6624A}"/>
              </a:ext>
            </a:extLst>
          </p:cNvPr>
          <p:cNvSpPr/>
          <p:nvPr/>
        </p:nvSpPr>
        <p:spPr>
          <a:xfrm>
            <a:off x="749300" y="5893574"/>
            <a:ext cx="10579100" cy="189726"/>
          </a:xfrm>
          <a:custGeom>
            <a:avLst/>
            <a:gdLst/>
            <a:ahLst/>
            <a:cxnLst/>
            <a:rect l="l" t="t" r="r" b="b"/>
            <a:pathLst>
              <a:path w="22549" h="211" extrusionOk="0">
                <a:moveTo>
                  <a:pt x="0" y="1"/>
                </a:moveTo>
                <a:lnTo>
                  <a:pt x="0" y="210"/>
                </a:lnTo>
                <a:lnTo>
                  <a:pt x="22548" y="210"/>
                </a:lnTo>
                <a:lnTo>
                  <a:pt x="22548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" name="Google Shape;514;p43">
            <a:extLst>
              <a:ext uri="{FF2B5EF4-FFF2-40B4-BE49-F238E27FC236}">
                <a16:creationId xmlns:a16="http://schemas.microsoft.com/office/drawing/2014/main" id="{92631E54-6034-4792-8A96-D672711E2BCD}"/>
              </a:ext>
            </a:extLst>
          </p:cNvPr>
          <p:cNvSpPr/>
          <p:nvPr/>
        </p:nvSpPr>
        <p:spPr>
          <a:xfrm>
            <a:off x="1527282" y="5724416"/>
            <a:ext cx="546443" cy="466005"/>
          </a:xfrm>
          <a:custGeom>
            <a:avLst/>
            <a:gdLst/>
            <a:ahLst/>
            <a:cxnLst/>
            <a:rect l="l" t="t" r="r" b="b"/>
            <a:pathLst>
              <a:path w="1147" h="986" extrusionOk="0">
                <a:moveTo>
                  <a:pt x="643" y="0"/>
                </a:moveTo>
                <a:cubicBezTo>
                  <a:pt x="525" y="0"/>
                  <a:pt x="406" y="42"/>
                  <a:pt x="309" y="135"/>
                </a:cubicBezTo>
                <a:cubicBezTo>
                  <a:pt x="1" y="443"/>
                  <a:pt x="210" y="973"/>
                  <a:pt x="654" y="985"/>
                </a:cubicBezTo>
                <a:cubicBezTo>
                  <a:pt x="925" y="985"/>
                  <a:pt x="1134" y="764"/>
                  <a:pt x="1146" y="492"/>
                </a:cubicBezTo>
                <a:cubicBezTo>
                  <a:pt x="1146" y="197"/>
                  <a:pt x="898" y="0"/>
                  <a:pt x="643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" name="Google Shape;515;p43">
            <a:extLst>
              <a:ext uri="{FF2B5EF4-FFF2-40B4-BE49-F238E27FC236}">
                <a16:creationId xmlns:a16="http://schemas.microsoft.com/office/drawing/2014/main" id="{EC97CEB3-B342-4419-86F1-93184086964C}"/>
              </a:ext>
            </a:extLst>
          </p:cNvPr>
          <p:cNvSpPr/>
          <p:nvPr/>
        </p:nvSpPr>
        <p:spPr>
          <a:xfrm>
            <a:off x="3849671" y="5724789"/>
            <a:ext cx="546443" cy="465533"/>
          </a:xfrm>
          <a:custGeom>
            <a:avLst/>
            <a:gdLst/>
            <a:ahLst/>
            <a:cxnLst/>
            <a:rect l="l" t="t" r="r" b="b"/>
            <a:pathLst>
              <a:path w="1147" h="985" extrusionOk="0">
                <a:moveTo>
                  <a:pt x="656" y="0"/>
                </a:moveTo>
                <a:cubicBezTo>
                  <a:pt x="534" y="0"/>
                  <a:pt x="409" y="46"/>
                  <a:pt x="309" y="146"/>
                </a:cubicBezTo>
                <a:cubicBezTo>
                  <a:pt x="1" y="454"/>
                  <a:pt x="222" y="984"/>
                  <a:pt x="654" y="984"/>
                </a:cubicBezTo>
                <a:cubicBezTo>
                  <a:pt x="925" y="984"/>
                  <a:pt x="1147" y="763"/>
                  <a:pt x="1147" y="491"/>
                </a:cubicBezTo>
                <a:cubicBezTo>
                  <a:pt x="1147" y="193"/>
                  <a:pt x="906" y="0"/>
                  <a:pt x="656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" name="Google Shape;516;p43">
            <a:extLst>
              <a:ext uri="{FF2B5EF4-FFF2-40B4-BE49-F238E27FC236}">
                <a16:creationId xmlns:a16="http://schemas.microsoft.com/office/drawing/2014/main" id="{13042E7C-3F34-4EE4-96BC-CC715C317F5E}"/>
              </a:ext>
            </a:extLst>
          </p:cNvPr>
          <p:cNvSpPr/>
          <p:nvPr/>
        </p:nvSpPr>
        <p:spPr>
          <a:xfrm>
            <a:off x="5905359" y="5724043"/>
            <a:ext cx="546443" cy="464115"/>
          </a:xfrm>
          <a:custGeom>
            <a:avLst/>
            <a:gdLst/>
            <a:ahLst/>
            <a:cxnLst/>
            <a:rect l="l" t="t" r="r" b="b"/>
            <a:pathLst>
              <a:path w="1147" h="982" extrusionOk="0">
                <a:moveTo>
                  <a:pt x="666" y="1"/>
                </a:moveTo>
                <a:cubicBezTo>
                  <a:pt x="222" y="1"/>
                  <a:pt x="1" y="530"/>
                  <a:pt x="309" y="838"/>
                </a:cubicBezTo>
                <a:cubicBezTo>
                  <a:pt x="408" y="938"/>
                  <a:pt x="530" y="982"/>
                  <a:pt x="650" y="982"/>
                </a:cubicBezTo>
                <a:cubicBezTo>
                  <a:pt x="903" y="982"/>
                  <a:pt x="1147" y="786"/>
                  <a:pt x="1147" y="493"/>
                </a:cubicBezTo>
                <a:cubicBezTo>
                  <a:pt x="1147" y="222"/>
                  <a:pt x="925" y="1"/>
                  <a:pt x="666" y="1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1" name="Google Shape;517;p43">
            <a:extLst>
              <a:ext uri="{FF2B5EF4-FFF2-40B4-BE49-F238E27FC236}">
                <a16:creationId xmlns:a16="http://schemas.microsoft.com/office/drawing/2014/main" id="{2C787083-C326-4285-8921-1E8008BD3269}"/>
              </a:ext>
            </a:extLst>
          </p:cNvPr>
          <p:cNvSpPr/>
          <p:nvPr/>
        </p:nvSpPr>
        <p:spPr>
          <a:xfrm>
            <a:off x="7871448" y="5724789"/>
            <a:ext cx="540726" cy="465533"/>
          </a:xfrm>
          <a:custGeom>
            <a:avLst/>
            <a:gdLst/>
            <a:ahLst/>
            <a:cxnLst/>
            <a:rect l="l" t="t" r="r" b="b"/>
            <a:pathLst>
              <a:path w="1135" h="985" extrusionOk="0">
                <a:moveTo>
                  <a:pt x="653" y="0"/>
                </a:moveTo>
                <a:cubicBezTo>
                  <a:pt x="533" y="0"/>
                  <a:pt x="410" y="46"/>
                  <a:pt x="309" y="146"/>
                </a:cubicBezTo>
                <a:cubicBezTo>
                  <a:pt x="1" y="454"/>
                  <a:pt x="210" y="984"/>
                  <a:pt x="654" y="984"/>
                </a:cubicBezTo>
                <a:cubicBezTo>
                  <a:pt x="925" y="984"/>
                  <a:pt x="1135" y="763"/>
                  <a:pt x="1135" y="491"/>
                </a:cubicBezTo>
                <a:cubicBezTo>
                  <a:pt x="1135" y="193"/>
                  <a:pt x="900" y="0"/>
                  <a:pt x="653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" name="Google Shape;518;p43">
            <a:extLst>
              <a:ext uri="{FF2B5EF4-FFF2-40B4-BE49-F238E27FC236}">
                <a16:creationId xmlns:a16="http://schemas.microsoft.com/office/drawing/2014/main" id="{03ECEC40-496A-4737-9BF6-69BE82682CDD}"/>
              </a:ext>
            </a:extLst>
          </p:cNvPr>
          <p:cNvSpPr/>
          <p:nvPr/>
        </p:nvSpPr>
        <p:spPr>
          <a:xfrm>
            <a:off x="9936496" y="5724043"/>
            <a:ext cx="546443" cy="464115"/>
          </a:xfrm>
          <a:custGeom>
            <a:avLst/>
            <a:gdLst/>
            <a:ahLst/>
            <a:cxnLst/>
            <a:rect l="l" t="t" r="r" b="b"/>
            <a:pathLst>
              <a:path w="1147" h="982" extrusionOk="0">
                <a:moveTo>
                  <a:pt x="493" y="1"/>
                </a:moveTo>
                <a:cubicBezTo>
                  <a:pt x="222" y="1"/>
                  <a:pt x="0" y="222"/>
                  <a:pt x="0" y="493"/>
                </a:cubicBezTo>
                <a:cubicBezTo>
                  <a:pt x="0" y="786"/>
                  <a:pt x="244" y="982"/>
                  <a:pt x="497" y="982"/>
                </a:cubicBezTo>
                <a:cubicBezTo>
                  <a:pt x="617" y="982"/>
                  <a:pt x="739" y="938"/>
                  <a:pt x="838" y="838"/>
                </a:cubicBezTo>
                <a:cubicBezTo>
                  <a:pt x="1146" y="530"/>
                  <a:pt x="924" y="1"/>
                  <a:pt x="493" y="1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614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0CE9BC-F6E9-4A0C-A8FA-AC56BA793F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B3C2F314-5CF3-40B9-9789-6CC22A87D542}"/>
              </a:ext>
            </a:extLst>
          </p:cNvPr>
          <p:cNvGrpSpPr/>
          <p:nvPr/>
        </p:nvGrpSpPr>
        <p:grpSpPr>
          <a:xfrm rot="16200000">
            <a:off x="5665953" y="-4885383"/>
            <a:ext cx="901660" cy="11346877"/>
            <a:chOff x="7678992" y="2033798"/>
            <a:chExt cx="3036931" cy="2626693"/>
          </a:xfrm>
        </p:grpSpPr>
        <p:sp>
          <p:nvSpPr>
            <p:cNvPr id="6" name="TextBox 30">
              <a:extLst>
                <a:ext uri="{FF2B5EF4-FFF2-40B4-BE49-F238E27FC236}">
                  <a16:creationId xmlns:a16="http://schemas.microsoft.com/office/drawing/2014/main" id="{F365EB1A-3B74-4CFA-A42E-ED9A8EAB0D60}"/>
                </a:ext>
              </a:extLst>
            </p:cNvPr>
            <p:cNvSpPr txBox="1"/>
            <p:nvPr/>
          </p:nvSpPr>
          <p:spPr>
            <a:xfrm>
              <a:off x="7875086" y="2065952"/>
              <a:ext cx="2280605" cy="2557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Thái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độ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và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nhận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định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khi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thấy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những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chiếc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cối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xay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gió</a:t>
              </a:r>
              <a:endPara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EB4F6BD4-1C39-4D6C-BE72-892EDA6B1A90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pic>
        <p:nvPicPr>
          <p:cNvPr id="54" name="Picture 2" descr="PhÃ¢n tÃ­ch Äoáº¡n trÃ­ch ÄÃ¡nh nhau vá»i cá»i xay giÃ³ cá»§a Xec-van-tex ...">
            <a:extLst>
              <a:ext uri="{FF2B5EF4-FFF2-40B4-BE49-F238E27FC236}">
                <a16:creationId xmlns:a16="http://schemas.microsoft.com/office/drawing/2014/main" id="{E3DA776E-F495-47F0-86CE-C74564407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19" b="99178" l="667" r="56667">
                        <a14:foregroundMark x1="5833" y1="30959" x2="6333" y2="27671"/>
                        <a14:foregroundMark x1="3833" y1="39178" x2="6833" y2="81644"/>
                        <a14:foregroundMark x1="6833" y1="81644" x2="6333" y2="87671"/>
                        <a14:foregroundMark x1="9833" y1="41096" x2="15167" y2="56164"/>
                        <a14:foregroundMark x1="15167" y1="56164" x2="15000" y2="63836"/>
                        <a14:foregroundMark x1="15000" y1="63836" x2="14667" y2="64932"/>
                        <a14:foregroundMark x1="833" y1="45479" x2="3500" y2="89041"/>
                        <a14:foregroundMark x1="3500" y1="89041" x2="8000" y2="92329"/>
                        <a14:foregroundMark x1="8000" y1="92329" x2="14667" y2="90137"/>
                        <a14:foregroundMark x1="14667" y1="90137" x2="33833" y2="78356"/>
                        <a14:foregroundMark x1="33833" y1="78356" x2="35000" y2="78082"/>
                        <a14:foregroundMark x1="1333" y1="46301" x2="1500" y2="84932"/>
                        <a14:foregroundMark x1="1500" y1="84932" x2="3167" y2="92877"/>
                        <a14:foregroundMark x1="3167" y1="92877" x2="7333" y2="98630"/>
                        <a14:foregroundMark x1="7333" y1="98630" x2="18167" y2="98082"/>
                        <a14:foregroundMark x1="18167" y1="98082" x2="32333" y2="89315"/>
                        <a14:foregroundMark x1="32333" y1="89315" x2="37000" y2="89041"/>
                        <a14:foregroundMark x1="37000" y1="89041" x2="37333" y2="89041"/>
                        <a14:foregroundMark x1="833" y1="43562" x2="1000" y2="99178"/>
                        <a14:foregroundMark x1="51667" y1="91781" x2="46333" y2="89589"/>
                        <a14:foregroundMark x1="46333" y1="89589" x2="42333" y2="85479"/>
                        <a14:foregroundMark x1="42333" y1="85479" x2="46667" y2="83288"/>
                        <a14:foregroundMark x1="46667" y1="83288" x2="55500" y2="91507"/>
                        <a14:foregroundMark x1="55500" y1="91507" x2="44500" y2="99452"/>
                        <a14:foregroundMark x1="44500" y1="99452" x2="42167" y2="92329"/>
                        <a14:foregroundMark x1="42167" y1="92329" x2="44333" y2="88493"/>
                        <a14:foregroundMark x1="39500" y1="81644" x2="41000" y2="83288"/>
                        <a14:foregroundMark x1="56667" y1="90137" x2="56167" y2="95068"/>
                        <a14:foregroundMark x1="43000" y1="74795" x2="42500" y2="75068"/>
                        <a14:foregroundMark x1="19657" y1="66031" x2="19167" y2="65753"/>
                        <a14:foregroundMark x1="19904" y1="66171" x2="19669" y2="66038"/>
                        <a14:foregroundMark x1="24000" y1="68493" x2="22467" y2="67624"/>
                        <a14:foregroundMark x1="18803" y1="68235" x2="18000" y2="73699"/>
                        <a14:foregroundMark x1="19167" y1="65753" x2="19107" y2="66161"/>
                        <a14:foregroundMark x1="23322" y1="69833" x2="24544" y2="68945"/>
                        <a14:foregroundMark x1="20895" y1="71595" x2="21761" y2="70966"/>
                        <a14:foregroundMark x1="18000" y1="73699" x2="20628" y2="71789"/>
                        <a14:backgroundMark x1="24333" y1="30411" x2="19667" y2="43014"/>
                        <a14:backgroundMark x1="19667" y1="43014" x2="24667" y2="44110"/>
                        <a14:backgroundMark x1="24667" y1="44110" x2="28833" y2="43288"/>
                        <a14:backgroundMark x1="28833" y1="43288" x2="27000" y2="34521"/>
                        <a14:backgroundMark x1="27000" y1="34521" x2="24500" y2="30685"/>
                        <a14:backgroundMark x1="19000" y1="42466" x2="18667" y2="49863"/>
                        <a14:backgroundMark x1="18667" y1="49863" x2="20667" y2="56438"/>
                        <a14:backgroundMark x1="20667" y1="56438" x2="20667" y2="62382"/>
                        <a14:backgroundMark x1="24736" y1="64760" x2="26000" y2="61644"/>
                        <a14:backgroundMark x1="26000" y1="61644" x2="30667" y2="61918"/>
                        <a14:backgroundMark x1="30667" y1="61918" x2="35000" y2="64384"/>
                        <a14:backgroundMark x1="35000" y1="64384" x2="39667" y2="64384"/>
                        <a14:backgroundMark x1="39667" y1="64384" x2="43167" y2="57534"/>
                        <a14:backgroundMark x1="43167" y1="57534" x2="46333" y2="42192"/>
                        <a14:backgroundMark x1="46333" y1="42192" x2="43333" y2="36712"/>
                        <a14:backgroundMark x1="43333" y1="36712" x2="39000" y2="33151"/>
                        <a14:backgroundMark x1="39000" y1="33151" x2="32000" y2="20000"/>
                        <a14:backgroundMark x1="32000" y1="20000" x2="27667" y2="20000"/>
                        <a14:backgroundMark x1="27667" y1="20000" x2="24833" y2="35068"/>
                        <a14:backgroundMark x1="24833" y1="35068" x2="22167" y2="40822"/>
                        <a14:backgroundMark x1="22167" y1="40822" x2="19167" y2="42466"/>
                        <a14:backgroundMark x1="25167" y1="67123" x2="17667" y2="53699"/>
                        <a14:backgroundMark x1="17667" y1="53699" x2="17000" y2="51507"/>
                        <a14:backgroundMark x1="22167" y1="66849" x2="20167" y2="66849"/>
                        <a14:backgroundMark x1="19833" y1="66849" x2="19667" y2="66027"/>
                        <a14:backgroundMark x1="19333" y1="66849" x2="18167" y2="66301"/>
                        <a14:backgroundMark x1="19167" y1="66301" x2="18667" y2="66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958"/>
          <a:stretch/>
        </p:blipFill>
        <p:spPr bwMode="auto">
          <a:xfrm>
            <a:off x="1" y="1254098"/>
            <a:ext cx="5531004" cy="560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20F52B48-DC36-4A96-94A5-98BAD357EBFB}"/>
              </a:ext>
            </a:extLst>
          </p:cNvPr>
          <p:cNvGrpSpPr/>
          <p:nvPr/>
        </p:nvGrpSpPr>
        <p:grpSpPr>
          <a:xfrm>
            <a:off x="6096000" y="1821000"/>
            <a:ext cx="4915798" cy="4802823"/>
            <a:chOff x="674914" y="903514"/>
            <a:chExt cx="2362200" cy="231251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D8DBC3D-131F-4CFF-8F36-E0F866575847}"/>
                </a:ext>
              </a:extLst>
            </p:cNvPr>
            <p:cNvSpPr/>
            <p:nvPr/>
          </p:nvSpPr>
          <p:spPr>
            <a:xfrm>
              <a:off x="674914" y="903514"/>
              <a:ext cx="2362200" cy="2312510"/>
            </a:xfrm>
            <a:prstGeom prst="ellipse">
              <a:avLst/>
            </a:prstGeom>
            <a:solidFill>
              <a:srgbClr val="1F497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óc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tỉnh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táo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đằng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kia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chẳng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…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cối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xay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…”</a:t>
              </a:r>
            </a:p>
          </p:txBody>
        </p:sp>
        <p:sp>
          <p:nvSpPr>
            <p:cNvPr id="62" name="Google Shape;1700;p60">
              <a:extLst>
                <a:ext uri="{FF2B5EF4-FFF2-40B4-BE49-F238E27FC236}">
                  <a16:creationId xmlns:a16="http://schemas.microsoft.com/office/drawing/2014/main" id="{22AB71A2-FE3A-4282-A5E1-1B0FE0AF4715}"/>
                </a:ext>
              </a:extLst>
            </p:cNvPr>
            <p:cNvSpPr/>
            <p:nvPr/>
          </p:nvSpPr>
          <p:spPr>
            <a:xfrm>
              <a:off x="798132" y="1016000"/>
              <a:ext cx="2144640" cy="2111680"/>
            </a:xfrm>
            <a:prstGeom prst="ellipse">
              <a:avLst/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463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0CE9BC-F6E9-4A0C-A8FA-AC56BA793F49}"/>
              </a:ext>
            </a:extLst>
          </p:cNvPr>
          <p:cNvSpPr/>
          <p:nvPr/>
        </p:nvSpPr>
        <p:spPr>
          <a:xfrm>
            <a:off x="0" y="-6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B3C2F314-5CF3-40B9-9789-6CC22A87D542}"/>
              </a:ext>
            </a:extLst>
          </p:cNvPr>
          <p:cNvGrpSpPr/>
          <p:nvPr/>
        </p:nvGrpSpPr>
        <p:grpSpPr>
          <a:xfrm rot="16200000">
            <a:off x="6063593" y="-3333022"/>
            <a:ext cx="904996" cy="8801911"/>
            <a:chOff x="7667756" y="2033798"/>
            <a:chExt cx="3048167" cy="2626693"/>
          </a:xfrm>
        </p:grpSpPr>
        <p:sp>
          <p:nvSpPr>
            <p:cNvPr id="6" name="TextBox 30">
              <a:extLst>
                <a:ext uri="{FF2B5EF4-FFF2-40B4-BE49-F238E27FC236}">
                  <a16:creationId xmlns:a16="http://schemas.microsoft.com/office/drawing/2014/main" id="{F365EB1A-3B74-4CFA-A42E-ED9A8EAB0D60}"/>
                </a:ext>
              </a:extLst>
            </p:cNvPr>
            <p:cNvSpPr txBox="1"/>
            <p:nvPr/>
          </p:nvSpPr>
          <p:spPr>
            <a:xfrm>
              <a:off x="7667756" y="2065952"/>
              <a:ext cx="2695262" cy="2557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Hành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động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trong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cuộc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giao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tranh</a:t>
              </a:r>
              <a:endParaRPr lang="en-US" sz="40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EB4F6BD4-1C39-4D6C-BE72-892EDA6B1A90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57" name="Rounded Rectangle 12">
            <a:extLst>
              <a:ext uri="{FF2B5EF4-FFF2-40B4-BE49-F238E27FC236}">
                <a16:creationId xmlns:a16="http://schemas.microsoft.com/office/drawing/2014/main" id="{5F76657B-6AEC-4219-A048-ACCAF7254143}"/>
              </a:ext>
            </a:extLst>
          </p:cNvPr>
          <p:cNvSpPr/>
          <p:nvPr/>
        </p:nvSpPr>
        <p:spPr>
          <a:xfrm>
            <a:off x="891599" y="2285900"/>
            <a:ext cx="4419603" cy="2146204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Rounded Rectangle 7">
            <a:extLst>
              <a:ext uri="{FF2B5EF4-FFF2-40B4-BE49-F238E27FC236}">
                <a16:creationId xmlns:a16="http://schemas.microsoft.com/office/drawing/2014/main" id="{574FA876-1C07-4F51-94CA-65677E9E5F7D}"/>
              </a:ext>
            </a:extLst>
          </p:cNvPr>
          <p:cNvSpPr/>
          <p:nvPr/>
        </p:nvSpPr>
        <p:spPr>
          <a:xfrm>
            <a:off x="1042488" y="2465479"/>
            <a:ext cx="4131560" cy="1838887"/>
          </a:xfrm>
          <a:prstGeom prst="roundRect">
            <a:avLst>
              <a:gd name="adj" fmla="val 7739"/>
            </a:avLst>
          </a:prstGeom>
          <a:solidFill>
            <a:srgbClr val="FEF4EC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TextBox 18">
            <a:extLst>
              <a:ext uri="{FF2B5EF4-FFF2-40B4-BE49-F238E27FC236}">
                <a16:creationId xmlns:a16="http://schemas.microsoft.com/office/drawing/2014/main" id="{3220DE40-5A21-4EFE-B36D-CC9C20FE85D4}"/>
              </a:ext>
            </a:extLst>
          </p:cNvPr>
          <p:cNvSpPr txBox="1"/>
          <p:nvPr/>
        </p:nvSpPr>
        <p:spPr>
          <a:xfrm>
            <a:off x="1062996" y="2818211"/>
            <a:ext cx="40621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18">
            <a:extLst>
              <a:ext uri="{FF2B5EF4-FFF2-40B4-BE49-F238E27FC236}">
                <a16:creationId xmlns:a16="http://schemas.microsoft.com/office/drawing/2014/main" id="{37DA24C9-246A-48F7-9653-CA0E84670FCB}"/>
              </a:ext>
            </a:extLst>
          </p:cNvPr>
          <p:cNvSpPr txBox="1"/>
          <p:nvPr/>
        </p:nvSpPr>
        <p:spPr>
          <a:xfrm>
            <a:off x="4884235" y="6223067"/>
            <a:ext cx="44166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18">
            <a:extLst>
              <a:ext uri="{FF2B5EF4-FFF2-40B4-BE49-F238E27FC236}">
                <a16:creationId xmlns:a16="http://schemas.microsoft.com/office/drawing/2014/main" id="{D0D2D4FF-8923-4893-BF20-BF3906923DB7}"/>
              </a:ext>
            </a:extLst>
          </p:cNvPr>
          <p:cNvSpPr txBox="1"/>
          <p:nvPr/>
        </p:nvSpPr>
        <p:spPr>
          <a:xfrm>
            <a:off x="1499335" y="4929798"/>
            <a:ext cx="94177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Tỉnh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táo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tế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Cho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rằng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đầu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óc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Đôn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Ki-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tê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cũng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quay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cuồng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chiếc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cối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xay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gió</a:t>
            </a:r>
            <a:endParaRPr lang="en-US" sz="36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ounded Rectangle 12">
            <a:extLst>
              <a:ext uri="{FF2B5EF4-FFF2-40B4-BE49-F238E27FC236}">
                <a16:creationId xmlns:a16="http://schemas.microsoft.com/office/drawing/2014/main" id="{D191568E-A1E0-4F40-BB7E-872A3D1A8561}"/>
              </a:ext>
            </a:extLst>
          </p:cNvPr>
          <p:cNvSpPr/>
          <p:nvPr/>
        </p:nvSpPr>
        <p:spPr>
          <a:xfrm>
            <a:off x="6943489" y="2213921"/>
            <a:ext cx="4419603" cy="2146204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E92D010C-34F7-4CA3-B5F5-AF9061E55433}"/>
              </a:ext>
            </a:extLst>
          </p:cNvPr>
          <p:cNvSpPr/>
          <p:nvPr/>
        </p:nvSpPr>
        <p:spPr>
          <a:xfrm>
            <a:off x="7094378" y="2382351"/>
            <a:ext cx="4131560" cy="1838887"/>
          </a:xfrm>
          <a:prstGeom prst="roundRect">
            <a:avLst>
              <a:gd name="adj" fmla="val 7739"/>
            </a:avLst>
          </a:prstGeom>
          <a:solidFill>
            <a:srgbClr val="FEF4EC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TextBox 18">
            <a:extLst>
              <a:ext uri="{FF2B5EF4-FFF2-40B4-BE49-F238E27FC236}">
                <a16:creationId xmlns:a16="http://schemas.microsoft.com/office/drawing/2014/main" id="{9B4D3F36-3C70-4EFB-A95B-E3E1D3427599}"/>
              </a:ext>
            </a:extLst>
          </p:cNvPr>
          <p:cNvSpPr txBox="1"/>
          <p:nvPr/>
        </p:nvSpPr>
        <p:spPr>
          <a:xfrm>
            <a:off x="7092584" y="2701629"/>
            <a:ext cx="40621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24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  <p:bldP spid="61" grpId="0"/>
      <p:bldP spid="66" grpId="0"/>
      <p:bldP spid="67" grpId="0" animBg="1"/>
      <p:bldP spid="68" grpId="0" animBg="1"/>
      <p:bldP spid="6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24D75D48-F1CC-441C-9E51-57C923D7C016}"/>
              </a:ext>
            </a:extLst>
          </p:cNvPr>
          <p:cNvGrpSpPr/>
          <p:nvPr/>
        </p:nvGrpSpPr>
        <p:grpSpPr>
          <a:xfrm rot="16200000">
            <a:off x="5959720" y="-4225965"/>
            <a:ext cx="901659" cy="10244555"/>
            <a:chOff x="7678999" y="2033798"/>
            <a:chExt cx="3036929" cy="4821329"/>
          </a:xfrm>
        </p:grpSpPr>
        <p:sp>
          <p:nvSpPr>
            <p:cNvPr id="8" name="TextBox 30">
              <a:extLst>
                <a:ext uri="{FF2B5EF4-FFF2-40B4-BE49-F238E27FC236}">
                  <a16:creationId xmlns:a16="http://schemas.microsoft.com/office/drawing/2014/main" id="{84F417EB-20AD-415D-BD2D-153F45728CA0}"/>
                </a:ext>
              </a:extLst>
            </p:cNvPr>
            <p:cNvSpPr txBox="1"/>
            <p:nvPr/>
          </p:nvSpPr>
          <p:spPr>
            <a:xfrm>
              <a:off x="7855090" y="2033798"/>
              <a:ext cx="2695263" cy="48213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Quan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niệm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và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cách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xử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sự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sau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cuộc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chiến</a:t>
              </a:r>
              <a:endParaRPr lang="en-US" sz="40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B0E36F22-F815-4EED-845F-FAA035193045}"/>
                </a:ext>
              </a:extLst>
            </p:cNvPr>
            <p:cNvSpPr/>
            <p:nvPr/>
          </p:nvSpPr>
          <p:spPr>
            <a:xfrm>
              <a:off x="7678999" y="2033798"/>
              <a:ext cx="3036929" cy="4799314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9" name="AutoShape 6" descr="Káº¿t quáº£ hÃ¬nh áº£nh cho buá»i thiá»n nguyá»n giÃºp cÃ¡c hoÃ n cáº£nh khÃ³ khÄn">
            <a:extLst>
              <a:ext uri="{FF2B5EF4-FFF2-40B4-BE49-F238E27FC236}">
                <a16:creationId xmlns:a16="http://schemas.microsoft.com/office/drawing/2014/main" id="{87F98D36-3A39-40E4-838C-2A059CB87E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8">
            <a:extLst>
              <a:ext uri="{FF2B5EF4-FFF2-40B4-BE49-F238E27FC236}">
                <a16:creationId xmlns:a16="http://schemas.microsoft.com/office/drawing/2014/main" id="{1DC613EE-0DC6-4E80-B4B4-9B4EB6EE7041}"/>
              </a:ext>
            </a:extLst>
          </p:cNvPr>
          <p:cNvSpPr>
            <a:spLocks noChangeAspect="1" noChangeArrowheads="1" noTextEdit="1"/>
          </p:cNvSpPr>
          <p:nvPr/>
        </p:nvSpPr>
        <p:spPr bwMode="gray">
          <a:xfrm flipH="1">
            <a:off x="6265553" y="3461596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SG"/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3441354B-50CD-4448-A386-C87D3CA08A58}"/>
              </a:ext>
            </a:extLst>
          </p:cNvPr>
          <p:cNvGrpSpPr>
            <a:grpSpLocks/>
          </p:cNvGrpSpPr>
          <p:nvPr/>
        </p:nvGrpSpPr>
        <p:grpSpPr bwMode="auto">
          <a:xfrm>
            <a:off x="778602" y="2126086"/>
            <a:ext cx="3164748" cy="4129314"/>
            <a:chOff x="720" y="1296"/>
            <a:chExt cx="1363" cy="1994"/>
          </a:xfrm>
        </p:grpSpPr>
        <p:sp>
          <p:nvSpPr>
            <p:cNvPr id="26" name="AutoShape 4">
              <a:extLst>
                <a:ext uri="{FF2B5EF4-FFF2-40B4-BE49-F238E27FC236}">
                  <a16:creationId xmlns:a16="http://schemas.microsoft.com/office/drawing/2014/main" id="{685DDF7B-7F75-44D4-953D-184D723496D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7" name="AutoShape 5">
              <a:extLst>
                <a:ext uri="{FF2B5EF4-FFF2-40B4-BE49-F238E27FC236}">
                  <a16:creationId xmlns:a16="http://schemas.microsoft.com/office/drawing/2014/main" id="{7E6E4896-B3E3-48D3-8B10-DA97E364A9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8" name="AutoShape 6">
              <a:extLst>
                <a:ext uri="{FF2B5EF4-FFF2-40B4-BE49-F238E27FC236}">
                  <a16:creationId xmlns:a16="http://schemas.microsoft.com/office/drawing/2014/main" id="{58A9A86C-AC07-4CE2-B119-65C9C39DCCA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9" name="AutoShape 7">
              <a:extLst>
                <a:ext uri="{FF2B5EF4-FFF2-40B4-BE49-F238E27FC236}">
                  <a16:creationId xmlns:a16="http://schemas.microsoft.com/office/drawing/2014/main" id="{C165E8B2-2446-42CE-BC9D-05B8745B4B8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grpSp>
          <p:nvGrpSpPr>
            <p:cNvPr id="32" name="Group 10">
              <a:extLst>
                <a:ext uri="{FF2B5EF4-FFF2-40B4-BE49-F238E27FC236}">
                  <a16:creationId xmlns:a16="http://schemas.microsoft.com/office/drawing/2014/main" id="{0EC21CDF-7BA6-42CD-B9EB-3A7257F2BF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39" name="Oval 11">
                <a:extLst>
                  <a:ext uri="{FF2B5EF4-FFF2-40B4-BE49-F238E27FC236}">
                    <a16:creationId xmlns:a16="http://schemas.microsoft.com/office/drawing/2014/main" id="{BDBD5AFD-EA6C-475E-AF17-9C81AFCFEDA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0" name="Oval 12">
                <a:extLst>
                  <a:ext uri="{FF2B5EF4-FFF2-40B4-BE49-F238E27FC236}">
                    <a16:creationId xmlns:a16="http://schemas.microsoft.com/office/drawing/2014/main" id="{07CAEBCD-6CB1-45D9-A438-720CF54EB0C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" name="Oval 13">
                <a:extLst>
                  <a:ext uri="{FF2B5EF4-FFF2-40B4-BE49-F238E27FC236}">
                    <a16:creationId xmlns:a16="http://schemas.microsoft.com/office/drawing/2014/main" id="{529E6D90-F11A-409E-8185-613351E0A36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2" name="Oval 14">
                <a:extLst>
                  <a:ext uri="{FF2B5EF4-FFF2-40B4-BE49-F238E27FC236}">
                    <a16:creationId xmlns:a16="http://schemas.microsoft.com/office/drawing/2014/main" id="{4B06220C-45C3-4E61-8706-6B3AE1AE79A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3" name="Oval 15">
                <a:extLst>
                  <a:ext uri="{FF2B5EF4-FFF2-40B4-BE49-F238E27FC236}">
                    <a16:creationId xmlns:a16="http://schemas.microsoft.com/office/drawing/2014/main" id="{51ED45A1-0729-445B-B116-57C5BD327BC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35" name="Text Box 16">
              <a:extLst>
                <a:ext uri="{FF2B5EF4-FFF2-40B4-BE49-F238E27FC236}">
                  <a16:creationId xmlns:a16="http://schemas.microsoft.com/office/drawing/2014/main" id="{3CC0261A-B320-41C7-87A8-C084EB801BC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</a:t>
              </a:r>
              <a:endParaRPr lang="en-US" altLang="en-US" sz="1800"/>
            </a:p>
          </p:txBody>
        </p:sp>
        <p:sp>
          <p:nvSpPr>
            <p:cNvPr id="38" name="Text Box 17">
              <a:extLst>
                <a:ext uri="{FF2B5EF4-FFF2-40B4-BE49-F238E27FC236}">
                  <a16:creationId xmlns:a16="http://schemas.microsoft.com/office/drawing/2014/main" id="{9DE7043D-6FB4-4432-B1ED-05AD17A632C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88" y="1858"/>
              <a:ext cx="1227" cy="1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</a:t>
              </a:r>
              <a:r>
                <a:rPr lang="vi-VN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đau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chút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run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rẩy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ngay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phi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giám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mã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…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cấm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ợc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rên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rỉ</a:t>
              </a:r>
              <a:endPara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oup 18">
            <a:extLst>
              <a:ext uri="{FF2B5EF4-FFF2-40B4-BE49-F238E27FC236}">
                <a16:creationId xmlns:a16="http://schemas.microsoft.com/office/drawing/2014/main" id="{7C3D05C8-1B64-47B2-993F-7A6ACA9182BE}"/>
              </a:ext>
            </a:extLst>
          </p:cNvPr>
          <p:cNvGrpSpPr>
            <a:grpSpLocks/>
          </p:cNvGrpSpPr>
          <p:nvPr/>
        </p:nvGrpSpPr>
        <p:grpSpPr bwMode="auto">
          <a:xfrm>
            <a:off x="4553463" y="2120601"/>
            <a:ext cx="3164748" cy="4129314"/>
            <a:chOff x="2208" y="1296"/>
            <a:chExt cx="1363" cy="1994"/>
          </a:xfrm>
        </p:grpSpPr>
        <p:sp>
          <p:nvSpPr>
            <p:cNvPr id="49" name="AutoShape 19">
              <a:extLst>
                <a:ext uri="{FF2B5EF4-FFF2-40B4-BE49-F238E27FC236}">
                  <a16:creationId xmlns:a16="http://schemas.microsoft.com/office/drawing/2014/main" id="{C760BFF8-3B83-4392-938B-CA9154F4E30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0" name="AutoShape 20">
              <a:extLst>
                <a:ext uri="{FF2B5EF4-FFF2-40B4-BE49-F238E27FC236}">
                  <a16:creationId xmlns:a16="http://schemas.microsoft.com/office/drawing/2014/main" id="{457A6307-4534-4A9E-9782-A6C94DFB60F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1" name="AutoShape 21">
              <a:extLst>
                <a:ext uri="{FF2B5EF4-FFF2-40B4-BE49-F238E27FC236}">
                  <a16:creationId xmlns:a16="http://schemas.microsoft.com/office/drawing/2014/main" id="{77EF327C-F826-40D0-A110-766A57E3C1E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2" name="AutoShape 22">
              <a:extLst>
                <a:ext uri="{FF2B5EF4-FFF2-40B4-BE49-F238E27FC236}">
                  <a16:creationId xmlns:a16="http://schemas.microsoft.com/office/drawing/2014/main" id="{BE1CCF15-B526-454E-87D8-C85DC58A46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53" name="Oval 23">
              <a:extLst>
                <a:ext uri="{FF2B5EF4-FFF2-40B4-BE49-F238E27FC236}">
                  <a16:creationId xmlns:a16="http://schemas.microsoft.com/office/drawing/2014/main" id="{13868B5A-4AA5-47DA-907D-7388C9BB68D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4" name="Oval 24">
              <a:extLst>
                <a:ext uri="{FF2B5EF4-FFF2-40B4-BE49-F238E27FC236}">
                  <a16:creationId xmlns:a16="http://schemas.microsoft.com/office/drawing/2014/main" id="{BD9AA6E4-BDC4-4475-BD8C-4A71135FE3E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5" name="Oval 25">
              <a:extLst>
                <a:ext uri="{FF2B5EF4-FFF2-40B4-BE49-F238E27FC236}">
                  <a16:creationId xmlns:a16="http://schemas.microsoft.com/office/drawing/2014/main" id="{830B0654-C245-4B98-832D-8D8174848D8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6" name="Oval 26">
              <a:extLst>
                <a:ext uri="{FF2B5EF4-FFF2-40B4-BE49-F238E27FC236}">
                  <a16:creationId xmlns:a16="http://schemas.microsoft.com/office/drawing/2014/main" id="{3CC4912E-F16E-46E9-8D06-F5B9D6F9D13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7" name="Oval 27">
              <a:extLst>
                <a:ext uri="{FF2B5EF4-FFF2-40B4-BE49-F238E27FC236}">
                  <a16:creationId xmlns:a16="http://schemas.microsoft.com/office/drawing/2014/main" id="{8ACC26C2-D29A-42C8-A681-5DC83C49EB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8" name="Text Box 28">
              <a:extLst>
                <a:ext uri="{FF2B5EF4-FFF2-40B4-BE49-F238E27FC236}">
                  <a16:creationId xmlns:a16="http://schemas.microsoft.com/office/drawing/2014/main" id="{471304E6-24CC-46E3-9A66-04229369BAE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2</a:t>
              </a:r>
              <a:endParaRPr lang="en-US" altLang="en-US" sz="1800"/>
            </a:p>
          </p:txBody>
        </p:sp>
        <p:sp>
          <p:nvSpPr>
            <p:cNvPr id="59" name="Text Box 29">
              <a:extLst>
                <a:ext uri="{FF2B5EF4-FFF2-40B4-BE49-F238E27FC236}">
                  <a16:creationId xmlns:a16="http://schemas.microsoft.com/office/drawing/2014/main" id="{6DA29EEA-3BB1-427D-B93C-A594091E608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308" y="2129"/>
              <a:ext cx="1213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bữa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uống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no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</a:t>
              </a:r>
              <a:endPara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Group 32">
            <a:extLst>
              <a:ext uri="{FF2B5EF4-FFF2-40B4-BE49-F238E27FC236}">
                <a16:creationId xmlns:a16="http://schemas.microsoft.com/office/drawing/2014/main" id="{FDA7AD53-7A66-47A3-ADAD-D58D3D33D723}"/>
              </a:ext>
            </a:extLst>
          </p:cNvPr>
          <p:cNvGrpSpPr>
            <a:grpSpLocks/>
          </p:cNvGrpSpPr>
          <p:nvPr/>
        </p:nvGrpSpPr>
        <p:grpSpPr bwMode="auto">
          <a:xfrm>
            <a:off x="8321301" y="2130955"/>
            <a:ext cx="3164748" cy="4294984"/>
            <a:chOff x="3696" y="1296"/>
            <a:chExt cx="1363" cy="2074"/>
          </a:xfrm>
        </p:grpSpPr>
        <p:sp>
          <p:nvSpPr>
            <p:cNvPr id="63" name="AutoShape 33">
              <a:extLst>
                <a:ext uri="{FF2B5EF4-FFF2-40B4-BE49-F238E27FC236}">
                  <a16:creationId xmlns:a16="http://schemas.microsoft.com/office/drawing/2014/main" id="{2211AF08-FCAC-44B7-8982-63CF622F425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4" name="AutoShape 34">
              <a:extLst>
                <a:ext uri="{FF2B5EF4-FFF2-40B4-BE49-F238E27FC236}">
                  <a16:creationId xmlns:a16="http://schemas.microsoft.com/office/drawing/2014/main" id="{BA120202-E94B-4B01-9125-5FF538D576D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5" name="AutoShape 35">
              <a:extLst>
                <a:ext uri="{FF2B5EF4-FFF2-40B4-BE49-F238E27FC236}">
                  <a16:creationId xmlns:a16="http://schemas.microsoft.com/office/drawing/2014/main" id="{ADAF48F0-BB98-4D5E-932B-ECB51411C83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6" name="AutoShape 36">
              <a:extLst>
                <a:ext uri="{FF2B5EF4-FFF2-40B4-BE49-F238E27FC236}">
                  <a16:creationId xmlns:a16="http://schemas.microsoft.com/office/drawing/2014/main" id="{537A6204-B830-4139-A342-399259010B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dirty="0"/>
            </a:p>
          </p:txBody>
        </p:sp>
        <p:grpSp>
          <p:nvGrpSpPr>
            <p:cNvPr id="67" name="Group 37">
              <a:extLst>
                <a:ext uri="{FF2B5EF4-FFF2-40B4-BE49-F238E27FC236}">
                  <a16:creationId xmlns:a16="http://schemas.microsoft.com/office/drawing/2014/main" id="{4DC9ABDD-3F36-4534-9AFD-11E292372B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72" name="Oval 38">
                <a:extLst>
                  <a:ext uri="{FF2B5EF4-FFF2-40B4-BE49-F238E27FC236}">
                    <a16:creationId xmlns:a16="http://schemas.microsoft.com/office/drawing/2014/main" id="{63D0307A-3191-497B-854D-2DF49C99DCA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3" name="Oval 39">
                <a:extLst>
                  <a:ext uri="{FF2B5EF4-FFF2-40B4-BE49-F238E27FC236}">
                    <a16:creationId xmlns:a16="http://schemas.microsoft.com/office/drawing/2014/main" id="{AA017E9F-09CC-45D7-8BDA-E3C89376DF0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4" name="Oval 40">
                <a:extLst>
                  <a:ext uri="{FF2B5EF4-FFF2-40B4-BE49-F238E27FC236}">
                    <a16:creationId xmlns:a16="http://schemas.microsoft.com/office/drawing/2014/main" id="{A61A0E14-FA11-484F-9634-63E7F8D664A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5" name="Oval 41">
                <a:extLst>
                  <a:ext uri="{FF2B5EF4-FFF2-40B4-BE49-F238E27FC236}">
                    <a16:creationId xmlns:a16="http://schemas.microsoft.com/office/drawing/2014/main" id="{2490449B-F7D4-438F-8267-FFD8BC81E7A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6" name="Oval 42">
                <a:extLst>
                  <a:ext uri="{FF2B5EF4-FFF2-40B4-BE49-F238E27FC236}">
                    <a16:creationId xmlns:a16="http://schemas.microsoft.com/office/drawing/2014/main" id="{5D97348C-523A-4C9F-A4D3-7D6D6EBF148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68" name="Text Box 43">
              <a:extLst>
                <a:ext uri="{FF2B5EF4-FFF2-40B4-BE49-F238E27FC236}">
                  <a16:creationId xmlns:a16="http://schemas.microsoft.com/office/drawing/2014/main" id="{03CF1673-EC9B-4045-86C9-62C9861474C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3</a:t>
              </a:r>
              <a:endParaRPr lang="en-US" altLang="en-US" sz="1800"/>
            </a:p>
          </p:txBody>
        </p:sp>
        <p:sp>
          <p:nvSpPr>
            <p:cNvPr id="69" name="Text Box 44">
              <a:extLst>
                <a:ext uri="{FF2B5EF4-FFF2-40B4-BE49-F238E27FC236}">
                  <a16:creationId xmlns:a16="http://schemas.microsoft.com/office/drawing/2014/main" id="{4827C8C1-C086-4898-A7BA-6ABD4DCA2D3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743" y="1869"/>
              <a:ext cx="1296" cy="1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mạch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nắng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chim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…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dậy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…</a:t>
              </a:r>
              <a:endPara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440873" y="6260270"/>
            <a:ext cx="10045176" cy="500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DỤNG, TẦM THƯỜNG, THÍCH HƯỞNG THỤ</a:t>
            </a:r>
          </a:p>
        </p:txBody>
      </p:sp>
    </p:spTree>
    <p:extLst>
      <p:ext uri="{BB962C8B-B14F-4D97-AF65-F5344CB8AC3E}">
        <p14:creationId xmlns:p14="http://schemas.microsoft.com/office/powerpoint/2010/main" val="301074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hÃ¢n tÃ­ch Äoáº¡n trÃ­ch ÄÃ¡nh nhau vá»i cá»i xay giÃ³ cá»§a Xec-van-tex ...">
            <a:extLst>
              <a:ext uri="{FF2B5EF4-FFF2-40B4-BE49-F238E27FC236}">
                <a16:creationId xmlns:a16="http://schemas.microsoft.com/office/drawing/2014/main" id="{580BAB6C-6390-4566-91A0-188738223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oogle Shape;461;p41">
            <a:extLst>
              <a:ext uri="{FF2B5EF4-FFF2-40B4-BE49-F238E27FC236}">
                <a16:creationId xmlns:a16="http://schemas.microsoft.com/office/drawing/2014/main" id="{613D9F9D-0B44-496A-B7D7-AAA001B682C4}"/>
              </a:ext>
            </a:extLst>
          </p:cNvPr>
          <p:cNvGrpSpPr/>
          <p:nvPr/>
        </p:nvGrpSpPr>
        <p:grpSpPr>
          <a:xfrm>
            <a:off x="2799857" y="580896"/>
            <a:ext cx="7854287" cy="1247903"/>
            <a:chOff x="2891850" y="702066"/>
            <a:chExt cx="3360312" cy="1123908"/>
          </a:xfrm>
        </p:grpSpPr>
        <p:sp>
          <p:nvSpPr>
            <p:cNvPr id="5" name="Google Shape;463;p41">
              <a:extLst>
                <a:ext uri="{FF2B5EF4-FFF2-40B4-BE49-F238E27FC236}">
                  <a16:creationId xmlns:a16="http://schemas.microsoft.com/office/drawing/2014/main" id="{E7299112-0FBB-423B-A47A-EB4D2EFC5148}"/>
                </a:ext>
              </a:extLst>
            </p:cNvPr>
            <p:cNvSpPr/>
            <p:nvPr/>
          </p:nvSpPr>
          <p:spPr>
            <a:xfrm>
              <a:off x="2891850" y="702066"/>
              <a:ext cx="3360312" cy="1123908"/>
            </a:xfrm>
            <a:custGeom>
              <a:avLst/>
              <a:gdLst/>
              <a:ahLst/>
              <a:cxnLst/>
              <a:rect l="l" t="t" r="r" b="b"/>
              <a:pathLst>
                <a:path w="86278" h="28857" extrusionOk="0">
                  <a:moveTo>
                    <a:pt x="4658" y="1"/>
                  </a:moveTo>
                  <a:cubicBezTo>
                    <a:pt x="2077" y="1"/>
                    <a:pt x="1" y="2078"/>
                    <a:pt x="1" y="4659"/>
                  </a:cubicBezTo>
                  <a:lnTo>
                    <a:pt x="1" y="24199"/>
                  </a:lnTo>
                  <a:cubicBezTo>
                    <a:pt x="1" y="26779"/>
                    <a:pt x="2077" y="28856"/>
                    <a:pt x="4658" y="28856"/>
                  </a:cubicBezTo>
                  <a:lnTo>
                    <a:pt x="81620" y="28856"/>
                  </a:lnTo>
                  <a:cubicBezTo>
                    <a:pt x="84201" y="28856"/>
                    <a:pt x="86277" y="26779"/>
                    <a:pt x="86277" y="24199"/>
                  </a:cubicBezTo>
                  <a:lnTo>
                    <a:pt x="86277" y="4659"/>
                  </a:lnTo>
                  <a:cubicBezTo>
                    <a:pt x="86277" y="2078"/>
                    <a:pt x="84201" y="1"/>
                    <a:pt x="81620" y="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/>
            </a:p>
          </p:txBody>
        </p:sp>
        <p:sp>
          <p:nvSpPr>
            <p:cNvPr id="6" name="Google Shape;464;p41">
              <a:extLst>
                <a:ext uri="{FF2B5EF4-FFF2-40B4-BE49-F238E27FC236}">
                  <a16:creationId xmlns:a16="http://schemas.microsoft.com/office/drawing/2014/main" id="{3FEAE675-7C48-4A3D-B1C2-9A51CBD5A3B4}"/>
                </a:ext>
              </a:extLst>
            </p:cNvPr>
            <p:cNvSpPr/>
            <p:nvPr/>
          </p:nvSpPr>
          <p:spPr>
            <a:xfrm>
              <a:off x="3033897" y="844152"/>
              <a:ext cx="3076229" cy="839825"/>
            </a:xfrm>
            <a:custGeom>
              <a:avLst/>
              <a:gdLst/>
              <a:ahLst/>
              <a:cxnLst/>
              <a:rect l="l" t="t" r="r" b="b"/>
              <a:pathLst>
                <a:path w="78984" h="21563" extrusionOk="0">
                  <a:moveTo>
                    <a:pt x="76724" y="1363"/>
                  </a:moveTo>
                  <a:cubicBezTo>
                    <a:pt x="77218" y="1363"/>
                    <a:pt x="77621" y="1766"/>
                    <a:pt x="77621" y="2260"/>
                  </a:cubicBezTo>
                  <a:lnTo>
                    <a:pt x="77621" y="19301"/>
                  </a:lnTo>
                  <a:cubicBezTo>
                    <a:pt x="77621" y="19797"/>
                    <a:pt x="77218" y="20199"/>
                    <a:pt x="76724" y="20199"/>
                  </a:cubicBezTo>
                  <a:lnTo>
                    <a:pt x="2260" y="20199"/>
                  </a:lnTo>
                  <a:cubicBezTo>
                    <a:pt x="1764" y="20199"/>
                    <a:pt x="1363" y="19797"/>
                    <a:pt x="1363" y="19301"/>
                  </a:cubicBezTo>
                  <a:lnTo>
                    <a:pt x="1363" y="2260"/>
                  </a:lnTo>
                  <a:cubicBezTo>
                    <a:pt x="1363" y="1764"/>
                    <a:pt x="1764" y="1363"/>
                    <a:pt x="2260" y="1363"/>
                  </a:cubicBezTo>
                  <a:close/>
                  <a:moveTo>
                    <a:pt x="2260" y="0"/>
                  </a:moveTo>
                  <a:cubicBezTo>
                    <a:pt x="1012" y="2"/>
                    <a:pt x="2" y="1013"/>
                    <a:pt x="0" y="2260"/>
                  </a:cubicBezTo>
                  <a:lnTo>
                    <a:pt x="0" y="19301"/>
                  </a:lnTo>
                  <a:cubicBezTo>
                    <a:pt x="2" y="20550"/>
                    <a:pt x="1012" y="21561"/>
                    <a:pt x="2260" y="21562"/>
                  </a:cubicBezTo>
                  <a:lnTo>
                    <a:pt x="76724" y="21562"/>
                  </a:lnTo>
                  <a:cubicBezTo>
                    <a:pt x="77972" y="21561"/>
                    <a:pt x="78982" y="20550"/>
                    <a:pt x="78984" y="19301"/>
                  </a:cubicBezTo>
                  <a:lnTo>
                    <a:pt x="78984" y="2260"/>
                  </a:lnTo>
                  <a:cubicBezTo>
                    <a:pt x="78982" y="1013"/>
                    <a:pt x="77972" y="2"/>
                    <a:pt x="76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sp>
        <p:nvSpPr>
          <p:cNvPr id="7" name="Google Shape;467;p41">
            <a:extLst>
              <a:ext uri="{FF2B5EF4-FFF2-40B4-BE49-F238E27FC236}">
                <a16:creationId xmlns:a16="http://schemas.microsoft.com/office/drawing/2014/main" id="{9BB3D688-4DBC-4970-A456-290C1FF2E921}"/>
              </a:ext>
            </a:extLst>
          </p:cNvPr>
          <p:cNvSpPr txBox="1">
            <a:spLocks noGrp="1"/>
          </p:cNvSpPr>
          <p:nvPr/>
        </p:nvSpPr>
        <p:spPr>
          <a:xfrm>
            <a:off x="3087897" y="955488"/>
            <a:ext cx="6928939" cy="725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HÌNH TƯỢNG XAN-CHÔ PAN-XA</a:t>
            </a:r>
            <a:endParaRPr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Google Shape;1523;p56">
            <a:extLst>
              <a:ext uri="{FF2B5EF4-FFF2-40B4-BE49-F238E27FC236}">
                <a16:creationId xmlns:a16="http://schemas.microsoft.com/office/drawing/2014/main" id="{2A2006DC-2976-4904-BA21-7768D370F67E}"/>
              </a:ext>
            </a:extLst>
          </p:cNvPr>
          <p:cNvSpPr/>
          <p:nvPr/>
        </p:nvSpPr>
        <p:spPr>
          <a:xfrm>
            <a:off x="978252" y="2868892"/>
            <a:ext cx="4467850" cy="3409241"/>
          </a:xfrm>
          <a:custGeom>
            <a:avLst/>
            <a:gdLst/>
            <a:ahLst/>
            <a:cxnLst/>
            <a:rect l="l" t="t" r="r" b="b"/>
            <a:pathLst>
              <a:path w="73944" h="90328" extrusionOk="0">
                <a:moveTo>
                  <a:pt x="8031" y="1"/>
                </a:moveTo>
                <a:cubicBezTo>
                  <a:pt x="3583" y="1"/>
                  <a:pt x="0" y="3583"/>
                  <a:pt x="0" y="8033"/>
                </a:cubicBezTo>
                <a:lnTo>
                  <a:pt x="0" y="82296"/>
                </a:lnTo>
                <a:cubicBezTo>
                  <a:pt x="0" y="86746"/>
                  <a:pt x="3583" y="90327"/>
                  <a:pt x="8031" y="90327"/>
                </a:cubicBezTo>
                <a:lnTo>
                  <a:pt x="65912" y="90327"/>
                </a:lnTo>
                <a:cubicBezTo>
                  <a:pt x="70361" y="90327"/>
                  <a:pt x="73943" y="86746"/>
                  <a:pt x="73943" y="82296"/>
                </a:cubicBezTo>
                <a:lnTo>
                  <a:pt x="73943" y="8033"/>
                </a:lnTo>
                <a:cubicBezTo>
                  <a:pt x="73943" y="3583"/>
                  <a:pt x="70361" y="1"/>
                  <a:pt x="65912" y="1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525;p56">
            <a:extLst>
              <a:ext uri="{FF2B5EF4-FFF2-40B4-BE49-F238E27FC236}">
                <a16:creationId xmlns:a16="http://schemas.microsoft.com/office/drawing/2014/main" id="{03AC4683-09AE-4EBA-86DC-07481BDBF193}"/>
              </a:ext>
            </a:extLst>
          </p:cNvPr>
          <p:cNvSpPr/>
          <p:nvPr/>
        </p:nvSpPr>
        <p:spPr>
          <a:xfrm>
            <a:off x="7100794" y="2868892"/>
            <a:ext cx="4467850" cy="3409241"/>
          </a:xfrm>
          <a:custGeom>
            <a:avLst/>
            <a:gdLst/>
            <a:ahLst/>
            <a:cxnLst/>
            <a:rect l="l" t="t" r="r" b="b"/>
            <a:pathLst>
              <a:path w="73944" h="90328" extrusionOk="0">
                <a:moveTo>
                  <a:pt x="8031" y="1"/>
                </a:moveTo>
                <a:cubicBezTo>
                  <a:pt x="3583" y="1"/>
                  <a:pt x="0" y="3583"/>
                  <a:pt x="0" y="8033"/>
                </a:cubicBezTo>
                <a:lnTo>
                  <a:pt x="0" y="82296"/>
                </a:lnTo>
                <a:cubicBezTo>
                  <a:pt x="0" y="86746"/>
                  <a:pt x="3583" y="90327"/>
                  <a:pt x="8031" y="90327"/>
                </a:cubicBezTo>
                <a:lnTo>
                  <a:pt x="65912" y="90327"/>
                </a:lnTo>
                <a:cubicBezTo>
                  <a:pt x="70361" y="90327"/>
                  <a:pt x="73943" y="86746"/>
                  <a:pt x="73943" y="82296"/>
                </a:cubicBezTo>
                <a:lnTo>
                  <a:pt x="73943" y="8033"/>
                </a:lnTo>
                <a:cubicBezTo>
                  <a:pt x="73943" y="3583"/>
                  <a:pt x="70361" y="1"/>
                  <a:pt x="65912" y="1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599;p56">
            <a:extLst>
              <a:ext uri="{FF2B5EF4-FFF2-40B4-BE49-F238E27FC236}">
                <a16:creationId xmlns:a16="http://schemas.microsoft.com/office/drawing/2014/main" id="{4995C58C-D854-4AA5-B50F-B1B7B5007583}"/>
              </a:ext>
            </a:extLst>
          </p:cNvPr>
          <p:cNvSpPr/>
          <p:nvPr/>
        </p:nvSpPr>
        <p:spPr>
          <a:xfrm>
            <a:off x="2179655" y="2459866"/>
            <a:ext cx="2128280" cy="859376"/>
          </a:xfrm>
          <a:prstGeom prst="roundRect">
            <a:avLst>
              <a:gd name="adj" fmla="val 3189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</a:p>
        </p:txBody>
      </p:sp>
      <p:sp>
        <p:nvSpPr>
          <p:cNvPr id="11" name="Google Shape;1600;p56">
            <a:extLst>
              <a:ext uri="{FF2B5EF4-FFF2-40B4-BE49-F238E27FC236}">
                <a16:creationId xmlns:a16="http://schemas.microsoft.com/office/drawing/2014/main" id="{5FD265D9-51FF-4BD7-82DC-B1CA1B8EB012}"/>
              </a:ext>
            </a:extLst>
          </p:cNvPr>
          <p:cNvSpPr/>
          <p:nvPr/>
        </p:nvSpPr>
        <p:spPr>
          <a:xfrm>
            <a:off x="8270579" y="2459866"/>
            <a:ext cx="2128280" cy="859376"/>
          </a:xfrm>
          <a:prstGeom prst="roundRect">
            <a:avLst>
              <a:gd name="adj" fmla="val 3189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E6DE5032-2B53-40B6-B37D-1951E9088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73" y="4031610"/>
            <a:ext cx="40874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quan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0B8C7269-CCE8-4B55-BE39-06B5CE4CC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0322" y="3528018"/>
            <a:ext cx="416879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hèn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nhát</a:t>
            </a:r>
            <a:endParaRPr kumimoji="0" lang="pt-BR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01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1602;p56">
            <a:extLst>
              <a:ext uri="{FF2B5EF4-FFF2-40B4-BE49-F238E27FC236}">
                <a16:creationId xmlns:a16="http://schemas.microsoft.com/office/drawing/2014/main" id="{F50E48BA-AFD4-490B-9661-6B54AB50F721}"/>
              </a:ext>
            </a:extLst>
          </p:cNvPr>
          <p:cNvSpPr txBox="1">
            <a:spLocks noGrp="1"/>
          </p:cNvSpPr>
          <p:nvPr/>
        </p:nvSpPr>
        <p:spPr>
          <a:xfrm>
            <a:off x="1669407" y="2803340"/>
            <a:ext cx="1312765" cy="53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1603;p56">
            <a:extLst>
              <a:ext uri="{FF2B5EF4-FFF2-40B4-BE49-F238E27FC236}">
                <a16:creationId xmlns:a16="http://schemas.microsoft.com/office/drawing/2014/main" id="{3367574D-8ED2-451A-8956-1186EF404F44}"/>
              </a:ext>
            </a:extLst>
          </p:cNvPr>
          <p:cNvSpPr txBox="1">
            <a:spLocks noGrp="1"/>
          </p:cNvSpPr>
          <p:nvPr/>
        </p:nvSpPr>
        <p:spPr>
          <a:xfrm>
            <a:off x="5507792" y="2803340"/>
            <a:ext cx="1312765" cy="53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5E5AE6C-118A-442F-A850-49517E7A5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97942"/>
              </p:ext>
            </p:extLst>
          </p:nvPr>
        </p:nvGraphicFramePr>
        <p:xfrm>
          <a:off x="0" y="0"/>
          <a:ext cx="12192000" cy="6880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3425913185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3547247648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4259389066"/>
                    </a:ext>
                  </a:extLst>
                </a:gridCol>
              </a:tblGrid>
              <a:tr h="800100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=&gt;</a:t>
                      </a:r>
                      <a:r>
                        <a:rPr lang="vi-VN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NT:  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altLang="en-US" sz="3600" b="1" i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altLang="en-US" sz="3600" b="1" i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ặp</a:t>
                      </a:r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endParaRPr lang="en-SG" sz="3600" i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SG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8930501"/>
                  </a:ext>
                </a:extLst>
              </a:tr>
              <a:tr h="798286">
                <a:tc>
                  <a:txBody>
                    <a:bodyPr/>
                    <a:lstStyle/>
                    <a:p>
                      <a:pPr algn="ctr"/>
                      <a:endParaRPr lang="en-SG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Đôn-ki-hô-tê</a:t>
                      </a:r>
                      <a:endParaRPr lang="en-SG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Xan-</a:t>
                      </a:r>
                      <a:r>
                        <a:rPr lang="en-US" altLang="en-US" sz="36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chô</a:t>
                      </a:r>
                      <a:r>
                        <a:rPr lang="en-US" altLang="en-US" sz="36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Pan-</a:t>
                      </a:r>
                      <a:r>
                        <a:rPr lang="en-US" altLang="en-US" sz="36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endParaRPr lang="en-SG" sz="3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5149419"/>
                  </a:ext>
                </a:extLst>
              </a:tr>
              <a:tr h="801914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altLang="en-US" sz="3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endParaRPr lang="en-SG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Qúy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nghèo</a:t>
                      </a:r>
                      <a:endParaRPr lang="en-SG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endParaRPr lang="en-SG" sz="3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7189781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altLang="en-US" sz="3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dáng</a:t>
                      </a:r>
                      <a:endParaRPr lang="en-SG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lênh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khênh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endParaRPr lang="en-SG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lùn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cưỡi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lừa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2512250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altLang="en-US" sz="3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endParaRPr lang="en-SG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hiệp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thang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lương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endParaRPr lang="en-US" altLang="en-US" sz="3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giám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hầu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Đôn-ki-hô-tê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tầm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thường</a:t>
                      </a:r>
                      <a:endParaRPr lang="en-US" altLang="en-US" sz="3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3054336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altLang="en-US" sz="3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endParaRPr lang="en-SG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Dũng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mãnh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endParaRPr lang="en-SG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endParaRPr lang="en-US" altLang="en-US" sz="3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0212444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altLang="en-US" sz="3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endParaRPr lang="en-SG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SG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Tỉnh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SG" sz="3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3385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5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344270" y="-193964"/>
            <a:ext cx="12192001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453F3F5-1057-4F68-8632-3F5D12D8B6F8}"/>
              </a:ext>
            </a:extLst>
          </p:cNvPr>
          <p:cNvGrpSpPr/>
          <p:nvPr/>
        </p:nvGrpSpPr>
        <p:grpSpPr>
          <a:xfrm>
            <a:off x="4185443" y="396080"/>
            <a:ext cx="4113430" cy="652329"/>
            <a:chOff x="3494088" y="1728788"/>
            <a:chExt cx="3324225" cy="884238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02649AE-82B0-46D6-AA5F-3280F710A258}"/>
                </a:ext>
              </a:extLst>
            </p:cNvPr>
            <p:cNvSpPr/>
            <p:nvPr/>
          </p:nvSpPr>
          <p:spPr bwMode="auto">
            <a:xfrm>
              <a:off x="3494088" y="1728788"/>
              <a:ext cx="3324225" cy="884238"/>
            </a:xfrm>
            <a:custGeom>
              <a:avLst/>
              <a:gdLst>
                <a:gd name="T0" fmla="*/ 1282 w 1282"/>
                <a:gd name="T1" fmla="*/ 311 h 341"/>
                <a:gd name="T2" fmla="*/ 1252 w 1282"/>
                <a:gd name="T3" fmla="*/ 341 h 341"/>
                <a:gd name="T4" fmla="*/ 30 w 1282"/>
                <a:gd name="T5" fmla="*/ 341 h 341"/>
                <a:gd name="T6" fmla="*/ 0 w 1282"/>
                <a:gd name="T7" fmla="*/ 311 h 341"/>
                <a:gd name="T8" fmla="*/ 0 w 1282"/>
                <a:gd name="T9" fmla="*/ 30 h 341"/>
                <a:gd name="T10" fmla="*/ 30 w 1282"/>
                <a:gd name="T11" fmla="*/ 0 h 341"/>
                <a:gd name="T12" fmla="*/ 1252 w 1282"/>
                <a:gd name="T13" fmla="*/ 0 h 341"/>
                <a:gd name="T14" fmla="*/ 1282 w 1282"/>
                <a:gd name="T15" fmla="*/ 30 h 341"/>
                <a:gd name="T16" fmla="*/ 1282 w 1282"/>
                <a:gd name="T17" fmla="*/ 31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2" h="341">
                  <a:moveTo>
                    <a:pt x="1282" y="311"/>
                  </a:moveTo>
                  <a:cubicBezTo>
                    <a:pt x="1282" y="327"/>
                    <a:pt x="1268" y="341"/>
                    <a:pt x="1252" y="341"/>
                  </a:cubicBezTo>
                  <a:cubicBezTo>
                    <a:pt x="30" y="341"/>
                    <a:pt x="30" y="341"/>
                    <a:pt x="30" y="341"/>
                  </a:cubicBezTo>
                  <a:cubicBezTo>
                    <a:pt x="13" y="341"/>
                    <a:pt x="0" y="327"/>
                    <a:pt x="0" y="31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1252" y="0"/>
                    <a:pt x="1252" y="0"/>
                    <a:pt x="1252" y="0"/>
                  </a:cubicBezTo>
                  <a:cubicBezTo>
                    <a:pt x="1268" y="0"/>
                    <a:pt x="1282" y="13"/>
                    <a:pt x="1282" y="30"/>
                  </a:cubicBezTo>
                  <a:lnTo>
                    <a:pt x="1282" y="3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SG" sz="40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ea typeface="幼圆" charset="0"/>
                  <a:cs typeface="#9Slide03 Arima Madurai Black" panose="00000A00000000000000" pitchFamily="2" charset="0"/>
                  <a:sym typeface="Arial Narrow" pitchFamily="34" charset="0"/>
                </a:rPr>
                <a:t>Nhận</a:t>
              </a:r>
              <a:r>
                <a:rPr lang="en-SG" sz="4000" dirty="0">
                  <a:solidFill>
                    <a:schemeClr val="bg1"/>
                  </a:solidFill>
                  <a:latin typeface="#9Slide03 Arima Madurai Black" panose="00000A00000000000000" pitchFamily="2" charset="0"/>
                  <a:ea typeface="幼圆" charset="0"/>
                  <a:cs typeface="#9Slide03 Arima Madurai Black" panose="00000A00000000000000" pitchFamily="2" charset="0"/>
                  <a:sym typeface="Arial Narrow" pitchFamily="34" charset="0"/>
                </a:rPr>
                <a:t> </a:t>
              </a:r>
              <a:r>
                <a:rPr lang="en-SG" sz="40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ea typeface="幼圆" charset="0"/>
                  <a:cs typeface="#9Slide03 Arima Madurai Black" panose="00000A00000000000000" pitchFamily="2" charset="0"/>
                  <a:sym typeface="Arial Narrow" pitchFamily="34" charset="0"/>
                </a:rPr>
                <a:t>xét</a:t>
              </a:r>
              <a:endParaRPr sz="4000" dirty="0">
                <a:solidFill>
                  <a:schemeClr val="bg1"/>
                </a:solidFill>
                <a:latin typeface="#9Slide03 Arima Madurai Black" panose="00000A00000000000000" pitchFamily="2" charset="0"/>
                <a:ea typeface="幼圆" charset="0"/>
                <a:cs typeface="#9Slide03 Arima Madurai Black" panose="00000A00000000000000" pitchFamily="2" charset="0"/>
                <a:sym typeface="Arial Narrow" pitchFamily="34" charset="0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A9008B2-279E-4954-9114-415A0A6BBBC9}"/>
                </a:ext>
              </a:extLst>
            </p:cNvPr>
            <p:cNvSpPr/>
            <p:nvPr/>
          </p:nvSpPr>
          <p:spPr bwMode="auto">
            <a:xfrm>
              <a:off x="3590926" y="1812925"/>
              <a:ext cx="3128963" cy="714375"/>
            </a:xfrm>
            <a:custGeom>
              <a:avLst/>
              <a:gdLst>
                <a:gd name="T0" fmla="*/ 24 w 1207"/>
                <a:gd name="T1" fmla="*/ 0 h 276"/>
                <a:gd name="T2" fmla="*/ 0 w 1207"/>
                <a:gd name="T3" fmla="*/ 24 h 276"/>
                <a:gd name="T4" fmla="*/ 0 w 1207"/>
                <a:gd name="T5" fmla="*/ 252 h 276"/>
                <a:gd name="T6" fmla="*/ 24 w 1207"/>
                <a:gd name="T7" fmla="*/ 276 h 276"/>
                <a:gd name="T8" fmla="*/ 1183 w 1207"/>
                <a:gd name="T9" fmla="*/ 276 h 276"/>
                <a:gd name="T10" fmla="*/ 1207 w 1207"/>
                <a:gd name="T11" fmla="*/ 252 h 276"/>
                <a:gd name="T12" fmla="*/ 1207 w 1207"/>
                <a:gd name="T13" fmla="*/ 24 h 276"/>
                <a:gd name="T14" fmla="*/ 1183 w 1207"/>
                <a:gd name="T15" fmla="*/ 0 h 276"/>
                <a:gd name="T16" fmla="*/ 24 w 1207"/>
                <a:gd name="T1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7" h="27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65"/>
                    <a:pt x="11" y="276"/>
                    <a:pt x="24" y="276"/>
                  </a:cubicBezTo>
                  <a:cubicBezTo>
                    <a:pt x="1183" y="276"/>
                    <a:pt x="1183" y="276"/>
                    <a:pt x="1183" y="276"/>
                  </a:cubicBezTo>
                  <a:cubicBezTo>
                    <a:pt x="1196" y="276"/>
                    <a:pt x="1207" y="265"/>
                    <a:pt x="1207" y="252"/>
                  </a:cubicBezTo>
                  <a:cubicBezTo>
                    <a:pt x="1207" y="24"/>
                    <a:pt x="1207" y="24"/>
                    <a:pt x="1207" y="24"/>
                  </a:cubicBezTo>
                  <a:cubicBezTo>
                    <a:pt x="1207" y="11"/>
                    <a:pt x="1196" y="0"/>
                    <a:pt x="1183" y="0"/>
                  </a:cubicBezTo>
                  <a:lnTo>
                    <a:pt x="24" y="0"/>
                  </a:lnTo>
                  <a:close/>
                </a:path>
              </a:pathLst>
            </a:custGeom>
            <a:noFill/>
            <a:ln w="3175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Arial Narrow" pitchFamily="34" charset="0"/>
                <a:ea typeface="幼圆" charset="0"/>
                <a:sym typeface="Arial Narrow" pitchFamily="34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5E92931-C47E-4C3D-8342-13DD1A4FF678}"/>
              </a:ext>
            </a:extLst>
          </p:cNvPr>
          <p:cNvSpPr/>
          <p:nvPr/>
        </p:nvSpPr>
        <p:spPr>
          <a:xfrm>
            <a:off x="381000" y="1996639"/>
            <a:ext cx="113665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ý nghệ thuật của nhà văn: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nổi rõ chân dung, tính cách của từng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vật. 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nhân vật đều có mặt tốt và mặt xấu, đều không hoàn thiện, vì vậy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trở nên sinh động và chân thực. Họ vừa tư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phản lại vừa bổ sung cho nhau.</a:t>
            </a:r>
          </a:p>
          <a:p>
            <a:pPr algn="just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hoàn thiện chỉ có trong s</a:t>
            </a:r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đối chiếu và bổ sung cho nhau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lẽ đó là </a:t>
            </a:r>
            <a:r>
              <a:rPr 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triết lí</a:t>
            </a:r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Xéc-van-tét v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giọng điệu hài hước muốn gửi gắm qua cặp nhân vật Đôn Ki-hô-tê và X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n-chô Pan-xa bất hủ của mình cho văn học nhân loại.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3760" y="1245466"/>
            <a:ext cx="8051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=&gt;NT: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endParaRPr lang="en-SG" sz="3200" dirty="0"/>
          </a:p>
        </p:txBody>
      </p:sp>
    </p:spTree>
    <p:extLst>
      <p:ext uri="{BB962C8B-B14F-4D97-AF65-F5344CB8AC3E}">
        <p14:creationId xmlns:p14="http://schemas.microsoft.com/office/powerpoint/2010/main" val="20691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72513-F103-4458-B324-433E9541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725060"/>
            <a:ext cx="5260327" cy="5260327"/>
          </a:xfrm>
          <a:prstGeom prst="rect">
            <a:avLst/>
          </a:prstGeom>
        </p:spPr>
      </p:pic>
      <p:sp>
        <p:nvSpPr>
          <p:cNvPr id="7" name="矩形 9">
            <a:extLst>
              <a:ext uri="{FF2B5EF4-FFF2-40B4-BE49-F238E27FC236}">
                <a16:creationId xmlns:a16="http://schemas.microsoft.com/office/drawing/2014/main" id="{80180C8F-3DB2-4B7F-B1E1-DCECE687FDC9}"/>
              </a:ext>
            </a:extLst>
          </p:cNvPr>
          <p:cNvSpPr/>
          <p:nvPr/>
        </p:nvSpPr>
        <p:spPr>
          <a:xfrm>
            <a:off x="4757063" y="1981706"/>
            <a:ext cx="7005638" cy="304698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III.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Tổng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kết</a:t>
            </a:r>
            <a:endParaRPr lang="zh-CN" altLang="en-US" sz="9600" b="1" spc="50" dirty="0">
              <a:ln w="11430"/>
              <a:solidFill>
                <a:schemeClr val="accent2"/>
              </a:solidFill>
              <a:latin typeface="#9Slide03 Arima Madurai Black" panose="00000A00000000000000" pitchFamily="2" charset="0"/>
              <a:ea typeface="华康方圆体W7" pitchFamily="81" charset="-122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59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04"/>
            <a:ext cx="12192000" cy="6898717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458" y="3816766"/>
            <a:ext cx="2163901" cy="144463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175" y="4323811"/>
            <a:ext cx="7899763" cy="220047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1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280" y="4226064"/>
            <a:ext cx="4648726" cy="269420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316" y="4842060"/>
            <a:ext cx="5729767" cy="2011514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768" y="5570420"/>
            <a:ext cx="9868787" cy="139247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495" y="5537299"/>
            <a:ext cx="7703982" cy="133491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16" y="4963899"/>
            <a:ext cx="2810024" cy="150558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1" y="475410"/>
            <a:ext cx="4230275" cy="13532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1598228"/>
            <a:ext cx="11985522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BÀI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8: TRUYỆN LỊCH SỬ VÀ TIỂU THUYẾT</a:t>
            </a:r>
          </a:p>
          <a:p>
            <a:pPr algn="ctr"/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VĂN BẢN ĐỌC 2: ĐÁNH NHAU VỚI CỐI XAY GIÓ</a:t>
            </a:r>
          </a:p>
          <a:p>
            <a:pPr algn="ctr"/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Trích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tiểu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thuyết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Đôn Ki - hô - tê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(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Xéc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-van-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tét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)</a:t>
            </a:r>
            <a:endParaRPr lang="vi-VN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146" y="1360182"/>
            <a:ext cx="515130" cy="5151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86" y="454519"/>
            <a:ext cx="468344" cy="46834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898" y="2792685"/>
            <a:ext cx="3105383" cy="4098749"/>
          </a:xfrm>
          <a:prstGeom prst="rect">
            <a:avLst/>
          </a:prstGeom>
        </p:spPr>
      </p:pic>
      <p:pic>
        <p:nvPicPr>
          <p:cNvPr id="22" name="图片 2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813" y="242905"/>
            <a:ext cx="1422589" cy="125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1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3" y="-146321"/>
            <a:ext cx="4339994" cy="162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6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9311E-6 -4.16185E-6 L 0.04805 -4.16185E-6 " pathEditMode="relative" rAng="0" ptsTypes="AA">
                                      <p:cBhvr>
                                        <p:cTn id="14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3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99 7.40741E-7 L 2.91667E-6 7.40741E-7 " pathEditMode="relative" rAng="0" ptsTypes="AA">
                                      <p:cBhvr>
                                        <p:cTn id="3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750"/>
                            </p:stCondLst>
                            <p:childTnLst>
                              <p:par>
                                <p:cTn id="3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-2.96296E-6 L 3.54167E-6 -0.07222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25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3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516449" y="1534193"/>
            <a:ext cx="2999088" cy="3188156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1374989" y="2044523"/>
            <a:ext cx="3169301" cy="2572517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349551" y="1297832"/>
              <a:ext cx="1363111" cy="1032665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1. </a:t>
              </a:r>
              <a:r>
                <a:rPr lang="en-SG" altLang="zh-CN" sz="4800" b="1" dirty="0" err="1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Nghệ</a:t>
              </a:r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SG" altLang="zh-CN" sz="4800" b="1" dirty="0" err="1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thuật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矩形 9">
            <a:extLst>
              <a:ext uri="{FF2B5EF4-FFF2-40B4-BE49-F238E27FC236}">
                <a16:creationId xmlns:a16="http://schemas.microsoft.com/office/drawing/2014/main" id="{776AE9D9-E548-4D89-A847-B6CDE8965A1F}"/>
              </a:ext>
            </a:extLst>
          </p:cNvPr>
          <p:cNvSpPr/>
          <p:nvPr/>
        </p:nvSpPr>
        <p:spPr>
          <a:xfrm>
            <a:off x="5028034" y="1019912"/>
            <a:ext cx="6440066" cy="200268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9">
            <a:extLst>
              <a:ext uri="{FF2B5EF4-FFF2-40B4-BE49-F238E27FC236}">
                <a16:creationId xmlns:a16="http://schemas.microsoft.com/office/drawing/2014/main" id="{425F505B-A532-4077-B0F7-F2C63B6188A5}"/>
              </a:ext>
            </a:extLst>
          </p:cNvPr>
          <p:cNvSpPr/>
          <p:nvPr/>
        </p:nvSpPr>
        <p:spPr>
          <a:xfrm>
            <a:off x="5028034" y="3899433"/>
            <a:ext cx="6440066" cy="200268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43DC57-3B03-469E-887B-2FF0205EB60E}"/>
              </a:ext>
            </a:extLst>
          </p:cNvPr>
          <p:cNvSpPr/>
          <p:nvPr/>
        </p:nvSpPr>
        <p:spPr>
          <a:xfrm>
            <a:off x="5422900" y="1270511"/>
            <a:ext cx="56769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SG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4400" dirty="0">
                <a:solidFill>
                  <a:srgbClr val="0070C0"/>
                </a:solidFill>
                <a:latin typeface="+mj-lt"/>
              </a:rPr>
              <a:t>ây dựng được cặp nhân vật tương phản</a:t>
            </a:r>
            <a:endParaRPr lang="vi-VN" sz="4400" b="0" i="0" dirty="0">
              <a:solidFill>
                <a:srgbClr val="0070C0"/>
              </a:solidFill>
              <a:effectLst/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FFDDFE-4B62-4249-BB2F-81BF14EFF349}"/>
              </a:ext>
            </a:extLst>
          </p:cNvPr>
          <p:cNvSpPr/>
          <p:nvPr/>
        </p:nvSpPr>
        <p:spPr>
          <a:xfrm>
            <a:off x="5534605" y="4191534"/>
            <a:ext cx="56769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SG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4400" dirty="0">
                <a:solidFill>
                  <a:srgbClr val="0070C0"/>
                </a:solidFill>
                <a:latin typeface="+mj-lt"/>
              </a:rPr>
              <a:t>iọng điệu hài hước, phê phán</a:t>
            </a:r>
            <a:endParaRPr lang="vi-VN" sz="4400" b="0" i="0" dirty="0">
              <a:solidFill>
                <a:srgbClr val="0070C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474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28952" y="5128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4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-283956" y="-249836"/>
            <a:ext cx="2999088" cy="3188156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43">
            <a:extLst>
              <a:ext uri="{FF2B5EF4-FFF2-40B4-BE49-F238E27FC236}">
                <a16:creationId xmlns:a16="http://schemas.microsoft.com/office/drawing/2014/main" id="{E8281CDA-00C1-4D5B-8EB1-4F6286ADDD20}"/>
              </a:ext>
            </a:extLst>
          </p:cNvPr>
          <p:cNvSpPr/>
          <p:nvPr/>
        </p:nvSpPr>
        <p:spPr>
          <a:xfrm>
            <a:off x="1146624" y="-202996"/>
            <a:ext cx="8108211" cy="2342038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1000" sy="101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0C82D3EA-EA13-4784-990C-E96345F678E5}"/>
              </a:ext>
            </a:extLst>
          </p:cNvPr>
          <p:cNvSpPr txBox="1"/>
          <p:nvPr/>
        </p:nvSpPr>
        <p:spPr>
          <a:xfrm>
            <a:off x="1527043" y="432095"/>
            <a:ext cx="6660993" cy="830997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SG" altLang="zh-CN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en-SG" altLang="zh-CN" sz="4800" b="1" dirty="0" err="1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Nội</a:t>
            </a:r>
            <a:r>
              <a:rPr lang="en-SG" altLang="zh-CN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dung</a:t>
            </a:r>
            <a:endParaRPr lang="zh-CN" altLang="en-US" sz="4800" b="1" dirty="0">
              <a:solidFill>
                <a:srgbClr val="FD6B6B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892268" y="2664021"/>
            <a:ext cx="2999088" cy="3188156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2457715" y="3438581"/>
            <a:ext cx="2722190" cy="2413596"/>
            <a:chOff x="4277630" y="2308812"/>
            <a:chExt cx="1790902" cy="1697008"/>
          </a:xfrm>
        </p:grpSpPr>
        <p:sp>
          <p:nvSpPr>
            <p:cNvPr id="21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327019" y="2313384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2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277630" y="2308812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94648" y="2491707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4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327019" y="2633305"/>
              <a:ext cx="1363110" cy="1103634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* </a:t>
              </a:r>
              <a:r>
                <a:rPr lang="en-SG" altLang="zh-CN" sz="4800" b="1" dirty="0" err="1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Nội</a:t>
              </a:r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dung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3C0CFF0-A482-7013-53EB-4A7F4913F123}"/>
              </a:ext>
            </a:extLst>
          </p:cNvPr>
          <p:cNvSpPr txBox="1"/>
          <p:nvPr/>
        </p:nvSpPr>
        <p:spPr>
          <a:xfrm>
            <a:off x="5476568" y="2841523"/>
            <a:ext cx="61844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nên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cặp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bất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hủ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thế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giới</a:t>
            </a:r>
            <a:endParaRPr lang="vi-VN" sz="3200" b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Đôn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-ki-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hô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tê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nực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cười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nhưng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nhiều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chất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đáng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quý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3200" b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Xan-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chô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Pan-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xa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điểm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tốt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song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nhiều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điểm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đáng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chê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cười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3200" b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821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8C60F8-2CE5-4CBE-9C01-751B2EE932A4}"/>
              </a:ext>
            </a:extLst>
          </p:cNvPr>
          <p:cNvSpPr/>
          <p:nvPr/>
        </p:nvSpPr>
        <p:spPr>
          <a:xfrm>
            <a:off x="4893953" y="1233438"/>
            <a:ext cx="661649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ki-hô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giễu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hão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thiển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vi-VN" sz="4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516449" y="1534193"/>
            <a:ext cx="2999088" cy="3188156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1374990" y="2044523"/>
            <a:ext cx="2647118" cy="2572517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492687" y="1256056"/>
              <a:ext cx="1241574" cy="1032665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3. Ý </a:t>
              </a:r>
              <a:r>
                <a:rPr lang="en-SG" altLang="zh-CN" sz="4800" b="1" dirty="0" err="1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nghĩa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004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72513-F103-4458-B324-433E9541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725060"/>
            <a:ext cx="5260327" cy="5260327"/>
          </a:xfrm>
          <a:prstGeom prst="rect">
            <a:avLst/>
          </a:prstGeom>
        </p:spPr>
      </p:pic>
      <p:sp>
        <p:nvSpPr>
          <p:cNvPr id="7" name="矩形 9">
            <a:extLst>
              <a:ext uri="{FF2B5EF4-FFF2-40B4-BE49-F238E27FC236}">
                <a16:creationId xmlns:a16="http://schemas.microsoft.com/office/drawing/2014/main" id="{80180C8F-3DB2-4B7F-B1E1-DCECE687FDC9}"/>
              </a:ext>
            </a:extLst>
          </p:cNvPr>
          <p:cNvSpPr/>
          <p:nvPr/>
        </p:nvSpPr>
        <p:spPr>
          <a:xfrm>
            <a:off x="4757063" y="1981706"/>
            <a:ext cx="7005638" cy="1569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IV. </a:t>
            </a:r>
            <a:r>
              <a:rPr lang="vi-VN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Luyện</a:t>
            </a:r>
            <a:r>
              <a:rPr lang="vi-VN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vi-VN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tập</a:t>
            </a:r>
            <a:endParaRPr lang="zh-CN" altLang="en-US" sz="9600" b="1" spc="50" dirty="0">
              <a:ln w="11430"/>
              <a:solidFill>
                <a:schemeClr val="accent2"/>
              </a:solidFill>
              <a:latin typeface="#9Slide03 Arima Madurai Black" panose="00000A00000000000000" pitchFamily="2" charset="0"/>
              <a:ea typeface="华康方圆体W7" pitchFamily="81" charset="-122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5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8C60F8-2CE5-4CBE-9C01-751B2EE932A4}"/>
              </a:ext>
            </a:extLst>
          </p:cNvPr>
          <p:cNvSpPr/>
          <p:nvPr/>
        </p:nvSpPr>
        <p:spPr>
          <a:xfrm>
            <a:off x="3039551" y="623838"/>
            <a:ext cx="85174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nghệ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thuật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cối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xay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732349" y="375537"/>
            <a:ext cx="1564521" cy="1715802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1206500" y="873344"/>
            <a:ext cx="1270000" cy="1217995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457857" y="1185468"/>
              <a:ext cx="1051953" cy="546706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93992C5E-C580-4A51-91B3-4E266EA933CA}"/>
              </a:ext>
            </a:extLst>
          </p:cNvPr>
          <p:cNvSpPr txBox="1">
            <a:spLocks noChangeArrowheads="1"/>
          </p:cNvSpPr>
          <p:nvPr/>
        </p:nvSpPr>
        <p:spPr>
          <a:xfrm>
            <a:off x="2197100" y="2781608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Tương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phản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đối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lập</a:t>
            </a:r>
            <a:r>
              <a:rPr lang="en-US" altLang="en-US" sz="3600" b="1" dirty="0">
                <a:latin typeface="Times New Roman" panose="02020603050405020304" pitchFamily="18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Giọng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điệu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phê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phán</a:t>
            </a:r>
            <a:r>
              <a:rPr lang="en-US" altLang="en-US" sz="3600" b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hài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hước</a:t>
            </a:r>
            <a:r>
              <a:rPr lang="en-US" altLang="en-US" sz="3600" b="1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Đan</a:t>
            </a:r>
            <a:r>
              <a:rPr lang="en-US" altLang="en-US" sz="3600" b="1" dirty="0">
                <a:latin typeface="Times New Roman" panose="02020603050405020304" pitchFamily="18" charset="0"/>
              </a:rPr>
              <a:t> xen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giữa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mộng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tưởng</a:t>
            </a:r>
            <a:r>
              <a:rPr lang="en-US" altLang="en-US" sz="3600" b="1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Cả</a:t>
            </a:r>
            <a:r>
              <a:rPr lang="en-US" altLang="en-US" sz="3600" b="1" dirty="0">
                <a:latin typeface="Times New Roman" panose="02020603050405020304" pitchFamily="18" charset="0"/>
              </a:rPr>
              <a:t> a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</a:rPr>
              <a:t> b</a:t>
            </a:r>
            <a:r>
              <a:rPr lang="en-US" altLang="en-US" sz="3600" b="1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en-US" sz="3600" b="1" dirty="0">
              <a:latin typeface=".VnTime" panose="020B7200000000000000" pitchFamily="34" charset="0"/>
            </a:endParaRPr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id="{9BF9C1D3-FDCD-42A7-A5F8-8CE16FC02DE6}"/>
              </a:ext>
            </a:extLst>
          </p:cNvPr>
          <p:cNvSpPr>
            <a:spLocks noChangeArrowheads="1"/>
          </p:cNvSpPr>
          <p:nvPr/>
        </p:nvSpPr>
        <p:spPr bwMode="auto">
          <a:xfrm rot="12340035">
            <a:off x="2169620" y="5829062"/>
            <a:ext cx="579438" cy="6111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sz="2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8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4" grpId="0" build="p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8C60F8-2CE5-4CBE-9C01-751B2EE932A4}"/>
              </a:ext>
            </a:extLst>
          </p:cNvPr>
          <p:cNvSpPr/>
          <p:nvPr/>
        </p:nvSpPr>
        <p:spPr>
          <a:xfrm>
            <a:off x="3039551" y="903238"/>
            <a:ext cx="85174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Ý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cối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xay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732349" y="375537"/>
            <a:ext cx="1564521" cy="1715802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1206500" y="873344"/>
            <a:ext cx="1270000" cy="1217995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457857" y="1185468"/>
              <a:ext cx="1051953" cy="1154692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93992C5E-C580-4A51-91B3-4E266EA933CA}"/>
              </a:ext>
            </a:extLst>
          </p:cNvPr>
          <p:cNvSpPr txBox="1">
            <a:spLocks noChangeArrowheads="1"/>
          </p:cNvSpPr>
          <p:nvPr/>
        </p:nvSpPr>
        <p:spPr>
          <a:xfrm>
            <a:off x="1041400" y="2882199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Chế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giễu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lý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tưởng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hiệp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sĩ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phiêu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lưu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hão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huyền</a:t>
            </a:r>
            <a:r>
              <a:rPr lang="en-US" altLang="en-US" sz="3600" dirty="0">
                <a:latin typeface=".VnTime" panose="020B7200000000000000" pitchFamily="34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phê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phán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lối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</a:rPr>
              <a:t> con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xã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hội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Miêu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tả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trận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đánh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ác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liệt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Đôn</a:t>
            </a:r>
            <a:r>
              <a:rPr lang="en-US" altLang="en-US" sz="3600" dirty="0">
                <a:latin typeface="Times New Roman" panose="02020603050405020304" pitchFamily="18" charset="0"/>
              </a:rPr>
              <a:t> Ki-</a:t>
            </a:r>
            <a:r>
              <a:rPr lang="en-US" altLang="en-US" sz="3600" dirty="0" err="1">
                <a:latin typeface="Times New Roman" panose="02020603050405020304" pitchFamily="18" charset="0"/>
              </a:rPr>
              <a:t>hô</a:t>
            </a:r>
            <a:r>
              <a:rPr lang="en-US" altLang="en-US" sz="3600" dirty="0">
                <a:latin typeface="Times New Roman" panose="02020603050405020304" pitchFamily="18" charset="0"/>
              </a:rPr>
              <a:t>-</a:t>
            </a:r>
            <a:r>
              <a:rPr lang="en-US" altLang="en-US" sz="3600" dirty="0" err="1">
                <a:latin typeface="Times New Roman" panose="02020603050405020304" pitchFamily="18" charset="0"/>
              </a:rPr>
              <a:t>tê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Giới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thiệu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hai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vật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đối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lập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id="{9BF9C1D3-FDCD-42A7-A5F8-8CE16FC02DE6}"/>
              </a:ext>
            </a:extLst>
          </p:cNvPr>
          <p:cNvSpPr>
            <a:spLocks noChangeArrowheads="1"/>
          </p:cNvSpPr>
          <p:nvPr/>
        </p:nvSpPr>
        <p:spPr bwMode="auto">
          <a:xfrm rot="12340035">
            <a:off x="946643" y="3123406"/>
            <a:ext cx="579438" cy="6111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sz="2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7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4" grpId="0" build="p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8C60F8-2CE5-4CBE-9C01-751B2EE932A4}"/>
              </a:ext>
            </a:extLst>
          </p:cNvPr>
          <p:cNvSpPr/>
          <p:nvPr/>
        </p:nvSpPr>
        <p:spPr>
          <a:xfrm>
            <a:off x="2874451" y="839738"/>
            <a:ext cx="85174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Đôn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Ki-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hô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tê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?</a:t>
            </a:r>
            <a:endParaRPr lang="en-US" altLang="en-US" sz="4000" b="1" i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732349" y="375537"/>
            <a:ext cx="1564521" cy="1715802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1206500" y="873344"/>
            <a:ext cx="1270000" cy="1217995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457857" y="1185468"/>
              <a:ext cx="1051953" cy="1154692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93992C5E-C580-4A51-91B3-4E266EA933CA}"/>
              </a:ext>
            </a:extLst>
          </p:cNvPr>
          <p:cNvSpPr txBox="1">
            <a:spLocks noChangeArrowheads="1"/>
          </p:cNvSpPr>
          <p:nvPr/>
        </p:nvSpPr>
        <p:spPr>
          <a:xfrm>
            <a:off x="732349" y="2882199"/>
            <a:ext cx="1082465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khía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tốt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đẹp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bị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ảnh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hưởng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truyện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hiệp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sĩ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nên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nực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cười</a:t>
            </a:r>
            <a:r>
              <a:rPr lang="en-US" altLang="en-US" sz="3600" dirty="0">
                <a:latin typeface=".VnTime" panose="020B7200000000000000" pitchFamily="34" charset="0"/>
              </a:rPr>
              <a:t>. </a:t>
            </a:r>
          </a:p>
          <a:p>
            <a:pPr marL="609600" indent="-609600" algn="just"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hết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sức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điên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rồ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cả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ước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muốn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lẫn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hành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Cả</a:t>
            </a:r>
            <a:r>
              <a:rPr lang="en-US" altLang="en-US" sz="3600" dirty="0">
                <a:latin typeface="Times New Roman" panose="02020603050405020304" pitchFamily="18" charset="0"/>
              </a:rPr>
              <a:t> a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</a:rPr>
              <a:t> b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đều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id="{9BF9C1D3-FDCD-42A7-A5F8-8CE16FC02DE6}"/>
              </a:ext>
            </a:extLst>
          </p:cNvPr>
          <p:cNvSpPr>
            <a:spLocks noChangeArrowheads="1"/>
          </p:cNvSpPr>
          <p:nvPr/>
        </p:nvSpPr>
        <p:spPr bwMode="auto">
          <a:xfrm rot="12340035">
            <a:off x="713378" y="5733376"/>
            <a:ext cx="579438" cy="6111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sz="2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68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4" grpId="0" build="p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8C60F8-2CE5-4CBE-9C01-751B2EE932A4}"/>
              </a:ext>
            </a:extLst>
          </p:cNvPr>
          <p:cNvSpPr/>
          <p:nvPr/>
        </p:nvSpPr>
        <p:spPr>
          <a:xfrm>
            <a:off x="2874451" y="839738"/>
            <a:ext cx="85174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, Xan-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chô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Pan-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xa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732349" y="375537"/>
            <a:ext cx="1564521" cy="1715802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1206500" y="873344"/>
            <a:ext cx="1270000" cy="1217995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457857" y="1185468"/>
              <a:ext cx="1051953" cy="1154692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93992C5E-C580-4A51-91B3-4E266EA933CA}"/>
              </a:ext>
            </a:extLst>
          </p:cNvPr>
          <p:cNvSpPr txBox="1">
            <a:spLocks noChangeArrowheads="1"/>
          </p:cNvSpPr>
          <p:nvPr/>
        </p:nvSpPr>
        <p:spPr>
          <a:xfrm>
            <a:off x="2103949" y="2678404"/>
            <a:ext cx="10850052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Xấu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xa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hoàn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toàn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Vừa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mặt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tốt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vừa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mặt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xấu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rõ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ràng</a:t>
            </a:r>
            <a:r>
              <a:rPr lang="en-US" altLang="en-US" sz="36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id="{9BF9C1D3-FDCD-42A7-A5F8-8CE16FC02DE6}"/>
              </a:ext>
            </a:extLst>
          </p:cNvPr>
          <p:cNvSpPr>
            <a:spLocks noChangeArrowheads="1"/>
          </p:cNvSpPr>
          <p:nvPr/>
        </p:nvSpPr>
        <p:spPr bwMode="auto">
          <a:xfrm rot="12340035">
            <a:off x="2045074" y="3818945"/>
            <a:ext cx="579438" cy="6111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sz="2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94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4" grpId="0" build="p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-54852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732349" y="375537"/>
            <a:ext cx="1564521" cy="1715802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1177003" y="873344"/>
            <a:ext cx="1270000" cy="1217995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457857" y="1185468"/>
              <a:ext cx="1051953" cy="1154692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5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69DB68A7-B1EB-9384-1D85-1B4FE581AF5C}"/>
              </a:ext>
            </a:extLst>
          </p:cNvPr>
          <p:cNvSpPr/>
          <p:nvPr/>
        </p:nvSpPr>
        <p:spPr>
          <a:xfrm>
            <a:off x="3620774" y="655227"/>
            <a:ext cx="7030065" cy="1851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nhân </a:t>
            </a:r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Đôn - ki - hô - tê, em </a:t>
            </a:r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rút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ra </a:t>
            </a:r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cho </a:t>
            </a:r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mình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vi-VN" sz="36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Mũi tên: Phải 3">
            <a:extLst>
              <a:ext uri="{FF2B5EF4-FFF2-40B4-BE49-F238E27FC236}">
                <a16:creationId xmlns:a16="http://schemas.microsoft.com/office/drawing/2014/main" id="{9CD3694F-058D-FC22-1417-F804115C3CD4}"/>
              </a:ext>
            </a:extLst>
          </p:cNvPr>
          <p:cNvSpPr/>
          <p:nvPr/>
        </p:nvSpPr>
        <p:spPr>
          <a:xfrm>
            <a:off x="1602658" y="2391697"/>
            <a:ext cx="10245213" cy="22909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Tránh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xa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kiếm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hiệp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trang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mạng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ảo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....</a:t>
            </a:r>
            <a:endParaRPr lang="vi-VN" sz="4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149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-54852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-139542" y="0"/>
            <a:ext cx="1564521" cy="1715802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380077" y="72608"/>
            <a:ext cx="3565921" cy="1991475"/>
            <a:chOff x="4137818" y="365046"/>
            <a:chExt cx="1741513" cy="2546850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59199" y="365046"/>
              <a:ext cx="1698749" cy="254685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464410" y="614919"/>
              <a:ext cx="1051953" cy="2181084"/>
            </a:xfrm>
            <a:prstGeom prst="rect">
              <a:avLst/>
            </a:prstGeom>
            <a:solidFill>
              <a:srgbClr val="00B0F0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zh-CN" sz="4800" b="1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VẬN DỤNG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69DB68A7-B1EB-9384-1D85-1B4FE581AF5C}"/>
              </a:ext>
            </a:extLst>
          </p:cNvPr>
          <p:cNvSpPr/>
          <p:nvPr/>
        </p:nvSpPr>
        <p:spPr>
          <a:xfrm>
            <a:off x="3724964" y="2569064"/>
            <a:ext cx="7030065" cy="1851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>
                <a:solidFill>
                  <a:srgbClr val="0070C0"/>
                </a:solidFill>
              </a:rPr>
              <a:t>? </a:t>
            </a:r>
            <a:r>
              <a:rPr lang="en-US" sz="3600" b="1" i="1" dirty="0" err="1">
                <a:solidFill>
                  <a:srgbClr val="0070C0"/>
                </a:solidFill>
              </a:rPr>
              <a:t>Viết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đoạn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văn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ngắn</a:t>
            </a:r>
            <a:r>
              <a:rPr lang="vi-VN" sz="3600" b="1" i="1" dirty="0">
                <a:solidFill>
                  <a:srgbClr val="0070C0"/>
                </a:solidFill>
              </a:rPr>
              <a:t> nêu </a:t>
            </a:r>
            <a:r>
              <a:rPr lang="en-US" sz="3600" b="1" i="1" dirty="0" err="1">
                <a:solidFill>
                  <a:srgbClr val="0070C0"/>
                </a:solidFill>
              </a:rPr>
              <a:t>cảm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nghĩ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của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em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về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nhân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vật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Đôn</a:t>
            </a:r>
            <a:r>
              <a:rPr lang="en-US" sz="3600" b="1" i="1" dirty="0">
                <a:solidFill>
                  <a:srgbClr val="0070C0"/>
                </a:solidFill>
              </a:rPr>
              <a:t>-ki-</a:t>
            </a:r>
            <a:r>
              <a:rPr lang="en-US" sz="3600" b="1" i="1" dirty="0" err="1">
                <a:solidFill>
                  <a:srgbClr val="0070C0"/>
                </a:solidFill>
              </a:rPr>
              <a:t>hô</a:t>
            </a:r>
            <a:r>
              <a:rPr lang="en-US" sz="3600" b="1" i="1" dirty="0">
                <a:solidFill>
                  <a:srgbClr val="0070C0"/>
                </a:solidFill>
              </a:rPr>
              <a:t>-</a:t>
            </a:r>
            <a:r>
              <a:rPr lang="en-US" sz="3600" b="1" i="1" dirty="0" err="1">
                <a:solidFill>
                  <a:srgbClr val="0070C0"/>
                </a:solidFill>
              </a:rPr>
              <a:t>tê</a:t>
            </a:r>
            <a:r>
              <a:rPr lang="en-US" sz="3600" b="1" i="1" dirty="0">
                <a:solidFill>
                  <a:srgbClr val="0070C0"/>
                </a:solidFill>
              </a:rPr>
              <a:t>.</a:t>
            </a:r>
            <a:endParaRPr lang="vi-VN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13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72513-F103-4458-B324-433E9541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725060"/>
            <a:ext cx="5260327" cy="5260327"/>
          </a:xfrm>
          <a:prstGeom prst="rect">
            <a:avLst/>
          </a:prstGeom>
        </p:spPr>
      </p:pic>
      <p:sp>
        <p:nvSpPr>
          <p:cNvPr id="7" name="矩形 9">
            <a:extLst>
              <a:ext uri="{FF2B5EF4-FFF2-40B4-BE49-F238E27FC236}">
                <a16:creationId xmlns:a16="http://schemas.microsoft.com/office/drawing/2014/main" id="{80180C8F-3DB2-4B7F-B1E1-DCECE687FDC9}"/>
              </a:ext>
            </a:extLst>
          </p:cNvPr>
          <p:cNvSpPr/>
          <p:nvPr/>
        </p:nvSpPr>
        <p:spPr>
          <a:xfrm>
            <a:off x="4884063" y="2028616"/>
            <a:ext cx="7005638" cy="304698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I.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Tìm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hiểu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chung</a:t>
            </a:r>
            <a:endParaRPr lang="zh-CN" altLang="en-US" sz="9600" b="1" spc="50" dirty="0">
              <a:ln w="11430"/>
              <a:solidFill>
                <a:schemeClr val="accent2"/>
              </a:solidFill>
              <a:latin typeface="#9Slide03 Arima Madurai Black" panose="00000A00000000000000" pitchFamily="2" charset="0"/>
              <a:ea typeface="华康方圆体W7" pitchFamily="81" charset="-122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6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6" name="Picture 24" descr="Cover">
            <a:extLst>
              <a:ext uri="{FF2B5EF4-FFF2-40B4-BE49-F238E27FC236}">
                <a16:creationId xmlns:a16="http://schemas.microsoft.com/office/drawing/2014/main" id="{A3E7F890-375A-4189-8D31-1A66416FC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666" y="5074920"/>
            <a:ext cx="3228974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3" descr="Cover">
            <a:extLst>
              <a:ext uri="{FF2B5EF4-FFF2-40B4-BE49-F238E27FC236}">
                <a16:creationId xmlns:a16="http://schemas.microsoft.com/office/drawing/2014/main" id="{5BEBE416-C033-4ABF-92C8-D840269A2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6" y="5090160"/>
            <a:ext cx="3627120" cy="181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 descr="Cover">
            <a:extLst>
              <a:ext uri="{FF2B5EF4-FFF2-40B4-BE49-F238E27FC236}">
                <a16:creationId xmlns:a16="http://schemas.microsoft.com/office/drawing/2014/main" id="{B211DD20-9840-43C8-9174-1988EBA95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6" y="5057776"/>
            <a:ext cx="3467100" cy="9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 descr="Cover">
            <a:extLst>
              <a:ext uri="{FF2B5EF4-FFF2-40B4-BE49-F238E27FC236}">
                <a16:creationId xmlns:a16="http://schemas.microsoft.com/office/drawing/2014/main" id="{3A6A3B93-C59A-42A3-9551-700053834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" y="4343401"/>
            <a:ext cx="35433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Cover">
            <a:extLst>
              <a:ext uri="{FF2B5EF4-FFF2-40B4-BE49-F238E27FC236}">
                <a16:creationId xmlns:a16="http://schemas.microsoft.com/office/drawing/2014/main" id="{198FBFFB-AC21-4ACD-80CC-8CF92F7EA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236" y="3263266"/>
            <a:ext cx="2373630" cy="217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9" descr="Cover">
            <a:extLst>
              <a:ext uri="{FF2B5EF4-FFF2-40B4-BE49-F238E27FC236}">
                <a16:creationId xmlns:a16="http://schemas.microsoft.com/office/drawing/2014/main" id="{9E7DBBE5-292C-4D1D-A6FE-199F80A0F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236" y="4892041"/>
            <a:ext cx="3514724" cy="20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8" descr="Cover">
            <a:extLst>
              <a:ext uri="{FF2B5EF4-FFF2-40B4-BE49-F238E27FC236}">
                <a16:creationId xmlns:a16="http://schemas.microsoft.com/office/drawing/2014/main" id="{C2F79052-C889-49E4-AB8E-D02CF2739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616" y="4842511"/>
            <a:ext cx="3065144" cy="105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7" descr="Cover">
            <a:extLst>
              <a:ext uri="{FF2B5EF4-FFF2-40B4-BE49-F238E27FC236}">
                <a16:creationId xmlns:a16="http://schemas.microsoft.com/office/drawing/2014/main" id="{3D25DE55-5C80-4835-90B7-A2836FB07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3996691"/>
            <a:ext cx="3589020" cy="107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6" descr="Cover">
            <a:extLst>
              <a:ext uri="{FF2B5EF4-FFF2-40B4-BE49-F238E27FC236}">
                <a16:creationId xmlns:a16="http://schemas.microsoft.com/office/drawing/2014/main" id="{225AFC2D-3E5F-4FC8-A618-A482B8331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646" y="2880360"/>
            <a:ext cx="3297554" cy="206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5" descr="Cover">
            <a:extLst>
              <a:ext uri="{FF2B5EF4-FFF2-40B4-BE49-F238E27FC236}">
                <a16:creationId xmlns:a16="http://schemas.microsoft.com/office/drawing/2014/main" id="{64D6BC8A-A4CC-4131-A8A7-338A0C4ED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81" y="3495676"/>
            <a:ext cx="1817370" cy="167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4" descr="Cover">
            <a:extLst>
              <a:ext uri="{FF2B5EF4-FFF2-40B4-BE49-F238E27FC236}">
                <a16:creationId xmlns:a16="http://schemas.microsoft.com/office/drawing/2014/main" id="{FB98E016-FCFB-4334-A8B8-45B5693C3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966086"/>
            <a:ext cx="3806190" cy="111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3" descr="Cover">
            <a:extLst>
              <a:ext uri="{FF2B5EF4-FFF2-40B4-BE49-F238E27FC236}">
                <a16:creationId xmlns:a16="http://schemas.microsoft.com/office/drawing/2014/main" id="{D0793461-8494-4678-8114-152220445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" y="2788920"/>
            <a:ext cx="3688080" cy="74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2" descr="Cover">
            <a:extLst>
              <a:ext uri="{FF2B5EF4-FFF2-40B4-BE49-F238E27FC236}">
                <a16:creationId xmlns:a16="http://schemas.microsoft.com/office/drawing/2014/main" id="{22E4A26E-79F4-4E8B-9DF9-B359E5926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" y="2057401"/>
            <a:ext cx="3781426" cy="101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1" descr="Cover">
            <a:extLst>
              <a:ext uri="{FF2B5EF4-FFF2-40B4-BE49-F238E27FC236}">
                <a16:creationId xmlns:a16="http://schemas.microsoft.com/office/drawing/2014/main" id="{94E0E7D2-7600-4D37-9AA6-B590752BA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56" y="2788920"/>
            <a:ext cx="2287904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" descr="Cover">
            <a:extLst>
              <a:ext uri="{FF2B5EF4-FFF2-40B4-BE49-F238E27FC236}">
                <a16:creationId xmlns:a16="http://schemas.microsoft.com/office/drawing/2014/main" id="{9D2D6E54-D463-43E8-9D49-7C4EF29A8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" y="1224916"/>
            <a:ext cx="3827146" cy="74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9" descr="Cover">
            <a:extLst>
              <a:ext uri="{FF2B5EF4-FFF2-40B4-BE49-F238E27FC236}">
                <a16:creationId xmlns:a16="http://schemas.microsoft.com/office/drawing/2014/main" id="{5974BF9A-059A-4F14-8C49-53FF22FCC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" y="228600"/>
            <a:ext cx="3886200" cy="151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 descr="Cover">
            <a:extLst>
              <a:ext uri="{FF2B5EF4-FFF2-40B4-BE49-F238E27FC236}">
                <a16:creationId xmlns:a16="http://schemas.microsoft.com/office/drawing/2014/main" id="{B55E657A-0026-47B5-9FFA-EF9743A0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1417320"/>
            <a:ext cx="2089786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7" descr="Cover">
            <a:extLst>
              <a:ext uri="{FF2B5EF4-FFF2-40B4-BE49-F238E27FC236}">
                <a16:creationId xmlns:a16="http://schemas.microsoft.com/office/drawing/2014/main" id="{541262BD-06E9-49AE-8EEC-68A9C5CBD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990" y="1234440"/>
            <a:ext cx="3017520" cy="92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 descr="Cover">
            <a:extLst>
              <a:ext uri="{FF2B5EF4-FFF2-40B4-BE49-F238E27FC236}">
                <a16:creationId xmlns:a16="http://schemas.microsoft.com/office/drawing/2014/main" id="{7672B1E9-49AA-4F0E-9620-4BA5E254A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21" y="320041"/>
            <a:ext cx="3272790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 descr="Cover">
            <a:extLst>
              <a:ext uri="{FF2B5EF4-FFF2-40B4-BE49-F238E27FC236}">
                <a16:creationId xmlns:a16="http://schemas.microsoft.com/office/drawing/2014/main" id="{5B0B53E3-41BD-4794-8B1D-34FC67DC0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60" y="1325881"/>
            <a:ext cx="1796416" cy="187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Cover">
            <a:extLst>
              <a:ext uri="{FF2B5EF4-FFF2-40B4-BE49-F238E27FC236}">
                <a16:creationId xmlns:a16="http://schemas.microsoft.com/office/drawing/2014/main" id="{67450D80-41F5-4CEB-9B64-D2BC77AE9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00350"/>
            <a:ext cx="1546860" cy="9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6" descr="Kết quả hình ảnh cho Xecvantec">
            <a:extLst>
              <a:ext uri="{FF2B5EF4-FFF2-40B4-BE49-F238E27FC236}">
                <a16:creationId xmlns:a16="http://schemas.microsoft.com/office/drawing/2014/main" id="{D30E195E-B8B7-447E-B301-27F923D61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818" y="45721"/>
            <a:ext cx="951872" cy="1269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8" descr="Hình ảnh có liên quan">
            <a:extLst>
              <a:ext uri="{FF2B5EF4-FFF2-40B4-BE49-F238E27FC236}">
                <a16:creationId xmlns:a16="http://schemas.microsoft.com/office/drawing/2014/main" id="{AD42FD70-3B65-4A38-9FEA-5A81F06D5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21" y="1"/>
            <a:ext cx="1103166" cy="1406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0" descr="Kết quả hình ảnh cho đôn ki hô tê">
            <a:extLst>
              <a:ext uri="{FF2B5EF4-FFF2-40B4-BE49-F238E27FC236}">
                <a16:creationId xmlns:a16="http://schemas.microsoft.com/office/drawing/2014/main" id="{06949371-E2E1-4EAC-8EC1-B87CBDA17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23" y="2077567"/>
            <a:ext cx="1463101" cy="1185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2" descr="Kết quả hình ảnh cho đôn ki hô tê">
            <a:extLst>
              <a:ext uri="{FF2B5EF4-FFF2-40B4-BE49-F238E27FC236}">
                <a16:creationId xmlns:a16="http://schemas.microsoft.com/office/drawing/2014/main" id="{C89E86C0-938B-4DF0-8F8F-E494BC96D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60" y="3606134"/>
            <a:ext cx="1333312" cy="1285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99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-1270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16" name="组合 3">
            <a:extLst>
              <a:ext uri="{FF2B5EF4-FFF2-40B4-BE49-F238E27FC236}">
                <a16:creationId xmlns:a16="http://schemas.microsoft.com/office/drawing/2014/main" id="{7CE5FFCD-56A8-4645-BB83-8C25060FEF7E}"/>
              </a:ext>
            </a:extLst>
          </p:cNvPr>
          <p:cNvGrpSpPr/>
          <p:nvPr/>
        </p:nvGrpSpPr>
        <p:grpSpPr>
          <a:xfrm>
            <a:off x="0" y="3289299"/>
            <a:ext cx="12192000" cy="16937"/>
            <a:chOff x="0" y="3428999"/>
            <a:chExt cx="12192000" cy="16937"/>
          </a:xfrm>
        </p:grpSpPr>
        <p:cxnSp>
          <p:nvCxnSpPr>
            <p:cNvPr id="17" name="直接连接符 46">
              <a:extLst>
                <a:ext uri="{FF2B5EF4-FFF2-40B4-BE49-F238E27FC236}">
                  <a16:creationId xmlns:a16="http://schemas.microsoft.com/office/drawing/2014/main" id="{C0AAA945-E48F-4AC1-8F33-39570FE74992}"/>
                </a:ext>
              </a:extLst>
            </p:cNvPr>
            <p:cNvCxnSpPr/>
            <p:nvPr/>
          </p:nvCxnSpPr>
          <p:spPr>
            <a:xfrm>
              <a:off x="0" y="3445936"/>
              <a:ext cx="12192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连接符 2">
              <a:extLst>
                <a:ext uri="{FF2B5EF4-FFF2-40B4-BE49-F238E27FC236}">
                  <a16:creationId xmlns:a16="http://schemas.microsoft.com/office/drawing/2014/main" id="{D6834190-1FFE-4607-AF66-F0423A4264C3}"/>
                </a:ext>
              </a:extLst>
            </p:cNvPr>
            <p:cNvCxnSpPr/>
            <p:nvPr/>
          </p:nvCxnSpPr>
          <p:spPr>
            <a:xfrm>
              <a:off x="0" y="3428999"/>
              <a:ext cx="121920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组合 61">
            <a:extLst>
              <a:ext uri="{FF2B5EF4-FFF2-40B4-BE49-F238E27FC236}">
                <a16:creationId xmlns:a16="http://schemas.microsoft.com/office/drawing/2014/main" id="{E5943077-9069-47B1-8FED-E1CC7CDB7331}"/>
              </a:ext>
            </a:extLst>
          </p:cNvPr>
          <p:cNvGrpSpPr/>
          <p:nvPr/>
        </p:nvGrpSpPr>
        <p:grpSpPr>
          <a:xfrm>
            <a:off x="261460" y="1693535"/>
            <a:ext cx="3172197" cy="3172197"/>
            <a:chOff x="664329" y="2299272"/>
            <a:chExt cx="2212236" cy="2212236"/>
          </a:xfrm>
        </p:grpSpPr>
        <p:grpSp>
          <p:nvGrpSpPr>
            <p:cNvPr id="21" name="组合 4">
              <a:extLst>
                <a:ext uri="{FF2B5EF4-FFF2-40B4-BE49-F238E27FC236}">
                  <a16:creationId xmlns:a16="http://schemas.microsoft.com/office/drawing/2014/main" id="{3FFD5266-68EF-4958-8524-5E8AB0FF6AB4}"/>
                </a:ext>
              </a:extLst>
            </p:cNvPr>
            <p:cNvGrpSpPr/>
            <p:nvPr/>
          </p:nvGrpSpPr>
          <p:grpSpPr>
            <a:xfrm>
              <a:off x="664329" y="2299272"/>
              <a:ext cx="2212236" cy="2212236"/>
              <a:chOff x="413242" y="2498776"/>
              <a:chExt cx="1860446" cy="1860447"/>
            </a:xfrm>
          </p:grpSpPr>
          <p:sp>
            <p:nvSpPr>
              <p:cNvPr id="23" name="椭圆 44">
                <a:extLst>
                  <a:ext uri="{FF2B5EF4-FFF2-40B4-BE49-F238E27FC236}">
                    <a16:creationId xmlns:a16="http://schemas.microsoft.com/office/drawing/2014/main" id="{7269F4D7-EB81-4EA7-BD2E-332334D5D0AC}"/>
                  </a:ext>
                </a:extLst>
              </p:cNvPr>
              <p:cNvSpPr/>
              <p:nvPr/>
            </p:nvSpPr>
            <p:spPr>
              <a:xfrm>
                <a:off x="413242" y="2498776"/>
                <a:ext cx="1860446" cy="18604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</a:endParaRPr>
              </a:p>
            </p:txBody>
          </p:sp>
          <p:sp>
            <p:nvSpPr>
              <p:cNvPr id="24" name="椭圆 45">
                <a:extLst>
                  <a:ext uri="{FF2B5EF4-FFF2-40B4-BE49-F238E27FC236}">
                    <a16:creationId xmlns:a16="http://schemas.microsoft.com/office/drawing/2014/main" id="{09024E7A-CD35-459B-BF77-0C7B31777DED}"/>
                  </a:ext>
                </a:extLst>
              </p:cNvPr>
              <p:cNvSpPr/>
              <p:nvPr/>
            </p:nvSpPr>
            <p:spPr>
              <a:xfrm rot="10800000">
                <a:off x="621171" y="2706704"/>
                <a:ext cx="1444588" cy="14445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81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</a:endParaRPr>
              </a:p>
            </p:txBody>
          </p:sp>
        </p:grpSp>
        <p:sp>
          <p:nvSpPr>
            <p:cNvPr id="22" name="文本框 5">
              <a:extLst>
                <a:ext uri="{FF2B5EF4-FFF2-40B4-BE49-F238E27FC236}">
                  <a16:creationId xmlns:a16="http://schemas.microsoft.com/office/drawing/2014/main" id="{9F363339-65FD-404E-8843-69E086E7B87F}"/>
                </a:ext>
              </a:extLst>
            </p:cNvPr>
            <p:cNvSpPr txBox="1"/>
            <p:nvPr/>
          </p:nvSpPr>
          <p:spPr>
            <a:xfrm>
              <a:off x="1031601" y="2679791"/>
              <a:ext cx="1503272" cy="1481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vi-VN" altLang="zh-C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SG" altLang="zh-CN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ớng</a:t>
              </a:r>
              <a:r>
                <a:rPr lang="en-SG" altLang="zh-C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zh-CN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SG" altLang="zh-C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zh-CN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SG" altLang="zh-C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zh-CN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zh-C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椭圆 52">
            <a:extLst>
              <a:ext uri="{FF2B5EF4-FFF2-40B4-BE49-F238E27FC236}">
                <a16:creationId xmlns:a16="http://schemas.microsoft.com/office/drawing/2014/main" id="{DE2DA2D7-09E1-440C-BD5A-71B9142B973C}"/>
              </a:ext>
            </a:extLst>
          </p:cNvPr>
          <p:cNvSpPr/>
          <p:nvPr/>
        </p:nvSpPr>
        <p:spPr>
          <a:xfrm rot="10800000">
            <a:off x="3760861" y="3094093"/>
            <a:ext cx="450021" cy="450021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</a:endParaRPr>
          </a:p>
        </p:txBody>
      </p:sp>
      <p:grpSp>
        <p:nvGrpSpPr>
          <p:cNvPr id="26" name="组合 54">
            <a:extLst>
              <a:ext uri="{FF2B5EF4-FFF2-40B4-BE49-F238E27FC236}">
                <a16:creationId xmlns:a16="http://schemas.microsoft.com/office/drawing/2014/main" id="{DCFD652A-C865-4854-84A0-6A65B0601C79}"/>
              </a:ext>
            </a:extLst>
          </p:cNvPr>
          <p:cNvGrpSpPr/>
          <p:nvPr/>
        </p:nvGrpSpPr>
        <p:grpSpPr>
          <a:xfrm>
            <a:off x="4565417" y="2488273"/>
            <a:ext cx="1661660" cy="1661660"/>
            <a:chOff x="4056364" y="1384713"/>
            <a:chExt cx="4088570" cy="4088570"/>
          </a:xfrm>
        </p:grpSpPr>
        <p:sp>
          <p:nvSpPr>
            <p:cNvPr id="27" name="椭圆 55">
              <a:extLst>
                <a:ext uri="{FF2B5EF4-FFF2-40B4-BE49-F238E27FC236}">
                  <a16:creationId xmlns:a16="http://schemas.microsoft.com/office/drawing/2014/main" id="{73D3D793-99EE-41DD-B6E8-F52B6DFC14E1}"/>
                </a:ext>
              </a:extLst>
            </p:cNvPr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87B0C7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28" name="同心圆 57">
              <a:extLst>
                <a:ext uri="{FF2B5EF4-FFF2-40B4-BE49-F238E27FC236}">
                  <a16:creationId xmlns:a16="http://schemas.microsoft.com/office/drawing/2014/main" id="{1937FD53-BA62-4C3B-BC0A-57559CA0273D}"/>
                </a:ext>
              </a:extLst>
            </p:cNvPr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437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</a:endParaRPr>
            </a:p>
          </p:txBody>
        </p:sp>
      </p:grpSp>
      <p:sp>
        <p:nvSpPr>
          <p:cNvPr id="29" name="椭圆 62">
            <a:extLst>
              <a:ext uri="{FF2B5EF4-FFF2-40B4-BE49-F238E27FC236}">
                <a16:creationId xmlns:a16="http://schemas.microsoft.com/office/drawing/2014/main" id="{DA0F3C9A-030A-41E1-B8A9-CF2733788448}"/>
              </a:ext>
            </a:extLst>
          </p:cNvPr>
          <p:cNvSpPr/>
          <p:nvPr/>
        </p:nvSpPr>
        <p:spPr>
          <a:xfrm rot="10800000">
            <a:off x="6545706" y="3094093"/>
            <a:ext cx="450021" cy="450021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</a:endParaRPr>
          </a:p>
        </p:txBody>
      </p:sp>
      <p:grpSp>
        <p:nvGrpSpPr>
          <p:cNvPr id="30" name="组合 63">
            <a:extLst>
              <a:ext uri="{FF2B5EF4-FFF2-40B4-BE49-F238E27FC236}">
                <a16:creationId xmlns:a16="http://schemas.microsoft.com/office/drawing/2014/main" id="{CE4486B1-8B51-4C8D-909B-6CEFFAB1A4C7}"/>
              </a:ext>
            </a:extLst>
          </p:cNvPr>
          <p:cNvGrpSpPr/>
          <p:nvPr/>
        </p:nvGrpSpPr>
        <p:grpSpPr>
          <a:xfrm>
            <a:off x="7350262" y="2488273"/>
            <a:ext cx="1661660" cy="1661660"/>
            <a:chOff x="4056364" y="1384713"/>
            <a:chExt cx="4088570" cy="4088570"/>
          </a:xfrm>
        </p:grpSpPr>
        <p:sp>
          <p:nvSpPr>
            <p:cNvPr id="31" name="椭圆 64">
              <a:extLst>
                <a:ext uri="{FF2B5EF4-FFF2-40B4-BE49-F238E27FC236}">
                  <a16:creationId xmlns:a16="http://schemas.microsoft.com/office/drawing/2014/main" id="{1C08525F-2411-4EA0-8900-A659CF2FE33F}"/>
                </a:ext>
              </a:extLst>
            </p:cNvPr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87B0C7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32" name="同心圆 65">
              <a:extLst>
                <a:ext uri="{FF2B5EF4-FFF2-40B4-BE49-F238E27FC236}">
                  <a16:creationId xmlns:a16="http://schemas.microsoft.com/office/drawing/2014/main" id="{E7A89C20-3D29-4C41-8724-F7555389EAE4}"/>
                </a:ext>
              </a:extLst>
            </p:cNvPr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437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</a:endParaRPr>
            </a:p>
          </p:txBody>
        </p:sp>
      </p:grpSp>
      <p:sp>
        <p:nvSpPr>
          <p:cNvPr id="33" name="椭圆 66">
            <a:extLst>
              <a:ext uri="{FF2B5EF4-FFF2-40B4-BE49-F238E27FC236}">
                <a16:creationId xmlns:a16="http://schemas.microsoft.com/office/drawing/2014/main" id="{229879F8-C6D0-4B50-8E70-08B0255DF813}"/>
              </a:ext>
            </a:extLst>
          </p:cNvPr>
          <p:cNvSpPr/>
          <p:nvPr/>
        </p:nvSpPr>
        <p:spPr>
          <a:xfrm rot="10800000">
            <a:off x="9331820" y="3094093"/>
            <a:ext cx="450021" cy="450021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</a:endParaRPr>
          </a:p>
        </p:txBody>
      </p:sp>
      <p:grpSp>
        <p:nvGrpSpPr>
          <p:cNvPr id="34" name="组合 67">
            <a:extLst>
              <a:ext uri="{FF2B5EF4-FFF2-40B4-BE49-F238E27FC236}">
                <a16:creationId xmlns:a16="http://schemas.microsoft.com/office/drawing/2014/main" id="{D40B95D9-E732-47B3-9C6D-4F81723FFC74}"/>
              </a:ext>
            </a:extLst>
          </p:cNvPr>
          <p:cNvGrpSpPr/>
          <p:nvPr/>
        </p:nvGrpSpPr>
        <p:grpSpPr>
          <a:xfrm>
            <a:off x="10136376" y="2488273"/>
            <a:ext cx="1661660" cy="1661660"/>
            <a:chOff x="4056364" y="1384713"/>
            <a:chExt cx="4088570" cy="4088570"/>
          </a:xfrm>
        </p:grpSpPr>
        <p:sp>
          <p:nvSpPr>
            <p:cNvPr id="35" name="椭圆 68">
              <a:extLst>
                <a:ext uri="{FF2B5EF4-FFF2-40B4-BE49-F238E27FC236}">
                  <a16:creationId xmlns:a16="http://schemas.microsoft.com/office/drawing/2014/main" id="{FB0A3140-094D-4C91-9999-04529E9BF31E}"/>
                </a:ext>
              </a:extLst>
            </p:cNvPr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87B0C7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36" name="同心圆 69">
              <a:extLst>
                <a:ext uri="{FF2B5EF4-FFF2-40B4-BE49-F238E27FC236}">
                  <a16:creationId xmlns:a16="http://schemas.microsoft.com/office/drawing/2014/main" id="{0E2F7039-4015-4DBC-84CB-0FFE95894A0C}"/>
                </a:ext>
              </a:extLst>
            </p:cNvPr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437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</a:endParaRPr>
            </a:p>
          </p:txBody>
        </p:sp>
      </p:grpSp>
      <p:sp>
        <p:nvSpPr>
          <p:cNvPr id="37" name="文本框 71">
            <a:extLst>
              <a:ext uri="{FF2B5EF4-FFF2-40B4-BE49-F238E27FC236}">
                <a16:creationId xmlns:a16="http://schemas.microsoft.com/office/drawing/2014/main" id="{D7B9E77E-2243-4089-8999-D173BBC5EA06}"/>
              </a:ext>
            </a:extLst>
          </p:cNvPr>
          <p:cNvSpPr txBox="1"/>
          <p:nvPr/>
        </p:nvSpPr>
        <p:spPr>
          <a:xfrm>
            <a:off x="5092392" y="3072202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</a:rPr>
              <a:t>(1)</a:t>
            </a:r>
            <a:endParaRPr lang="zh-CN" altLang="en-US" sz="28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38" name="文本框 72">
            <a:extLst>
              <a:ext uri="{FF2B5EF4-FFF2-40B4-BE49-F238E27FC236}">
                <a16:creationId xmlns:a16="http://schemas.microsoft.com/office/drawing/2014/main" id="{1BBF3B77-9BD6-4D2B-818B-B5B9729B1EDA}"/>
              </a:ext>
            </a:extLst>
          </p:cNvPr>
          <p:cNvSpPr txBox="1"/>
          <p:nvPr/>
        </p:nvSpPr>
        <p:spPr>
          <a:xfrm>
            <a:off x="7892524" y="3057492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</a:rPr>
              <a:t>(2)</a:t>
            </a:r>
            <a:endParaRPr lang="zh-CN" altLang="en-US" sz="28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39" name="文本框 73">
            <a:extLst>
              <a:ext uri="{FF2B5EF4-FFF2-40B4-BE49-F238E27FC236}">
                <a16:creationId xmlns:a16="http://schemas.microsoft.com/office/drawing/2014/main" id="{FB4875C2-C491-4F11-BB9C-72F57BD05CFC}"/>
              </a:ext>
            </a:extLst>
          </p:cNvPr>
          <p:cNvSpPr txBox="1"/>
          <p:nvPr/>
        </p:nvSpPr>
        <p:spPr>
          <a:xfrm>
            <a:off x="10678638" y="3070192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</a:rPr>
              <a:t>(3)</a:t>
            </a:r>
            <a:endParaRPr lang="zh-CN" altLang="en-US" sz="28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40" name="文本框 74">
            <a:extLst>
              <a:ext uri="{FF2B5EF4-FFF2-40B4-BE49-F238E27FC236}">
                <a16:creationId xmlns:a16="http://schemas.microsoft.com/office/drawing/2014/main" id="{FCBA2235-F758-4C73-A00C-F2D47E36E1D8}"/>
              </a:ext>
            </a:extLst>
          </p:cNvPr>
          <p:cNvSpPr txBox="1"/>
          <p:nvPr/>
        </p:nvSpPr>
        <p:spPr>
          <a:xfrm>
            <a:off x="3548369" y="4865732"/>
            <a:ext cx="3679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等腰三角形 75">
            <a:extLst>
              <a:ext uri="{FF2B5EF4-FFF2-40B4-BE49-F238E27FC236}">
                <a16:creationId xmlns:a16="http://schemas.microsoft.com/office/drawing/2014/main" id="{1C1A3ACB-F2B2-4E9B-893A-C5754AA63BD4}"/>
              </a:ext>
            </a:extLst>
          </p:cNvPr>
          <p:cNvSpPr/>
          <p:nvPr/>
        </p:nvSpPr>
        <p:spPr>
          <a:xfrm flipV="1">
            <a:off x="5258868" y="4360904"/>
            <a:ext cx="259349" cy="22170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</a:endParaRPr>
          </a:p>
        </p:txBody>
      </p:sp>
      <p:sp>
        <p:nvSpPr>
          <p:cNvPr id="43" name="文本框 77">
            <a:extLst>
              <a:ext uri="{FF2B5EF4-FFF2-40B4-BE49-F238E27FC236}">
                <a16:creationId xmlns:a16="http://schemas.microsoft.com/office/drawing/2014/main" id="{CFF47A3C-3765-4C75-9F07-80F2D9EB30AD}"/>
              </a:ext>
            </a:extLst>
          </p:cNvPr>
          <p:cNvSpPr txBox="1"/>
          <p:nvPr/>
        </p:nvSpPr>
        <p:spPr>
          <a:xfrm>
            <a:off x="10136376" y="4511196"/>
            <a:ext cx="1926623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</a:t>
            </a:r>
            <a:r>
              <a:rPr lang="vi-VN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等腰三角形 78">
            <a:extLst>
              <a:ext uri="{FF2B5EF4-FFF2-40B4-BE49-F238E27FC236}">
                <a16:creationId xmlns:a16="http://schemas.microsoft.com/office/drawing/2014/main" id="{0AA24244-1328-4190-A918-B724D8D98226}"/>
              </a:ext>
            </a:extLst>
          </p:cNvPr>
          <p:cNvSpPr/>
          <p:nvPr/>
        </p:nvSpPr>
        <p:spPr>
          <a:xfrm flipV="1">
            <a:off x="10870537" y="4360904"/>
            <a:ext cx="259349" cy="22170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</a:endParaRPr>
          </a:p>
        </p:txBody>
      </p:sp>
      <p:sp>
        <p:nvSpPr>
          <p:cNvPr id="46" name="文本框 80">
            <a:extLst>
              <a:ext uri="{FF2B5EF4-FFF2-40B4-BE49-F238E27FC236}">
                <a16:creationId xmlns:a16="http://schemas.microsoft.com/office/drawing/2014/main" id="{11DD6B83-E956-4F75-8784-FE86FA8F536A}"/>
              </a:ext>
            </a:extLst>
          </p:cNvPr>
          <p:cNvSpPr txBox="1"/>
          <p:nvPr/>
        </p:nvSpPr>
        <p:spPr>
          <a:xfrm>
            <a:off x="5736816" y="244682"/>
            <a:ext cx="4903243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等腰三角形 81">
            <a:extLst>
              <a:ext uri="{FF2B5EF4-FFF2-40B4-BE49-F238E27FC236}">
                <a16:creationId xmlns:a16="http://schemas.microsoft.com/office/drawing/2014/main" id="{D9658F01-E12C-4BF4-80B9-339318377C90}"/>
              </a:ext>
            </a:extLst>
          </p:cNvPr>
          <p:cNvSpPr/>
          <p:nvPr/>
        </p:nvSpPr>
        <p:spPr>
          <a:xfrm rot="10800000" flipV="1">
            <a:off x="8074232" y="2125409"/>
            <a:ext cx="259349" cy="22170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2334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" presetID="2" presetClass="entr" presetSubtype="4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2" presetClass="entr" presetSubtype="2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9" grpId="0" animBg="1"/>
          <p:bldP spid="33" grpId="0" animBg="1"/>
          <p:bldP spid="37" grpId="0"/>
          <p:bldP spid="38" grpId="0"/>
          <p:bldP spid="39" grpId="0"/>
          <p:bldP spid="40" grpId="0"/>
          <p:bldP spid="41" grpId="0" animBg="1"/>
          <p:bldP spid="43" grpId="0"/>
          <p:bldP spid="44" grpId="0" animBg="1"/>
          <p:bldP spid="46" grpId="0"/>
          <p:bldP spid="4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" presetID="2" presetClass="entr" presetSubtype="4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2" presetClass="entr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9" grpId="0" animBg="1"/>
          <p:bldP spid="33" grpId="0" animBg="1"/>
          <p:bldP spid="37" grpId="0"/>
          <p:bldP spid="38" grpId="0"/>
          <p:bldP spid="39" grpId="0"/>
          <p:bldP spid="40" grpId="0"/>
          <p:bldP spid="41" grpId="0" animBg="1"/>
          <p:bldP spid="43" grpId="0"/>
          <p:bldP spid="44" grpId="0" animBg="1"/>
          <p:bldP spid="46" grpId="0"/>
          <p:bldP spid="47" grpId="0" animBg="1"/>
        </p:bldLst>
      </p:timing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72513-F103-4458-B324-433E9541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1234604"/>
            <a:ext cx="5260327" cy="5260327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491807E-4563-5C56-C95F-79048F0FD13F}"/>
              </a:ext>
            </a:extLst>
          </p:cNvPr>
          <p:cNvSpPr txBox="1"/>
          <p:nvPr/>
        </p:nvSpPr>
        <p:spPr>
          <a:xfrm>
            <a:off x="5230831" y="1039257"/>
            <a:ext cx="64302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Chuẩn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bị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Thực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hành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câu 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phủ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Thầy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bói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xem voi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vi-VN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câu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vi-VN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câu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phủ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vi-VN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câu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khẳng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định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phủ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định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trong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tập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1, 2/ SGK trang 67.</a:t>
            </a:r>
            <a:endParaRPr lang="vi-VN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656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72513-F103-4458-B324-433E9541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725060"/>
            <a:ext cx="5260327" cy="5260327"/>
          </a:xfrm>
          <a:prstGeom prst="rect">
            <a:avLst/>
          </a:prstGeom>
        </p:spPr>
      </p:pic>
      <p:sp>
        <p:nvSpPr>
          <p:cNvPr id="7" name="矩形 9">
            <a:extLst>
              <a:ext uri="{FF2B5EF4-FFF2-40B4-BE49-F238E27FC236}">
                <a16:creationId xmlns:a16="http://schemas.microsoft.com/office/drawing/2014/main" id="{80180C8F-3DB2-4B7F-B1E1-DCECE687FDC9}"/>
              </a:ext>
            </a:extLst>
          </p:cNvPr>
          <p:cNvSpPr/>
          <p:nvPr/>
        </p:nvSpPr>
        <p:spPr>
          <a:xfrm>
            <a:off x="4757063" y="1981706"/>
            <a:ext cx="7005638" cy="304698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Tạm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biệt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các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em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!</a:t>
            </a:r>
            <a:endParaRPr lang="zh-CN" altLang="en-US" sz="9600" b="1" spc="50" dirty="0">
              <a:ln w="11430"/>
              <a:solidFill>
                <a:schemeClr val="accent2"/>
              </a:solidFill>
              <a:latin typeface="#9Slide03 Arima Madurai Black" panose="00000A00000000000000" pitchFamily="2" charset="0"/>
              <a:ea typeface="华康方圆体W7" pitchFamily="81" charset="-122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64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-3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4F6BB1-FC2B-49DF-9126-CA9A92553A5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-1496501" y="1011955"/>
            <a:ext cx="2688201" cy="90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endParaRPr lang="vi-VN" sz="44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5" name="Google Shape;808;p20">
            <a:extLst>
              <a:ext uri="{FF2B5EF4-FFF2-40B4-BE49-F238E27FC236}">
                <a16:creationId xmlns:a16="http://schemas.microsoft.com/office/drawing/2014/main" id="{3EDF7D2F-BFAF-4338-97AE-20D2B0A71DE2}"/>
              </a:ext>
            </a:extLst>
          </p:cNvPr>
          <p:cNvGrpSpPr/>
          <p:nvPr/>
        </p:nvGrpSpPr>
        <p:grpSpPr>
          <a:xfrm>
            <a:off x="3953551" y="2392221"/>
            <a:ext cx="7788687" cy="1586937"/>
            <a:chOff x="1104900" y="5372100"/>
            <a:chExt cx="4991100" cy="1295401"/>
          </a:xfrm>
        </p:grpSpPr>
        <p:sp>
          <p:nvSpPr>
            <p:cNvPr id="11" name="Google Shape;809;p20">
              <a:extLst>
                <a:ext uri="{FF2B5EF4-FFF2-40B4-BE49-F238E27FC236}">
                  <a16:creationId xmlns:a16="http://schemas.microsoft.com/office/drawing/2014/main" id="{5355D97B-B112-499F-8217-67F784BAB90B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10;p20">
              <a:extLst>
                <a:ext uri="{FF2B5EF4-FFF2-40B4-BE49-F238E27FC236}">
                  <a16:creationId xmlns:a16="http://schemas.microsoft.com/office/drawing/2014/main" id="{CA82AA44-8800-4F64-B626-E6118E746A9B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Google Shape;814;p20">
            <a:extLst>
              <a:ext uri="{FF2B5EF4-FFF2-40B4-BE49-F238E27FC236}">
                <a16:creationId xmlns:a16="http://schemas.microsoft.com/office/drawing/2014/main" id="{B316E857-3475-44BA-9DF7-8C85DC911962}"/>
              </a:ext>
            </a:extLst>
          </p:cNvPr>
          <p:cNvGrpSpPr/>
          <p:nvPr/>
        </p:nvGrpSpPr>
        <p:grpSpPr>
          <a:xfrm>
            <a:off x="3953551" y="4611891"/>
            <a:ext cx="7788687" cy="1586937"/>
            <a:chOff x="1104900" y="5372100"/>
            <a:chExt cx="4991100" cy="1295401"/>
          </a:xfrm>
        </p:grpSpPr>
        <p:sp>
          <p:nvSpPr>
            <p:cNvPr id="9" name="Google Shape;815;p20">
              <a:extLst>
                <a:ext uri="{FF2B5EF4-FFF2-40B4-BE49-F238E27FC236}">
                  <a16:creationId xmlns:a16="http://schemas.microsoft.com/office/drawing/2014/main" id="{EC3A5078-9647-4BF4-B2A4-E553F443F3F1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816;p20">
              <a:extLst>
                <a:ext uri="{FF2B5EF4-FFF2-40B4-BE49-F238E27FC236}">
                  <a16:creationId xmlns:a16="http://schemas.microsoft.com/office/drawing/2014/main" id="{0A828DFE-FDB8-43EA-8C51-11D0A4478381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2305EBF-37B4-4789-90AC-311873F87E2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155304" y="2407260"/>
            <a:ext cx="7163860" cy="136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30000"/>
              </a:lnSpc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Xéc-van-tét (1547 – 1616) là nhà văn lỗi lạc của Tây Ban Nha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endParaRPr lang="vi-VN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DFDCBF-1100-49B7-9F87-25ABCD75D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8" y="2429745"/>
            <a:ext cx="2879197" cy="3581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CACAA9F-4BAB-4D17-B1DC-AC0961348DB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215162" y="4648816"/>
            <a:ext cx="6934665" cy="91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30000"/>
              </a:lnSpc>
              <a:buFont typeface="Wingdings" panose="05000000000000000000" pitchFamily="2" charset="2"/>
              <a:buChar char="ü"/>
              <a:defRPr/>
            </a:pPr>
            <a: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Cuộc đời cực nhọc, âm thầm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Vốn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sống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trải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nghiệm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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Chất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liệu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sáng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tác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Group 8">
            <a:extLst>
              <a:ext uri="{FF2B5EF4-FFF2-40B4-BE49-F238E27FC236}">
                <a16:creationId xmlns:a16="http://schemas.microsoft.com/office/drawing/2014/main" id="{A2E0CAAB-A537-493F-8943-A6BDC6FFF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4440765" y="345859"/>
            <a:ext cx="4259890" cy="13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29">
            <a:extLst>
              <a:ext uri="{FF2B5EF4-FFF2-40B4-BE49-F238E27FC236}">
                <a16:creationId xmlns:a16="http://schemas.microsoft.com/office/drawing/2014/main" id="{B53AD77F-4422-4B2F-99F8-EF7A3C0C894B}"/>
              </a:ext>
            </a:extLst>
          </p:cNvPr>
          <p:cNvSpPr txBox="1"/>
          <p:nvPr/>
        </p:nvSpPr>
        <p:spPr>
          <a:xfrm>
            <a:off x="4957379" y="564606"/>
            <a:ext cx="3507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endParaRPr lang="vi-VN" sz="36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82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-3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4F6BB1-FC2B-49DF-9126-CA9A92553A5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-1496501" y="1011955"/>
            <a:ext cx="2688201" cy="90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endParaRPr lang="vi-VN" sz="44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5" name="Google Shape;808;p20">
            <a:extLst>
              <a:ext uri="{FF2B5EF4-FFF2-40B4-BE49-F238E27FC236}">
                <a16:creationId xmlns:a16="http://schemas.microsoft.com/office/drawing/2014/main" id="{3EDF7D2F-BFAF-4338-97AE-20D2B0A71DE2}"/>
              </a:ext>
            </a:extLst>
          </p:cNvPr>
          <p:cNvGrpSpPr/>
          <p:nvPr/>
        </p:nvGrpSpPr>
        <p:grpSpPr>
          <a:xfrm>
            <a:off x="3616037" y="2429745"/>
            <a:ext cx="8126202" cy="2182145"/>
            <a:chOff x="1104900" y="5372100"/>
            <a:chExt cx="4991100" cy="1295401"/>
          </a:xfrm>
        </p:grpSpPr>
        <p:sp>
          <p:nvSpPr>
            <p:cNvPr id="11" name="Google Shape;809;p20">
              <a:extLst>
                <a:ext uri="{FF2B5EF4-FFF2-40B4-BE49-F238E27FC236}">
                  <a16:creationId xmlns:a16="http://schemas.microsoft.com/office/drawing/2014/main" id="{5355D97B-B112-499F-8217-67F784BAB90B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10;p20">
              <a:extLst>
                <a:ext uri="{FF2B5EF4-FFF2-40B4-BE49-F238E27FC236}">
                  <a16:creationId xmlns:a16="http://schemas.microsoft.com/office/drawing/2014/main" id="{CA82AA44-8800-4F64-B626-E6118E746A9B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2305EBF-37B4-4789-90AC-311873F87E2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155304" y="2407260"/>
            <a:ext cx="6934665" cy="136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30000"/>
              </a:lnSpc>
              <a:buFont typeface="Wingdings" panose="05000000000000000000" pitchFamily="2" charset="2"/>
              <a:buChar char="ü"/>
              <a:defRPr/>
            </a:pPr>
            <a:endParaRPr lang="vi-VN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DFDCBF-1100-49B7-9F87-25ABCD75D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8" y="2429745"/>
            <a:ext cx="2879197" cy="3581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CACAA9F-4BAB-4D17-B1DC-AC0961348DB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215162" y="4648816"/>
            <a:ext cx="6934665" cy="91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30000"/>
              </a:lnSpc>
              <a:buNone/>
              <a:defRPr/>
            </a:pPr>
            <a:endParaRPr lang="vi-VN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Group 8">
            <a:extLst>
              <a:ext uri="{FF2B5EF4-FFF2-40B4-BE49-F238E27FC236}">
                <a16:creationId xmlns:a16="http://schemas.microsoft.com/office/drawing/2014/main" id="{A2E0CAAB-A537-493F-8943-A6BDC6FFF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4440765" y="345859"/>
            <a:ext cx="4550835" cy="13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29">
            <a:extLst>
              <a:ext uri="{FF2B5EF4-FFF2-40B4-BE49-F238E27FC236}">
                <a16:creationId xmlns:a16="http://schemas.microsoft.com/office/drawing/2014/main" id="{B53AD77F-4422-4B2F-99F8-EF7A3C0C894B}"/>
              </a:ext>
            </a:extLst>
          </p:cNvPr>
          <p:cNvSpPr txBox="1"/>
          <p:nvPr/>
        </p:nvSpPr>
        <p:spPr>
          <a:xfrm>
            <a:off x="4957379" y="564606"/>
            <a:ext cx="3674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endParaRPr lang="vi-VN" sz="36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15162" y="2488025"/>
            <a:ext cx="7067167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nl-NL" sz="25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Phong cách: Văn phong giàu chất hiện thực, ngợi ca phần trong trẻo tốt lành, phẩm hạnh của lớp bình dân.</a:t>
            </a:r>
            <a:endParaRPr lang="en-US" sz="2500" b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016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Group 8">
            <a:extLst>
              <a:ext uri="{FF2B5EF4-FFF2-40B4-BE49-F238E27FC236}">
                <a16:creationId xmlns:a16="http://schemas.microsoft.com/office/drawing/2014/main" id="{4C8D7A33-DDDB-4E00-96DA-51079068B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4440765" y="345859"/>
            <a:ext cx="4620108" cy="13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29">
            <a:extLst>
              <a:ext uri="{FF2B5EF4-FFF2-40B4-BE49-F238E27FC236}">
                <a16:creationId xmlns:a16="http://schemas.microsoft.com/office/drawing/2014/main" id="{EF3AD808-36A6-4A39-A098-2D26743A3CFE}"/>
              </a:ext>
            </a:extLst>
          </p:cNvPr>
          <p:cNvSpPr txBox="1"/>
          <p:nvPr/>
        </p:nvSpPr>
        <p:spPr>
          <a:xfrm>
            <a:off x="4610100" y="564606"/>
            <a:ext cx="4118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phẩm</a:t>
            </a:r>
            <a:endParaRPr lang="vi-VN" sz="36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72A0E3-BBDC-4631-8BCC-966BFFB77C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21" y="2183416"/>
            <a:ext cx="3086485" cy="4213926"/>
          </a:xfrm>
          <a:prstGeom prst="rect">
            <a:avLst/>
          </a:prstGeom>
        </p:spPr>
      </p:pic>
      <p:pic>
        <p:nvPicPr>
          <p:cNvPr id="6" name="Picture 6" descr="13527625053_3e1739bcc9">
            <a:extLst>
              <a:ext uri="{FF2B5EF4-FFF2-40B4-BE49-F238E27FC236}">
                <a16:creationId xmlns:a16="http://schemas.microsoft.com/office/drawing/2014/main" id="{B09FA4A9-F072-4CBF-B5DE-07D724CEE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426" y="2183416"/>
            <a:ext cx="3249293" cy="421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E72B3B-E0A8-4DD0-BA5C-59B2753C32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539" y="2183416"/>
            <a:ext cx="3149737" cy="421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2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-41787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Group 8">
            <a:extLst>
              <a:ext uri="{FF2B5EF4-FFF2-40B4-BE49-F238E27FC236}">
                <a16:creationId xmlns:a16="http://schemas.microsoft.com/office/drawing/2014/main" id="{4C8D7A33-DDDB-4E00-96DA-51079068B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4440765" y="345859"/>
            <a:ext cx="4620108" cy="13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29">
            <a:extLst>
              <a:ext uri="{FF2B5EF4-FFF2-40B4-BE49-F238E27FC236}">
                <a16:creationId xmlns:a16="http://schemas.microsoft.com/office/drawing/2014/main" id="{EF3AD808-36A6-4A39-A098-2D26743A3CFE}"/>
              </a:ext>
            </a:extLst>
          </p:cNvPr>
          <p:cNvSpPr txBox="1"/>
          <p:nvPr/>
        </p:nvSpPr>
        <p:spPr>
          <a:xfrm>
            <a:off x="4610100" y="564606"/>
            <a:ext cx="4118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phẩm</a:t>
            </a:r>
            <a:endParaRPr lang="vi-VN" sz="36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1BB513C0-C54C-A1B4-5405-10131C90B292}"/>
              </a:ext>
            </a:extLst>
          </p:cNvPr>
          <p:cNvSpPr/>
          <p:nvPr/>
        </p:nvSpPr>
        <p:spPr>
          <a:xfrm>
            <a:off x="1887794" y="1867267"/>
            <a:ext cx="5466735" cy="90543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a. </a:t>
            </a:r>
            <a:r>
              <a:rPr lang="vi-VN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vi-VN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vi-VN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chú</a:t>
            </a:r>
            <a:r>
              <a:rPr lang="vi-VN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thích</a:t>
            </a:r>
            <a:r>
              <a:rPr lang="vi-VN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vi-VN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tóm</a:t>
            </a:r>
            <a:r>
              <a:rPr lang="vi-VN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tắt</a:t>
            </a:r>
            <a:endParaRPr lang="vi-VN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4DF1043-08C5-E533-DBC4-24CBB85CB6B7}"/>
              </a:ext>
            </a:extLst>
          </p:cNvPr>
          <p:cNvSpPr txBox="1"/>
          <p:nvPr/>
        </p:nvSpPr>
        <p:spPr>
          <a:xfrm>
            <a:off x="2090855" y="3278025"/>
            <a:ext cx="46998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vi-VN" sz="40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vi-VN" sz="40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40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khó</a:t>
            </a:r>
            <a:r>
              <a:rPr lang="vi-VN" sz="40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endParaRPr lang="vi-VN" sz="4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vi-VN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Hiệp</a:t>
            </a:r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sĩ</a:t>
            </a:r>
            <a:endParaRPr lang="vi-VN" sz="4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vi-VN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Giám</a:t>
            </a:r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mã</a:t>
            </a:r>
            <a:endParaRPr lang="vi-VN" sz="4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vi-VN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Bri</a:t>
            </a:r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-a-rê-ô</a:t>
            </a:r>
          </a:p>
          <a:p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vi-VN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Tình</a:t>
            </a:r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nương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15447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808;p20">
            <a:extLst>
              <a:ext uri="{FF2B5EF4-FFF2-40B4-BE49-F238E27FC236}">
                <a16:creationId xmlns:a16="http://schemas.microsoft.com/office/drawing/2014/main" id="{A9AF73F6-1A89-48E6-A7A7-81B8922CC3EF}"/>
              </a:ext>
            </a:extLst>
          </p:cNvPr>
          <p:cNvGrpSpPr/>
          <p:nvPr/>
        </p:nvGrpSpPr>
        <p:grpSpPr>
          <a:xfrm>
            <a:off x="4314723" y="214587"/>
            <a:ext cx="7341041" cy="1535555"/>
            <a:chOff x="1104900" y="5372100"/>
            <a:chExt cx="4991100" cy="1295401"/>
          </a:xfrm>
        </p:grpSpPr>
        <p:sp>
          <p:nvSpPr>
            <p:cNvPr id="9" name="Google Shape;809;p20">
              <a:extLst>
                <a:ext uri="{FF2B5EF4-FFF2-40B4-BE49-F238E27FC236}">
                  <a16:creationId xmlns:a16="http://schemas.microsoft.com/office/drawing/2014/main" id="{E77DCD54-CB2D-44B4-B7FD-FA86E87CB2A1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810;p20">
              <a:extLst>
                <a:ext uri="{FF2B5EF4-FFF2-40B4-BE49-F238E27FC236}">
                  <a16:creationId xmlns:a16="http://schemas.microsoft.com/office/drawing/2014/main" id="{7551E265-AA94-4D4C-B665-B7D5354C8C48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4C4C4B0-E8E7-41A3-9507-70C39B2B464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314723" y="264548"/>
            <a:ext cx="6686664" cy="75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20000"/>
              </a:lnSpc>
              <a:buNone/>
              <a:defRPr/>
            </a:pP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6" descr="13527625053_3e1739bcc9">
            <a:extLst>
              <a:ext uri="{FF2B5EF4-FFF2-40B4-BE49-F238E27FC236}">
                <a16:creationId xmlns:a16="http://schemas.microsoft.com/office/drawing/2014/main" id="{8D52B04E-AD04-4CEB-B941-24B6B9A79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51" y="2119831"/>
            <a:ext cx="3542129" cy="459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oogle Shape;808;p20">
            <a:extLst>
              <a:ext uri="{FF2B5EF4-FFF2-40B4-BE49-F238E27FC236}">
                <a16:creationId xmlns:a16="http://schemas.microsoft.com/office/drawing/2014/main" id="{C890CA44-0990-4867-AE1C-A6C8B1195BE7}"/>
              </a:ext>
            </a:extLst>
          </p:cNvPr>
          <p:cNvGrpSpPr/>
          <p:nvPr/>
        </p:nvGrpSpPr>
        <p:grpSpPr>
          <a:xfrm>
            <a:off x="4314723" y="2119831"/>
            <a:ext cx="7341041" cy="1309169"/>
            <a:chOff x="1104900" y="5372100"/>
            <a:chExt cx="4991100" cy="1295401"/>
          </a:xfrm>
        </p:grpSpPr>
        <p:sp>
          <p:nvSpPr>
            <p:cNvPr id="13" name="Google Shape;809;p20">
              <a:extLst>
                <a:ext uri="{FF2B5EF4-FFF2-40B4-BE49-F238E27FC236}">
                  <a16:creationId xmlns:a16="http://schemas.microsoft.com/office/drawing/2014/main" id="{452462E7-2F96-52CA-6BC2-68D317BD5554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810;p20">
              <a:extLst>
                <a:ext uri="{FF2B5EF4-FFF2-40B4-BE49-F238E27FC236}">
                  <a16:creationId xmlns:a16="http://schemas.microsoft.com/office/drawing/2014/main" id="{F7FBF650-746D-8C12-47E2-1AAA66B10E3E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808;p20">
            <a:extLst>
              <a:ext uri="{FF2B5EF4-FFF2-40B4-BE49-F238E27FC236}">
                <a16:creationId xmlns:a16="http://schemas.microsoft.com/office/drawing/2014/main" id="{972A3AE7-F9BE-4C66-1014-5C162D15C700}"/>
              </a:ext>
            </a:extLst>
          </p:cNvPr>
          <p:cNvGrpSpPr/>
          <p:nvPr/>
        </p:nvGrpSpPr>
        <p:grpSpPr>
          <a:xfrm>
            <a:off x="4307697" y="3766516"/>
            <a:ext cx="7341041" cy="1245015"/>
            <a:chOff x="1104900" y="5372100"/>
            <a:chExt cx="4991100" cy="1295401"/>
          </a:xfrm>
        </p:grpSpPr>
        <p:sp>
          <p:nvSpPr>
            <p:cNvPr id="21" name="Google Shape;809;p20">
              <a:extLst>
                <a:ext uri="{FF2B5EF4-FFF2-40B4-BE49-F238E27FC236}">
                  <a16:creationId xmlns:a16="http://schemas.microsoft.com/office/drawing/2014/main" id="{93AC0AEF-D65A-5BBA-D358-B2DE553FC92C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810;p20">
              <a:extLst>
                <a:ext uri="{FF2B5EF4-FFF2-40B4-BE49-F238E27FC236}">
                  <a16:creationId xmlns:a16="http://schemas.microsoft.com/office/drawing/2014/main" id="{5715DF8D-A7C8-48DC-27A2-3A3DCBDCB264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97E92718-1D1F-E463-03E6-DE690BCD12D7}"/>
              </a:ext>
            </a:extLst>
          </p:cNvPr>
          <p:cNvSpPr/>
          <p:nvPr/>
        </p:nvSpPr>
        <p:spPr>
          <a:xfrm>
            <a:off x="607033" y="214587"/>
            <a:ext cx="3254763" cy="184118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b. </a:t>
            </a:r>
            <a:r>
              <a:rPr lang="vi-VN" sz="28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vi-VN" sz="2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hiểu</a:t>
            </a:r>
            <a:r>
              <a:rPr lang="vi-VN" sz="2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chung văn </a:t>
            </a:r>
            <a:r>
              <a:rPr lang="vi-VN" sz="28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vi-VN" sz="2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vi-VN" sz="2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D6695994-A255-E23F-11ED-5109F684C657}"/>
              </a:ext>
            </a:extLst>
          </p:cNvPr>
          <p:cNvSpPr txBox="1"/>
          <p:nvPr/>
        </p:nvSpPr>
        <p:spPr>
          <a:xfrm>
            <a:off x="4756005" y="258239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Hoàn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cảnh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sáng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Ra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đời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trong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hoàn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cảnh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xã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hội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Tây Ban Nha mê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kiếm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hiệp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đến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mê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muội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F2702441-8B01-F56A-66C6-A9B86708441F}"/>
              </a:ext>
            </a:extLst>
          </p:cNvPr>
          <p:cNvSpPr txBox="1"/>
          <p:nvPr/>
        </p:nvSpPr>
        <p:spPr>
          <a:xfrm>
            <a:off x="4703283" y="2216159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gồm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2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126 chương</a:t>
            </a:r>
            <a:r>
              <a:rPr lang="vi-V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thuộc</a:t>
            </a:r>
            <a:r>
              <a:rPr lang="vi-V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i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r>
              <a:rPr lang="vi-VN" sz="2800" b="1" i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hể</a:t>
            </a:r>
            <a:r>
              <a:rPr lang="vi-VN" sz="2800" b="1" i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i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loại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Tiểu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thuyết</a:t>
            </a:r>
            <a:endParaRPr lang="vi-VN" sz="2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8E7D358A-6AD4-5EAC-05EF-ACE4DFAF54C0}"/>
              </a:ext>
            </a:extLst>
          </p:cNvPr>
          <p:cNvSpPr txBox="1"/>
          <p:nvPr/>
        </p:nvSpPr>
        <p:spPr>
          <a:xfrm>
            <a:off x="4652070" y="3732324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Vị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trí</a:t>
            </a:r>
            <a:r>
              <a:rPr lang="vi-VN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trích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thuộc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chương VIII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pSp>
        <p:nvGrpSpPr>
          <p:cNvPr id="26" name="Google Shape;808;p20">
            <a:extLst>
              <a:ext uri="{FF2B5EF4-FFF2-40B4-BE49-F238E27FC236}">
                <a16:creationId xmlns:a16="http://schemas.microsoft.com/office/drawing/2014/main" id="{5D14D1B1-5F4F-2FC7-60FC-4C43AD0878F3}"/>
              </a:ext>
            </a:extLst>
          </p:cNvPr>
          <p:cNvGrpSpPr/>
          <p:nvPr/>
        </p:nvGrpSpPr>
        <p:grpSpPr>
          <a:xfrm>
            <a:off x="4307697" y="5107859"/>
            <a:ext cx="7341041" cy="1245015"/>
            <a:chOff x="1104900" y="5372100"/>
            <a:chExt cx="4991100" cy="1295401"/>
          </a:xfrm>
        </p:grpSpPr>
        <p:sp>
          <p:nvSpPr>
            <p:cNvPr id="27" name="Google Shape;809;p20">
              <a:extLst>
                <a:ext uri="{FF2B5EF4-FFF2-40B4-BE49-F238E27FC236}">
                  <a16:creationId xmlns:a16="http://schemas.microsoft.com/office/drawing/2014/main" id="{7C31E5AB-37E8-3444-C400-2B6C84B5F52D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810;p20">
              <a:extLst>
                <a:ext uri="{FF2B5EF4-FFF2-40B4-BE49-F238E27FC236}">
                  <a16:creationId xmlns:a16="http://schemas.microsoft.com/office/drawing/2014/main" id="{198F20B7-F479-BBB7-5F2B-887314577E53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ED7DBF5F-A7E2-5B1C-7CAD-18383BB4390E}"/>
              </a:ext>
            </a:extLst>
          </p:cNvPr>
          <p:cNvSpPr txBox="1"/>
          <p:nvPr/>
        </p:nvSpPr>
        <p:spPr>
          <a:xfrm>
            <a:off x="4652070" y="548127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PTBĐ</a:t>
            </a:r>
            <a:r>
              <a:rPr lang="vi-VN" sz="2800" b="1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Tự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; 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ngôi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thứ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ba</a:t>
            </a:r>
            <a:endParaRPr lang="vi-VN" sz="2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022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/>
      <p:bldP spid="24" grpId="0"/>
      <p:bldP spid="25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1861</Words>
  <Application>Microsoft Office PowerPoint</Application>
  <PresentationFormat>Màn hình rộng</PresentationFormat>
  <Paragraphs>217</Paragraphs>
  <Slides>43</Slides>
  <Notes>42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43</vt:i4>
      </vt:variant>
    </vt:vector>
  </HeadingPairs>
  <TitlesOfParts>
    <vt:vector size="57" baseType="lpstr">
      <vt:lpstr>微软雅黑</vt:lpstr>
      <vt:lpstr>#9Slide03 Arima Madurai Black</vt:lpstr>
      <vt:lpstr>.VnTime</vt:lpstr>
      <vt:lpstr>Amasis MT Pro Black</vt:lpstr>
      <vt:lpstr>Arial</vt:lpstr>
      <vt:lpstr>Arial Narrow</vt:lpstr>
      <vt:lpstr>Calibri</vt:lpstr>
      <vt:lpstr>Calibri Light</vt:lpstr>
      <vt:lpstr>Courier New</vt:lpstr>
      <vt:lpstr>Lobster Two</vt:lpstr>
      <vt:lpstr>Times New Roman</vt:lpstr>
      <vt:lpstr>Verdana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FPTSHOP</cp:lastModifiedBy>
  <cp:revision>39</cp:revision>
  <dcterms:created xsi:type="dcterms:W3CDTF">2022-10-19T17:18:42Z</dcterms:created>
  <dcterms:modified xsi:type="dcterms:W3CDTF">2023-07-19T22:40:59Z</dcterms:modified>
</cp:coreProperties>
</file>