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08" r:id="rId2"/>
    <p:sldMasterId id="2147483720" r:id="rId3"/>
    <p:sldMasterId id="2147483732" r:id="rId4"/>
    <p:sldMasterId id="2147483803" r:id="rId5"/>
    <p:sldMasterId id="2147483815" r:id="rId6"/>
    <p:sldMasterId id="2147483821" r:id="rId7"/>
    <p:sldMasterId id="2147483831" r:id="rId8"/>
  </p:sldMasterIdLst>
  <p:notesMasterIdLst>
    <p:notesMasterId r:id="rId72"/>
  </p:notesMasterIdLst>
  <p:sldIdLst>
    <p:sldId id="311" r:id="rId9"/>
    <p:sldId id="2007578261" r:id="rId10"/>
    <p:sldId id="2007578220" r:id="rId11"/>
    <p:sldId id="264" r:id="rId12"/>
    <p:sldId id="2007578222" r:id="rId13"/>
    <p:sldId id="2007578225" r:id="rId14"/>
    <p:sldId id="267" r:id="rId15"/>
    <p:sldId id="2007579460" r:id="rId16"/>
    <p:sldId id="760" r:id="rId17"/>
    <p:sldId id="335" r:id="rId18"/>
    <p:sldId id="2007579419" r:id="rId19"/>
    <p:sldId id="2007578211" r:id="rId20"/>
    <p:sldId id="274" r:id="rId21"/>
    <p:sldId id="2007579461" r:id="rId22"/>
    <p:sldId id="2007579462" r:id="rId23"/>
    <p:sldId id="336" r:id="rId24"/>
    <p:sldId id="2007578253" r:id="rId25"/>
    <p:sldId id="2007579459" r:id="rId26"/>
    <p:sldId id="770" r:id="rId27"/>
    <p:sldId id="771" r:id="rId28"/>
    <p:sldId id="774" r:id="rId29"/>
    <p:sldId id="775" r:id="rId30"/>
    <p:sldId id="2007577823" r:id="rId31"/>
    <p:sldId id="2007578254" r:id="rId32"/>
    <p:sldId id="389" r:id="rId33"/>
    <p:sldId id="520" r:id="rId34"/>
    <p:sldId id="272" r:id="rId35"/>
    <p:sldId id="2007578234" r:id="rId36"/>
    <p:sldId id="2007578208" r:id="rId37"/>
    <p:sldId id="2007579416" r:id="rId38"/>
    <p:sldId id="2007578552" r:id="rId39"/>
    <p:sldId id="2007579417" r:id="rId40"/>
    <p:sldId id="2007579418" r:id="rId41"/>
    <p:sldId id="2007578240" r:id="rId42"/>
    <p:sldId id="2007578239" r:id="rId43"/>
    <p:sldId id="2007578260" r:id="rId44"/>
    <p:sldId id="2007579362" r:id="rId45"/>
    <p:sldId id="2007579452" r:id="rId46"/>
    <p:sldId id="2007579421" r:id="rId47"/>
    <p:sldId id="2007579420" r:id="rId48"/>
    <p:sldId id="2007578223" r:id="rId49"/>
    <p:sldId id="2007579424" r:id="rId50"/>
    <p:sldId id="2007579423" r:id="rId51"/>
    <p:sldId id="2007579425" r:id="rId52"/>
    <p:sldId id="2007579422" r:id="rId53"/>
    <p:sldId id="2007579426" r:id="rId54"/>
    <p:sldId id="2007579427" r:id="rId55"/>
    <p:sldId id="2007578247" r:id="rId56"/>
    <p:sldId id="2007578230" r:id="rId57"/>
    <p:sldId id="2007579170" r:id="rId58"/>
    <p:sldId id="2007579451" r:id="rId59"/>
    <p:sldId id="345" r:id="rId60"/>
    <p:sldId id="346" r:id="rId61"/>
    <p:sldId id="772" r:id="rId62"/>
    <p:sldId id="773" r:id="rId63"/>
    <p:sldId id="776" r:id="rId64"/>
    <p:sldId id="2007579453" r:id="rId65"/>
    <p:sldId id="2007579454" r:id="rId66"/>
    <p:sldId id="2007579455" r:id="rId67"/>
    <p:sldId id="2007579456" r:id="rId68"/>
    <p:sldId id="2007579457" r:id="rId69"/>
    <p:sldId id="2007579458" r:id="rId70"/>
    <p:sldId id="2007578249"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9DB"/>
    <a:srgbClr val="FDEFE9"/>
    <a:srgbClr val="EADCF4"/>
    <a:srgbClr val="F0F4F8"/>
    <a:srgbClr val="EEF7E9"/>
    <a:srgbClr val="FFF9F5"/>
    <a:srgbClr val="FFF4E3"/>
    <a:srgbClr val="EAEFF7"/>
    <a:srgbClr val="FBD4DE"/>
    <a:srgbClr val="FFE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55" autoAdjust="0"/>
    <p:restoredTop sz="94660"/>
  </p:normalViewPr>
  <p:slideViewPr>
    <p:cSldViewPr snapToGrid="0">
      <p:cViewPr varScale="1">
        <p:scale>
          <a:sx n="35" d="100"/>
          <a:sy n="35" d="100"/>
        </p:scale>
        <p:origin x="11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E21D7B-21AF-4DAE-85FB-06290536EE11}"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n-SG"/>
        </a:p>
      </dgm:t>
    </dgm:pt>
    <dgm:pt modelId="{E95A99B5-8F42-42ED-8640-6E9E64B2A579}">
      <dgm:prSet phldrT="[Text]" custT="1"/>
      <dgm:spPr/>
      <dgm:t>
        <a:bodyPr/>
        <a:lstStyle/>
        <a:p>
          <a:pPr algn="ctr"/>
          <a:r>
            <a:rPr lang="vi-VN" sz="4800" b="1" dirty="0">
              <a:latin typeface="+mj-lt"/>
            </a:rPr>
            <a:t>hiện tại </a:t>
          </a:r>
          <a:endParaRPr lang="en-SG" sz="4800" b="1" dirty="0">
            <a:latin typeface="+mj-lt"/>
          </a:endParaRPr>
        </a:p>
      </dgm:t>
    </dgm:pt>
    <dgm:pt modelId="{215DF944-E5F5-45C7-89F6-2EE86982FAEC}" type="parTrans" cxnId="{FCE0773A-8E05-414F-8DDA-BBBBE22DE20F}">
      <dgm:prSet/>
      <dgm:spPr/>
      <dgm:t>
        <a:bodyPr/>
        <a:lstStyle/>
        <a:p>
          <a:pPr algn="ctr"/>
          <a:endParaRPr lang="en-SG" sz="4800" b="1">
            <a:latin typeface="+mj-lt"/>
          </a:endParaRPr>
        </a:p>
      </dgm:t>
    </dgm:pt>
    <dgm:pt modelId="{A36DC90C-2D2D-47BE-AD95-E21B488902EE}" type="sibTrans" cxnId="{FCE0773A-8E05-414F-8DDA-BBBBE22DE20F}">
      <dgm:prSet/>
      <dgm:spPr/>
      <dgm:t>
        <a:bodyPr/>
        <a:lstStyle/>
        <a:p>
          <a:pPr algn="ctr"/>
          <a:endParaRPr lang="en-SG" sz="4800" b="1">
            <a:latin typeface="+mj-lt"/>
          </a:endParaRPr>
        </a:p>
      </dgm:t>
    </dgm:pt>
    <dgm:pt modelId="{F7B08099-CF07-453E-B35D-E2883D20D4C6}">
      <dgm:prSet phldrT="[Text]" custT="1"/>
      <dgm:spPr/>
      <dgm:t>
        <a:bodyPr/>
        <a:lstStyle/>
        <a:p>
          <a:pPr algn="ctr"/>
          <a:r>
            <a:rPr lang="vi-VN" sz="4800" b="1" dirty="0">
              <a:latin typeface="+mj-lt"/>
            </a:rPr>
            <a:t>quá khứ </a:t>
          </a:r>
          <a:endParaRPr lang="en-SG" sz="4800" b="1" dirty="0">
            <a:latin typeface="+mj-lt"/>
          </a:endParaRPr>
        </a:p>
      </dgm:t>
    </dgm:pt>
    <dgm:pt modelId="{FCE7210C-4BD1-4B29-9E72-821387CF82C9}" type="parTrans" cxnId="{432DEA81-2B65-4F4A-A55A-B914AC7670AA}">
      <dgm:prSet/>
      <dgm:spPr/>
      <dgm:t>
        <a:bodyPr/>
        <a:lstStyle/>
        <a:p>
          <a:pPr algn="ctr"/>
          <a:endParaRPr lang="en-SG" sz="4800" b="1">
            <a:latin typeface="+mj-lt"/>
          </a:endParaRPr>
        </a:p>
      </dgm:t>
    </dgm:pt>
    <dgm:pt modelId="{3FFF7ECF-7F78-4382-B04F-A6DA66C297E9}" type="sibTrans" cxnId="{432DEA81-2B65-4F4A-A55A-B914AC7670AA}">
      <dgm:prSet/>
      <dgm:spPr/>
      <dgm:t>
        <a:bodyPr/>
        <a:lstStyle/>
        <a:p>
          <a:pPr algn="ctr"/>
          <a:endParaRPr lang="en-SG" sz="4800" b="1">
            <a:latin typeface="+mj-lt"/>
          </a:endParaRPr>
        </a:p>
      </dgm:t>
    </dgm:pt>
    <dgm:pt modelId="{8F2AC7F8-7A75-4046-99EC-27EB817D1385}">
      <dgm:prSet phldrT="[Text]" custT="1"/>
      <dgm:spPr/>
      <dgm:t>
        <a:bodyPr/>
        <a:lstStyle/>
        <a:p>
          <a:pPr algn="ctr"/>
          <a:r>
            <a:rPr lang="vi-VN" sz="4800" b="1" dirty="0">
              <a:latin typeface="+mj-lt"/>
            </a:rPr>
            <a:t>hiện tại</a:t>
          </a:r>
          <a:endParaRPr lang="en-SG" sz="4800" b="1" dirty="0">
            <a:latin typeface="+mj-lt"/>
          </a:endParaRPr>
        </a:p>
      </dgm:t>
    </dgm:pt>
    <dgm:pt modelId="{FBF83F20-3CEE-475C-8012-EE6A7E6EE28C}" type="parTrans" cxnId="{32E75FC3-2106-41B0-A5AF-EAAF87AEC3AF}">
      <dgm:prSet/>
      <dgm:spPr/>
      <dgm:t>
        <a:bodyPr/>
        <a:lstStyle/>
        <a:p>
          <a:pPr algn="ctr"/>
          <a:endParaRPr lang="en-SG" sz="4800" b="1">
            <a:latin typeface="+mj-lt"/>
          </a:endParaRPr>
        </a:p>
      </dgm:t>
    </dgm:pt>
    <dgm:pt modelId="{3CBE6A6C-82B5-4316-84E0-F93969994D95}" type="sibTrans" cxnId="{32E75FC3-2106-41B0-A5AF-EAAF87AEC3AF}">
      <dgm:prSet/>
      <dgm:spPr/>
      <dgm:t>
        <a:bodyPr/>
        <a:lstStyle/>
        <a:p>
          <a:pPr algn="ctr"/>
          <a:endParaRPr lang="en-SG" sz="4800" b="1">
            <a:latin typeface="+mj-lt"/>
          </a:endParaRPr>
        </a:p>
      </dgm:t>
    </dgm:pt>
    <dgm:pt modelId="{48BB2CF9-4029-4082-A626-949D2350BCAB}" type="pres">
      <dgm:prSet presAssocID="{4FE21D7B-21AF-4DAE-85FB-06290536EE11}" presName="rootnode" presStyleCnt="0">
        <dgm:presLayoutVars>
          <dgm:chMax/>
          <dgm:chPref/>
          <dgm:dir/>
          <dgm:animLvl val="lvl"/>
        </dgm:presLayoutVars>
      </dgm:prSet>
      <dgm:spPr/>
    </dgm:pt>
    <dgm:pt modelId="{2245E00C-8D60-4C19-819B-E3C61D3024BD}" type="pres">
      <dgm:prSet presAssocID="{E95A99B5-8F42-42ED-8640-6E9E64B2A579}" presName="composite" presStyleCnt="0"/>
      <dgm:spPr/>
    </dgm:pt>
    <dgm:pt modelId="{006621AA-F47E-4026-8477-A2B755B8A3AC}" type="pres">
      <dgm:prSet presAssocID="{E95A99B5-8F42-42ED-8640-6E9E64B2A579}" presName="LShape" presStyleLbl="alignNode1" presStyleIdx="0" presStyleCnt="5"/>
      <dgm:spPr/>
    </dgm:pt>
    <dgm:pt modelId="{E7FDB356-FA71-4561-9B3A-89E74CF8F8BF}" type="pres">
      <dgm:prSet presAssocID="{E95A99B5-8F42-42ED-8640-6E9E64B2A579}" presName="ParentText" presStyleLbl="revTx" presStyleIdx="0" presStyleCnt="3">
        <dgm:presLayoutVars>
          <dgm:chMax val="0"/>
          <dgm:chPref val="0"/>
          <dgm:bulletEnabled val="1"/>
        </dgm:presLayoutVars>
      </dgm:prSet>
      <dgm:spPr/>
    </dgm:pt>
    <dgm:pt modelId="{01E9A79A-FE4B-48F1-8FE7-33C26D9F1E11}" type="pres">
      <dgm:prSet presAssocID="{E95A99B5-8F42-42ED-8640-6E9E64B2A579}" presName="Triangle" presStyleLbl="alignNode1" presStyleIdx="1" presStyleCnt="5"/>
      <dgm:spPr/>
    </dgm:pt>
    <dgm:pt modelId="{1485EF17-F360-48E5-8D66-CB6DD6933C42}" type="pres">
      <dgm:prSet presAssocID="{A36DC90C-2D2D-47BE-AD95-E21B488902EE}" presName="sibTrans" presStyleCnt="0"/>
      <dgm:spPr/>
    </dgm:pt>
    <dgm:pt modelId="{7AD4082A-0C1D-4B2C-A148-5B5F4D0EC282}" type="pres">
      <dgm:prSet presAssocID="{A36DC90C-2D2D-47BE-AD95-E21B488902EE}" presName="space" presStyleCnt="0"/>
      <dgm:spPr/>
    </dgm:pt>
    <dgm:pt modelId="{DF2622E9-09F5-44D9-B8F0-70EC95550323}" type="pres">
      <dgm:prSet presAssocID="{F7B08099-CF07-453E-B35D-E2883D20D4C6}" presName="composite" presStyleCnt="0"/>
      <dgm:spPr/>
    </dgm:pt>
    <dgm:pt modelId="{F738D601-82B6-448A-81B4-1D7186C831F5}" type="pres">
      <dgm:prSet presAssocID="{F7B08099-CF07-453E-B35D-E2883D20D4C6}" presName="LShape" presStyleLbl="alignNode1" presStyleIdx="2" presStyleCnt="5"/>
      <dgm:spPr/>
    </dgm:pt>
    <dgm:pt modelId="{11631DF3-D467-4F6D-ACF4-D56DE4FE31A4}" type="pres">
      <dgm:prSet presAssocID="{F7B08099-CF07-453E-B35D-E2883D20D4C6}" presName="ParentText" presStyleLbl="revTx" presStyleIdx="1" presStyleCnt="3">
        <dgm:presLayoutVars>
          <dgm:chMax val="0"/>
          <dgm:chPref val="0"/>
          <dgm:bulletEnabled val="1"/>
        </dgm:presLayoutVars>
      </dgm:prSet>
      <dgm:spPr/>
    </dgm:pt>
    <dgm:pt modelId="{0121E79F-CE32-48A4-9280-A809A6D24A7E}" type="pres">
      <dgm:prSet presAssocID="{F7B08099-CF07-453E-B35D-E2883D20D4C6}" presName="Triangle" presStyleLbl="alignNode1" presStyleIdx="3" presStyleCnt="5"/>
      <dgm:spPr/>
    </dgm:pt>
    <dgm:pt modelId="{931480D8-0592-4D0B-9F9A-27FC9B5D1334}" type="pres">
      <dgm:prSet presAssocID="{3FFF7ECF-7F78-4382-B04F-A6DA66C297E9}" presName="sibTrans" presStyleCnt="0"/>
      <dgm:spPr/>
    </dgm:pt>
    <dgm:pt modelId="{23897355-DC25-46BB-855D-1EC2582ED8C2}" type="pres">
      <dgm:prSet presAssocID="{3FFF7ECF-7F78-4382-B04F-A6DA66C297E9}" presName="space" presStyleCnt="0"/>
      <dgm:spPr/>
    </dgm:pt>
    <dgm:pt modelId="{4FCA9A42-A443-47B6-811E-28CE6FDD1B96}" type="pres">
      <dgm:prSet presAssocID="{8F2AC7F8-7A75-4046-99EC-27EB817D1385}" presName="composite" presStyleCnt="0"/>
      <dgm:spPr/>
    </dgm:pt>
    <dgm:pt modelId="{E4D23785-3150-4B07-A4F7-D102ABAAEBA3}" type="pres">
      <dgm:prSet presAssocID="{8F2AC7F8-7A75-4046-99EC-27EB817D1385}" presName="LShape" presStyleLbl="alignNode1" presStyleIdx="4" presStyleCnt="5"/>
      <dgm:spPr/>
    </dgm:pt>
    <dgm:pt modelId="{76A6350F-3D07-4CF3-83C7-B5139DF80471}" type="pres">
      <dgm:prSet presAssocID="{8F2AC7F8-7A75-4046-99EC-27EB817D1385}" presName="ParentText" presStyleLbl="revTx" presStyleIdx="2" presStyleCnt="3">
        <dgm:presLayoutVars>
          <dgm:chMax val="0"/>
          <dgm:chPref val="0"/>
          <dgm:bulletEnabled val="1"/>
        </dgm:presLayoutVars>
      </dgm:prSet>
      <dgm:spPr/>
    </dgm:pt>
  </dgm:ptLst>
  <dgm:cxnLst>
    <dgm:cxn modelId="{FCE0773A-8E05-414F-8DDA-BBBBE22DE20F}" srcId="{4FE21D7B-21AF-4DAE-85FB-06290536EE11}" destId="{E95A99B5-8F42-42ED-8640-6E9E64B2A579}" srcOrd="0" destOrd="0" parTransId="{215DF944-E5F5-45C7-89F6-2EE86982FAEC}" sibTransId="{A36DC90C-2D2D-47BE-AD95-E21B488902EE}"/>
    <dgm:cxn modelId="{20DC973F-F6D0-417B-B946-D0C4EDBBC084}" type="presOf" srcId="{8F2AC7F8-7A75-4046-99EC-27EB817D1385}" destId="{76A6350F-3D07-4CF3-83C7-B5139DF80471}" srcOrd="0" destOrd="0" presId="urn:microsoft.com/office/officeart/2009/3/layout/StepUpProcess"/>
    <dgm:cxn modelId="{0C7C105C-B1C1-4923-B278-52C92A42B93A}" type="presOf" srcId="{E95A99B5-8F42-42ED-8640-6E9E64B2A579}" destId="{E7FDB356-FA71-4561-9B3A-89E74CF8F8BF}" srcOrd="0" destOrd="0" presId="urn:microsoft.com/office/officeart/2009/3/layout/StepUpProcess"/>
    <dgm:cxn modelId="{432DEA81-2B65-4F4A-A55A-B914AC7670AA}" srcId="{4FE21D7B-21AF-4DAE-85FB-06290536EE11}" destId="{F7B08099-CF07-453E-B35D-E2883D20D4C6}" srcOrd="1" destOrd="0" parTransId="{FCE7210C-4BD1-4B29-9E72-821387CF82C9}" sibTransId="{3FFF7ECF-7F78-4382-B04F-A6DA66C297E9}"/>
    <dgm:cxn modelId="{C133C9BA-8E9F-421C-83C0-BB4B53011F03}" type="presOf" srcId="{F7B08099-CF07-453E-B35D-E2883D20D4C6}" destId="{11631DF3-D467-4F6D-ACF4-D56DE4FE31A4}" srcOrd="0" destOrd="0" presId="urn:microsoft.com/office/officeart/2009/3/layout/StepUpProcess"/>
    <dgm:cxn modelId="{32E75FC3-2106-41B0-A5AF-EAAF87AEC3AF}" srcId="{4FE21D7B-21AF-4DAE-85FB-06290536EE11}" destId="{8F2AC7F8-7A75-4046-99EC-27EB817D1385}" srcOrd="2" destOrd="0" parTransId="{FBF83F20-3CEE-475C-8012-EE6A7E6EE28C}" sibTransId="{3CBE6A6C-82B5-4316-84E0-F93969994D95}"/>
    <dgm:cxn modelId="{94B543D4-C935-4932-8C1C-CF3C3FF196BD}" type="presOf" srcId="{4FE21D7B-21AF-4DAE-85FB-06290536EE11}" destId="{48BB2CF9-4029-4082-A626-949D2350BCAB}" srcOrd="0" destOrd="0" presId="urn:microsoft.com/office/officeart/2009/3/layout/StepUpProcess"/>
    <dgm:cxn modelId="{5D8E1E0F-C5AD-4554-A7A2-A7FF46C7D472}" type="presParOf" srcId="{48BB2CF9-4029-4082-A626-949D2350BCAB}" destId="{2245E00C-8D60-4C19-819B-E3C61D3024BD}" srcOrd="0" destOrd="0" presId="urn:microsoft.com/office/officeart/2009/3/layout/StepUpProcess"/>
    <dgm:cxn modelId="{141116E0-2E18-4A00-BE8F-1408543CD268}" type="presParOf" srcId="{2245E00C-8D60-4C19-819B-E3C61D3024BD}" destId="{006621AA-F47E-4026-8477-A2B755B8A3AC}" srcOrd="0" destOrd="0" presId="urn:microsoft.com/office/officeart/2009/3/layout/StepUpProcess"/>
    <dgm:cxn modelId="{3B2E5D00-B64D-4F75-B6DD-AAB452CE42E5}" type="presParOf" srcId="{2245E00C-8D60-4C19-819B-E3C61D3024BD}" destId="{E7FDB356-FA71-4561-9B3A-89E74CF8F8BF}" srcOrd="1" destOrd="0" presId="urn:microsoft.com/office/officeart/2009/3/layout/StepUpProcess"/>
    <dgm:cxn modelId="{41A2D672-2012-4337-A917-B56A18923016}" type="presParOf" srcId="{2245E00C-8D60-4C19-819B-E3C61D3024BD}" destId="{01E9A79A-FE4B-48F1-8FE7-33C26D9F1E11}" srcOrd="2" destOrd="0" presId="urn:microsoft.com/office/officeart/2009/3/layout/StepUpProcess"/>
    <dgm:cxn modelId="{4E13E58F-7AAA-4286-954A-48E0E30812A2}" type="presParOf" srcId="{48BB2CF9-4029-4082-A626-949D2350BCAB}" destId="{1485EF17-F360-48E5-8D66-CB6DD6933C42}" srcOrd="1" destOrd="0" presId="urn:microsoft.com/office/officeart/2009/3/layout/StepUpProcess"/>
    <dgm:cxn modelId="{C8514114-FF69-40D8-95FC-050EC3E5702C}" type="presParOf" srcId="{1485EF17-F360-48E5-8D66-CB6DD6933C42}" destId="{7AD4082A-0C1D-4B2C-A148-5B5F4D0EC282}" srcOrd="0" destOrd="0" presId="urn:microsoft.com/office/officeart/2009/3/layout/StepUpProcess"/>
    <dgm:cxn modelId="{FB1878D1-65CD-4425-AE94-7F42EDCECCC5}" type="presParOf" srcId="{48BB2CF9-4029-4082-A626-949D2350BCAB}" destId="{DF2622E9-09F5-44D9-B8F0-70EC95550323}" srcOrd="2" destOrd="0" presId="urn:microsoft.com/office/officeart/2009/3/layout/StepUpProcess"/>
    <dgm:cxn modelId="{EDB63CAF-B267-4DDF-911C-DB867646D12F}" type="presParOf" srcId="{DF2622E9-09F5-44D9-B8F0-70EC95550323}" destId="{F738D601-82B6-448A-81B4-1D7186C831F5}" srcOrd="0" destOrd="0" presId="urn:microsoft.com/office/officeart/2009/3/layout/StepUpProcess"/>
    <dgm:cxn modelId="{C62EC346-77CE-47B8-9A24-09D2E70B7D37}" type="presParOf" srcId="{DF2622E9-09F5-44D9-B8F0-70EC95550323}" destId="{11631DF3-D467-4F6D-ACF4-D56DE4FE31A4}" srcOrd="1" destOrd="0" presId="urn:microsoft.com/office/officeart/2009/3/layout/StepUpProcess"/>
    <dgm:cxn modelId="{DD3658AD-3DF8-4C39-804B-7277BC0AD3A7}" type="presParOf" srcId="{DF2622E9-09F5-44D9-B8F0-70EC95550323}" destId="{0121E79F-CE32-48A4-9280-A809A6D24A7E}" srcOrd="2" destOrd="0" presId="urn:microsoft.com/office/officeart/2009/3/layout/StepUpProcess"/>
    <dgm:cxn modelId="{2FA82802-CD06-44BE-8A2F-B2E21AFC4EBE}" type="presParOf" srcId="{48BB2CF9-4029-4082-A626-949D2350BCAB}" destId="{931480D8-0592-4D0B-9F9A-27FC9B5D1334}" srcOrd="3" destOrd="0" presId="urn:microsoft.com/office/officeart/2009/3/layout/StepUpProcess"/>
    <dgm:cxn modelId="{D7386E29-210B-4D45-AE70-B5982CF03C32}" type="presParOf" srcId="{931480D8-0592-4D0B-9F9A-27FC9B5D1334}" destId="{23897355-DC25-46BB-855D-1EC2582ED8C2}" srcOrd="0" destOrd="0" presId="urn:microsoft.com/office/officeart/2009/3/layout/StepUpProcess"/>
    <dgm:cxn modelId="{2C8BF5A6-DFDA-48F6-BBA4-49E1B1677563}" type="presParOf" srcId="{48BB2CF9-4029-4082-A626-949D2350BCAB}" destId="{4FCA9A42-A443-47B6-811E-28CE6FDD1B96}" srcOrd="4" destOrd="0" presId="urn:microsoft.com/office/officeart/2009/3/layout/StepUpProcess"/>
    <dgm:cxn modelId="{C2D02880-3D9F-4344-8D4D-895DE7A5D54E}" type="presParOf" srcId="{4FCA9A42-A443-47B6-811E-28CE6FDD1B96}" destId="{E4D23785-3150-4B07-A4F7-D102ABAAEBA3}" srcOrd="0" destOrd="0" presId="urn:microsoft.com/office/officeart/2009/3/layout/StepUpProcess"/>
    <dgm:cxn modelId="{A4C34943-9E26-4A1C-9EA3-9CFF2EF8ED52}" type="presParOf" srcId="{4FCA9A42-A443-47B6-811E-28CE6FDD1B96}" destId="{76A6350F-3D07-4CF3-83C7-B5139DF80471}"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621AA-F47E-4026-8477-A2B755B8A3AC}">
      <dsp:nvSpPr>
        <dsp:cNvPr id="0" name=""/>
        <dsp:cNvSpPr/>
      </dsp:nvSpPr>
      <dsp:spPr>
        <a:xfrm rot="5400000">
          <a:off x="396247" y="1156153"/>
          <a:ext cx="1184452" cy="1970902"/>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FDB356-FA71-4561-9B3A-89E74CF8F8BF}">
      <dsp:nvSpPr>
        <dsp:cNvPr id="0" name=""/>
        <dsp:cNvSpPr/>
      </dsp:nvSpPr>
      <dsp:spPr>
        <a:xfrm>
          <a:off x="198532" y="1745028"/>
          <a:ext cx="1779341" cy="155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vi-VN" sz="4800" b="1" kern="1200" dirty="0">
              <a:latin typeface="+mj-lt"/>
            </a:rPr>
            <a:t>hiện tại </a:t>
          </a:r>
          <a:endParaRPr lang="en-SG" sz="4800" b="1" kern="1200" dirty="0">
            <a:latin typeface="+mj-lt"/>
          </a:endParaRPr>
        </a:p>
      </dsp:txBody>
      <dsp:txXfrm>
        <a:off x="198532" y="1745028"/>
        <a:ext cx="1779341" cy="1559697"/>
      </dsp:txXfrm>
    </dsp:sp>
    <dsp:sp modelId="{01E9A79A-FE4B-48F1-8FE7-33C26D9F1E11}">
      <dsp:nvSpPr>
        <dsp:cNvPr id="0" name=""/>
        <dsp:cNvSpPr/>
      </dsp:nvSpPr>
      <dsp:spPr>
        <a:xfrm>
          <a:off x="1642149" y="1011053"/>
          <a:ext cx="335724" cy="335724"/>
        </a:xfrm>
        <a:prstGeom prst="triangle">
          <a:avLst>
            <a:gd name="adj" fmla="val 100000"/>
          </a:avLst>
        </a:prstGeom>
        <a:solidFill>
          <a:schemeClr val="accent3">
            <a:hueOff val="2530209"/>
            <a:satOff val="-4351"/>
            <a:lumOff val="-7549"/>
            <a:alphaOff val="0"/>
          </a:schemeClr>
        </a:solidFill>
        <a:ln w="25400" cap="flat" cmpd="sng" algn="ctr">
          <a:solidFill>
            <a:schemeClr val="accent3">
              <a:hueOff val="2530209"/>
              <a:satOff val="-4351"/>
              <a:lumOff val="-754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38D601-82B6-448A-81B4-1D7186C831F5}">
      <dsp:nvSpPr>
        <dsp:cNvPr id="0" name=""/>
        <dsp:cNvSpPr/>
      </dsp:nvSpPr>
      <dsp:spPr>
        <a:xfrm rot="5400000">
          <a:off x="2574508" y="617140"/>
          <a:ext cx="1184452" cy="1970902"/>
        </a:xfrm>
        <a:prstGeom prst="corner">
          <a:avLst>
            <a:gd name="adj1" fmla="val 16120"/>
            <a:gd name="adj2" fmla="val 16110"/>
          </a:avLst>
        </a:prstGeom>
        <a:solidFill>
          <a:schemeClr val="accent3">
            <a:hueOff val="5060418"/>
            <a:satOff val="-8703"/>
            <a:lumOff val="-15098"/>
            <a:alphaOff val="0"/>
          </a:schemeClr>
        </a:solidFill>
        <a:ln w="25400" cap="flat" cmpd="sng" algn="ctr">
          <a:solidFill>
            <a:schemeClr val="accent3">
              <a:hueOff val="5060418"/>
              <a:satOff val="-8703"/>
              <a:lumOff val="-1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631DF3-D467-4F6D-ACF4-D56DE4FE31A4}">
      <dsp:nvSpPr>
        <dsp:cNvPr id="0" name=""/>
        <dsp:cNvSpPr/>
      </dsp:nvSpPr>
      <dsp:spPr>
        <a:xfrm>
          <a:off x="2376794" y="1206015"/>
          <a:ext cx="1779341" cy="155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vi-VN" sz="4800" b="1" kern="1200" dirty="0">
              <a:latin typeface="+mj-lt"/>
            </a:rPr>
            <a:t>quá khứ </a:t>
          </a:r>
          <a:endParaRPr lang="en-SG" sz="4800" b="1" kern="1200" dirty="0">
            <a:latin typeface="+mj-lt"/>
          </a:endParaRPr>
        </a:p>
      </dsp:txBody>
      <dsp:txXfrm>
        <a:off x="2376794" y="1206015"/>
        <a:ext cx="1779341" cy="1559697"/>
      </dsp:txXfrm>
    </dsp:sp>
    <dsp:sp modelId="{0121E79F-CE32-48A4-9280-A809A6D24A7E}">
      <dsp:nvSpPr>
        <dsp:cNvPr id="0" name=""/>
        <dsp:cNvSpPr/>
      </dsp:nvSpPr>
      <dsp:spPr>
        <a:xfrm>
          <a:off x="3820411" y="472040"/>
          <a:ext cx="335724" cy="335724"/>
        </a:xfrm>
        <a:prstGeom prst="triangle">
          <a:avLst>
            <a:gd name="adj" fmla="val 100000"/>
          </a:avLst>
        </a:prstGeom>
        <a:solidFill>
          <a:schemeClr val="accent3">
            <a:hueOff val="7590626"/>
            <a:satOff val="-13054"/>
            <a:lumOff val="-22647"/>
            <a:alphaOff val="0"/>
          </a:schemeClr>
        </a:solidFill>
        <a:ln w="25400" cap="flat" cmpd="sng" algn="ctr">
          <a:solidFill>
            <a:schemeClr val="accent3">
              <a:hueOff val="7590626"/>
              <a:satOff val="-13054"/>
              <a:lumOff val="-2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D23785-3150-4B07-A4F7-D102ABAAEBA3}">
      <dsp:nvSpPr>
        <dsp:cNvPr id="0" name=""/>
        <dsp:cNvSpPr/>
      </dsp:nvSpPr>
      <dsp:spPr>
        <a:xfrm rot="5400000">
          <a:off x="4752770" y="78127"/>
          <a:ext cx="1184452" cy="1970902"/>
        </a:xfrm>
        <a:prstGeom prst="corner">
          <a:avLst>
            <a:gd name="adj1" fmla="val 16120"/>
            <a:gd name="adj2" fmla="val 16110"/>
          </a:avLst>
        </a:prstGeom>
        <a:solidFill>
          <a:schemeClr val="accent3">
            <a:hueOff val="10120835"/>
            <a:satOff val="-17405"/>
            <a:lumOff val="-30196"/>
            <a:alphaOff val="0"/>
          </a:schemeClr>
        </a:solidFill>
        <a:ln w="25400" cap="flat" cmpd="sng" algn="ctr">
          <a:solidFill>
            <a:schemeClr val="accent3">
              <a:hueOff val="10120835"/>
              <a:satOff val="-17405"/>
              <a:lumOff val="-3019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A6350F-3D07-4CF3-83C7-B5139DF80471}">
      <dsp:nvSpPr>
        <dsp:cNvPr id="0" name=""/>
        <dsp:cNvSpPr/>
      </dsp:nvSpPr>
      <dsp:spPr>
        <a:xfrm>
          <a:off x="4555056" y="667002"/>
          <a:ext cx="1779341" cy="1559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ctr" defTabSz="2133600">
            <a:lnSpc>
              <a:spcPct val="90000"/>
            </a:lnSpc>
            <a:spcBef>
              <a:spcPct val="0"/>
            </a:spcBef>
            <a:spcAft>
              <a:spcPct val="35000"/>
            </a:spcAft>
            <a:buNone/>
          </a:pPr>
          <a:r>
            <a:rPr lang="vi-VN" sz="4800" b="1" kern="1200" dirty="0">
              <a:latin typeface="+mj-lt"/>
            </a:rPr>
            <a:t>hiện tại</a:t>
          </a:r>
          <a:endParaRPr lang="en-SG" sz="4800" b="1" kern="1200" dirty="0">
            <a:latin typeface="+mj-lt"/>
          </a:endParaRPr>
        </a:p>
      </dsp:txBody>
      <dsp:txXfrm>
        <a:off x="4555056" y="667002"/>
        <a:ext cx="1779341" cy="155969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F844B-3AB9-422F-88FC-AB144E3FA88C}" type="datetimeFigureOut">
              <a:rPr lang="en-SG" smtClean="0"/>
              <a:t>17/2/2025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F430CA-E872-4F4E-99C3-5FEB383E6933}" type="slidenum">
              <a:rPr lang="en-SG" smtClean="0"/>
              <a:t>‹#›</a:t>
            </a:fld>
            <a:endParaRPr lang="en-SG"/>
          </a:p>
        </p:txBody>
      </p:sp>
    </p:spTree>
    <p:extLst>
      <p:ext uri="{BB962C8B-B14F-4D97-AF65-F5344CB8AC3E}">
        <p14:creationId xmlns:p14="http://schemas.microsoft.com/office/powerpoint/2010/main" val="251980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4542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2089E960-5E18-EB30-BCEB-7A752B64EF51}"/>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EBE6D6D5-CDE9-D130-6585-31C80E50BA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A1A6FA3A-27BB-8EE9-9E8F-AF6D97F2C0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67731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1744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231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BA469-B51D-3717-E5D0-CF6927444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144B3-DB36-6BD8-67BC-BC10181DA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2F015-EE27-4586-1B7E-E78F8379B12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2097BBEB-22ED-1573-14A2-AC93124981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430CA-E872-4F4E-99C3-5FEB383E6933}"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6606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42ACC-0B35-5C68-E4D7-C568847C6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CCD67-AD36-502F-7A85-E0F3AE819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5158C6-8A85-9A8A-67B5-849B5A057D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a:extLst>
              <a:ext uri="{FF2B5EF4-FFF2-40B4-BE49-F238E27FC236}">
                <a16:creationId xmlns:a16="http://schemas.microsoft.com/office/drawing/2014/main" id="{D48B1890-2D15-E525-6398-E8A71FCB0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5087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538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301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1F430CA-E872-4F4E-99C3-5FEB383E6933}" type="slidenum">
              <a:rPr lang="en-SG" smtClean="0"/>
              <a:t>19</a:t>
            </a:fld>
            <a:endParaRPr lang="en-SG"/>
          </a:p>
        </p:txBody>
      </p:sp>
    </p:spTree>
    <p:extLst>
      <p:ext uri="{BB962C8B-B14F-4D97-AF65-F5344CB8AC3E}">
        <p14:creationId xmlns:p14="http://schemas.microsoft.com/office/powerpoint/2010/main" val="83812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70C0"/>
                </a:solidFill>
                <a:latin typeface="Times New Roman" panose="02020603050405020304" pitchFamily="18" charset="0"/>
                <a:cs typeface="Times New Roman" panose="02020603050405020304" pitchFamily="18" charset="0"/>
              </a:rPr>
              <a:t>Giáo</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baseline="0" dirty="0" err="1">
                <a:solidFill>
                  <a:srgbClr val="0070C0"/>
                </a:solidFill>
                <a:latin typeface="Times New Roman" panose="02020603050405020304" pitchFamily="18" charset="0"/>
                <a:cs typeface="Times New Roman" panose="02020603050405020304" pitchFamily="18" charset="0"/>
              </a:rPr>
              <a:t>án</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Nguyễn</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Nhâm</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zalo</a:t>
            </a:r>
            <a:r>
              <a:rPr lang="en-US" sz="1200" b="1" dirty="0">
                <a:solidFill>
                  <a:srgbClr val="0070C0"/>
                </a:solidFill>
                <a:latin typeface="Times New Roman" panose="02020603050405020304" pitchFamily="18" charset="0"/>
                <a:cs typeface="Times New Roman" panose="02020603050405020304" pitchFamily="18" charset="0"/>
              </a:rPr>
              <a:t> 0981.713.891</a:t>
            </a: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23</a:t>
            </a:fld>
            <a:endParaRPr lang="en-SG"/>
          </a:p>
        </p:txBody>
      </p:sp>
    </p:spTree>
    <p:extLst>
      <p:ext uri="{BB962C8B-B14F-4D97-AF65-F5344CB8AC3E}">
        <p14:creationId xmlns:p14="http://schemas.microsoft.com/office/powerpoint/2010/main" val="927016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70C0"/>
                </a:solidFill>
                <a:latin typeface="Times New Roman" panose="02020603050405020304" pitchFamily="18" charset="0"/>
                <a:cs typeface="Times New Roman" panose="02020603050405020304" pitchFamily="18" charset="0"/>
              </a:rPr>
              <a:t>Giáo</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baseline="0" dirty="0" err="1">
                <a:solidFill>
                  <a:srgbClr val="0070C0"/>
                </a:solidFill>
                <a:latin typeface="Times New Roman" panose="02020603050405020304" pitchFamily="18" charset="0"/>
                <a:cs typeface="Times New Roman" panose="02020603050405020304" pitchFamily="18" charset="0"/>
              </a:rPr>
              <a:t>án</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Nguyễn</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Nhâm</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zalo</a:t>
            </a:r>
            <a:r>
              <a:rPr lang="en-US" sz="1200" b="1" dirty="0">
                <a:solidFill>
                  <a:srgbClr val="0070C0"/>
                </a:solidFill>
                <a:latin typeface="Times New Roman" panose="02020603050405020304" pitchFamily="18" charset="0"/>
                <a:cs typeface="Times New Roman" panose="02020603050405020304" pitchFamily="18" charset="0"/>
              </a:rPr>
              <a:t> 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253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645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4657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a:t>: </a:t>
            </a:r>
            <a:r>
              <a:rPr lang="en-SG">
                <a:hlinkClick r:id="rId3"/>
              </a:rPr>
              <a:t>https://www.facebook.com/HankNguyenn</a:t>
            </a:r>
            <a:endParaRPr lang="en-SG"/>
          </a:p>
          <a:p>
            <a:endParaRPr lang="en-SG"/>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071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4221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920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6306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DEED4339-48A1-84B1-E3FF-BF741362542B}"/>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5FE734E5-B90E-5B29-E203-DA2A1F0574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973BD01E-816F-6666-654B-9E9F083FF5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70C0"/>
                </a:solidFill>
                <a:latin typeface="Times New Roman" panose="02020603050405020304" pitchFamily="18" charset="0"/>
                <a:cs typeface="Times New Roman" panose="02020603050405020304" pitchFamily="18" charset="0"/>
              </a:rPr>
              <a:t>Giáo</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baseline="0" dirty="0" err="1">
                <a:solidFill>
                  <a:srgbClr val="0070C0"/>
                </a:solidFill>
                <a:latin typeface="Times New Roman" panose="02020603050405020304" pitchFamily="18" charset="0"/>
                <a:cs typeface="Times New Roman" panose="02020603050405020304" pitchFamily="18" charset="0"/>
              </a:rPr>
              <a:t>án</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Nguyễn</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Nhâm</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zalo</a:t>
            </a:r>
            <a:r>
              <a:rPr lang="en-US" sz="1200" b="1" dirty="0">
                <a:solidFill>
                  <a:srgbClr val="0070C0"/>
                </a:solidFill>
                <a:latin typeface="Times New Roman" panose="02020603050405020304" pitchFamily="18" charset="0"/>
                <a:cs typeface="Times New Roman" panose="02020603050405020304" pitchFamily="18" charset="0"/>
              </a:rPr>
              <a:t> 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84290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91F430CA-E872-4F4E-99C3-5FEB383E6933}" type="slidenum">
              <a:rPr lang="en-SG" smtClean="0"/>
              <a:t>31</a:t>
            </a:fld>
            <a:endParaRPr lang="en-SG"/>
          </a:p>
        </p:txBody>
      </p:sp>
    </p:spTree>
    <p:extLst>
      <p:ext uri="{BB962C8B-B14F-4D97-AF65-F5344CB8AC3E}">
        <p14:creationId xmlns:p14="http://schemas.microsoft.com/office/powerpoint/2010/main" val="16760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6667385C-9C4C-E3CF-5429-938A11C755ED}"/>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A9CFBA60-EF2A-6D31-4C70-5A48DE8FE9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CA8B05F6-F324-4D92-675F-0357D23872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64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C5EC0AB2-79F2-086F-E86E-6C2AED916B49}"/>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61EAAE3B-BAB2-F311-B2E4-CA64B4F0C6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E54F57E4-39F0-1844-2FDA-6B4D2C74A7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19330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9773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6204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95121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2600F-4D59-889E-541D-A34F8C1D5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F191E-AE5B-4AD5-8DE8-119305A5F32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00933E1-3A53-4942-2EA9-22C67843E6BE}"/>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BB279F1-5281-3F37-E4FB-DE8A21C1C5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BB1F56-EC12-4494-AADA-574FF427E47E}"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604134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4B040FDC-8AAC-0739-35A6-8B9D920A17F2}"/>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96FB38B7-F92F-AF93-8188-1532AAAF2B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C8DD401F-65D6-BAF6-AB61-0B74365410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577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248B27A0-A32B-0954-A236-0ABC59AE1C6A}"/>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B875159B-EF79-C9C3-5931-5F7DB55BD5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3E465BE9-B803-B182-9F03-276843175A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951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188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511DA075-E5DD-EFAF-4EC7-6984DC55033C}"/>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EC0B90D7-C2FE-D644-3BD1-0B70BD6968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E56F7D1D-CD08-DA7B-3B6C-D4A8B90B65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70C0"/>
                </a:solidFill>
                <a:latin typeface="Times New Roman" panose="02020603050405020304" pitchFamily="18" charset="0"/>
                <a:cs typeface="Times New Roman" panose="02020603050405020304" pitchFamily="18" charset="0"/>
              </a:rPr>
              <a:t>Giáo</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baseline="0" dirty="0" err="1">
                <a:solidFill>
                  <a:srgbClr val="0070C0"/>
                </a:solidFill>
                <a:latin typeface="Times New Roman" panose="02020603050405020304" pitchFamily="18" charset="0"/>
                <a:cs typeface="Times New Roman" panose="02020603050405020304" pitchFamily="18" charset="0"/>
              </a:rPr>
              <a:t>án</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Nguyễn</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Nhâm</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zalo</a:t>
            </a:r>
            <a:r>
              <a:rPr lang="en-US" sz="1200" b="1" dirty="0">
                <a:solidFill>
                  <a:srgbClr val="0070C0"/>
                </a:solidFill>
                <a:latin typeface="Times New Roman" panose="02020603050405020304" pitchFamily="18" charset="0"/>
                <a:cs typeface="Times New Roman" panose="02020603050405020304" pitchFamily="18" charset="0"/>
              </a:rPr>
              <a:t> 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557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2B71779C-878E-5EE3-4236-9FA7A1AC0653}"/>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E88B79DE-6146-EB0C-F291-E709313E9F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717B86BD-A3FA-8152-7EAF-E0D140AFA95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0673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0381AB77-DA24-5900-D1F3-8408B5EF2BA3}"/>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577B20BE-C0CE-85E5-1415-664F2E09BD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DA5B6B77-999E-B3EC-756A-B0724C2F5E5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314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A9B9D007-51D3-1E3B-DDBC-D7CB547E6A51}"/>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1BBF6283-34B6-B531-3EA8-7B781D07EB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F4E9F97B-9900-6D43-CD0B-9AF9419994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3367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a:extLst>
            <a:ext uri="{FF2B5EF4-FFF2-40B4-BE49-F238E27FC236}">
              <a16:creationId xmlns:a16="http://schemas.microsoft.com/office/drawing/2014/main" id="{EF851463-85F9-D315-BFD3-F6C7F3BCAD53}"/>
            </a:ext>
          </a:extLst>
        </p:cNvPr>
        <p:cNvGrpSpPr/>
        <p:nvPr/>
      </p:nvGrpSpPr>
      <p:grpSpPr>
        <a:xfrm>
          <a:off x="0" y="0"/>
          <a:ext cx="0" cy="0"/>
          <a:chOff x="0" y="0"/>
          <a:chExt cx="0" cy="0"/>
        </a:xfrm>
      </p:grpSpPr>
      <p:sp>
        <p:nvSpPr>
          <p:cNvPr id="740" name="Google Shape;740;g11fba705b9b_1_0:notes">
            <a:extLst>
              <a:ext uri="{FF2B5EF4-FFF2-40B4-BE49-F238E27FC236}">
                <a16:creationId xmlns:a16="http://schemas.microsoft.com/office/drawing/2014/main" id="{796F339C-2D33-59B8-30A0-A930DB4D5D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a:extLst>
              <a:ext uri="{FF2B5EF4-FFF2-40B4-BE49-F238E27FC236}">
                <a16:creationId xmlns:a16="http://schemas.microsoft.com/office/drawing/2014/main" id="{3EF978C5-7EEF-AB6D-B141-8B4E971D92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6617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431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70C0"/>
                </a:solidFill>
                <a:latin typeface="Times New Roman" panose="02020603050405020304" pitchFamily="18" charset="0"/>
                <a:cs typeface="Times New Roman" panose="02020603050405020304" pitchFamily="18" charset="0"/>
              </a:rPr>
              <a:t>Giáo</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baseline="0" dirty="0" err="1">
                <a:solidFill>
                  <a:srgbClr val="0070C0"/>
                </a:solidFill>
                <a:latin typeface="Times New Roman" panose="02020603050405020304" pitchFamily="18" charset="0"/>
                <a:cs typeface="Times New Roman" panose="02020603050405020304" pitchFamily="18" charset="0"/>
              </a:rPr>
              <a:t>án</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Nguyễn</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Nhâm</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zalo</a:t>
            </a:r>
            <a:r>
              <a:rPr lang="en-US" sz="1200" b="1" dirty="0">
                <a:solidFill>
                  <a:srgbClr val="0070C0"/>
                </a:solidFill>
                <a:latin typeface="Times New Roman" panose="02020603050405020304" pitchFamily="18" charset="0"/>
                <a:cs typeface="Times New Roman" panose="02020603050405020304" pitchFamily="18" charset="0"/>
              </a:rPr>
              <a:t> 0981.713.891</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29310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628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F430CA-E872-4F4E-99C3-5FEB383E6933}" type="slidenum">
              <a:rPr lang="en-SG" smtClean="0"/>
              <a:t>51</a:t>
            </a:fld>
            <a:endParaRPr lang="en-SG"/>
          </a:p>
        </p:txBody>
      </p:sp>
    </p:spTree>
    <p:extLst>
      <p:ext uri="{BB962C8B-B14F-4D97-AF65-F5344CB8AC3E}">
        <p14:creationId xmlns:p14="http://schemas.microsoft.com/office/powerpoint/2010/main" val="15906235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0070C0"/>
                </a:solidFill>
                <a:latin typeface="Times New Roman" panose="02020603050405020304" pitchFamily="18" charset="0"/>
                <a:cs typeface="Times New Roman" panose="02020603050405020304" pitchFamily="18" charset="0"/>
              </a:rPr>
              <a:t>Giáo</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baseline="0" dirty="0" err="1">
                <a:solidFill>
                  <a:srgbClr val="0070C0"/>
                </a:solidFill>
                <a:latin typeface="Times New Roman" panose="02020603050405020304" pitchFamily="18" charset="0"/>
                <a:cs typeface="Times New Roman" panose="02020603050405020304" pitchFamily="18" charset="0"/>
              </a:rPr>
              <a:t>án</a:t>
            </a:r>
            <a:r>
              <a:rPr lang="en-US" sz="1200" b="1" baseline="0"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Nguyễn</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Nhâm</a:t>
            </a:r>
            <a:r>
              <a:rPr lang="en-US" sz="1200" b="1" dirty="0">
                <a:solidFill>
                  <a:srgbClr val="0070C0"/>
                </a:solidFill>
                <a:latin typeface="Times New Roman" panose="02020603050405020304" pitchFamily="18" charset="0"/>
                <a:cs typeface="Times New Roman" panose="02020603050405020304" pitchFamily="18" charset="0"/>
              </a:rPr>
              <a:t>- </a:t>
            </a:r>
            <a:r>
              <a:rPr lang="en-US" sz="1200" b="1" dirty="0" err="1">
                <a:solidFill>
                  <a:srgbClr val="0070C0"/>
                </a:solidFill>
                <a:latin typeface="Times New Roman" panose="02020603050405020304" pitchFamily="18" charset="0"/>
                <a:cs typeface="Times New Roman" panose="02020603050405020304" pitchFamily="18" charset="0"/>
              </a:rPr>
              <a:t>zalo</a:t>
            </a:r>
            <a:r>
              <a:rPr lang="en-US" sz="1200" b="1" dirty="0">
                <a:solidFill>
                  <a:srgbClr val="0070C0"/>
                </a:solidFill>
                <a:latin typeface="Times New Roman" panose="02020603050405020304" pitchFamily="18" charset="0"/>
                <a:cs typeface="Times New Roman" panose="02020603050405020304" pitchFamily="18" charset="0"/>
              </a:rPr>
              <a:t> 0981.713.891</a:t>
            </a:r>
            <a:endParaRPr lang="en-US" dirty="0"/>
          </a:p>
          <a:p>
            <a:endParaRPr lang="en-US" dirty="0"/>
          </a:p>
        </p:txBody>
      </p:sp>
      <p:sp>
        <p:nvSpPr>
          <p:cNvPr id="4" name="Slide Number Placeholder 3"/>
          <p:cNvSpPr>
            <a:spLocks noGrp="1"/>
          </p:cNvSpPr>
          <p:nvPr>
            <p:ph type="sldNum" sz="quarter" idx="10"/>
          </p:nvPr>
        </p:nvSpPr>
        <p:spPr/>
        <p:txBody>
          <a:bodyPr/>
          <a:lstStyle/>
          <a:p>
            <a:fld id="{91F430CA-E872-4F4E-99C3-5FEB383E6933}" type="slidenum">
              <a:rPr lang="en-SG" smtClean="0"/>
              <a:t>56</a:t>
            </a:fld>
            <a:endParaRPr lang="en-SG"/>
          </a:p>
        </p:txBody>
      </p:sp>
    </p:spTree>
    <p:extLst>
      <p:ext uri="{BB962C8B-B14F-4D97-AF65-F5344CB8AC3E}">
        <p14:creationId xmlns:p14="http://schemas.microsoft.com/office/powerpoint/2010/main" val="2760619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4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3814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93CD5B-6E71-411F-9EAC-C604FB53B03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4400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334AC-52C8-C4FB-06FD-B6A2EE757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CD5100-0DF1-F0A4-C007-8ED85A610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6ED51-986C-5771-DF0E-AD91097ECDA0}"/>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F064650-9652-44C6-37AB-61EEAB3023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430CA-E872-4F4E-99C3-5FEB383E6933}"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829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152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B53FB-B1F3-441B-A8EC-53581A74A6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745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490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5FCAB6-2D47-867E-9674-299133B186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2BC8284-B720-A283-2314-B0EE18FCAB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0413AA6-F2CA-63AE-7250-03C0898FD890}"/>
              </a:ext>
            </a:extLst>
          </p:cNvPr>
          <p:cNvSpPr>
            <a:spLocks noGrp="1" noChangeArrowheads="1"/>
          </p:cNvSpPr>
          <p:nvPr>
            <p:ph type="sldNum" sz="quarter" idx="12"/>
          </p:nvPr>
        </p:nvSpPr>
        <p:spPr>
          <a:ln/>
        </p:spPr>
        <p:txBody>
          <a:bodyPr/>
          <a:lstStyle>
            <a:lvl1pPr>
              <a:defRPr/>
            </a:lvl1pPr>
          </a:lstStyle>
          <a:p>
            <a:fld id="{6DB3D5CB-A6AB-4402-BD25-EFEA2F92B0F5}" type="slidenum">
              <a:rPr lang="en-US" altLang="en-US"/>
              <a:pPr/>
              <a:t>‹#›</a:t>
            </a:fld>
            <a:endParaRPr lang="en-US" altLang="en-US"/>
          </a:p>
        </p:txBody>
      </p:sp>
    </p:spTree>
    <p:extLst>
      <p:ext uri="{BB962C8B-B14F-4D97-AF65-F5344CB8AC3E}">
        <p14:creationId xmlns:p14="http://schemas.microsoft.com/office/powerpoint/2010/main" val="24066973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68633A-C982-46A5-ADDE-D79F56F1BEAC}"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40525764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8633A-C982-46A5-ADDE-D79F56F1BEAC}"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19179334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68633A-C982-46A5-ADDE-D79F56F1BEAC}"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31253941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8633A-C982-46A5-ADDE-D79F56F1BEAC}"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40565443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68633A-C982-46A5-ADDE-D79F56F1BEAC}"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30044761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68633A-C982-46A5-ADDE-D79F56F1BEAC}"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222770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8633A-C982-46A5-ADDE-D79F56F1BEAC}"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21983452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8633A-C982-46A5-ADDE-D79F56F1BEAC}"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26599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2F8764-41E1-4F9B-B41D-4DC66420159D}" type="datetimeFigureOut">
              <a:rPr lang="en-US" smtClean="0"/>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223498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05495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8764-41E1-4F9B-B41D-4DC66420159D}" type="datetimeFigureOut">
              <a:rPr lang="en-US" smtClean="0"/>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20942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2F8764-41E1-4F9B-B41D-4DC66420159D}" type="datetimeFigureOut">
              <a:rPr lang="en-US" smtClean="0"/>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66783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2F8764-41E1-4F9B-B41D-4DC66420159D}" type="datetimeFigureOut">
              <a:rPr lang="en-US" smtClean="0"/>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6574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2F8764-41E1-4F9B-B41D-4DC66420159D}" type="datetimeFigureOut">
              <a:rPr lang="en-US" smtClean="0"/>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71724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8764-41E1-4F9B-B41D-4DC66420159D}" type="datetimeFigureOut">
              <a:rPr lang="en-US" smtClean="0"/>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693422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131548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2F8764-41E1-4F9B-B41D-4DC66420159D}" type="datetimeFigureOut">
              <a:rPr lang="en-US" smtClean="0"/>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36031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25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711047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2F8764-41E1-4F9B-B41D-4DC66420159D}" type="datetimeFigureOut">
              <a:rPr lang="en-US" smtClean="0"/>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71266-BBD4-4184-8D12-2867E3CF547B}" type="slidenum">
              <a:rPr lang="en-US" smtClean="0"/>
              <a:t>‹#›</a:t>
            </a:fld>
            <a:endParaRPr lang="en-US"/>
          </a:p>
        </p:txBody>
      </p:sp>
    </p:spTree>
    <p:extLst>
      <p:ext uri="{BB962C8B-B14F-4D97-AF65-F5344CB8AC3E}">
        <p14:creationId xmlns:p14="http://schemas.microsoft.com/office/powerpoint/2010/main" val="230324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107495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093634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00004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92151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29035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22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688405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75140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29269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vi-VN"/>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3964710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425032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9"/>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2076680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0" y="6166754"/>
            <a:ext cx="12191987" cy="691492"/>
            <a:chOff x="0" y="4624727"/>
            <a:chExt cx="9143990" cy="518774"/>
          </a:xfrm>
        </p:grpSpPr>
        <p:sp>
          <p:nvSpPr>
            <p:cNvPr id="11" name="Google Shape;11;p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txBox="1">
            <a:spLocks noGrp="1"/>
          </p:cNvSpPr>
          <p:nvPr>
            <p:ph type="ctrTitle"/>
          </p:nvPr>
        </p:nvSpPr>
        <p:spPr>
          <a:xfrm>
            <a:off x="953467" y="1328733"/>
            <a:ext cx="5974000" cy="2604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11333" b="1">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8" name="Google Shape;18;p2"/>
          <p:cNvSpPr txBox="1">
            <a:spLocks noGrp="1"/>
          </p:cNvSpPr>
          <p:nvPr>
            <p:ph type="subTitle" idx="1"/>
          </p:nvPr>
        </p:nvSpPr>
        <p:spPr>
          <a:xfrm>
            <a:off x="1388467" y="4002584"/>
            <a:ext cx="5104000" cy="546000"/>
          </a:xfrm>
          <a:prstGeom prst="rect">
            <a:avLst/>
          </a:prstGeom>
          <a:solidFill>
            <a:schemeClr val="accent2"/>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9" name="Google Shape;19;p2"/>
          <p:cNvSpPr/>
          <p:nvPr/>
        </p:nvSpPr>
        <p:spPr>
          <a:xfrm rot="-1061031">
            <a:off x="284432" y="1706898"/>
            <a:ext cx="493433" cy="60615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rot="455489">
            <a:off x="2334864" y="245498"/>
            <a:ext cx="493445" cy="60617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90723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1" y="6166767"/>
            <a:ext cx="12175047" cy="691479"/>
            <a:chOff x="0" y="4624737"/>
            <a:chExt cx="9131285" cy="518765"/>
          </a:xfrm>
        </p:grpSpPr>
        <p:sp>
          <p:nvSpPr>
            <p:cNvPr id="24" name="Google Shape;24;p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3"/>
          <p:cNvSpPr txBox="1">
            <a:spLocks noGrp="1"/>
          </p:cNvSpPr>
          <p:nvPr>
            <p:ph type="title"/>
          </p:nvPr>
        </p:nvSpPr>
        <p:spPr>
          <a:xfrm>
            <a:off x="4883100" y="2476717"/>
            <a:ext cx="5813600" cy="1404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1383933" y="15062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4883133" y="4029184"/>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 name="Google Shape;33;p3"/>
          <p:cNvSpPr/>
          <p:nvPr/>
        </p:nvSpPr>
        <p:spPr>
          <a:xfrm rot="-150484">
            <a:off x="3153796" y="233640"/>
            <a:ext cx="465213" cy="57155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rot="-776519">
            <a:off x="313865" y="1472646"/>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296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p:nvPr/>
        </p:nvSpPr>
        <p:spPr>
          <a:xfrm>
            <a:off x="0" y="-110909"/>
            <a:ext cx="12175047" cy="6674095"/>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rgbClr val="EEE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0" y="6467707"/>
            <a:ext cx="12191987" cy="390538"/>
            <a:chOff x="0" y="4624727"/>
            <a:chExt cx="9143990" cy="518774"/>
          </a:xfrm>
        </p:grpSpPr>
        <p:sp>
          <p:nvSpPr>
            <p:cNvPr id="38" name="Google Shape;38;p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4"/>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960000" y="593367"/>
            <a:ext cx="10272000" cy="943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5" name="Google Shape;45;p4"/>
          <p:cNvSpPr txBox="1">
            <a:spLocks noGrp="1"/>
          </p:cNvSpPr>
          <p:nvPr>
            <p:ph type="body" idx="1"/>
          </p:nvPr>
        </p:nvSpPr>
        <p:spPr>
          <a:xfrm>
            <a:off x="960000" y="1536633"/>
            <a:ext cx="10272000" cy="489600"/>
          </a:xfrm>
          <a:prstGeom prst="rect">
            <a:avLst/>
          </a:prstGeom>
        </p:spPr>
        <p:txBody>
          <a:bodyPr spcFirstLastPara="1" wrap="square" lIns="91425" tIns="91425" rIns="91425" bIns="91425" anchor="t" anchorCtr="0">
            <a:noAutofit/>
          </a:bodyPr>
          <a:lstStyle>
            <a:lvl1pPr marL="609585" lvl="0" indent="-423323" algn="ctr" rtl="0">
              <a:lnSpc>
                <a:spcPct val="115000"/>
              </a:lnSpc>
              <a:spcBef>
                <a:spcPts val="0"/>
              </a:spcBef>
              <a:spcAft>
                <a:spcPts val="0"/>
              </a:spcAft>
              <a:buSzPts val="1400"/>
              <a:buChar char="●"/>
              <a:defRPr sz="1867">
                <a:solidFill>
                  <a:schemeClr val="dk1"/>
                </a:solidFill>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231199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sp>
        <p:nvSpPr>
          <p:cNvPr id="49" name="Google Shape;49;p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 name="Google Shape;50;p5"/>
          <p:cNvGrpSpPr/>
          <p:nvPr/>
        </p:nvGrpSpPr>
        <p:grpSpPr>
          <a:xfrm>
            <a:off x="0" y="6166754"/>
            <a:ext cx="12191987" cy="691492"/>
            <a:chOff x="0" y="4624727"/>
            <a:chExt cx="9143990" cy="518774"/>
          </a:xfrm>
        </p:grpSpPr>
        <p:sp>
          <p:nvSpPr>
            <p:cNvPr id="51" name="Google Shape;51;p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60000" y="593367"/>
            <a:ext cx="10272000" cy="8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8" name="Google Shape;58;p5"/>
          <p:cNvSpPr txBox="1">
            <a:spLocks noGrp="1"/>
          </p:cNvSpPr>
          <p:nvPr>
            <p:ph type="subTitle" idx="1"/>
          </p:nvPr>
        </p:nvSpPr>
        <p:spPr>
          <a:xfrm>
            <a:off x="1717133"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1717133"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0" name="Google Shape;60;p5"/>
          <p:cNvSpPr txBox="1">
            <a:spLocks noGrp="1"/>
          </p:cNvSpPr>
          <p:nvPr>
            <p:ph type="subTitle" idx="3"/>
          </p:nvPr>
        </p:nvSpPr>
        <p:spPr>
          <a:xfrm>
            <a:off x="6544867" y="4289667"/>
            <a:ext cx="3930000" cy="134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544867" y="3720133"/>
            <a:ext cx="39300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62" name="Google Shape;62;p5"/>
          <p:cNvSpPr/>
          <p:nvPr/>
        </p:nvSpPr>
        <p:spPr>
          <a:xfrm rot="-1846910">
            <a:off x="2037555" y="174880"/>
            <a:ext cx="472005" cy="579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5"/>
          <p:cNvSpPr/>
          <p:nvPr/>
        </p:nvSpPr>
        <p:spPr>
          <a:xfrm rot="987098">
            <a:off x="11218064" y="1353163"/>
            <a:ext cx="598744" cy="73566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5"/>
          <p:cNvSpPr/>
          <p:nvPr/>
        </p:nvSpPr>
        <p:spPr>
          <a:xfrm rot="-537423">
            <a:off x="267993" y="1897265"/>
            <a:ext cx="421029" cy="51733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922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5"/>
        <p:cNvGrpSpPr/>
        <p:nvPr/>
      </p:nvGrpSpPr>
      <p:grpSpPr>
        <a:xfrm>
          <a:off x="0" y="0"/>
          <a:ext cx="0" cy="0"/>
          <a:chOff x="0" y="0"/>
          <a:chExt cx="0" cy="0"/>
        </a:xfrm>
      </p:grpSpPr>
      <p:sp>
        <p:nvSpPr>
          <p:cNvPr id="66" name="Google Shape;66;p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 name="Google Shape;67;p6"/>
          <p:cNvGrpSpPr/>
          <p:nvPr/>
        </p:nvGrpSpPr>
        <p:grpSpPr>
          <a:xfrm>
            <a:off x="1" y="6166767"/>
            <a:ext cx="12175047" cy="691479"/>
            <a:chOff x="0" y="4624737"/>
            <a:chExt cx="9131285" cy="518765"/>
          </a:xfrm>
        </p:grpSpPr>
        <p:sp>
          <p:nvSpPr>
            <p:cNvPr id="68" name="Google Shape;68;p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5" name="Google Shape;75;p6"/>
          <p:cNvSpPr/>
          <p:nvPr/>
        </p:nvSpPr>
        <p:spPr>
          <a:xfrm rot="-1444577">
            <a:off x="148402" y="1824835"/>
            <a:ext cx="716493" cy="88026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6"/>
          <p:cNvSpPr/>
          <p:nvPr/>
        </p:nvSpPr>
        <p:spPr>
          <a:xfrm rot="1324299">
            <a:off x="11455158" y="1785903"/>
            <a:ext cx="482245" cy="59246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1216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7"/>
        <p:cNvGrpSpPr/>
        <p:nvPr/>
      </p:nvGrpSpPr>
      <p:grpSpPr>
        <a:xfrm>
          <a:off x="0" y="0"/>
          <a:ext cx="0" cy="0"/>
          <a:chOff x="0" y="0"/>
          <a:chExt cx="0" cy="0"/>
        </a:xfrm>
      </p:grpSpPr>
      <p:sp>
        <p:nvSpPr>
          <p:cNvPr id="78" name="Google Shape;78;p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txBox="1">
            <a:spLocks noGrp="1"/>
          </p:cNvSpPr>
          <p:nvPr>
            <p:ph type="title"/>
          </p:nvPr>
        </p:nvSpPr>
        <p:spPr>
          <a:xfrm>
            <a:off x="960000" y="593367"/>
            <a:ext cx="10272000" cy="100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80" name="Google Shape;80;p7"/>
          <p:cNvSpPr txBox="1">
            <a:spLocks noGrp="1"/>
          </p:cNvSpPr>
          <p:nvPr>
            <p:ph type="body" idx="1"/>
          </p:nvPr>
        </p:nvSpPr>
        <p:spPr>
          <a:xfrm>
            <a:off x="3171500" y="2199633"/>
            <a:ext cx="5471600" cy="292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chemeClr val="dk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81" name="Google Shape;81;p7"/>
          <p:cNvGrpSpPr/>
          <p:nvPr/>
        </p:nvGrpSpPr>
        <p:grpSpPr>
          <a:xfrm>
            <a:off x="1" y="6166767"/>
            <a:ext cx="12175047" cy="691479"/>
            <a:chOff x="0" y="4624737"/>
            <a:chExt cx="9131285" cy="518765"/>
          </a:xfrm>
        </p:grpSpPr>
        <p:sp>
          <p:nvSpPr>
            <p:cNvPr id="82" name="Google Shape;82;p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7"/>
          <p:cNvSpPr/>
          <p:nvPr/>
        </p:nvSpPr>
        <p:spPr>
          <a:xfrm rot="-150456">
            <a:off x="1838467" y="266141"/>
            <a:ext cx="407207" cy="5003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7"/>
          <p:cNvSpPr/>
          <p:nvPr/>
        </p:nvSpPr>
        <p:spPr>
          <a:xfrm rot="-1252551">
            <a:off x="201328" y="1894274"/>
            <a:ext cx="556827" cy="6841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688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0"/>
        <p:cNvGrpSpPr/>
        <p:nvPr/>
      </p:nvGrpSpPr>
      <p:grpSpPr>
        <a:xfrm>
          <a:off x="0" y="0"/>
          <a:ext cx="0" cy="0"/>
          <a:chOff x="0" y="0"/>
          <a:chExt cx="0" cy="0"/>
        </a:xfrm>
      </p:grpSpPr>
      <p:sp>
        <p:nvSpPr>
          <p:cNvPr id="91" name="Google Shape;91;p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 name="Google Shape;92;p8"/>
          <p:cNvGrpSpPr/>
          <p:nvPr/>
        </p:nvGrpSpPr>
        <p:grpSpPr>
          <a:xfrm>
            <a:off x="1" y="6166767"/>
            <a:ext cx="12175047" cy="691479"/>
            <a:chOff x="0" y="4624737"/>
            <a:chExt cx="9131285" cy="518765"/>
          </a:xfrm>
        </p:grpSpPr>
        <p:sp>
          <p:nvSpPr>
            <p:cNvPr id="93" name="Google Shape;93;p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8"/>
          <p:cNvSpPr txBox="1">
            <a:spLocks noGrp="1"/>
          </p:cNvSpPr>
          <p:nvPr>
            <p:ph type="title"/>
          </p:nvPr>
        </p:nvSpPr>
        <p:spPr>
          <a:xfrm>
            <a:off x="1850800" y="760400"/>
            <a:ext cx="8490400" cy="19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97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0" name="Google Shape;100;p8"/>
          <p:cNvSpPr/>
          <p:nvPr/>
        </p:nvSpPr>
        <p:spPr>
          <a:xfrm rot="-150513">
            <a:off x="5577430"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4503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481593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1"/>
        <p:cNvGrpSpPr/>
        <p:nvPr/>
      </p:nvGrpSpPr>
      <p:grpSpPr>
        <a:xfrm>
          <a:off x="0" y="0"/>
          <a:ext cx="0" cy="0"/>
          <a:chOff x="0" y="0"/>
          <a:chExt cx="0" cy="0"/>
        </a:xfrm>
      </p:grpSpPr>
      <p:sp>
        <p:nvSpPr>
          <p:cNvPr id="102" name="Google Shape;102;p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3" name="Google Shape;103;p9"/>
          <p:cNvGrpSpPr/>
          <p:nvPr/>
        </p:nvGrpSpPr>
        <p:grpSpPr>
          <a:xfrm>
            <a:off x="0" y="6166754"/>
            <a:ext cx="12191987" cy="691492"/>
            <a:chOff x="0" y="4624727"/>
            <a:chExt cx="9143990" cy="518774"/>
          </a:xfrm>
        </p:grpSpPr>
        <p:sp>
          <p:nvSpPr>
            <p:cNvPr id="104" name="Google Shape;104;p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 name="Google Shape;110;p9"/>
          <p:cNvSpPr txBox="1">
            <a:spLocks noGrp="1"/>
          </p:cNvSpPr>
          <p:nvPr>
            <p:ph type="title"/>
          </p:nvPr>
        </p:nvSpPr>
        <p:spPr>
          <a:xfrm>
            <a:off x="5236933" y="1796600"/>
            <a:ext cx="6001600" cy="19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1" name="Google Shape;111;p9"/>
          <p:cNvSpPr txBox="1">
            <a:spLocks noGrp="1"/>
          </p:cNvSpPr>
          <p:nvPr>
            <p:ph type="subTitle" idx="1"/>
          </p:nvPr>
        </p:nvSpPr>
        <p:spPr>
          <a:xfrm>
            <a:off x="5932733" y="3928200"/>
            <a:ext cx="4610000" cy="11332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9"/>
          <p:cNvSpPr/>
          <p:nvPr/>
        </p:nvSpPr>
        <p:spPr>
          <a:xfrm rot="-150513">
            <a:off x="2907130" y="1622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9"/>
          <p:cNvSpPr/>
          <p:nvPr/>
        </p:nvSpPr>
        <p:spPr>
          <a:xfrm rot="1303959">
            <a:off x="9083455" y="140085"/>
            <a:ext cx="472004" cy="57994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63760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14"/>
        <p:cNvGrpSpPr/>
        <p:nvPr/>
      </p:nvGrpSpPr>
      <p:grpSpPr>
        <a:xfrm>
          <a:off x="0" y="0"/>
          <a:ext cx="0" cy="0"/>
          <a:chOff x="0" y="0"/>
          <a:chExt cx="0" cy="0"/>
        </a:xfrm>
      </p:grpSpPr>
      <p:sp>
        <p:nvSpPr>
          <p:cNvPr id="115" name="Google Shape;115;p10"/>
          <p:cNvSpPr txBox="1">
            <a:spLocks noGrp="1"/>
          </p:cNvSpPr>
          <p:nvPr>
            <p:ph type="title"/>
          </p:nvPr>
        </p:nvSpPr>
        <p:spPr>
          <a:xfrm>
            <a:off x="991200" y="4900900"/>
            <a:ext cx="10209600" cy="1144800"/>
          </a:xfrm>
          <a:prstGeom prst="rect">
            <a:avLst/>
          </a:prstGeom>
          <a:solidFill>
            <a:schemeClr val="lt2"/>
          </a:solidFill>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Tree>
    <p:extLst>
      <p:ext uri="{BB962C8B-B14F-4D97-AF65-F5344CB8AC3E}">
        <p14:creationId xmlns:p14="http://schemas.microsoft.com/office/powerpoint/2010/main" val="2341509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6"/>
        <p:cNvGrpSpPr/>
        <p:nvPr/>
      </p:nvGrpSpPr>
      <p:grpSpPr>
        <a:xfrm>
          <a:off x="0" y="0"/>
          <a:ext cx="0" cy="0"/>
          <a:chOff x="0" y="0"/>
          <a:chExt cx="0" cy="0"/>
        </a:xfrm>
      </p:grpSpPr>
      <p:sp>
        <p:nvSpPr>
          <p:cNvPr id="117" name="Google Shape;117;p1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 name="Google Shape;118;p11"/>
          <p:cNvGrpSpPr/>
          <p:nvPr/>
        </p:nvGrpSpPr>
        <p:grpSpPr>
          <a:xfrm>
            <a:off x="1" y="6166767"/>
            <a:ext cx="12175047" cy="691479"/>
            <a:chOff x="0" y="4624737"/>
            <a:chExt cx="9131285" cy="518765"/>
          </a:xfrm>
        </p:grpSpPr>
        <p:sp>
          <p:nvSpPr>
            <p:cNvPr id="119" name="Google Shape;119;p1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1"/>
          <p:cNvSpPr txBox="1">
            <a:spLocks noGrp="1"/>
          </p:cNvSpPr>
          <p:nvPr>
            <p:ph type="title" hasCustomPrompt="1"/>
          </p:nvPr>
        </p:nvSpPr>
        <p:spPr>
          <a:xfrm>
            <a:off x="1721700" y="2615300"/>
            <a:ext cx="5196400" cy="201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26" name="Google Shape;126;p11"/>
          <p:cNvSpPr txBox="1">
            <a:spLocks noGrp="1"/>
          </p:cNvSpPr>
          <p:nvPr>
            <p:ph type="subTitle" idx="1"/>
          </p:nvPr>
        </p:nvSpPr>
        <p:spPr>
          <a:xfrm>
            <a:off x="2195300" y="4630167"/>
            <a:ext cx="4249200" cy="58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27" name="Google Shape;127;p11"/>
          <p:cNvSpPr/>
          <p:nvPr/>
        </p:nvSpPr>
        <p:spPr>
          <a:xfrm rot="-150513">
            <a:off x="578830" y="896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11"/>
          <p:cNvSpPr/>
          <p:nvPr/>
        </p:nvSpPr>
        <p:spPr>
          <a:xfrm rot="-150513">
            <a:off x="11252797" y="18185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1"/>
          <p:cNvSpPr/>
          <p:nvPr/>
        </p:nvSpPr>
        <p:spPr>
          <a:xfrm rot="927874">
            <a:off x="6209873" y="122031"/>
            <a:ext cx="441388" cy="54228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51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2108952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1"/>
        <p:cNvGrpSpPr/>
        <p:nvPr/>
      </p:nvGrpSpPr>
      <p:grpSpPr>
        <a:xfrm>
          <a:off x="0" y="0"/>
          <a:ext cx="0" cy="0"/>
          <a:chOff x="0" y="0"/>
          <a:chExt cx="0" cy="0"/>
        </a:xfrm>
      </p:grpSpPr>
      <p:sp>
        <p:nvSpPr>
          <p:cNvPr id="132" name="Google Shape;132;p1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13"/>
          <p:cNvGrpSpPr/>
          <p:nvPr/>
        </p:nvGrpSpPr>
        <p:grpSpPr>
          <a:xfrm>
            <a:off x="0" y="6166754"/>
            <a:ext cx="12191987" cy="691492"/>
            <a:chOff x="0" y="4624727"/>
            <a:chExt cx="9143990" cy="518774"/>
          </a:xfrm>
        </p:grpSpPr>
        <p:sp>
          <p:nvSpPr>
            <p:cNvPr id="134" name="Google Shape;134;p1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13"/>
            <p:cNvSpPr/>
            <p:nvPr/>
          </p:nvSpPr>
          <p:spPr>
            <a:xfrm>
              <a:off x="4469575" y="4624727"/>
              <a:ext cx="4674415" cy="490781"/>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1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1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1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1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13"/>
          <p:cNvSpPr txBox="1">
            <a:spLocks noGrp="1"/>
          </p:cNvSpPr>
          <p:nvPr>
            <p:ph type="title" hasCustomPrompt="1"/>
          </p:nvPr>
        </p:nvSpPr>
        <p:spPr>
          <a:xfrm>
            <a:off x="2645933" y="1687700"/>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1" name="Google Shape;141;p13"/>
          <p:cNvSpPr txBox="1">
            <a:spLocks noGrp="1"/>
          </p:cNvSpPr>
          <p:nvPr>
            <p:ph type="subTitle" idx="1"/>
          </p:nvPr>
        </p:nvSpPr>
        <p:spPr>
          <a:xfrm>
            <a:off x="3756433" y="2257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title" idx="2"/>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43" name="Google Shape;143;p13"/>
          <p:cNvSpPr txBox="1">
            <a:spLocks noGrp="1"/>
          </p:cNvSpPr>
          <p:nvPr>
            <p:ph type="subTitle" idx="3"/>
          </p:nvPr>
        </p:nvSpPr>
        <p:spPr>
          <a:xfrm>
            <a:off x="3756433" y="1687567"/>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4" name="Google Shape;144;p13"/>
          <p:cNvSpPr txBox="1">
            <a:spLocks noGrp="1"/>
          </p:cNvSpPr>
          <p:nvPr>
            <p:ph type="title" idx="4" hasCustomPrompt="1"/>
          </p:nvPr>
        </p:nvSpPr>
        <p:spPr>
          <a:xfrm>
            <a:off x="2645933" y="3105567"/>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5" name="Google Shape;145;p13"/>
          <p:cNvSpPr txBox="1">
            <a:spLocks noGrp="1"/>
          </p:cNvSpPr>
          <p:nvPr>
            <p:ph type="subTitle" idx="5"/>
          </p:nvPr>
        </p:nvSpPr>
        <p:spPr>
          <a:xfrm>
            <a:off x="3756433" y="3675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subTitle" idx="6"/>
          </p:nvPr>
        </p:nvSpPr>
        <p:spPr>
          <a:xfrm>
            <a:off x="3756433" y="3105500"/>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47" name="Google Shape;147;p13"/>
          <p:cNvSpPr txBox="1">
            <a:spLocks noGrp="1"/>
          </p:cNvSpPr>
          <p:nvPr>
            <p:ph type="title" idx="7" hasCustomPrompt="1"/>
          </p:nvPr>
        </p:nvSpPr>
        <p:spPr>
          <a:xfrm>
            <a:off x="2645933" y="4523533"/>
            <a:ext cx="1061600" cy="683200"/>
          </a:xfrm>
          <a:prstGeom prst="rect">
            <a:avLst/>
          </a:prstGeom>
          <a:solidFill>
            <a:schemeClr val="accent2"/>
          </a:solidFill>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6"/>
                </a:solidFill>
                <a:latin typeface="Londrina Solid Black"/>
                <a:ea typeface="Londrina Solid Black"/>
                <a:cs typeface="Londrina Solid Black"/>
                <a:sym typeface="Londrina Solid Black"/>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48" name="Google Shape;148;p13"/>
          <p:cNvSpPr txBox="1">
            <a:spLocks noGrp="1"/>
          </p:cNvSpPr>
          <p:nvPr>
            <p:ph type="subTitle" idx="8"/>
          </p:nvPr>
        </p:nvSpPr>
        <p:spPr>
          <a:xfrm>
            <a:off x="3756433" y="5093100"/>
            <a:ext cx="5653600" cy="52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49" name="Google Shape;149;p13"/>
          <p:cNvSpPr txBox="1">
            <a:spLocks noGrp="1"/>
          </p:cNvSpPr>
          <p:nvPr>
            <p:ph type="subTitle" idx="9"/>
          </p:nvPr>
        </p:nvSpPr>
        <p:spPr>
          <a:xfrm>
            <a:off x="3756433" y="4523433"/>
            <a:ext cx="5653600" cy="683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Gothic A1"/>
              <a:buNone/>
              <a:defRPr sz="3600" b="1">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150" name="Google Shape;150;p13"/>
          <p:cNvSpPr/>
          <p:nvPr/>
        </p:nvSpPr>
        <p:spPr>
          <a:xfrm rot="886694">
            <a:off x="1752966" y="215508"/>
            <a:ext cx="372668" cy="4578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rot="-150513">
            <a:off x="9065763" y="62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325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2"/>
        <p:cNvGrpSpPr/>
        <p:nvPr/>
      </p:nvGrpSpPr>
      <p:grpSpPr>
        <a:xfrm>
          <a:off x="0" y="0"/>
          <a:ext cx="0" cy="0"/>
          <a:chOff x="0" y="0"/>
          <a:chExt cx="0" cy="0"/>
        </a:xfrm>
      </p:grpSpPr>
      <p:sp>
        <p:nvSpPr>
          <p:cNvPr id="153" name="Google Shape;153;p1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4" name="Google Shape;154;p14"/>
          <p:cNvGrpSpPr/>
          <p:nvPr/>
        </p:nvGrpSpPr>
        <p:grpSpPr>
          <a:xfrm>
            <a:off x="1" y="6166767"/>
            <a:ext cx="12175047" cy="691479"/>
            <a:chOff x="0" y="4624737"/>
            <a:chExt cx="9131285" cy="518765"/>
          </a:xfrm>
        </p:grpSpPr>
        <p:sp>
          <p:nvSpPr>
            <p:cNvPr id="155" name="Google Shape;155;p1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1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 name="Google Shape;161;p14"/>
          <p:cNvSpPr txBox="1">
            <a:spLocks noGrp="1"/>
          </p:cNvSpPr>
          <p:nvPr>
            <p:ph type="title"/>
          </p:nvPr>
        </p:nvSpPr>
        <p:spPr>
          <a:xfrm>
            <a:off x="1459100" y="1811551"/>
            <a:ext cx="5813600" cy="255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2" name="Google Shape;162;p14"/>
          <p:cNvSpPr txBox="1">
            <a:spLocks noGrp="1"/>
          </p:cNvSpPr>
          <p:nvPr>
            <p:ph type="title" idx="2" hasCustomPrompt="1"/>
          </p:nvPr>
        </p:nvSpPr>
        <p:spPr>
          <a:xfrm>
            <a:off x="8943467" y="1447433"/>
            <a:ext cx="1683600" cy="1247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3" name="Google Shape;163;p14"/>
          <p:cNvSpPr txBox="1">
            <a:spLocks noGrp="1"/>
          </p:cNvSpPr>
          <p:nvPr>
            <p:ph type="subTitle" idx="1"/>
          </p:nvPr>
        </p:nvSpPr>
        <p:spPr>
          <a:xfrm>
            <a:off x="1459133" y="4516851"/>
            <a:ext cx="5813600" cy="529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1400"/>
              <a:buNone/>
              <a:defRPr>
                <a:solidFill>
                  <a:schemeClr val="accent6"/>
                </a:solidFill>
                <a:latin typeface="Be Vietnam Pro SemiBold"/>
                <a:ea typeface="Be Vietnam Pro SemiBold"/>
                <a:cs typeface="Be Vietnam Pro SemiBold"/>
                <a:sym typeface="Be Vietnam Pro SemiBol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4"/>
          <p:cNvSpPr/>
          <p:nvPr/>
        </p:nvSpPr>
        <p:spPr>
          <a:xfrm rot="-150513">
            <a:off x="4096314" y="1756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1349523">
            <a:off x="8850648" y="77944"/>
            <a:ext cx="539240"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3259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6"/>
        <p:cNvGrpSpPr/>
        <p:nvPr/>
      </p:nvGrpSpPr>
      <p:grpSpPr>
        <a:xfrm>
          <a:off x="0" y="0"/>
          <a:ext cx="0" cy="0"/>
          <a:chOff x="0" y="0"/>
          <a:chExt cx="0" cy="0"/>
        </a:xfrm>
      </p:grpSpPr>
      <p:sp>
        <p:nvSpPr>
          <p:cNvPr id="167" name="Google Shape;167;p1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 name="Google Shape;168;p15"/>
          <p:cNvGrpSpPr/>
          <p:nvPr/>
        </p:nvGrpSpPr>
        <p:grpSpPr>
          <a:xfrm>
            <a:off x="1" y="6166767"/>
            <a:ext cx="12175047" cy="691479"/>
            <a:chOff x="0" y="4624737"/>
            <a:chExt cx="9131285" cy="518765"/>
          </a:xfrm>
        </p:grpSpPr>
        <p:sp>
          <p:nvSpPr>
            <p:cNvPr id="169" name="Google Shape;169;p1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15"/>
          <p:cNvSpPr txBox="1">
            <a:spLocks noGrp="1"/>
          </p:cNvSpPr>
          <p:nvPr>
            <p:ph type="title"/>
          </p:nvPr>
        </p:nvSpPr>
        <p:spPr>
          <a:xfrm>
            <a:off x="960000" y="2896000"/>
            <a:ext cx="4601200" cy="106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76" name="Google Shape;176;p15"/>
          <p:cNvSpPr/>
          <p:nvPr/>
        </p:nvSpPr>
        <p:spPr>
          <a:xfrm rot="-150513">
            <a:off x="6033330"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5"/>
          <p:cNvSpPr/>
          <p:nvPr/>
        </p:nvSpPr>
        <p:spPr>
          <a:xfrm rot="1792204">
            <a:off x="11356108" y="1613043"/>
            <a:ext cx="570275" cy="7006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728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8"/>
        <p:cNvGrpSpPr/>
        <p:nvPr/>
      </p:nvGrpSpPr>
      <p:grpSpPr>
        <a:xfrm>
          <a:off x="0" y="0"/>
          <a:ext cx="0" cy="0"/>
          <a:chOff x="0" y="0"/>
          <a:chExt cx="0" cy="0"/>
        </a:xfrm>
      </p:grpSpPr>
      <p:sp>
        <p:nvSpPr>
          <p:cNvPr id="179" name="Google Shape;179;p1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 name="Google Shape;180;p16"/>
          <p:cNvGrpSpPr/>
          <p:nvPr/>
        </p:nvGrpSpPr>
        <p:grpSpPr>
          <a:xfrm>
            <a:off x="1" y="6166767"/>
            <a:ext cx="12175047" cy="691479"/>
            <a:chOff x="0" y="4624737"/>
            <a:chExt cx="9131285" cy="518765"/>
          </a:xfrm>
        </p:grpSpPr>
        <p:sp>
          <p:nvSpPr>
            <p:cNvPr id="181" name="Google Shape;181;p1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 name="Google Shape;187;p16"/>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188" name="Google Shape;188;p16"/>
          <p:cNvSpPr/>
          <p:nvPr/>
        </p:nvSpPr>
        <p:spPr>
          <a:xfrm rot="-150589">
            <a:off x="1970433" y="211707"/>
            <a:ext cx="401320" cy="49306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6"/>
          <p:cNvSpPr/>
          <p:nvPr/>
        </p:nvSpPr>
        <p:spPr>
          <a:xfrm rot="1382985">
            <a:off x="9104074" y="67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rot="1382985">
            <a:off x="11505107" y="1752672"/>
            <a:ext cx="401311" cy="4930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rot="-1494199">
            <a:off x="255472" y="2878179"/>
            <a:ext cx="401309" cy="4930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292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92"/>
        <p:cNvGrpSpPr/>
        <p:nvPr/>
      </p:nvGrpSpPr>
      <p:grpSpPr>
        <a:xfrm>
          <a:off x="0" y="0"/>
          <a:ext cx="0" cy="0"/>
          <a:chOff x="0" y="0"/>
          <a:chExt cx="0" cy="0"/>
        </a:xfrm>
      </p:grpSpPr>
      <p:sp>
        <p:nvSpPr>
          <p:cNvPr id="193" name="Google Shape;193;p1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4" name="Google Shape;194;p17"/>
          <p:cNvGrpSpPr/>
          <p:nvPr/>
        </p:nvGrpSpPr>
        <p:grpSpPr>
          <a:xfrm>
            <a:off x="1" y="6166767"/>
            <a:ext cx="12175047" cy="691479"/>
            <a:chOff x="0" y="4624737"/>
            <a:chExt cx="9131285" cy="518765"/>
          </a:xfrm>
        </p:grpSpPr>
        <p:sp>
          <p:nvSpPr>
            <p:cNvPr id="195" name="Google Shape;195;p1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7"/>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02" name="Google Shape;202;p17"/>
          <p:cNvSpPr/>
          <p:nvPr/>
        </p:nvSpPr>
        <p:spPr>
          <a:xfrm rot="-150513">
            <a:off x="1816297" y="2037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7"/>
          <p:cNvSpPr/>
          <p:nvPr/>
        </p:nvSpPr>
        <p:spPr>
          <a:xfrm rot="-1441745">
            <a:off x="220627" y="1750581"/>
            <a:ext cx="539240" cy="66250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80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04"/>
        <p:cNvGrpSpPr/>
        <p:nvPr/>
      </p:nvGrpSpPr>
      <p:grpSpPr>
        <a:xfrm>
          <a:off x="0" y="0"/>
          <a:ext cx="0" cy="0"/>
          <a:chOff x="0" y="0"/>
          <a:chExt cx="0" cy="0"/>
        </a:xfrm>
      </p:grpSpPr>
      <p:sp>
        <p:nvSpPr>
          <p:cNvPr id="205" name="Google Shape;205;p1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 name="Google Shape;206;p18"/>
          <p:cNvGrpSpPr/>
          <p:nvPr/>
        </p:nvGrpSpPr>
        <p:grpSpPr>
          <a:xfrm>
            <a:off x="1" y="6166767"/>
            <a:ext cx="12175047" cy="691479"/>
            <a:chOff x="0" y="4624737"/>
            <a:chExt cx="9131285" cy="518765"/>
          </a:xfrm>
        </p:grpSpPr>
        <p:sp>
          <p:nvSpPr>
            <p:cNvPr id="207" name="Google Shape;207;p1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 name="Google Shape;213;p18"/>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14" name="Google Shape;214;p18"/>
          <p:cNvSpPr/>
          <p:nvPr/>
        </p:nvSpPr>
        <p:spPr>
          <a:xfrm rot="-150513">
            <a:off x="89615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150513">
            <a:off x="513697" y="10370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1097752">
            <a:off x="11406403" y="1597674"/>
            <a:ext cx="539231" cy="66250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3067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9159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7"/>
        <p:cNvGrpSpPr/>
        <p:nvPr/>
      </p:nvGrpSpPr>
      <p:grpSpPr>
        <a:xfrm>
          <a:off x="0" y="0"/>
          <a:ext cx="0" cy="0"/>
          <a:chOff x="0" y="0"/>
          <a:chExt cx="0" cy="0"/>
        </a:xfrm>
      </p:grpSpPr>
      <p:sp>
        <p:nvSpPr>
          <p:cNvPr id="218" name="Google Shape;218;p1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 name="Google Shape;219;p19"/>
          <p:cNvGrpSpPr/>
          <p:nvPr/>
        </p:nvGrpSpPr>
        <p:grpSpPr>
          <a:xfrm>
            <a:off x="1" y="6166767"/>
            <a:ext cx="12175047" cy="691479"/>
            <a:chOff x="0" y="4624737"/>
            <a:chExt cx="9131285" cy="518765"/>
          </a:xfrm>
        </p:grpSpPr>
        <p:sp>
          <p:nvSpPr>
            <p:cNvPr id="220" name="Google Shape;220;p1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 name="Google Shape;226;p19"/>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27" name="Google Shape;227;p19"/>
          <p:cNvSpPr/>
          <p:nvPr/>
        </p:nvSpPr>
        <p:spPr>
          <a:xfrm rot="-150513">
            <a:off x="481163" y="9690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9"/>
          <p:cNvSpPr/>
          <p:nvPr/>
        </p:nvSpPr>
        <p:spPr>
          <a:xfrm rot="1077597">
            <a:off x="8801267" y="57241"/>
            <a:ext cx="539240" cy="66251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9"/>
          <p:cNvSpPr/>
          <p:nvPr/>
        </p:nvSpPr>
        <p:spPr>
          <a:xfrm rot="-470279">
            <a:off x="3058626" y="212115"/>
            <a:ext cx="445180" cy="546848"/>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588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230"/>
        <p:cNvGrpSpPr/>
        <p:nvPr/>
      </p:nvGrpSpPr>
      <p:grpSpPr>
        <a:xfrm>
          <a:off x="0" y="0"/>
          <a:ext cx="0" cy="0"/>
          <a:chOff x="0" y="0"/>
          <a:chExt cx="0" cy="0"/>
        </a:xfrm>
      </p:grpSpPr>
      <p:sp>
        <p:nvSpPr>
          <p:cNvPr id="231" name="Google Shape;231;p2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 name="Google Shape;232;p20"/>
          <p:cNvGrpSpPr/>
          <p:nvPr/>
        </p:nvGrpSpPr>
        <p:grpSpPr>
          <a:xfrm>
            <a:off x="1" y="6166767"/>
            <a:ext cx="12175047" cy="691479"/>
            <a:chOff x="0" y="4624737"/>
            <a:chExt cx="9131285" cy="518765"/>
          </a:xfrm>
        </p:grpSpPr>
        <p:sp>
          <p:nvSpPr>
            <p:cNvPr id="233" name="Google Shape;233;p2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 name="Google Shape;239;p20"/>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40" name="Google Shape;240;p20"/>
          <p:cNvSpPr/>
          <p:nvPr/>
        </p:nvSpPr>
        <p:spPr>
          <a:xfrm rot="-150513">
            <a:off x="1908447" y="1497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0"/>
          <p:cNvSpPr/>
          <p:nvPr/>
        </p:nvSpPr>
        <p:spPr>
          <a:xfrm rot="-1826806">
            <a:off x="201140" y="1826749"/>
            <a:ext cx="539224" cy="66251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258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242"/>
        <p:cNvGrpSpPr/>
        <p:nvPr/>
      </p:nvGrpSpPr>
      <p:grpSpPr>
        <a:xfrm>
          <a:off x="0" y="0"/>
          <a:ext cx="0" cy="0"/>
          <a:chOff x="0" y="0"/>
          <a:chExt cx="0" cy="0"/>
        </a:xfrm>
      </p:grpSpPr>
      <p:sp>
        <p:nvSpPr>
          <p:cNvPr id="243" name="Google Shape;243;p2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21"/>
          <p:cNvGrpSpPr/>
          <p:nvPr/>
        </p:nvGrpSpPr>
        <p:grpSpPr>
          <a:xfrm>
            <a:off x="1" y="6166767"/>
            <a:ext cx="12175047" cy="691479"/>
            <a:chOff x="0" y="4624737"/>
            <a:chExt cx="9131285" cy="518765"/>
          </a:xfrm>
        </p:grpSpPr>
        <p:sp>
          <p:nvSpPr>
            <p:cNvPr id="245" name="Google Shape;245;p2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1" name="Google Shape;251;p21"/>
          <p:cNvSpPr txBox="1">
            <a:spLocks noGrp="1"/>
          </p:cNvSpPr>
          <p:nvPr>
            <p:ph type="title"/>
          </p:nvPr>
        </p:nvSpPr>
        <p:spPr>
          <a:xfrm>
            <a:off x="960000" y="593367"/>
            <a:ext cx="10272000" cy="93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52" name="Google Shape;252;p21"/>
          <p:cNvSpPr/>
          <p:nvPr/>
        </p:nvSpPr>
        <p:spPr>
          <a:xfrm rot="-150513">
            <a:off x="2825730" y="122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1"/>
          <p:cNvSpPr/>
          <p:nvPr/>
        </p:nvSpPr>
        <p:spPr>
          <a:xfrm rot="-730169">
            <a:off x="214932" y="1579146"/>
            <a:ext cx="539243" cy="662503"/>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62811">
            <a:off x="11348095" y="1465183"/>
            <a:ext cx="539256" cy="66249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194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2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7" name="Google Shape;257;p22"/>
          <p:cNvGrpSpPr/>
          <p:nvPr/>
        </p:nvGrpSpPr>
        <p:grpSpPr>
          <a:xfrm>
            <a:off x="1" y="6166767"/>
            <a:ext cx="12175047" cy="691479"/>
            <a:chOff x="0" y="4624737"/>
            <a:chExt cx="9131285" cy="518765"/>
          </a:xfrm>
        </p:grpSpPr>
        <p:sp>
          <p:nvSpPr>
            <p:cNvPr id="258" name="Google Shape;258;p2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4" name="Google Shape;264;p22"/>
          <p:cNvSpPr txBox="1">
            <a:spLocks noGrp="1"/>
          </p:cNvSpPr>
          <p:nvPr>
            <p:ph type="title"/>
          </p:nvPr>
        </p:nvSpPr>
        <p:spPr>
          <a:xfrm>
            <a:off x="1181733" y="4311867"/>
            <a:ext cx="6510800" cy="735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22"/>
          <p:cNvSpPr txBox="1">
            <a:spLocks noGrp="1"/>
          </p:cNvSpPr>
          <p:nvPr>
            <p:ph type="subTitle" idx="1"/>
          </p:nvPr>
        </p:nvSpPr>
        <p:spPr>
          <a:xfrm>
            <a:off x="1181733" y="1831167"/>
            <a:ext cx="6510800" cy="23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266" name="Google Shape;266;p22"/>
          <p:cNvSpPr/>
          <p:nvPr/>
        </p:nvSpPr>
        <p:spPr>
          <a:xfrm rot="-150513">
            <a:off x="1772663" y="27455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2"/>
          <p:cNvSpPr/>
          <p:nvPr/>
        </p:nvSpPr>
        <p:spPr>
          <a:xfrm rot="1170468">
            <a:off x="10006131" y="334077"/>
            <a:ext cx="539247"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827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8"/>
        <p:cNvGrpSpPr/>
        <p:nvPr/>
      </p:nvGrpSpPr>
      <p:grpSpPr>
        <a:xfrm>
          <a:off x="0" y="0"/>
          <a:ext cx="0" cy="0"/>
          <a:chOff x="0" y="0"/>
          <a:chExt cx="0" cy="0"/>
        </a:xfrm>
      </p:grpSpPr>
      <p:sp>
        <p:nvSpPr>
          <p:cNvPr id="269" name="Google Shape;269;p2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0" name="Google Shape;270;p23"/>
          <p:cNvGrpSpPr/>
          <p:nvPr/>
        </p:nvGrpSpPr>
        <p:grpSpPr>
          <a:xfrm>
            <a:off x="1" y="6166767"/>
            <a:ext cx="12175047" cy="691479"/>
            <a:chOff x="0" y="4624737"/>
            <a:chExt cx="9131285" cy="518765"/>
          </a:xfrm>
        </p:grpSpPr>
        <p:sp>
          <p:nvSpPr>
            <p:cNvPr id="271" name="Google Shape;271;p2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 name="Google Shape;277;p23"/>
          <p:cNvSpPr txBox="1">
            <a:spLocks noGrp="1"/>
          </p:cNvSpPr>
          <p:nvPr>
            <p:ph type="subTitle" idx="1"/>
          </p:nvPr>
        </p:nvSpPr>
        <p:spPr>
          <a:xfrm>
            <a:off x="6194733" y="4098200"/>
            <a:ext cx="48484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23"/>
          <p:cNvSpPr txBox="1">
            <a:spLocks noGrp="1"/>
          </p:cNvSpPr>
          <p:nvPr>
            <p:ph type="title"/>
          </p:nvPr>
        </p:nvSpPr>
        <p:spPr>
          <a:xfrm>
            <a:off x="6194733" y="1399800"/>
            <a:ext cx="4848400" cy="26000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79" name="Google Shape;279;p23"/>
          <p:cNvSpPr>
            <a:spLocks noGrp="1"/>
          </p:cNvSpPr>
          <p:nvPr>
            <p:ph type="pic" idx="2"/>
          </p:nvPr>
        </p:nvSpPr>
        <p:spPr>
          <a:xfrm>
            <a:off x="1367767" y="1551600"/>
            <a:ext cx="4330800" cy="3754800"/>
          </a:xfrm>
          <a:prstGeom prst="roundRect">
            <a:avLst>
              <a:gd name="adj" fmla="val 16667"/>
            </a:avLst>
          </a:prstGeom>
          <a:noFill/>
          <a:ln>
            <a:noFill/>
          </a:ln>
        </p:spPr>
      </p:sp>
      <p:sp>
        <p:nvSpPr>
          <p:cNvPr id="280" name="Google Shape;280;p23"/>
          <p:cNvSpPr/>
          <p:nvPr/>
        </p:nvSpPr>
        <p:spPr>
          <a:xfrm rot="-150513">
            <a:off x="3786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23"/>
          <p:cNvSpPr/>
          <p:nvPr/>
        </p:nvSpPr>
        <p:spPr>
          <a:xfrm rot="-1695161">
            <a:off x="207665" y="1848268"/>
            <a:ext cx="53924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658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82"/>
        <p:cNvGrpSpPr/>
        <p:nvPr/>
      </p:nvGrpSpPr>
      <p:grpSpPr>
        <a:xfrm>
          <a:off x="0" y="0"/>
          <a:ext cx="0" cy="0"/>
          <a:chOff x="0" y="0"/>
          <a:chExt cx="0" cy="0"/>
        </a:xfrm>
      </p:grpSpPr>
      <p:sp>
        <p:nvSpPr>
          <p:cNvPr id="283" name="Google Shape;283;p2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24"/>
          <p:cNvGrpSpPr/>
          <p:nvPr/>
        </p:nvGrpSpPr>
        <p:grpSpPr>
          <a:xfrm>
            <a:off x="1" y="6166767"/>
            <a:ext cx="12175047" cy="691479"/>
            <a:chOff x="0" y="4624737"/>
            <a:chExt cx="9131285" cy="518765"/>
          </a:xfrm>
        </p:grpSpPr>
        <p:sp>
          <p:nvSpPr>
            <p:cNvPr id="285" name="Google Shape;285;p2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1" name="Google Shape;291;p24"/>
          <p:cNvSpPr txBox="1">
            <a:spLocks noGrp="1"/>
          </p:cNvSpPr>
          <p:nvPr>
            <p:ph type="subTitle" idx="1"/>
          </p:nvPr>
        </p:nvSpPr>
        <p:spPr>
          <a:xfrm>
            <a:off x="953467" y="3398084"/>
            <a:ext cx="5160400" cy="1130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2" name="Google Shape;292;p24"/>
          <p:cNvSpPr txBox="1">
            <a:spLocks noGrp="1"/>
          </p:cNvSpPr>
          <p:nvPr>
            <p:ph type="title"/>
          </p:nvPr>
        </p:nvSpPr>
        <p:spPr>
          <a:xfrm>
            <a:off x="953467" y="2267151"/>
            <a:ext cx="5160400" cy="113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293" name="Google Shape;293;p24"/>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691083">
            <a:off x="324782" y="1604469"/>
            <a:ext cx="465279" cy="57160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873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5"/>
        <p:cNvGrpSpPr/>
        <p:nvPr/>
      </p:nvGrpSpPr>
      <p:grpSpPr>
        <a:xfrm>
          <a:off x="0" y="0"/>
          <a:ext cx="0" cy="0"/>
          <a:chOff x="0" y="0"/>
          <a:chExt cx="0" cy="0"/>
        </a:xfrm>
      </p:grpSpPr>
      <p:sp>
        <p:nvSpPr>
          <p:cNvPr id="296" name="Google Shape;296;p2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7" name="Google Shape;297;p25"/>
          <p:cNvGrpSpPr/>
          <p:nvPr/>
        </p:nvGrpSpPr>
        <p:grpSpPr>
          <a:xfrm>
            <a:off x="1" y="6166767"/>
            <a:ext cx="12175047" cy="691479"/>
            <a:chOff x="0" y="4624737"/>
            <a:chExt cx="9131285" cy="518765"/>
          </a:xfrm>
        </p:grpSpPr>
        <p:sp>
          <p:nvSpPr>
            <p:cNvPr id="298" name="Google Shape;298;p2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25"/>
          <p:cNvSpPr txBox="1">
            <a:spLocks noGrp="1"/>
          </p:cNvSpPr>
          <p:nvPr>
            <p:ph type="subTitle" idx="1"/>
          </p:nvPr>
        </p:nvSpPr>
        <p:spPr>
          <a:xfrm>
            <a:off x="6628100" y="3308584"/>
            <a:ext cx="4008000" cy="13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5" name="Google Shape;305;p25"/>
          <p:cNvSpPr txBox="1">
            <a:spLocks noGrp="1"/>
          </p:cNvSpPr>
          <p:nvPr>
            <p:ph type="title"/>
          </p:nvPr>
        </p:nvSpPr>
        <p:spPr>
          <a:xfrm>
            <a:off x="6628100" y="2189417"/>
            <a:ext cx="4008000" cy="11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06" name="Google Shape;306;p25"/>
          <p:cNvSpPr/>
          <p:nvPr/>
        </p:nvSpPr>
        <p:spPr>
          <a:xfrm rot="-150513">
            <a:off x="6642363" y="1386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122787">
            <a:off x="9931324" y="350302"/>
            <a:ext cx="539243" cy="66252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5607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8"/>
        <p:cNvGrpSpPr/>
        <p:nvPr/>
      </p:nvGrpSpPr>
      <p:grpSpPr>
        <a:xfrm>
          <a:off x="0" y="0"/>
          <a:ext cx="0" cy="0"/>
          <a:chOff x="0" y="0"/>
          <a:chExt cx="0" cy="0"/>
        </a:xfrm>
      </p:grpSpPr>
      <p:sp>
        <p:nvSpPr>
          <p:cNvPr id="309" name="Google Shape;309;p2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 name="Google Shape;310;p26"/>
          <p:cNvGrpSpPr/>
          <p:nvPr/>
        </p:nvGrpSpPr>
        <p:grpSpPr>
          <a:xfrm>
            <a:off x="1" y="6166767"/>
            <a:ext cx="12175047" cy="691479"/>
            <a:chOff x="0" y="4624737"/>
            <a:chExt cx="9131285" cy="518765"/>
          </a:xfrm>
        </p:grpSpPr>
        <p:sp>
          <p:nvSpPr>
            <p:cNvPr id="311" name="Google Shape;311;p2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26"/>
          <p:cNvSpPr txBox="1">
            <a:spLocks noGrp="1"/>
          </p:cNvSpPr>
          <p:nvPr>
            <p:ph type="subTitle" idx="1"/>
          </p:nvPr>
        </p:nvSpPr>
        <p:spPr>
          <a:xfrm>
            <a:off x="2011833" y="3308584"/>
            <a:ext cx="4008000" cy="136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26"/>
          <p:cNvSpPr txBox="1">
            <a:spLocks noGrp="1"/>
          </p:cNvSpPr>
          <p:nvPr>
            <p:ph type="title"/>
          </p:nvPr>
        </p:nvSpPr>
        <p:spPr>
          <a:xfrm>
            <a:off x="2011833" y="2189417"/>
            <a:ext cx="4008000" cy="11192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19" name="Google Shape;319;p26"/>
          <p:cNvSpPr/>
          <p:nvPr/>
        </p:nvSpPr>
        <p:spPr>
          <a:xfrm rot="-150513">
            <a:off x="1895830" y="236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6"/>
          <p:cNvSpPr/>
          <p:nvPr/>
        </p:nvSpPr>
        <p:spPr>
          <a:xfrm rot="1012731">
            <a:off x="5113495" y="155465"/>
            <a:ext cx="670887" cy="82426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8923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1"/>
        <p:cNvGrpSpPr/>
        <p:nvPr/>
      </p:nvGrpSpPr>
      <p:grpSpPr>
        <a:xfrm>
          <a:off x="0" y="0"/>
          <a:ext cx="0" cy="0"/>
          <a:chOff x="0" y="0"/>
          <a:chExt cx="0" cy="0"/>
        </a:xfrm>
      </p:grpSpPr>
      <p:sp>
        <p:nvSpPr>
          <p:cNvPr id="322" name="Google Shape;322;p2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27"/>
          <p:cNvGrpSpPr/>
          <p:nvPr/>
        </p:nvGrpSpPr>
        <p:grpSpPr>
          <a:xfrm>
            <a:off x="1" y="6166767"/>
            <a:ext cx="12175047" cy="691479"/>
            <a:chOff x="0" y="4624737"/>
            <a:chExt cx="9131285" cy="518765"/>
          </a:xfrm>
        </p:grpSpPr>
        <p:sp>
          <p:nvSpPr>
            <p:cNvPr id="324" name="Google Shape;324;p2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txBox="1">
            <a:spLocks noGrp="1"/>
          </p:cNvSpPr>
          <p:nvPr>
            <p:ph type="subTitle" idx="1"/>
          </p:nvPr>
        </p:nvSpPr>
        <p:spPr>
          <a:xfrm>
            <a:off x="1523333" y="3447503"/>
            <a:ext cx="4370800" cy="221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1" name="Google Shape;331;p27"/>
          <p:cNvSpPr txBox="1">
            <a:spLocks noGrp="1"/>
          </p:cNvSpPr>
          <p:nvPr>
            <p:ph type="title"/>
          </p:nvPr>
        </p:nvSpPr>
        <p:spPr>
          <a:xfrm>
            <a:off x="1523333" y="1131500"/>
            <a:ext cx="4370800" cy="22144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332" name="Google Shape;332;p27"/>
          <p:cNvSpPr/>
          <p:nvPr/>
        </p:nvSpPr>
        <p:spPr>
          <a:xfrm rot="-150513">
            <a:off x="9061797" y="393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p:nvPr/>
        </p:nvSpPr>
        <p:spPr>
          <a:xfrm rot="-1552466">
            <a:off x="4201650" y="1427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7"/>
          <p:cNvSpPr/>
          <p:nvPr/>
        </p:nvSpPr>
        <p:spPr>
          <a:xfrm rot="1337688">
            <a:off x="11395303" y="1586142"/>
            <a:ext cx="539235" cy="66250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1848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35"/>
        <p:cNvGrpSpPr/>
        <p:nvPr/>
      </p:nvGrpSpPr>
      <p:grpSpPr>
        <a:xfrm>
          <a:off x="0" y="0"/>
          <a:ext cx="0" cy="0"/>
          <a:chOff x="0" y="0"/>
          <a:chExt cx="0" cy="0"/>
        </a:xfrm>
      </p:grpSpPr>
      <p:sp>
        <p:nvSpPr>
          <p:cNvPr id="336" name="Google Shape;336;p2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7" name="Google Shape;337;p28"/>
          <p:cNvGrpSpPr/>
          <p:nvPr/>
        </p:nvGrpSpPr>
        <p:grpSpPr>
          <a:xfrm>
            <a:off x="1" y="6166767"/>
            <a:ext cx="12175047" cy="691479"/>
            <a:chOff x="0" y="4624737"/>
            <a:chExt cx="9131285" cy="518765"/>
          </a:xfrm>
        </p:grpSpPr>
        <p:sp>
          <p:nvSpPr>
            <p:cNvPr id="338" name="Google Shape;338;p2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28"/>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5" name="Google Shape;345;p28"/>
          <p:cNvSpPr txBox="1">
            <a:spLocks noGrp="1"/>
          </p:cNvSpPr>
          <p:nvPr>
            <p:ph type="subTitle" idx="1"/>
          </p:nvPr>
        </p:nvSpPr>
        <p:spPr>
          <a:xfrm>
            <a:off x="953467" y="1688733"/>
            <a:ext cx="4273200" cy="378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46" name="Google Shape;346;p28"/>
          <p:cNvSpPr/>
          <p:nvPr/>
        </p:nvSpPr>
        <p:spPr>
          <a:xfrm rot="-150513">
            <a:off x="8980363"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8"/>
          <p:cNvSpPr/>
          <p:nvPr/>
        </p:nvSpPr>
        <p:spPr>
          <a:xfrm rot="1427347">
            <a:off x="2064684" y="220455"/>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37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460324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48"/>
        <p:cNvGrpSpPr/>
        <p:nvPr/>
      </p:nvGrpSpPr>
      <p:grpSpPr>
        <a:xfrm>
          <a:off x="0" y="0"/>
          <a:ext cx="0" cy="0"/>
          <a:chOff x="0" y="0"/>
          <a:chExt cx="0" cy="0"/>
        </a:xfrm>
      </p:grpSpPr>
      <p:sp>
        <p:nvSpPr>
          <p:cNvPr id="349" name="Google Shape;349;p2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0" name="Google Shape;350;p29"/>
          <p:cNvGrpSpPr/>
          <p:nvPr/>
        </p:nvGrpSpPr>
        <p:grpSpPr>
          <a:xfrm>
            <a:off x="1" y="6166767"/>
            <a:ext cx="12175047" cy="691479"/>
            <a:chOff x="0" y="4624737"/>
            <a:chExt cx="9131285" cy="518765"/>
          </a:xfrm>
        </p:grpSpPr>
        <p:sp>
          <p:nvSpPr>
            <p:cNvPr id="351" name="Google Shape;351;p2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9"/>
          <p:cNvSpPr txBox="1">
            <a:spLocks noGrp="1"/>
          </p:cNvSpPr>
          <p:nvPr>
            <p:ph type="title"/>
          </p:nvPr>
        </p:nvSpPr>
        <p:spPr>
          <a:xfrm>
            <a:off x="960000" y="593367"/>
            <a:ext cx="10272000" cy="95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58" name="Google Shape;358;p29"/>
          <p:cNvSpPr txBox="1">
            <a:spLocks noGrp="1"/>
          </p:cNvSpPr>
          <p:nvPr>
            <p:ph type="subTitle" idx="1"/>
          </p:nvPr>
        </p:nvSpPr>
        <p:spPr>
          <a:xfrm>
            <a:off x="953467" y="1950500"/>
            <a:ext cx="4824000" cy="358800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Font typeface="Be Vietnam Pro"/>
              <a:buAutoNum type="arabicPeriod"/>
              <a:defRPr/>
            </a:lvl1pPr>
            <a:lvl2pPr lvl="1" rtl="0">
              <a:lnSpc>
                <a:spcPct val="100000"/>
              </a:lnSpc>
              <a:spcBef>
                <a:spcPts val="0"/>
              </a:spcBef>
              <a:spcAft>
                <a:spcPts val="0"/>
              </a:spcAft>
              <a:buClr>
                <a:srgbClr val="000000"/>
              </a:buClr>
              <a:buSzPts val="1400"/>
              <a:buFont typeface="Arimo"/>
              <a:buAutoNum type="alphaLcPeriod"/>
              <a:defRPr/>
            </a:lvl2pPr>
            <a:lvl3pPr lvl="2" rtl="0">
              <a:lnSpc>
                <a:spcPct val="100000"/>
              </a:lnSpc>
              <a:spcBef>
                <a:spcPts val="0"/>
              </a:spcBef>
              <a:spcAft>
                <a:spcPts val="0"/>
              </a:spcAft>
              <a:buClr>
                <a:srgbClr val="000000"/>
              </a:buClr>
              <a:buSzPts val="1400"/>
              <a:buFont typeface="Arimo"/>
              <a:buAutoNum type="romanLcPeriod"/>
              <a:defRPr/>
            </a:lvl3pPr>
            <a:lvl4pPr lvl="3" rtl="0">
              <a:lnSpc>
                <a:spcPct val="100000"/>
              </a:lnSpc>
              <a:spcBef>
                <a:spcPts val="0"/>
              </a:spcBef>
              <a:spcAft>
                <a:spcPts val="0"/>
              </a:spcAft>
              <a:buClr>
                <a:srgbClr val="000000"/>
              </a:buClr>
              <a:buSzPts val="1400"/>
              <a:buFont typeface="Arimo"/>
              <a:buAutoNum type="arabicPeriod"/>
              <a:defRPr/>
            </a:lvl4pPr>
            <a:lvl5pPr lvl="4" rtl="0">
              <a:lnSpc>
                <a:spcPct val="100000"/>
              </a:lnSpc>
              <a:spcBef>
                <a:spcPts val="0"/>
              </a:spcBef>
              <a:spcAft>
                <a:spcPts val="0"/>
              </a:spcAft>
              <a:buClr>
                <a:srgbClr val="000000"/>
              </a:buClr>
              <a:buSzPts val="1400"/>
              <a:buFont typeface="Arimo"/>
              <a:buAutoNum type="alphaLcPeriod"/>
              <a:defRPr/>
            </a:lvl5pPr>
            <a:lvl6pPr lvl="5" rtl="0">
              <a:lnSpc>
                <a:spcPct val="100000"/>
              </a:lnSpc>
              <a:spcBef>
                <a:spcPts val="0"/>
              </a:spcBef>
              <a:spcAft>
                <a:spcPts val="0"/>
              </a:spcAft>
              <a:buClr>
                <a:srgbClr val="000000"/>
              </a:buClr>
              <a:buSzPts val="1400"/>
              <a:buFont typeface="Arimo"/>
              <a:buAutoNum type="romanLcPeriod"/>
              <a:defRPr/>
            </a:lvl6pPr>
            <a:lvl7pPr lvl="6" rtl="0">
              <a:lnSpc>
                <a:spcPct val="100000"/>
              </a:lnSpc>
              <a:spcBef>
                <a:spcPts val="0"/>
              </a:spcBef>
              <a:spcAft>
                <a:spcPts val="0"/>
              </a:spcAft>
              <a:buClr>
                <a:srgbClr val="000000"/>
              </a:buClr>
              <a:buSzPts val="1400"/>
              <a:buFont typeface="Arimo"/>
              <a:buAutoNum type="arabicPeriod"/>
              <a:defRPr/>
            </a:lvl7pPr>
            <a:lvl8pPr lvl="7" rtl="0">
              <a:lnSpc>
                <a:spcPct val="100000"/>
              </a:lnSpc>
              <a:spcBef>
                <a:spcPts val="0"/>
              </a:spcBef>
              <a:spcAft>
                <a:spcPts val="0"/>
              </a:spcAft>
              <a:buClr>
                <a:srgbClr val="000000"/>
              </a:buClr>
              <a:buSzPts val="1400"/>
              <a:buFont typeface="Arimo"/>
              <a:buAutoNum type="alphaLcPeriod"/>
              <a:defRPr/>
            </a:lvl8pPr>
            <a:lvl9pPr lvl="8" rtl="0">
              <a:lnSpc>
                <a:spcPct val="100000"/>
              </a:lnSpc>
              <a:spcBef>
                <a:spcPts val="0"/>
              </a:spcBef>
              <a:spcAft>
                <a:spcPts val="0"/>
              </a:spcAft>
              <a:buClr>
                <a:srgbClr val="000000"/>
              </a:buClr>
              <a:buSzPts val="1400"/>
              <a:buFont typeface="Arimo"/>
              <a:buAutoNum type="romanLcPeriod"/>
              <a:defRPr/>
            </a:lvl9pPr>
          </a:lstStyle>
          <a:p>
            <a:endParaRPr/>
          </a:p>
        </p:txBody>
      </p:sp>
      <p:sp>
        <p:nvSpPr>
          <p:cNvPr id="359" name="Google Shape;359;p29"/>
          <p:cNvSpPr/>
          <p:nvPr/>
        </p:nvSpPr>
        <p:spPr>
          <a:xfrm rot="776184">
            <a:off x="11305830" y="1379539"/>
            <a:ext cx="539237"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9"/>
          <p:cNvSpPr/>
          <p:nvPr/>
        </p:nvSpPr>
        <p:spPr>
          <a:xfrm rot="-672426">
            <a:off x="4139583" y="194287"/>
            <a:ext cx="412628" cy="50695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2500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1"/>
        <p:cNvGrpSpPr/>
        <p:nvPr/>
      </p:nvGrpSpPr>
      <p:grpSpPr>
        <a:xfrm>
          <a:off x="0" y="0"/>
          <a:ext cx="0" cy="0"/>
          <a:chOff x="0" y="0"/>
          <a:chExt cx="0" cy="0"/>
        </a:xfrm>
      </p:grpSpPr>
      <p:sp>
        <p:nvSpPr>
          <p:cNvPr id="362" name="Google Shape;362;p3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3" name="Google Shape;363;p30"/>
          <p:cNvGrpSpPr/>
          <p:nvPr/>
        </p:nvGrpSpPr>
        <p:grpSpPr>
          <a:xfrm>
            <a:off x="1" y="6166767"/>
            <a:ext cx="12175047" cy="691479"/>
            <a:chOff x="0" y="4624737"/>
            <a:chExt cx="9131285" cy="518765"/>
          </a:xfrm>
        </p:grpSpPr>
        <p:sp>
          <p:nvSpPr>
            <p:cNvPr id="364" name="Google Shape;364;p3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0" name="Google Shape;370;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71" name="Google Shape;371;p30"/>
          <p:cNvSpPr txBox="1">
            <a:spLocks noGrp="1"/>
          </p:cNvSpPr>
          <p:nvPr>
            <p:ph type="subTitle" idx="1"/>
          </p:nvPr>
        </p:nvSpPr>
        <p:spPr>
          <a:xfrm>
            <a:off x="1745484" y="2758600"/>
            <a:ext cx="3977600" cy="1414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2" name="Google Shape;372;p30"/>
          <p:cNvSpPr txBox="1">
            <a:spLocks noGrp="1"/>
          </p:cNvSpPr>
          <p:nvPr>
            <p:ph type="subTitle" idx="2"/>
          </p:nvPr>
        </p:nvSpPr>
        <p:spPr>
          <a:xfrm>
            <a:off x="1745484" y="2189067"/>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3" name="Google Shape;373;p30"/>
          <p:cNvSpPr txBox="1">
            <a:spLocks noGrp="1"/>
          </p:cNvSpPr>
          <p:nvPr>
            <p:ph type="subTitle" idx="3"/>
          </p:nvPr>
        </p:nvSpPr>
        <p:spPr>
          <a:xfrm>
            <a:off x="6468884" y="4219067"/>
            <a:ext cx="3977600" cy="1414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sz="1867">
                <a:solidFill>
                  <a:schemeClr val="dk1"/>
                </a:solidFill>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74" name="Google Shape;374;p30"/>
          <p:cNvSpPr txBox="1">
            <a:spLocks noGrp="1"/>
          </p:cNvSpPr>
          <p:nvPr>
            <p:ph type="subTitle" idx="4"/>
          </p:nvPr>
        </p:nvSpPr>
        <p:spPr>
          <a:xfrm>
            <a:off x="6468884" y="3649533"/>
            <a:ext cx="39776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375" name="Google Shape;375;p30"/>
          <p:cNvSpPr/>
          <p:nvPr/>
        </p:nvSpPr>
        <p:spPr>
          <a:xfrm rot="-150513">
            <a:off x="8188081" y="11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30"/>
          <p:cNvSpPr/>
          <p:nvPr/>
        </p:nvSpPr>
        <p:spPr>
          <a:xfrm rot="1471376">
            <a:off x="11539609" y="274686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4961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77"/>
        <p:cNvGrpSpPr/>
        <p:nvPr/>
      </p:nvGrpSpPr>
      <p:grpSpPr>
        <a:xfrm>
          <a:off x="0" y="0"/>
          <a:ext cx="0" cy="0"/>
          <a:chOff x="0" y="0"/>
          <a:chExt cx="0" cy="0"/>
        </a:xfrm>
      </p:grpSpPr>
      <p:sp>
        <p:nvSpPr>
          <p:cNvPr id="378" name="Google Shape;378;p3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9" name="Google Shape;379;p31"/>
          <p:cNvGrpSpPr/>
          <p:nvPr/>
        </p:nvGrpSpPr>
        <p:grpSpPr>
          <a:xfrm>
            <a:off x="1" y="6166767"/>
            <a:ext cx="12175047" cy="691479"/>
            <a:chOff x="0" y="4624737"/>
            <a:chExt cx="9131285" cy="518765"/>
          </a:xfrm>
        </p:grpSpPr>
        <p:sp>
          <p:nvSpPr>
            <p:cNvPr id="380" name="Google Shape;380;p3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6" name="Google Shape;386;p31"/>
          <p:cNvSpPr txBox="1">
            <a:spLocks noGrp="1"/>
          </p:cNvSpPr>
          <p:nvPr>
            <p:ph type="title"/>
          </p:nvPr>
        </p:nvSpPr>
        <p:spPr>
          <a:xfrm>
            <a:off x="960000" y="593367"/>
            <a:ext cx="10272000" cy="93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87" name="Google Shape;387;p31"/>
          <p:cNvSpPr txBox="1">
            <a:spLocks noGrp="1"/>
          </p:cNvSpPr>
          <p:nvPr>
            <p:ph type="subTitle" idx="1"/>
          </p:nvPr>
        </p:nvSpPr>
        <p:spPr>
          <a:xfrm>
            <a:off x="953467" y="1611933"/>
            <a:ext cx="5064400" cy="439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8" name="Google Shape;388;p31"/>
          <p:cNvSpPr txBox="1">
            <a:spLocks noGrp="1"/>
          </p:cNvSpPr>
          <p:nvPr>
            <p:ph type="subTitle" idx="2"/>
          </p:nvPr>
        </p:nvSpPr>
        <p:spPr>
          <a:xfrm>
            <a:off x="6161099" y="1611933"/>
            <a:ext cx="5064400" cy="4396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Char char="●"/>
              <a:defRPr sz="1733"/>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389" name="Google Shape;389;p31"/>
          <p:cNvSpPr/>
          <p:nvPr/>
        </p:nvSpPr>
        <p:spPr>
          <a:xfrm rot="1427347">
            <a:off x="3481217" y="144688"/>
            <a:ext cx="412635" cy="50695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31"/>
          <p:cNvSpPr/>
          <p:nvPr/>
        </p:nvSpPr>
        <p:spPr>
          <a:xfrm rot="346120">
            <a:off x="11399258" y="1325451"/>
            <a:ext cx="515623" cy="633447"/>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378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1"/>
        <p:cNvGrpSpPr/>
        <p:nvPr/>
      </p:nvGrpSpPr>
      <p:grpSpPr>
        <a:xfrm>
          <a:off x="0" y="0"/>
          <a:ext cx="0" cy="0"/>
          <a:chOff x="0" y="0"/>
          <a:chExt cx="0" cy="0"/>
        </a:xfrm>
      </p:grpSpPr>
      <p:sp>
        <p:nvSpPr>
          <p:cNvPr id="392" name="Google Shape;392;p32"/>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3" name="Google Shape;393;p32"/>
          <p:cNvGrpSpPr/>
          <p:nvPr/>
        </p:nvGrpSpPr>
        <p:grpSpPr>
          <a:xfrm>
            <a:off x="1" y="6166767"/>
            <a:ext cx="12175047" cy="691479"/>
            <a:chOff x="0" y="4624737"/>
            <a:chExt cx="9131285" cy="518765"/>
          </a:xfrm>
        </p:grpSpPr>
        <p:sp>
          <p:nvSpPr>
            <p:cNvPr id="394" name="Google Shape;394;p32"/>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2"/>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2"/>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2"/>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0" name="Google Shape;400;p32"/>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01" name="Google Shape;401;p32"/>
          <p:cNvSpPr txBox="1">
            <a:spLocks noGrp="1"/>
          </p:cNvSpPr>
          <p:nvPr>
            <p:ph type="subTitle" idx="1"/>
          </p:nvPr>
        </p:nvSpPr>
        <p:spPr>
          <a:xfrm>
            <a:off x="953467"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2" name="Google Shape;402;p32"/>
          <p:cNvSpPr txBox="1">
            <a:spLocks noGrp="1"/>
          </p:cNvSpPr>
          <p:nvPr>
            <p:ph type="subTitle" idx="2"/>
          </p:nvPr>
        </p:nvSpPr>
        <p:spPr>
          <a:xfrm>
            <a:off x="953467"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3" name="Google Shape;403;p32"/>
          <p:cNvSpPr txBox="1">
            <a:spLocks noGrp="1"/>
          </p:cNvSpPr>
          <p:nvPr>
            <p:ph type="subTitle" idx="3"/>
          </p:nvPr>
        </p:nvSpPr>
        <p:spPr>
          <a:xfrm>
            <a:off x="4551600" y="2533967"/>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4" name="Google Shape;404;p32"/>
          <p:cNvSpPr txBox="1">
            <a:spLocks noGrp="1"/>
          </p:cNvSpPr>
          <p:nvPr>
            <p:ph type="subTitle" idx="4"/>
          </p:nvPr>
        </p:nvSpPr>
        <p:spPr>
          <a:xfrm>
            <a:off x="4551600" y="196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5" name="Google Shape;405;p32"/>
          <p:cNvSpPr txBox="1">
            <a:spLocks noGrp="1"/>
          </p:cNvSpPr>
          <p:nvPr>
            <p:ph type="subTitle" idx="5"/>
          </p:nvPr>
        </p:nvSpPr>
        <p:spPr>
          <a:xfrm>
            <a:off x="8149600" y="4233100"/>
            <a:ext cx="3088800" cy="1129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6" name="Google Shape;406;p32"/>
          <p:cNvSpPr txBox="1">
            <a:spLocks noGrp="1"/>
          </p:cNvSpPr>
          <p:nvPr>
            <p:ph type="subTitle" idx="6"/>
          </p:nvPr>
        </p:nvSpPr>
        <p:spPr>
          <a:xfrm>
            <a:off x="8149600" y="36635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07" name="Google Shape;407;p32"/>
          <p:cNvSpPr/>
          <p:nvPr/>
        </p:nvSpPr>
        <p:spPr>
          <a:xfrm rot="-150513">
            <a:off x="9175763" y="1386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32"/>
          <p:cNvSpPr/>
          <p:nvPr/>
        </p:nvSpPr>
        <p:spPr>
          <a:xfrm rot="2141787">
            <a:off x="11510163" y="2271575"/>
            <a:ext cx="539235"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6746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409"/>
        <p:cNvGrpSpPr/>
        <p:nvPr/>
      </p:nvGrpSpPr>
      <p:grpSpPr>
        <a:xfrm>
          <a:off x="0" y="0"/>
          <a:ext cx="0" cy="0"/>
          <a:chOff x="0" y="0"/>
          <a:chExt cx="0" cy="0"/>
        </a:xfrm>
      </p:grpSpPr>
      <p:sp>
        <p:nvSpPr>
          <p:cNvPr id="410" name="Google Shape;410;p33"/>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1" name="Google Shape;411;p33"/>
          <p:cNvGrpSpPr/>
          <p:nvPr/>
        </p:nvGrpSpPr>
        <p:grpSpPr>
          <a:xfrm>
            <a:off x="1" y="6166767"/>
            <a:ext cx="12175047" cy="691479"/>
            <a:chOff x="0" y="4624737"/>
            <a:chExt cx="9131285" cy="518765"/>
          </a:xfrm>
        </p:grpSpPr>
        <p:sp>
          <p:nvSpPr>
            <p:cNvPr id="412" name="Google Shape;412;p33"/>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3"/>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3"/>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3"/>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3"/>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8" name="Google Shape;418;p33"/>
          <p:cNvSpPr txBox="1">
            <a:spLocks noGrp="1"/>
          </p:cNvSpPr>
          <p:nvPr>
            <p:ph type="title"/>
          </p:nvPr>
        </p:nvSpPr>
        <p:spPr>
          <a:xfrm>
            <a:off x="960000" y="593367"/>
            <a:ext cx="10272000" cy="9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19" name="Google Shape;419;p33"/>
          <p:cNvSpPr txBox="1">
            <a:spLocks noGrp="1"/>
          </p:cNvSpPr>
          <p:nvPr>
            <p:ph type="subTitle" idx="1"/>
          </p:nvPr>
        </p:nvSpPr>
        <p:spPr>
          <a:xfrm>
            <a:off x="953467"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3"/>
          <p:cNvSpPr txBox="1">
            <a:spLocks noGrp="1"/>
          </p:cNvSpPr>
          <p:nvPr>
            <p:ph type="subTitle" idx="2"/>
          </p:nvPr>
        </p:nvSpPr>
        <p:spPr>
          <a:xfrm>
            <a:off x="953467"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1" name="Google Shape;421;p33"/>
          <p:cNvSpPr txBox="1">
            <a:spLocks noGrp="1"/>
          </p:cNvSpPr>
          <p:nvPr>
            <p:ph type="subTitle" idx="3"/>
          </p:nvPr>
        </p:nvSpPr>
        <p:spPr>
          <a:xfrm>
            <a:off x="4551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2" name="Google Shape;422;p33"/>
          <p:cNvSpPr txBox="1">
            <a:spLocks noGrp="1"/>
          </p:cNvSpPr>
          <p:nvPr>
            <p:ph type="subTitle" idx="4"/>
          </p:nvPr>
        </p:nvSpPr>
        <p:spPr>
          <a:xfrm>
            <a:off x="4551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3" name="Google Shape;423;p33"/>
          <p:cNvSpPr txBox="1">
            <a:spLocks noGrp="1"/>
          </p:cNvSpPr>
          <p:nvPr>
            <p:ph type="subTitle" idx="5"/>
          </p:nvPr>
        </p:nvSpPr>
        <p:spPr>
          <a:xfrm>
            <a:off x="8149600" y="5053967"/>
            <a:ext cx="3088800" cy="771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4" name="Google Shape;424;p33"/>
          <p:cNvSpPr txBox="1">
            <a:spLocks noGrp="1"/>
          </p:cNvSpPr>
          <p:nvPr>
            <p:ph type="subTitle" idx="6"/>
          </p:nvPr>
        </p:nvSpPr>
        <p:spPr>
          <a:xfrm>
            <a:off x="8149600" y="44844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25" name="Google Shape;425;p33"/>
          <p:cNvSpPr>
            <a:spLocks noGrp="1"/>
          </p:cNvSpPr>
          <p:nvPr>
            <p:ph type="pic" idx="7"/>
          </p:nvPr>
        </p:nvSpPr>
        <p:spPr>
          <a:xfrm>
            <a:off x="1293067" y="1692184"/>
            <a:ext cx="2409600" cy="2595600"/>
          </a:xfrm>
          <a:prstGeom prst="roundRect">
            <a:avLst>
              <a:gd name="adj" fmla="val 8784"/>
            </a:avLst>
          </a:prstGeom>
          <a:noFill/>
          <a:ln>
            <a:noFill/>
          </a:ln>
        </p:spPr>
      </p:sp>
      <p:sp>
        <p:nvSpPr>
          <p:cNvPr id="426" name="Google Shape;426;p33"/>
          <p:cNvSpPr>
            <a:spLocks noGrp="1"/>
          </p:cNvSpPr>
          <p:nvPr>
            <p:ph type="pic" idx="8"/>
          </p:nvPr>
        </p:nvSpPr>
        <p:spPr>
          <a:xfrm>
            <a:off x="4909233" y="1692184"/>
            <a:ext cx="2409600" cy="2595600"/>
          </a:xfrm>
          <a:prstGeom prst="roundRect">
            <a:avLst>
              <a:gd name="adj" fmla="val 8784"/>
            </a:avLst>
          </a:prstGeom>
          <a:noFill/>
          <a:ln>
            <a:noFill/>
          </a:ln>
        </p:spPr>
      </p:sp>
      <p:sp>
        <p:nvSpPr>
          <p:cNvPr id="427" name="Google Shape;427;p33"/>
          <p:cNvSpPr>
            <a:spLocks noGrp="1"/>
          </p:cNvSpPr>
          <p:nvPr>
            <p:ph type="pic" idx="9"/>
          </p:nvPr>
        </p:nvSpPr>
        <p:spPr>
          <a:xfrm>
            <a:off x="8525400" y="1692184"/>
            <a:ext cx="2409600" cy="2595600"/>
          </a:xfrm>
          <a:prstGeom prst="roundRect">
            <a:avLst>
              <a:gd name="adj" fmla="val 8784"/>
            </a:avLst>
          </a:prstGeom>
          <a:noFill/>
          <a:ln>
            <a:noFill/>
          </a:ln>
        </p:spPr>
      </p:sp>
      <p:sp>
        <p:nvSpPr>
          <p:cNvPr id="428" name="Google Shape;428;p33"/>
          <p:cNvSpPr/>
          <p:nvPr/>
        </p:nvSpPr>
        <p:spPr>
          <a:xfrm rot="-150513">
            <a:off x="1881397" y="1549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3"/>
          <p:cNvSpPr/>
          <p:nvPr/>
        </p:nvSpPr>
        <p:spPr>
          <a:xfrm rot="361385">
            <a:off x="8551472" y="20739"/>
            <a:ext cx="422633" cy="519276"/>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3"/>
          <p:cNvSpPr/>
          <p:nvPr/>
        </p:nvSpPr>
        <p:spPr>
          <a:xfrm rot="-1552506">
            <a:off x="11182616" y="2173329"/>
            <a:ext cx="862937" cy="437684"/>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1551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31"/>
        <p:cNvGrpSpPr/>
        <p:nvPr/>
      </p:nvGrpSpPr>
      <p:grpSpPr>
        <a:xfrm>
          <a:off x="0" y="0"/>
          <a:ext cx="0" cy="0"/>
          <a:chOff x="0" y="0"/>
          <a:chExt cx="0" cy="0"/>
        </a:xfrm>
      </p:grpSpPr>
      <p:sp>
        <p:nvSpPr>
          <p:cNvPr id="432" name="Google Shape;432;p34"/>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3" name="Google Shape;433;p34"/>
          <p:cNvGrpSpPr/>
          <p:nvPr/>
        </p:nvGrpSpPr>
        <p:grpSpPr>
          <a:xfrm>
            <a:off x="1" y="6166767"/>
            <a:ext cx="12175047" cy="691479"/>
            <a:chOff x="0" y="4624737"/>
            <a:chExt cx="9131285" cy="518765"/>
          </a:xfrm>
        </p:grpSpPr>
        <p:sp>
          <p:nvSpPr>
            <p:cNvPr id="434" name="Google Shape;434;p34"/>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4"/>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4"/>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4"/>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4"/>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4"/>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34"/>
          <p:cNvSpPr txBox="1">
            <a:spLocks noGrp="1"/>
          </p:cNvSpPr>
          <p:nvPr>
            <p:ph type="title"/>
          </p:nvPr>
        </p:nvSpPr>
        <p:spPr>
          <a:xfrm>
            <a:off x="960000" y="593367"/>
            <a:ext cx="10278400" cy="8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41" name="Google Shape;441;p34"/>
          <p:cNvSpPr txBox="1">
            <a:spLocks noGrp="1"/>
          </p:cNvSpPr>
          <p:nvPr>
            <p:ph type="subTitle" idx="1"/>
          </p:nvPr>
        </p:nvSpPr>
        <p:spPr>
          <a:xfrm>
            <a:off x="953467" y="2593800"/>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2" name="Google Shape;442;p34"/>
          <p:cNvSpPr txBox="1">
            <a:spLocks noGrp="1"/>
          </p:cNvSpPr>
          <p:nvPr>
            <p:ph type="subTitle" idx="2"/>
          </p:nvPr>
        </p:nvSpPr>
        <p:spPr>
          <a:xfrm>
            <a:off x="953467" y="2024267"/>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3" name="Google Shape;443;p34"/>
          <p:cNvSpPr txBox="1">
            <a:spLocks noGrp="1"/>
          </p:cNvSpPr>
          <p:nvPr>
            <p:ph type="subTitle" idx="3"/>
          </p:nvPr>
        </p:nvSpPr>
        <p:spPr>
          <a:xfrm>
            <a:off x="953467" y="4636833"/>
            <a:ext cx="3088800" cy="82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solidFill>
                  <a:schemeClr val="dk1"/>
                </a:solidFill>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44" name="Google Shape;444;p34"/>
          <p:cNvSpPr txBox="1">
            <a:spLocks noGrp="1"/>
          </p:cNvSpPr>
          <p:nvPr>
            <p:ph type="subTitle" idx="4"/>
          </p:nvPr>
        </p:nvSpPr>
        <p:spPr>
          <a:xfrm>
            <a:off x="953467" y="4067300"/>
            <a:ext cx="3088800" cy="6832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algn="r"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5" name="Google Shape;445;p34"/>
          <p:cNvSpPr txBox="1">
            <a:spLocks noGrp="1"/>
          </p:cNvSpPr>
          <p:nvPr>
            <p:ph type="subTitle" idx="5"/>
          </p:nvPr>
        </p:nvSpPr>
        <p:spPr>
          <a:xfrm>
            <a:off x="8149600" y="2593800"/>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34"/>
          <p:cNvSpPr txBox="1">
            <a:spLocks noGrp="1"/>
          </p:cNvSpPr>
          <p:nvPr>
            <p:ph type="subTitle" idx="6"/>
          </p:nvPr>
        </p:nvSpPr>
        <p:spPr>
          <a:xfrm>
            <a:off x="8149600" y="2024267"/>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7" name="Google Shape;447;p34"/>
          <p:cNvSpPr txBox="1">
            <a:spLocks noGrp="1"/>
          </p:cNvSpPr>
          <p:nvPr>
            <p:ph type="subTitle" idx="7"/>
          </p:nvPr>
        </p:nvSpPr>
        <p:spPr>
          <a:xfrm>
            <a:off x="8149600" y="4636833"/>
            <a:ext cx="3088800" cy="82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8" name="Google Shape;448;p34"/>
          <p:cNvSpPr txBox="1">
            <a:spLocks noGrp="1"/>
          </p:cNvSpPr>
          <p:nvPr>
            <p:ph type="subTitle" idx="8"/>
          </p:nvPr>
        </p:nvSpPr>
        <p:spPr>
          <a:xfrm>
            <a:off x="8149600" y="4067300"/>
            <a:ext cx="3088800" cy="683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49" name="Google Shape;449;p34"/>
          <p:cNvSpPr/>
          <p:nvPr/>
        </p:nvSpPr>
        <p:spPr>
          <a:xfrm rot="-150513">
            <a:off x="19790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4"/>
          <p:cNvSpPr/>
          <p:nvPr/>
        </p:nvSpPr>
        <p:spPr>
          <a:xfrm rot="1457352">
            <a:off x="8996692" y="81570"/>
            <a:ext cx="539224"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6229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1"/>
        <p:cNvGrpSpPr/>
        <p:nvPr/>
      </p:nvGrpSpPr>
      <p:grpSpPr>
        <a:xfrm>
          <a:off x="0" y="0"/>
          <a:ext cx="0" cy="0"/>
          <a:chOff x="0" y="0"/>
          <a:chExt cx="0" cy="0"/>
        </a:xfrm>
      </p:grpSpPr>
      <p:sp>
        <p:nvSpPr>
          <p:cNvPr id="452" name="Google Shape;452;p35"/>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3" name="Google Shape;453;p35"/>
          <p:cNvGrpSpPr/>
          <p:nvPr/>
        </p:nvGrpSpPr>
        <p:grpSpPr>
          <a:xfrm>
            <a:off x="1" y="6166767"/>
            <a:ext cx="12175047" cy="691479"/>
            <a:chOff x="0" y="4624737"/>
            <a:chExt cx="9131285" cy="518765"/>
          </a:xfrm>
        </p:grpSpPr>
        <p:sp>
          <p:nvSpPr>
            <p:cNvPr id="454" name="Google Shape;454;p35"/>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5"/>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5"/>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5"/>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5"/>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5"/>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0" name="Google Shape;460;p35"/>
          <p:cNvSpPr txBox="1">
            <a:spLocks noGrp="1"/>
          </p:cNvSpPr>
          <p:nvPr>
            <p:ph type="title"/>
          </p:nvPr>
        </p:nvSpPr>
        <p:spPr>
          <a:xfrm>
            <a:off x="960000" y="593367"/>
            <a:ext cx="10278400" cy="10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461" name="Google Shape;461;p35"/>
          <p:cNvSpPr txBox="1">
            <a:spLocks noGrp="1"/>
          </p:cNvSpPr>
          <p:nvPr>
            <p:ph type="subTitle" idx="1"/>
          </p:nvPr>
        </p:nvSpPr>
        <p:spPr>
          <a:xfrm>
            <a:off x="960000"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2" name="Google Shape;462;p35"/>
          <p:cNvSpPr txBox="1">
            <a:spLocks noGrp="1"/>
          </p:cNvSpPr>
          <p:nvPr>
            <p:ph type="subTitle" idx="2"/>
          </p:nvPr>
        </p:nvSpPr>
        <p:spPr>
          <a:xfrm>
            <a:off x="6211968" y="2031500"/>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3" name="Google Shape;463;p35"/>
          <p:cNvSpPr txBox="1">
            <a:spLocks noGrp="1"/>
          </p:cNvSpPr>
          <p:nvPr>
            <p:ph type="subTitle" idx="3"/>
          </p:nvPr>
        </p:nvSpPr>
        <p:spPr>
          <a:xfrm>
            <a:off x="960000"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4" name="Google Shape;464;p35"/>
          <p:cNvSpPr txBox="1">
            <a:spLocks noGrp="1"/>
          </p:cNvSpPr>
          <p:nvPr>
            <p:ph type="subTitle" idx="4"/>
          </p:nvPr>
        </p:nvSpPr>
        <p:spPr>
          <a:xfrm>
            <a:off x="6211968" y="4017167"/>
            <a:ext cx="5026400" cy="164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5" name="Google Shape;465;p35"/>
          <p:cNvSpPr/>
          <p:nvPr/>
        </p:nvSpPr>
        <p:spPr>
          <a:xfrm rot="-776519">
            <a:off x="411116" y="1281879"/>
            <a:ext cx="539224" cy="66251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812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66"/>
        <p:cNvGrpSpPr/>
        <p:nvPr/>
      </p:nvGrpSpPr>
      <p:grpSpPr>
        <a:xfrm>
          <a:off x="0" y="0"/>
          <a:ext cx="0" cy="0"/>
          <a:chOff x="0" y="0"/>
          <a:chExt cx="0" cy="0"/>
        </a:xfrm>
      </p:grpSpPr>
      <p:sp>
        <p:nvSpPr>
          <p:cNvPr id="467" name="Google Shape;467;p36"/>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8" name="Google Shape;468;p36"/>
          <p:cNvGrpSpPr/>
          <p:nvPr/>
        </p:nvGrpSpPr>
        <p:grpSpPr>
          <a:xfrm>
            <a:off x="1" y="6166767"/>
            <a:ext cx="12175047" cy="691479"/>
            <a:chOff x="0" y="4624737"/>
            <a:chExt cx="9131285" cy="518765"/>
          </a:xfrm>
        </p:grpSpPr>
        <p:sp>
          <p:nvSpPr>
            <p:cNvPr id="469" name="Google Shape;469;p36"/>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6"/>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6"/>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6"/>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6"/>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6"/>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 name="Google Shape;475;p36"/>
          <p:cNvSpPr txBox="1">
            <a:spLocks noGrp="1"/>
          </p:cNvSpPr>
          <p:nvPr>
            <p:ph type="title"/>
          </p:nvPr>
        </p:nvSpPr>
        <p:spPr>
          <a:xfrm>
            <a:off x="960000" y="593367"/>
            <a:ext cx="10272000" cy="94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6" name="Google Shape;476;p36"/>
          <p:cNvSpPr txBox="1">
            <a:spLocks noGrp="1"/>
          </p:cNvSpPr>
          <p:nvPr>
            <p:ph type="subTitle" idx="1"/>
          </p:nvPr>
        </p:nvSpPr>
        <p:spPr>
          <a:xfrm>
            <a:off x="2184800"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36"/>
          <p:cNvSpPr txBox="1">
            <a:spLocks noGrp="1"/>
          </p:cNvSpPr>
          <p:nvPr>
            <p:ph type="subTitle" idx="2"/>
          </p:nvPr>
        </p:nvSpPr>
        <p:spPr>
          <a:xfrm>
            <a:off x="2184800"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78" name="Google Shape;478;p36"/>
          <p:cNvSpPr txBox="1">
            <a:spLocks noGrp="1"/>
          </p:cNvSpPr>
          <p:nvPr>
            <p:ph type="subTitle" idx="3"/>
          </p:nvPr>
        </p:nvSpPr>
        <p:spPr>
          <a:xfrm>
            <a:off x="2184800"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9" name="Google Shape;479;p36"/>
          <p:cNvSpPr txBox="1">
            <a:spLocks noGrp="1"/>
          </p:cNvSpPr>
          <p:nvPr>
            <p:ph type="subTitle" idx="4"/>
          </p:nvPr>
        </p:nvSpPr>
        <p:spPr>
          <a:xfrm>
            <a:off x="2184800"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0" name="Google Shape;480;p36"/>
          <p:cNvSpPr txBox="1">
            <a:spLocks noGrp="1"/>
          </p:cNvSpPr>
          <p:nvPr>
            <p:ph type="subTitle" idx="5"/>
          </p:nvPr>
        </p:nvSpPr>
        <p:spPr>
          <a:xfrm>
            <a:off x="2184800"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1" name="Google Shape;481;p36"/>
          <p:cNvSpPr txBox="1">
            <a:spLocks noGrp="1"/>
          </p:cNvSpPr>
          <p:nvPr>
            <p:ph type="subTitle" idx="6"/>
          </p:nvPr>
        </p:nvSpPr>
        <p:spPr>
          <a:xfrm>
            <a:off x="2184800"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2" name="Google Shape;482;p36"/>
          <p:cNvSpPr txBox="1">
            <a:spLocks noGrp="1"/>
          </p:cNvSpPr>
          <p:nvPr>
            <p:ph type="subTitle" idx="7"/>
          </p:nvPr>
        </p:nvSpPr>
        <p:spPr>
          <a:xfrm>
            <a:off x="6918367" y="2317467"/>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36"/>
          <p:cNvSpPr txBox="1">
            <a:spLocks noGrp="1"/>
          </p:cNvSpPr>
          <p:nvPr>
            <p:ph type="subTitle" idx="8"/>
          </p:nvPr>
        </p:nvSpPr>
        <p:spPr>
          <a:xfrm>
            <a:off x="6918367" y="1747933"/>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4" name="Google Shape;484;p36"/>
          <p:cNvSpPr txBox="1">
            <a:spLocks noGrp="1"/>
          </p:cNvSpPr>
          <p:nvPr>
            <p:ph type="subTitle" idx="9"/>
          </p:nvPr>
        </p:nvSpPr>
        <p:spPr>
          <a:xfrm>
            <a:off x="6918367" y="3773033"/>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5" name="Google Shape;485;p36"/>
          <p:cNvSpPr txBox="1">
            <a:spLocks noGrp="1"/>
          </p:cNvSpPr>
          <p:nvPr>
            <p:ph type="subTitle" idx="13"/>
          </p:nvPr>
        </p:nvSpPr>
        <p:spPr>
          <a:xfrm>
            <a:off x="6918367" y="32035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6" name="Google Shape;486;p36"/>
          <p:cNvSpPr txBox="1">
            <a:spLocks noGrp="1"/>
          </p:cNvSpPr>
          <p:nvPr>
            <p:ph type="subTitle" idx="14"/>
          </p:nvPr>
        </p:nvSpPr>
        <p:spPr>
          <a:xfrm>
            <a:off x="6918367" y="5228600"/>
            <a:ext cx="3088800" cy="818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7" name="Google Shape;487;p36"/>
          <p:cNvSpPr txBox="1">
            <a:spLocks noGrp="1"/>
          </p:cNvSpPr>
          <p:nvPr>
            <p:ph type="subTitle" idx="15"/>
          </p:nvPr>
        </p:nvSpPr>
        <p:spPr>
          <a:xfrm>
            <a:off x="6918367" y="4659067"/>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488" name="Google Shape;488;p36"/>
          <p:cNvSpPr/>
          <p:nvPr/>
        </p:nvSpPr>
        <p:spPr>
          <a:xfrm rot="-150513">
            <a:off x="1269897" y="513140"/>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7110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89"/>
        <p:cNvGrpSpPr/>
        <p:nvPr/>
      </p:nvGrpSpPr>
      <p:grpSpPr>
        <a:xfrm>
          <a:off x="0" y="0"/>
          <a:ext cx="0" cy="0"/>
          <a:chOff x="0" y="0"/>
          <a:chExt cx="0" cy="0"/>
        </a:xfrm>
      </p:grpSpPr>
      <p:sp>
        <p:nvSpPr>
          <p:cNvPr id="490" name="Google Shape;490;p37"/>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1" name="Google Shape;491;p37"/>
          <p:cNvGrpSpPr/>
          <p:nvPr/>
        </p:nvGrpSpPr>
        <p:grpSpPr>
          <a:xfrm>
            <a:off x="1" y="6166767"/>
            <a:ext cx="12175047" cy="691479"/>
            <a:chOff x="0" y="4624737"/>
            <a:chExt cx="9131285" cy="518765"/>
          </a:xfrm>
        </p:grpSpPr>
        <p:sp>
          <p:nvSpPr>
            <p:cNvPr id="492" name="Google Shape;492;p37"/>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7"/>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7"/>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37"/>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7"/>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7"/>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37"/>
          <p:cNvSpPr txBox="1">
            <a:spLocks noGrp="1"/>
          </p:cNvSpPr>
          <p:nvPr>
            <p:ph type="title" hasCustomPrompt="1"/>
          </p:nvPr>
        </p:nvSpPr>
        <p:spPr>
          <a:xfrm>
            <a:off x="953467"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99" name="Google Shape;499;p37"/>
          <p:cNvSpPr txBox="1">
            <a:spLocks noGrp="1"/>
          </p:cNvSpPr>
          <p:nvPr>
            <p:ph type="subTitle" idx="1"/>
          </p:nvPr>
        </p:nvSpPr>
        <p:spPr>
          <a:xfrm>
            <a:off x="953467"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0" name="Google Shape;500;p37"/>
          <p:cNvSpPr txBox="1">
            <a:spLocks noGrp="1"/>
          </p:cNvSpPr>
          <p:nvPr>
            <p:ph type="title" idx="2" hasCustomPrompt="1"/>
          </p:nvPr>
        </p:nvSpPr>
        <p:spPr>
          <a:xfrm>
            <a:off x="953467"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1" name="Google Shape;501;p37"/>
          <p:cNvSpPr txBox="1">
            <a:spLocks noGrp="1"/>
          </p:cNvSpPr>
          <p:nvPr>
            <p:ph type="subTitle" idx="3"/>
          </p:nvPr>
        </p:nvSpPr>
        <p:spPr>
          <a:xfrm>
            <a:off x="953467"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2" name="Google Shape;502;p37"/>
          <p:cNvSpPr txBox="1">
            <a:spLocks noGrp="1"/>
          </p:cNvSpPr>
          <p:nvPr>
            <p:ph type="title" idx="4" hasCustomPrompt="1"/>
          </p:nvPr>
        </p:nvSpPr>
        <p:spPr>
          <a:xfrm>
            <a:off x="4909468" y="1351551"/>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3" name="Google Shape;503;p37"/>
          <p:cNvSpPr txBox="1">
            <a:spLocks noGrp="1"/>
          </p:cNvSpPr>
          <p:nvPr>
            <p:ph type="subTitle" idx="5"/>
          </p:nvPr>
        </p:nvSpPr>
        <p:spPr>
          <a:xfrm>
            <a:off x="4909468" y="2516417"/>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4" name="Google Shape;504;p37"/>
          <p:cNvSpPr txBox="1">
            <a:spLocks noGrp="1"/>
          </p:cNvSpPr>
          <p:nvPr>
            <p:ph type="title" idx="6" hasCustomPrompt="1"/>
          </p:nvPr>
        </p:nvSpPr>
        <p:spPr>
          <a:xfrm>
            <a:off x="4909468" y="3747984"/>
            <a:ext cx="3582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05" name="Google Shape;505;p37"/>
          <p:cNvSpPr txBox="1">
            <a:spLocks noGrp="1"/>
          </p:cNvSpPr>
          <p:nvPr>
            <p:ph type="subTitle" idx="7"/>
          </p:nvPr>
        </p:nvSpPr>
        <p:spPr>
          <a:xfrm>
            <a:off x="4909468" y="4912851"/>
            <a:ext cx="3582800" cy="5936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6" name="Google Shape;506;p37"/>
          <p:cNvSpPr/>
          <p:nvPr/>
        </p:nvSpPr>
        <p:spPr>
          <a:xfrm rot="-150513">
            <a:off x="1881397" y="187507"/>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37"/>
          <p:cNvSpPr/>
          <p:nvPr/>
        </p:nvSpPr>
        <p:spPr>
          <a:xfrm rot="1763542">
            <a:off x="8829527" y="89689"/>
            <a:ext cx="539239" cy="662520"/>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59312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08"/>
        <p:cNvGrpSpPr/>
        <p:nvPr/>
      </p:nvGrpSpPr>
      <p:grpSpPr>
        <a:xfrm>
          <a:off x="0" y="0"/>
          <a:ext cx="0" cy="0"/>
          <a:chOff x="0" y="0"/>
          <a:chExt cx="0" cy="0"/>
        </a:xfrm>
      </p:grpSpPr>
      <p:sp>
        <p:nvSpPr>
          <p:cNvPr id="509" name="Google Shape;509;p38"/>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0" name="Google Shape;510;p38"/>
          <p:cNvGrpSpPr/>
          <p:nvPr/>
        </p:nvGrpSpPr>
        <p:grpSpPr>
          <a:xfrm>
            <a:off x="1" y="6166767"/>
            <a:ext cx="12175047" cy="691479"/>
            <a:chOff x="0" y="4624737"/>
            <a:chExt cx="9131285" cy="518765"/>
          </a:xfrm>
        </p:grpSpPr>
        <p:sp>
          <p:nvSpPr>
            <p:cNvPr id="511" name="Google Shape;511;p38"/>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8"/>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8"/>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8"/>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8"/>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8"/>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38"/>
          <p:cNvSpPr txBox="1">
            <a:spLocks noGrp="1"/>
          </p:cNvSpPr>
          <p:nvPr>
            <p:ph type="title" hasCustomPrompt="1"/>
          </p:nvPr>
        </p:nvSpPr>
        <p:spPr>
          <a:xfrm>
            <a:off x="1128033" y="2366617"/>
            <a:ext cx="3088800" cy="11044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18" name="Google Shape;518;p38"/>
          <p:cNvSpPr txBox="1">
            <a:spLocks noGrp="1"/>
          </p:cNvSpPr>
          <p:nvPr>
            <p:ph type="subTitle" idx="1"/>
          </p:nvPr>
        </p:nvSpPr>
        <p:spPr>
          <a:xfrm>
            <a:off x="1128233"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9" name="Google Shape;519;p38"/>
          <p:cNvSpPr txBox="1">
            <a:spLocks noGrp="1"/>
          </p:cNvSpPr>
          <p:nvPr>
            <p:ph type="subTitle" idx="2"/>
          </p:nvPr>
        </p:nvSpPr>
        <p:spPr>
          <a:xfrm>
            <a:off x="1128217"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0" name="Google Shape;520;p38"/>
          <p:cNvSpPr txBox="1">
            <a:spLocks noGrp="1"/>
          </p:cNvSpPr>
          <p:nvPr>
            <p:ph type="title" idx="3"/>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521" name="Google Shape;521;p38"/>
          <p:cNvSpPr txBox="1">
            <a:spLocks noGrp="1"/>
          </p:cNvSpPr>
          <p:nvPr>
            <p:ph type="title" idx="4" hasCustomPrompt="1"/>
          </p:nvPr>
        </p:nvSpPr>
        <p:spPr>
          <a:xfrm>
            <a:off x="7974967" y="2366617"/>
            <a:ext cx="3088800" cy="1104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6200"/>
              <a:buNone/>
              <a:defRPr sz="7066">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522" name="Google Shape;522;p38"/>
          <p:cNvSpPr txBox="1">
            <a:spLocks noGrp="1"/>
          </p:cNvSpPr>
          <p:nvPr>
            <p:ph type="subTitle" idx="5"/>
          </p:nvPr>
        </p:nvSpPr>
        <p:spPr>
          <a:xfrm>
            <a:off x="7975167" y="4158933"/>
            <a:ext cx="3088800" cy="104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 name="Google Shape;523;p38"/>
          <p:cNvSpPr txBox="1">
            <a:spLocks noGrp="1"/>
          </p:cNvSpPr>
          <p:nvPr>
            <p:ph type="subTitle" idx="6"/>
          </p:nvPr>
        </p:nvSpPr>
        <p:spPr>
          <a:xfrm>
            <a:off x="7975151" y="3589400"/>
            <a:ext cx="3088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solidFill>
                  <a:srgbClr val="211E23"/>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24" name="Google Shape;524;p38"/>
          <p:cNvSpPr/>
          <p:nvPr/>
        </p:nvSpPr>
        <p:spPr>
          <a:xfrm rot="-150513">
            <a:off x="508763" y="936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38"/>
          <p:cNvSpPr/>
          <p:nvPr/>
        </p:nvSpPr>
        <p:spPr>
          <a:xfrm rot="1642699">
            <a:off x="10799033" y="529403"/>
            <a:ext cx="539232" cy="662512"/>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407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0680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526"/>
        <p:cNvGrpSpPr/>
        <p:nvPr/>
      </p:nvGrpSpPr>
      <p:grpSpPr>
        <a:xfrm>
          <a:off x="0" y="0"/>
          <a:ext cx="0" cy="0"/>
          <a:chOff x="0" y="0"/>
          <a:chExt cx="0" cy="0"/>
        </a:xfrm>
      </p:grpSpPr>
      <p:sp>
        <p:nvSpPr>
          <p:cNvPr id="527" name="Google Shape;527;p39"/>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8" name="Google Shape;528;p39"/>
          <p:cNvGrpSpPr/>
          <p:nvPr/>
        </p:nvGrpSpPr>
        <p:grpSpPr>
          <a:xfrm>
            <a:off x="1" y="6166767"/>
            <a:ext cx="12175047" cy="691479"/>
            <a:chOff x="0" y="4624737"/>
            <a:chExt cx="9131285" cy="518765"/>
          </a:xfrm>
        </p:grpSpPr>
        <p:sp>
          <p:nvSpPr>
            <p:cNvPr id="529" name="Google Shape;529;p39"/>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9"/>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9"/>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9"/>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9"/>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9"/>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5" name="Google Shape;535;p39"/>
          <p:cNvSpPr txBox="1">
            <a:spLocks noGrp="1"/>
          </p:cNvSpPr>
          <p:nvPr>
            <p:ph type="ctrTitle"/>
          </p:nvPr>
        </p:nvSpPr>
        <p:spPr>
          <a:xfrm>
            <a:off x="5975433" y="1068667"/>
            <a:ext cx="5132800" cy="169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114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36" name="Google Shape;536;p39"/>
          <p:cNvSpPr txBox="1">
            <a:spLocks noGrp="1"/>
          </p:cNvSpPr>
          <p:nvPr>
            <p:ph type="subTitle" idx="1"/>
          </p:nvPr>
        </p:nvSpPr>
        <p:spPr>
          <a:xfrm>
            <a:off x="5975433" y="3443233"/>
            <a:ext cx="5132800" cy="754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7" name="Google Shape;537;p39"/>
          <p:cNvSpPr txBox="1">
            <a:spLocks noGrp="1"/>
          </p:cNvSpPr>
          <p:nvPr>
            <p:ph type="subTitle" idx="2"/>
          </p:nvPr>
        </p:nvSpPr>
        <p:spPr>
          <a:xfrm>
            <a:off x="5975443" y="2873700"/>
            <a:ext cx="5132800" cy="683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1"/>
              </a:buClr>
              <a:buSzPts val="2400"/>
              <a:buFont typeface="Gothic A1"/>
              <a:buNone/>
              <a:defRPr sz="3600" b="1">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2pPr>
            <a:lvl3pPr lvl="2"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3pPr>
            <a:lvl4pPr lvl="3"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4pPr>
            <a:lvl5pPr lvl="4"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5pPr>
            <a:lvl6pPr lvl="5"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6pPr>
            <a:lvl7pPr lvl="6"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7pPr>
            <a:lvl8pPr lvl="7"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8pPr>
            <a:lvl9pPr lvl="8" rtl="0">
              <a:lnSpc>
                <a:spcPct val="100000"/>
              </a:lnSpc>
              <a:spcBef>
                <a:spcPts val="0"/>
              </a:spcBef>
              <a:spcAft>
                <a:spcPts val="0"/>
              </a:spcAft>
              <a:buClr>
                <a:schemeClr val="dk1"/>
              </a:buClr>
              <a:buSzPts val="2400"/>
              <a:buFont typeface="Gothic A1"/>
              <a:buNone/>
              <a:defRPr sz="3200" b="1">
                <a:solidFill>
                  <a:schemeClr val="dk1"/>
                </a:solidFill>
                <a:latin typeface="Gothic A1"/>
                <a:ea typeface="Gothic A1"/>
                <a:cs typeface="Gothic A1"/>
                <a:sym typeface="Gothic A1"/>
              </a:defRPr>
            </a:lvl9pPr>
          </a:lstStyle>
          <a:p>
            <a:endParaRPr/>
          </a:p>
        </p:txBody>
      </p:sp>
      <p:sp>
        <p:nvSpPr>
          <p:cNvPr id="538" name="Google Shape;538;p39"/>
          <p:cNvSpPr txBox="1">
            <a:spLocks noGrp="1"/>
          </p:cNvSpPr>
          <p:nvPr>
            <p:ph type="subTitle" idx="3"/>
          </p:nvPr>
        </p:nvSpPr>
        <p:spPr>
          <a:xfrm>
            <a:off x="5975433" y="4254567"/>
            <a:ext cx="5132800" cy="530400"/>
          </a:xfrm>
          <a:prstGeom prst="rect">
            <a:avLst/>
          </a:prstGeom>
          <a:solidFill>
            <a:schemeClr val="accen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b="1">
                <a:solidFill>
                  <a:schemeClr val="accent6"/>
                </a:solidFill>
                <a:latin typeface="Be Vietnam Pro"/>
                <a:ea typeface="Be Vietnam Pro"/>
                <a:cs typeface="Be Vietnam Pro"/>
                <a:sym typeface="Be Vietnam Pr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9" name="Google Shape;539;p39"/>
          <p:cNvSpPr txBox="1"/>
          <p:nvPr/>
        </p:nvSpPr>
        <p:spPr>
          <a:xfrm>
            <a:off x="5975433" y="4955833"/>
            <a:ext cx="5132800" cy="8208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 sz="1333" b="1">
                <a:solidFill>
                  <a:schemeClr val="dk1"/>
                </a:solidFill>
                <a:latin typeface="Be Vietnam Pro"/>
                <a:ea typeface="Be Vietnam Pro"/>
                <a:cs typeface="Be Vietnam Pro"/>
                <a:sym typeface="Be Vietnam Pro"/>
              </a:rPr>
              <a:t>CREDITS: </a:t>
            </a:r>
            <a:r>
              <a:rPr lang="en" sz="1333">
                <a:solidFill>
                  <a:schemeClr val="dk1"/>
                </a:solidFill>
                <a:latin typeface="Be Vietnam Pro Medium"/>
                <a:ea typeface="Be Vietnam Pro Medium"/>
                <a:cs typeface="Be Vietnam Pro Medium"/>
                <a:sym typeface="Be Vietnam Pro Medium"/>
              </a:rPr>
              <a:t>This presentation template was created by </a:t>
            </a:r>
            <a:r>
              <a:rPr lang="en" sz="1333" b="1">
                <a:solidFill>
                  <a:schemeClr val="dk1"/>
                </a:solidFill>
                <a:uFill>
                  <a:noFill/>
                </a:uFill>
                <a:latin typeface="Be Vietnam Pro"/>
                <a:ea typeface="Be Vietnam Pro"/>
                <a:cs typeface="Be Vietnam Pro"/>
                <a:sym typeface="Be Vietnam Pro"/>
                <a:hlinkClick r:id="rId2">
                  <a:extLst>
                    <a:ext uri="{A12FA001-AC4F-418D-AE19-62706E023703}">
                      <ahyp:hlinkClr xmlns:ahyp="http://schemas.microsoft.com/office/drawing/2018/hyperlinkcolor" val="tx"/>
                    </a:ext>
                  </a:extLst>
                </a:hlinkClick>
              </a:rPr>
              <a:t>Slidesgo</a:t>
            </a:r>
            <a:r>
              <a:rPr lang="en" sz="1333">
                <a:solidFill>
                  <a:schemeClr val="dk1"/>
                </a:solidFill>
                <a:latin typeface="Be Vietnam Pro Medium"/>
                <a:ea typeface="Be Vietnam Pro Medium"/>
                <a:cs typeface="Be Vietnam Pro Medium"/>
                <a:sym typeface="Be Vietnam Pro Medium"/>
              </a:rPr>
              <a:t>, including icons by </a:t>
            </a:r>
            <a:r>
              <a:rPr lang="en" sz="1333" b="1">
                <a:solidFill>
                  <a:schemeClr val="dk1"/>
                </a:solidFill>
                <a:uFill>
                  <a:noFill/>
                </a:u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333">
                <a:solidFill>
                  <a:schemeClr val="dk1"/>
                </a:solidFill>
                <a:latin typeface="Be Vietnam Pro Medium"/>
                <a:ea typeface="Be Vietnam Pro Medium"/>
                <a:cs typeface="Be Vietnam Pro Medium"/>
                <a:sym typeface="Be Vietnam Pro Medium"/>
              </a:rPr>
              <a:t> and infographics &amp; images by </a:t>
            </a:r>
            <a:r>
              <a:rPr lang="en" sz="1333" b="1">
                <a:solidFill>
                  <a:schemeClr val="dk1"/>
                </a:solidFill>
                <a:uFill>
                  <a:noFill/>
                </a:u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endParaRPr sz="1333" b="1">
              <a:solidFill>
                <a:schemeClr val="dk1"/>
              </a:solidFill>
              <a:latin typeface="Be Vietnam Pro"/>
              <a:ea typeface="Be Vietnam Pro"/>
              <a:cs typeface="Be Vietnam Pro"/>
              <a:sym typeface="Be Vietnam Pro"/>
            </a:endParaRPr>
          </a:p>
        </p:txBody>
      </p:sp>
      <p:sp>
        <p:nvSpPr>
          <p:cNvPr id="540" name="Google Shape;540;p39"/>
          <p:cNvSpPr/>
          <p:nvPr/>
        </p:nvSpPr>
        <p:spPr>
          <a:xfrm rot="-150513">
            <a:off x="4627063" y="187473"/>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9"/>
          <p:cNvSpPr/>
          <p:nvPr/>
        </p:nvSpPr>
        <p:spPr>
          <a:xfrm rot="977625">
            <a:off x="11440099" y="1537007"/>
            <a:ext cx="539245" cy="662521"/>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647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
        <p:nvSpPr>
          <p:cNvPr id="543" name="Google Shape;543;p40"/>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4" name="Google Shape;544;p40"/>
          <p:cNvGrpSpPr/>
          <p:nvPr/>
        </p:nvGrpSpPr>
        <p:grpSpPr>
          <a:xfrm>
            <a:off x="1" y="6166767"/>
            <a:ext cx="12175047" cy="691479"/>
            <a:chOff x="0" y="4624737"/>
            <a:chExt cx="9131285" cy="518765"/>
          </a:xfrm>
        </p:grpSpPr>
        <p:sp>
          <p:nvSpPr>
            <p:cNvPr id="545" name="Google Shape;545;p40"/>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0"/>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0"/>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0"/>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0"/>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0"/>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 name="Google Shape;551;p40"/>
          <p:cNvGrpSpPr/>
          <p:nvPr/>
        </p:nvGrpSpPr>
        <p:grpSpPr>
          <a:xfrm>
            <a:off x="8114774" y="5974489"/>
            <a:ext cx="1420885" cy="660736"/>
            <a:chOff x="1722925" y="3551225"/>
            <a:chExt cx="268700" cy="124950"/>
          </a:xfrm>
        </p:grpSpPr>
        <p:sp>
          <p:nvSpPr>
            <p:cNvPr id="552" name="Google Shape;552;p40"/>
            <p:cNvSpPr/>
            <p:nvPr/>
          </p:nvSpPr>
          <p:spPr>
            <a:xfrm>
              <a:off x="1722925" y="3551250"/>
              <a:ext cx="268700" cy="124925"/>
            </a:xfrm>
            <a:custGeom>
              <a:avLst/>
              <a:gdLst/>
              <a:ahLst/>
              <a:cxnLst/>
              <a:rect l="l" t="t" r="r" b="b"/>
              <a:pathLst>
                <a:path w="10748" h="4997" extrusionOk="0">
                  <a:moveTo>
                    <a:pt x="4952" y="1"/>
                  </a:moveTo>
                  <a:cubicBezTo>
                    <a:pt x="4500" y="1"/>
                    <a:pt x="3993" y="12"/>
                    <a:pt x="3430" y="39"/>
                  </a:cubicBezTo>
                  <a:cubicBezTo>
                    <a:pt x="2162" y="553"/>
                    <a:pt x="503" y="2778"/>
                    <a:pt x="503" y="2778"/>
                  </a:cubicBezTo>
                  <a:lnTo>
                    <a:pt x="0" y="4996"/>
                  </a:lnTo>
                  <a:lnTo>
                    <a:pt x="10747" y="4996"/>
                  </a:lnTo>
                  <a:cubicBezTo>
                    <a:pt x="10747" y="4996"/>
                    <a:pt x="10380" y="3498"/>
                    <a:pt x="10008" y="2890"/>
                  </a:cubicBezTo>
                  <a:cubicBezTo>
                    <a:pt x="9635" y="2275"/>
                    <a:pt x="7908" y="225"/>
                    <a:pt x="7908" y="225"/>
                  </a:cubicBezTo>
                  <a:cubicBezTo>
                    <a:pt x="7908" y="225"/>
                    <a:pt x="6985" y="1"/>
                    <a:pt x="4952"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0"/>
            <p:cNvSpPr/>
            <p:nvPr/>
          </p:nvSpPr>
          <p:spPr>
            <a:xfrm>
              <a:off x="1893100" y="3556875"/>
              <a:ext cx="98525" cy="119300"/>
            </a:xfrm>
            <a:custGeom>
              <a:avLst/>
              <a:gdLst/>
              <a:ahLst/>
              <a:cxnLst/>
              <a:rect l="l" t="t" r="r" b="b"/>
              <a:pathLst>
                <a:path w="3941" h="4772" extrusionOk="0">
                  <a:moveTo>
                    <a:pt x="1101" y="0"/>
                  </a:moveTo>
                  <a:lnTo>
                    <a:pt x="1" y="826"/>
                  </a:lnTo>
                  <a:lnTo>
                    <a:pt x="275" y="3640"/>
                  </a:lnTo>
                  <a:lnTo>
                    <a:pt x="852" y="4771"/>
                  </a:lnTo>
                  <a:lnTo>
                    <a:pt x="3940" y="4771"/>
                  </a:lnTo>
                  <a:cubicBezTo>
                    <a:pt x="3940" y="4771"/>
                    <a:pt x="3573" y="3273"/>
                    <a:pt x="3201" y="2665"/>
                  </a:cubicBezTo>
                  <a:cubicBezTo>
                    <a:pt x="2828" y="2050"/>
                    <a:pt x="1101" y="0"/>
                    <a:pt x="1101"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0"/>
            <p:cNvSpPr/>
            <p:nvPr/>
          </p:nvSpPr>
          <p:spPr>
            <a:xfrm>
              <a:off x="1872175" y="3577525"/>
              <a:ext cx="27825" cy="70350"/>
            </a:xfrm>
            <a:custGeom>
              <a:avLst/>
              <a:gdLst/>
              <a:ahLst/>
              <a:cxnLst/>
              <a:rect l="l" t="t" r="r" b="b"/>
              <a:pathLst>
                <a:path w="1113" h="2814" extrusionOk="0">
                  <a:moveTo>
                    <a:pt x="838" y="0"/>
                  </a:moveTo>
                  <a:lnTo>
                    <a:pt x="0" y="628"/>
                  </a:lnTo>
                  <a:lnTo>
                    <a:pt x="1112" y="2814"/>
                  </a:lnTo>
                  <a:lnTo>
                    <a:pt x="838" y="0"/>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0"/>
            <p:cNvSpPr/>
            <p:nvPr/>
          </p:nvSpPr>
          <p:spPr>
            <a:xfrm>
              <a:off x="1825875" y="3593200"/>
              <a:ext cx="88550" cy="82975"/>
            </a:xfrm>
            <a:custGeom>
              <a:avLst/>
              <a:gdLst/>
              <a:ahLst/>
              <a:cxnLst/>
              <a:rect l="l" t="t" r="r" b="b"/>
              <a:pathLst>
                <a:path w="3542" h="3319" extrusionOk="0">
                  <a:moveTo>
                    <a:pt x="1852" y="1"/>
                  </a:moveTo>
                  <a:lnTo>
                    <a:pt x="243" y="1212"/>
                  </a:lnTo>
                  <a:lnTo>
                    <a:pt x="0" y="3318"/>
                  </a:lnTo>
                  <a:lnTo>
                    <a:pt x="3541" y="3318"/>
                  </a:lnTo>
                  <a:lnTo>
                    <a:pt x="2964" y="2187"/>
                  </a:lnTo>
                  <a:lnTo>
                    <a:pt x="1852"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40"/>
            <p:cNvSpPr/>
            <p:nvPr/>
          </p:nvSpPr>
          <p:spPr>
            <a:xfrm>
              <a:off x="1722925" y="3620675"/>
              <a:ext cx="109050" cy="55500"/>
            </a:xfrm>
            <a:custGeom>
              <a:avLst/>
              <a:gdLst/>
              <a:ahLst/>
              <a:cxnLst/>
              <a:rect l="l" t="t" r="r" b="b"/>
              <a:pathLst>
                <a:path w="4362" h="2220" extrusionOk="0">
                  <a:moveTo>
                    <a:pt x="503" y="1"/>
                  </a:moveTo>
                  <a:lnTo>
                    <a:pt x="0" y="2219"/>
                  </a:lnTo>
                  <a:lnTo>
                    <a:pt x="4118" y="2219"/>
                  </a:lnTo>
                  <a:lnTo>
                    <a:pt x="4361" y="113"/>
                  </a:lnTo>
                  <a:lnTo>
                    <a:pt x="503" y="1"/>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40"/>
            <p:cNvSpPr/>
            <p:nvPr/>
          </p:nvSpPr>
          <p:spPr>
            <a:xfrm>
              <a:off x="1806925" y="3627975"/>
              <a:ext cx="24550" cy="48200"/>
            </a:xfrm>
            <a:custGeom>
              <a:avLst/>
              <a:gdLst/>
              <a:ahLst/>
              <a:cxnLst/>
              <a:rect l="l" t="t" r="r" b="b"/>
              <a:pathLst>
                <a:path w="982" h="1928" extrusionOk="0">
                  <a:moveTo>
                    <a:pt x="982" y="1"/>
                  </a:moveTo>
                  <a:lnTo>
                    <a:pt x="1" y="1927"/>
                  </a:lnTo>
                  <a:lnTo>
                    <a:pt x="758" y="1927"/>
                  </a:lnTo>
                  <a:lnTo>
                    <a:pt x="982"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0"/>
            <p:cNvSpPr/>
            <p:nvPr/>
          </p:nvSpPr>
          <p:spPr>
            <a:xfrm>
              <a:off x="1830075" y="3551225"/>
              <a:ext cx="90575" cy="44025"/>
            </a:xfrm>
            <a:custGeom>
              <a:avLst/>
              <a:gdLst/>
              <a:ahLst/>
              <a:cxnLst/>
              <a:rect l="l" t="t" r="r" b="b"/>
              <a:pathLst>
                <a:path w="3623" h="1761" extrusionOk="0">
                  <a:moveTo>
                    <a:pt x="666" y="1"/>
                  </a:moveTo>
                  <a:cubicBezTo>
                    <a:pt x="456" y="1"/>
                    <a:pt x="235" y="3"/>
                    <a:pt x="1" y="9"/>
                  </a:cubicBezTo>
                  <a:lnTo>
                    <a:pt x="1902" y="307"/>
                  </a:lnTo>
                  <a:lnTo>
                    <a:pt x="2473" y="524"/>
                  </a:lnTo>
                  <a:lnTo>
                    <a:pt x="1578" y="1760"/>
                  </a:lnTo>
                  <a:lnTo>
                    <a:pt x="1578" y="1760"/>
                  </a:lnTo>
                  <a:lnTo>
                    <a:pt x="3622" y="226"/>
                  </a:lnTo>
                  <a:cubicBezTo>
                    <a:pt x="3622" y="226"/>
                    <a:pt x="2699" y="1"/>
                    <a:pt x="666"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9" name="Google Shape;559;p40"/>
          <p:cNvSpPr/>
          <p:nvPr/>
        </p:nvSpPr>
        <p:spPr>
          <a:xfrm rot="2214118">
            <a:off x="2269866" y="6021711"/>
            <a:ext cx="568745" cy="668941"/>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40"/>
          <p:cNvSpPr/>
          <p:nvPr/>
        </p:nvSpPr>
        <p:spPr>
          <a:xfrm rot="-150513">
            <a:off x="1872830" y="2344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40"/>
          <p:cNvSpPr/>
          <p:nvPr/>
        </p:nvSpPr>
        <p:spPr>
          <a:xfrm rot="-1552466">
            <a:off x="8038717" y="244347"/>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2" name="Google Shape;562;p40"/>
          <p:cNvGrpSpPr/>
          <p:nvPr/>
        </p:nvGrpSpPr>
        <p:grpSpPr>
          <a:xfrm>
            <a:off x="1" y="4851732"/>
            <a:ext cx="2018047" cy="1598053"/>
            <a:chOff x="0" y="3927424"/>
            <a:chExt cx="1513535" cy="1198540"/>
          </a:xfrm>
        </p:grpSpPr>
        <p:sp>
          <p:nvSpPr>
            <p:cNvPr id="563" name="Google Shape;563;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 name="Google Shape;566;p40"/>
          <p:cNvGrpSpPr/>
          <p:nvPr/>
        </p:nvGrpSpPr>
        <p:grpSpPr>
          <a:xfrm flipH="1">
            <a:off x="10157001" y="4851732"/>
            <a:ext cx="2018047" cy="1598053"/>
            <a:chOff x="0" y="3927424"/>
            <a:chExt cx="1513535" cy="1198540"/>
          </a:xfrm>
        </p:grpSpPr>
        <p:sp>
          <p:nvSpPr>
            <p:cNvPr id="567" name="Google Shape;567;p40"/>
            <p:cNvSpPr/>
            <p:nvPr/>
          </p:nvSpPr>
          <p:spPr>
            <a:xfrm>
              <a:off x="0" y="3927424"/>
              <a:ext cx="1513535" cy="1198540"/>
            </a:xfrm>
            <a:custGeom>
              <a:avLst/>
              <a:gdLst/>
              <a:ahLst/>
              <a:cxnLst/>
              <a:rect l="l" t="t" r="r" b="b"/>
              <a:pathLst>
                <a:path w="13574" h="14048" extrusionOk="0">
                  <a:moveTo>
                    <a:pt x="78" y="1"/>
                  </a:moveTo>
                  <a:cubicBezTo>
                    <a:pt x="50" y="1"/>
                    <a:pt x="24" y="1"/>
                    <a:pt x="0" y="1"/>
                  </a:cubicBezTo>
                  <a:lnTo>
                    <a:pt x="0" y="14048"/>
                  </a:lnTo>
                  <a:lnTo>
                    <a:pt x="12604" y="14048"/>
                  </a:lnTo>
                  <a:cubicBezTo>
                    <a:pt x="12604" y="14048"/>
                    <a:pt x="13574" y="11910"/>
                    <a:pt x="11386" y="10350"/>
                  </a:cubicBezTo>
                  <a:cubicBezTo>
                    <a:pt x="11403" y="7427"/>
                    <a:pt x="9937" y="5967"/>
                    <a:pt x="7844" y="5967"/>
                  </a:cubicBezTo>
                  <a:cubicBezTo>
                    <a:pt x="7438" y="5967"/>
                    <a:pt x="7008" y="6022"/>
                    <a:pt x="6560" y="6132"/>
                  </a:cubicBezTo>
                  <a:cubicBezTo>
                    <a:pt x="5942" y="327"/>
                    <a:pt x="1209" y="1"/>
                    <a:pt x="7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0"/>
            <p:cNvSpPr/>
            <p:nvPr/>
          </p:nvSpPr>
          <p:spPr>
            <a:xfrm>
              <a:off x="0" y="4202484"/>
              <a:ext cx="1146469" cy="923477"/>
            </a:xfrm>
            <a:custGeom>
              <a:avLst/>
              <a:gdLst/>
              <a:ahLst/>
              <a:cxnLst/>
              <a:rect l="l" t="t" r="r" b="b"/>
              <a:pathLst>
                <a:path w="10282" h="10824" extrusionOk="0">
                  <a:moveTo>
                    <a:pt x="0" y="1"/>
                  </a:moveTo>
                  <a:lnTo>
                    <a:pt x="0" y="10824"/>
                  </a:lnTo>
                  <a:lnTo>
                    <a:pt x="10282" y="10824"/>
                  </a:lnTo>
                  <a:cubicBezTo>
                    <a:pt x="10256" y="9898"/>
                    <a:pt x="9424" y="8387"/>
                    <a:pt x="7641" y="7848"/>
                  </a:cubicBezTo>
                  <a:cubicBezTo>
                    <a:pt x="7759" y="6449"/>
                    <a:pt x="6715" y="4442"/>
                    <a:pt x="4398" y="4442"/>
                  </a:cubicBezTo>
                  <a:cubicBezTo>
                    <a:pt x="4012" y="1244"/>
                    <a:pt x="1485" y="1"/>
                    <a:pt x="0" y="1"/>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0"/>
            <p:cNvSpPr/>
            <p:nvPr/>
          </p:nvSpPr>
          <p:spPr>
            <a:xfrm>
              <a:off x="0" y="4675137"/>
              <a:ext cx="569443" cy="450818"/>
            </a:xfrm>
            <a:custGeom>
              <a:avLst/>
              <a:gdLst/>
              <a:ahLst/>
              <a:cxnLst/>
              <a:rect l="l" t="t" r="r" b="b"/>
              <a:pathLst>
                <a:path w="5107" h="5284" extrusionOk="0">
                  <a:moveTo>
                    <a:pt x="328" y="0"/>
                  </a:moveTo>
                  <a:cubicBezTo>
                    <a:pt x="217" y="0"/>
                    <a:pt x="108" y="3"/>
                    <a:pt x="0" y="9"/>
                  </a:cubicBezTo>
                  <a:lnTo>
                    <a:pt x="0" y="5284"/>
                  </a:lnTo>
                  <a:lnTo>
                    <a:pt x="4981" y="5284"/>
                  </a:lnTo>
                  <a:cubicBezTo>
                    <a:pt x="5106" y="1107"/>
                    <a:pt x="2521" y="0"/>
                    <a:pt x="328" y="0"/>
                  </a:cubicBezTo>
                  <a:close/>
                </a:path>
              </a:pathLst>
            </a:custGeom>
            <a:solidFill>
              <a:srgbClr val="5388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0" name="Google Shape;570;p40"/>
          <p:cNvSpPr/>
          <p:nvPr/>
        </p:nvSpPr>
        <p:spPr>
          <a:xfrm rot="-2376518">
            <a:off x="264936" y="1813861"/>
            <a:ext cx="539233" cy="662524"/>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40"/>
          <p:cNvSpPr/>
          <p:nvPr/>
        </p:nvSpPr>
        <p:spPr>
          <a:xfrm rot="423768">
            <a:off x="11446138" y="1651064"/>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55857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72"/>
        <p:cNvGrpSpPr/>
        <p:nvPr/>
      </p:nvGrpSpPr>
      <p:grpSpPr>
        <a:xfrm>
          <a:off x="0" y="0"/>
          <a:ext cx="0" cy="0"/>
          <a:chOff x="0" y="0"/>
          <a:chExt cx="0" cy="0"/>
        </a:xfrm>
      </p:grpSpPr>
      <p:sp>
        <p:nvSpPr>
          <p:cNvPr id="573" name="Google Shape;573;p41"/>
          <p:cNvSpPr/>
          <p:nvPr/>
        </p:nvSpPr>
        <p:spPr>
          <a:xfrm>
            <a:off x="204033" y="132600"/>
            <a:ext cx="11819995" cy="6182651"/>
          </a:xfrm>
          <a:custGeom>
            <a:avLst/>
            <a:gdLst/>
            <a:ahLst/>
            <a:cxnLst/>
            <a:rect l="l" t="t" r="r" b="b"/>
            <a:pathLst>
              <a:path w="69112" h="35572" extrusionOk="0">
                <a:moveTo>
                  <a:pt x="53390" y="0"/>
                </a:moveTo>
                <a:lnTo>
                  <a:pt x="10861" y="659"/>
                </a:lnTo>
                <a:lnTo>
                  <a:pt x="2853" y="4777"/>
                </a:lnTo>
                <a:lnTo>
                  <a:pt x="1" y="11767"/>
                </a:lnTo>
                <a:lnTo>
                  <a:pt x="1529" y="31347"/>
                </a:lnTo>
                <a:lnTo>
                  <a:pt x="10127" y="35422"/>
                </a:lnTo>
                <a:lnTo>
                  <a:pt x="30056" y="35571"/>
                </a:lnTo>
                <a:lnTo>
                  <a:pt x="60844" y="35355"/>
                </a:lnTo>
                <a:lnTo>
                  <a:pt x="66174" y="29801"/>
                </a:lnTo>
                <a:lnTo>
                  <a:pt x="68560" y="20613"/>
                </a:lnTo>
                <a:lnTo>
                  <a:pt x="69111" y="10947"/>
                </a:lnTo>
                <a:lnTo>
                  <a:pt x="64148" y="2168"/>
                </a:lnTo>
                <a:lnTo>
                  <a:pt x="5339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4" name="Google Shape;574;p41"/>
          <p:cNvGrpSpPr/>
          <p:nvPr/>
        </p:nvGrpSpPr>
        <p:grpSpPr>
          <a:xfrm>
            <a:off x="1" y="6166767"/>
            <a:ext cx="12175047" cy="691479"/>
            <a:chOff x="0" y="4624737"/>
            <a:chExt cx="9131285" cy="518765"/>
          </a:xfrm>
        </p:grpSpPr>
        <p:sp>
          <p:nvSpPr>
            <p:cNvPr id="575" name="Google Shape;575;p41"/>
            <p:cNvSpPr/>
            <p:nvPr/>
          </p:nvSpPr>
          <p:spPr>
            <a:xfrm>
              <a:off x="0" y="4652715"/>
              <a:ext cx="9131285" cy="490783"/>
            </a:xfrm>
            <a:custGeom>
              <a:avLst/>
              <a:gdLst/>
              <a:ahLst/>
              <a:cxnLst/>
              <a:rect l="l" t="t" r="r" b="b"/>
              <a:pathLst>
                <a:path w="71188" h="3822" extrusionOk="0">
                  <a:moveTo>
                    <a:pt x="1" y="0"/>
                  </a:moveTo>
                  <a:lnTo>
                    <a:pt x="1" y="3822"/>
                  </a:lnTo>
                  <a:lnTo>
                    <a:pt x="71187" y="3822"/>
                  </a:lnTo>
                  <a:lnTo>
                    <a:pt x="711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1"/>
            <p:cNvSpPr/>
            <p:nvPr/>
          </p:nvSpPr>
          <p:spPr>
            <a:xfrm>
              <a:off x="4469575" y="4624737"/>
              <a:ext cx="4661661" cy="490767"/>
            </a:xfrm>
            <a:custGeom>
              <a:avLst/>
              <a:gdLst/>
              <a:ahLst/>
              <a:cxnLst/>
              <a:rect l="l" t="t" r="r" b="b"/>
              <a:pathLst>
                <a:path w="36442" h="5603" extrusionOk="0">
                  <a:moveTo>
                    <a:pt x="36442" y="0"/>
                  </a:moveTo>
                  <a:lnTo>
                    <a:pt x="26186" y="863"/>
                  </a:lnTo>
                  <a:lnTo>
                    <a:pt x="33521" y="1993"/>
                  </a:lnTo>
                  <a:lnTo>
                    <a:pt x="1" y="3229"/>
                  </a:lnTo>
                  <a:lnTo>
                    <a:pt x="20997" y="4137"/>
                  </a:lnTo>
                  <a:lnTo>
                    <a:pt x="16481" y="5603"/>
                  </a:lnTo>
                  <a:lnTo>
                    <a:pt x="36442" y="5603"/>
                  </a:lnTo>
                  <a:lnTo>
                    <a:pt x="36442" y="0"/>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1"/>
            <p:cNvSpPr/>
            <p:nvPr/>
          </p:nvSpPr>
          <p:spPr>
            <a:xfrm>
              <a:off x="0" y="4652724"/>
              <a:ext cx="3225862" cy="490778"/>
            </a:xfrm>
            <a:custGeom>
              <a:avLst/>
              <a:gdLst/>
              <a:ahLst/>
              <a:cxnLst/>
              <a:rect l="l" t="t" r="r" b="b"/>
              <a:pathLst>
                <a:path w="25149" h="4368" extrusionOk="0">
                  <a:moveTo>
                    <a:pt x="1" y="1"/>
                  </a:moveTo>
                  <a:lnTo>
                    <a:pt x="1" y="4368"/>
                  </a:lnTo>
                  <a:lnTo>
                    <a:pt x="18551" y="4368"/>
                  </a:lnTo>
                  <a:cubicBezTo>
                    <a:pt x="17221" y="4050"/>
                    <a:pt x="16326" y="3846"/>
                    <a:pt x="16252" y="3846"/>
                  </a:cubicBezTo>
                  <a:cubicBezTo>
                    <a:pt x="15922" y="3846"/>
                    <a:pt x="25148" y="3057"/>
                    <a:pt x="25148" y="3057"/>
                  </a:cubicBezTo>
                  <a:lnTo>
                    <a:pt x="6480" y="2008"/>
                  </a:lnTo>
                  <a:lnTo>
                    <a:pt x="12413" y="864"/>
                  </a:lnTo>
                  <a:lnTo>
                    <a:pt x="1" y="1"/>
                  </a:lnTo>
                  <a:close/>
                </a:path>
              </a:pathLst>
            </a:custGeom>
            <a:solidFill>
              <a:srgbClr val="211E23">
                <a:alpha val="37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1"/>
            <p:cNvSpPr/>
            <p:nvPr/>
          </p:nvSpPr>
          <p:spPr>
            <a:xfrm>
              <a:off x="326833" y="4939325"/>
              <a:ext cx="941117" cy="46613"/>
            </a:xfrm>
            <a:custGeom>
              <a:avLst/>
              <a:gdLst/>
              <a:ahLst/>
              <a:cxnLst/>
              <a:rect l="l" t="t" r="r" b="b"/>
              <a:pathLst>
                <a:path w="7337" h="363" extrusionOk="0">
                  <a:moveTo>
                    <a:pt x="4499" y="1"/>
                  </a:moveTo>
                  <a:cubicBezTo>
                    <a:pt x="4215" y="1"/>
                    <a:pt x="3931" y="9"/>
                    <a:pt x="3654" y="18"/>
                  </a:cubicBezTo>
                  <a:cubicBezTo>
                    <a:pt x="2436" y="61"/>
                    <a:pt x="1218" y="87"/>
                    <a:pt x="7" y="173"/>
                  </a:cubicBezTo>
                  <a:cubicBezTo>
                    <a:pt x="1" y="179"/>
                    <a:pt x="1" y="191"/>
                    <a:pt x="7" y="191"/>
                  </a:cubicBezTo>
                  <a:cubicBezTo>
                    <a:pt x="1218" y="279"/>
                    <a:pt x="2436" y="303"/>
                    <a:pt x="3654" y="348"/>
                  </a:cubicBezTo>
                  <a:cubicBezTo>
                    <a:pt x="3913" y="356"/>
                    <a:pt x="4176" y="362"/>
                    <a:pt x="4439" y="362"/>
                  </a:cubicBezTo>
                  <a:cubicBezTo>
                    <a:pt x="4780" y="362"/>
                    <a:pt x="5121" y="351"/>
                    <a:pt x="5455" y="316"/>
                  </a:cubicBezTo>
                  <a:cubicBezTo>
                    <a:pt x="6069" y="260"/>
                    <a:pt x="6685" y="266"/>
                    <a:pt x="7293" y="217"/>
                  </a:cubicBezTo>
                  <a:cubicBezTo>
                    <a:pt x="7336" y="211"/>
                    <a:pt x="7336" y="154"/>
                    <a:pt x="7293" y="148"/>
                  </a:cubicBezTo>
                  <a:cubicBezTo>
                    <a:pt x="6691" y="99"/>
                    <a:pt x="6088" y="117"/>
                    <a:pt x="5492" y="50"/>
                  </a:cubicBezTo>
                  <a:cubicBezTo>
                    <a:pt x="5167" y="13"/>
                    <a:pt x="4833" y="1"/>
                    <a:pt x="4499"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1"/>
            <p:cNvSpPr/>
            <p:nvPr/>
          </p:nvSpPr>
          <p:spPr>
            <a:xfrm>
              <a:off x="8243426" y="4886805"/>
              <a:ext cx="526035" cy="19390"/>
            </a:xfrm>
            <a:custGeom>
              <a:avLst/>
              <a:gdLst/>
              <a:ahLst/>
              <a:cxnLst/>
              <a:rect l="l" t="t" r="r" b="b"/>
              <a:pathLst>
                <a:path w="4101" h="151" extrusionOk="0">
                  <a:moveTo>
                    <a:pt x="3788" y="1"/>
                  </a:moveTo>
                  <a:cubicBezTo>
                    <a:pt x="3720" y="1"/>
                    <a:pt x="3651" y="4"/>
                    <a:pt x="3586" y="4"/>
                  </a:cubicBezTo>
                  <a:lnTo>
                    <a:pt x="3113" y="4"/>
                  </a:lnTo>
                  <a:cubicBezTo>
                    <a:pt x="2766" y="4"/>
                    <a:pt x="2423" y="4"/>
                    <a:pt x="2076" y="11"/>
                  </a:cubicBezTo>
                  <a:cubicBezTo>
                    <a:pt x="1393" y="17"/>
                    <a:pt x="708" y="35"/>
                    <a:pt x="31" y="55"/>
                  </a:cubicBezTo>
                  <a:cubicBezTo>
                    <a:pt x="0" y="55"/>
                    <a:pt x="0" y="98"/>
                    <a:pt x="31" y="98"/>
                  </a:cubicBezTo>
                  <a:cubicBezTo>
                    <a:pt x="708" y="110"/>
                    <a:pt x="1393" y="135"/>
                    <a:pt x="2076" y="141"/>
                  </a:cubicBezTo>
                  <a:cubicBezTo>
                    <a:pt x="2243" y="144"/>
                    <a:pt x="2411" y="144"/>
                    <a:pt x="2579" y="144"/>
                  </a:cubicBezTo>
                  <a:cubicBezTo>
                    <a:pt x="2746" y="144"/>
                    <a:pt x="2914" y="144"/>
                    <a:pt x="3082" y="147"/>
                  </a:cubicBezTo>
                  <a:lnTo>
                    <a:pt x="3586" y="147"/>
                  </a:lnTo>
                  <a:cubicBezTo>
                    <a:pt x="3653" y="147"/>
                    <a:pt x="3724" y="151"/>
                    <a:pt x="3794" y="151"/>
                  </a:cubicBezTo>
                  <a:cubicBezTo>
                    <a:pt x="3886" y="151"/>
                    <a:pt x="3978" y="144"/>
                    <a:pt x="4063" y="116"/>
                  </a:cubicBezTo>
                  <a:cubicBezTo>
                    <a:pt x="4100" y="104"/>
                    <a:pt x="4100" y="49"/>
                    <a:pt x="4063" y="35"/>
                  </a:cubicBezTo>
                  <a:cubicBezTo>
                    <a:pt x="3977" y="7"/>
                    <a:pt x="3882" y="1"/>
                    <a:pt x="3788" y="1"/>
                  </a:cubicBezTo>
                  <a:close/>
                </a:path>
              </a:pathLst>
            </a:custGeom>
            <a:solidFill>
              <a:srgbClr val="635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1"/>
            <p:cNvSpPr/>
            <p:nvPr/>
          </p:nvSpPr>
          <p:spPr>
            <a:xfrm>
              <a:off x="2681996" y="4840440"/>
              <a:ext cx="1173927" cy="45200"/>
            </a:xfrm>
            <a:custGeom>
              <a:avLst/>
              <a:gdLst/>
              <a:ahLst/>
              <a:cxnLst/>
              <a:rect l="l" t="t" r="r" b="b"/>
              <a:pathLst>
                <a:path w="9152" h="352" extrusionOk="0">
                  <a:moveTo>
                    <a:pt x="2600" y="1"/>
                  </a:moveTo>
                  <a:cubicBezTo>
                    <a:pt x="2411" y="1"/>
                    <a:pt x="2222" y="6"/>
                    <a:pt x="2033" y="20"/>
                  </a:cubicBezTo>
                  <a:cubicBezTo>
                    <a:pt x="1884" y="33"/>
                    <a:pt x="1734" y="64"/>
                    <a:pt x="1591" y="88"/>
                  </a:cubicBezTo>
                  <a:cubicBezTo>
                    <a:pt x="1481" y="111"/>
                    <a:pt x="1374" y="115"/>
                    <a:pt x="1268" y="115"/>
                  </a:cubicBezTo>
                  <a:cubicBezTo>
                    <a:pt x="1199" y="115"/>
                    <a:pt x="1132" y="114"/>
                    <a:pt x="1063" y="114"/>
                  </a:cubicBezTo>
                  <a:cubicBezTo>
                    <a:pt x="722" y="120"/>
                    <a:pt x="381" y="139"/>
                    <a:pt x="38" y="145"/>
                  </a:cubicBezTo>
                  <a:cubicBezTo>
                    <a:pt x="0" y="145"/>
                    <a:pt x="0" y="200"/>
                    <a:pt x="38" y="200"/>
                  </a:cubicBezTo>
                  <a:cubicBezTo>
                    <a:pt x="336" y="214"/>
                    <a:pt x="628" y="220"/>
                    <a:pt x="926" y="231"/>
                  </a:cubicBezTo>
                  <a:lnTo>
                    <a:pt x="1350" y="231"/>
                  </a:lnTo>
                  <a:cubicBezTo>
                    <a:pt x="1517" y="231"/>
                    <a:pt x="1678" y="275"/>
                    <a:pt x="1840" y="300"/>
                  </a:cubicBezTo>
                  <a:cubicBezTo>
                    <a:pt x="2083" y="339"/>
                    <a:pt x="2330" y="352"/>
                    <a:pt x="2578" y="352"/>
                  </a:cubicBezTo>
                  <a:cubicBezTo>
                    <a:pt x="2912" y="352"/>
                    <a:pt x="3247" y="329"/>
                    <a:pt x="3579" y="318"/>
                  </a:cubicBezTo>
                  <a:cubicBezTo>
                    <a:pt x="4169" y="306"/>
                    <a:pt x="4754" y="275"/>
                    <a:pt x="5338" y="263"/>
                  </a:cubicBezTo>
                  <a:cubicBezTo>
                    <a:pt x="5934" y="257"/>
                    <a:pt x="6531" y="251"/>
                    <a:pt x="7127" y="231"/>
                  </a:cubicBezTo>
                  <a:cubicBezTo>
                    <a:pt x="7791" y="214"/>
                    <a:pt x="8456" y="220"/>
                    <a:pt x="9120" y="200"/>
                  </a:cubicBezTo>
                  <a:cubicBezTo>
                    <a:pt x="9152" y="200"/>
                    <a:pt x="9152" y="151"/>
                    <a:pt x="9120" y="151"/>
                  </a:cubicBezTo>
                  <a:cubicBezTo>
                    <a:pt x="8524" y="132"/>
                    <a:pt x="7928" y="132"/>
                    <a:pt x="7337" y="120"/>
                  </a:cubicBezTo>
                  <a:cubicBezTo>
                    <a:pt x="6747" y="114"/>
                    <a:pt x="6164" y="88"/>
                    <a:pt x="5574" y="82"/>
                  </a:cubicBezTo>
                  <a:cubicBezTo>
                    <a:pt x="4989" y="76"/>
                    <a:pt x="4406" y="39"/>
                    <a:pt x="3816" y="33"/>
                  </a:cubicBezTo>
                  <a:cubicBezTo>
                    <a:pt x="3409" y="24"/>
                    <a:pt x="3005" y="1"/>
                    <a:pt x="2600" y="1"/>
                  </a:cubicBezTo>
                  <a:close/>
                </a:path>
              </a:pathLst>
            </a:custGeom>
            <a:solidFill>
              <a:srgbClr val="4A42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 name="Google Shape;581;p41"/>
          <p:cNvGrpSpPr/>
          <p:nvPr/>
        </p:nvGrpSpPr>
        <p:grpSpPr>
          <a:xfrm flipH="1">
            <a:off x="485937" y="5187251"/>
            <a:ext cx="1707553" cy="1363063"/>
            <a:chOff x="2464800" y="3473650"/>
            <a:chExt cx="269625" cy="215225"/>
          </a:xfrm>
        </p:grpSpPr>
        <p:sp>
          <p:nvSpPr>
            <p:cNvPr id="582" name="Google Shape;582;p41"/>
            <p:cNvSpPr/>
            <p:nvPr/>
          </p:nvSpPr>
          <p:spPr>
            <a:xfrm>
              <a:off x="2464800" y="3473650"/>
              <a:ext cx="269625" cy="215225"/>
            </a:xfrm>
            <a:custGeom>
              <a:avLst/>
              <a:gdLst/>
              <a:ahLst/>
              <a:cxnLst/>
              <a:rect l="l" t="t" r="r" b="b"/>
              <a:pathLst>
                <a:path w="10785" h="8609" extrusionOk="0">
                  <a:moveTo>
                    <a:pt x="9801" y="1"/>
                  </a:moveTo>
                  <a:cubicBezTo>
                    <a:pt x="9554" y="1"/>
                    <a:pt x="8555" y="257"/>
                    <a:pt x="7573" y="850"/>
                  </a:cubicBezTo>
                  <a:cubicBezTo>
                    <a:pt x="6518" y="1477"/>
                    <a:pt x="3020" y="3806"/>
                    <a:pt x="2324" y="4503"/>
                  </a:cubicBezTo>
                  <a:lnTo>
                    <a:pt x="1" y="8373"/>
                  </a:lnTo>
                  <a:lnTo>
                    <a:pt x="2902" y="8609"/>
                  </a:lnTo>
                  <a:lnTo>
                    <a:pt x="9822" y="8609"/>
                  </a:lnTo>
                  <a:cubicBezTo>
                    <a:pt x="9822" y="8609"/>
                    <a:pt x="10537" y="6547"/>
                    <a:pt x="10661" y="5348"/>
                  </a:cubicBezTo>
                  <a:cubicBezTo>
                    <a:pt x="10785" y="4149"/>
                    <a:pt x="10406" y="1205"/>
                    <a:pt x="10326" y="869"/>
                  </a:cubicBezTo>
                  <a:cubicBezTo>
                    <a:pt x="10239" y="534"/>
                    <a:pt x="9990" y="49"/>
                    <a:pt x="9841" y="4"/>
                  </a:cubicBezTo>
                  <a:cubicBezTo>
                    <a:pt x="9832" y="2"/>
                    <a:pt x="9818" y="1"/>
                    <a:pt x="9801" y="1"/>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1"/>
            <p:cNvSpPr/>
            <p:nvPr/>
          </p:nvSpPr>
          <p:spPr>
            <a:xfrm>
              <a:off x="2587325" y="3488500"/>
              <a:ext cx="129750" cy="131575"/>
            </a:xfrm>
            <a:custGeom>
              <a:avLst/>
              <a:gdLst/>
              <a:ahLst/>
              <a:cxnLst/>
              <a:rect l="l" t="t" r="r" b="b"/>
              <a:pathLst>
                <a:path w="5190" h="5263" extrusionOk="0">
                  <a:moveTo>
                    <a:pt x="5189" y="1"/>
                  </a:moveTo>
                  <a:lnTo>
                    <a:pt x="4077" y="3145"/>
                  </a:lnTo>
                  <a:lnTo>
                    <a:pt x="2325" y="4158"/>
                  </a:lnTo>
                  <a:cubicBezTo>
                    <a:pt x="2325" y="4158"/>
                    <a:pt x="1741" y="4430"/>
                    <a:pt x="1586" y="4499"/>
                  </a:cubicBezTo>
                  <a:cubicBezTo>
                    <a:pt x="1436" y="4574"/>
                    <a:pt x="38" y="5244"/>
                    <a:pt x="1" y="5262"/>
                  </a:cubicBezTo>
                  <a:cubicBezTo>
                    <a:pt x="777" y="4958"/>
                    <a:pt x="517" y="5089"/>
                    <a:pt x="1641" y="4660"/>
                  </a:cubicBezTo>
                  <a:cubicBezTo>
                    <a:pt x="1909" y="4574"/>
                    <a:pt x="2162" y="4493"/>
                    <a:pt x="2400" y="4424"/>
                  </a:cubicBezTo>
                  <a:cubicBezTo>
                    <a:pt x="2400" y="4424"/>
                    <a:pt x="3586" y="3797"/>
                    <a:pt x="4232" y="3418"/>
                  </a:cubicBezTo>
                  <a:lnTo>
                    <a:pt x="5189" y="1"/>
                  </a:ln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1"/>
            <p:cNvSpPr/>
            <p:nvPr/>
          </p:nvSpPr>
          <p:spPr>
            <a:xfrm>
              <a:off x="2628325" y="3599100"/>
              <a:ext cx="19000" cy="80950"/>
            </a:xfrm>
            <a:custGeom>
              <a:avLst/>
              <a:gdLst/>
              <a:ahLst/>
              <a:cxnLst/>
              <a:rect l="l" t="t" r="r" b="b"/>
              <a:pathLst>
                <a:path w="760" h="3238" extrusionOk="0">
                  <a:moveTo>
                    <a:pt x="760" y="0"/>
                  </a:moveTo>
                  <a:lnTo>
                    <a:pt x="760" y="0"/>
                  </a:lnTo>
                  <a:cubicBezTo>
                    <a:pt x="522" y="69"/>
                    <a:pt x="269" y="150"/>
                    <a:pt x="1" y="236"/>
                  </a:cubicBezTo>
                  <a:lnTo>
                    <a:pt x="112" y="3237"/>
                  </a:lnTo>
                  <a:lnTo>
                    <a:pt x="760"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1"/>
            <p:cNvSpPr/>
            <p:nvPr/>
          </p:nvSpPr>
          <p:spPr>
            <a:xfrm>
              <a:off x="2464800" y="3605000"/>
              <a:ext cx="166350" cy="83875"/>
            </a:xfrm>
            <a:custGeom>
              <a:avLst/>
              <a:gdLst/>
              <a:ahLst/>
              <a:cxnLst/>
              <a:rect l="l" t="t" r="r" b="b"/>
              <a:pathLst>
                <a:path w="6654" h="3355" extrusionOk="0">
                  <a:moveTo>
                    <a:pt x="6542" y="0"/>
                  </a:moveTo>
                  <a:cubicBezTo>
                    <a:pt x="5163" y="461"/>
                    <a:pt x="3505" y="1156"/>
                    <a:pt x="2902" y="1497"/>
                  </a:cubicBezTo>
                  <a:lnTo>
                    <a:pt x="647" y="2044"/>
                  </a:lnTo>
                  <a:lnTo>
                    <a:pt x="1" y="3119"/>
                  </a:lnTo>
                  <a:lnTo>
                    <a:pt x="2902" y="3355"/>
                  </a:lnTo>
                  <a:lnTo>
                    <a:pt x="6579" y="3355"/>
                  </a:lnTo>
                  <a:lnTo>
                    <a:pt x="6653" y="3001"/>
                  </a:lnTo>
                  <a:lnTo>
                    <a:pt x="6542"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1"/>
            <p:cNvSpPr/>
            <p:nvPr/>
          </p:nvSpPr>
          <p:spPr>
            <a:xfrm>
              <a:off x="2692475" y="3483550"/>
              <a:ext cx="41950" cy="205325"/>
            </a:xfrm>
            <a:custGeom>
              <a:avLst/>
              <a:gdLst/>
              <a:ahLst/>
              <a:cxnLst/>
              <a:rect l="l" t="t" r="r" b="b"/>
              <a:pathLst>
                <a:path w="1678" h="8213" extrusionOk="0">
                  <a:moveTo>
                    <a:pt x="1038" y="1"/>
                  </a:moveTo>
                  <a:lnTo>
                    <a:pt x="26" y="3616"/>
                  </a:lnTo>
                  <a:cubicBezTo>
                    <a:pt x="26" y="3616"/>
                    <a:pt x="1" y="6294"/>
                    <a:pt x="26" y="6362"/>
                  </a:cubicBezTo>
                  <a:cubicBezTo>
                    <a:pt x="44" y="6716"/>
                    <a:pt x="94" y="7542"/>
                    <a:pt x="144" y="8213"/>
                  </a:cubicBezTo>
                  <a:lnTo>
                    <a:pt x="715" y="8213"/>
                  </a:lnTo>
                  <a:cubicBezTo>
                    <a:pt x="715" y="8213"/>
                    <a:pt x="1430" y="6151"/>
                    <a:pt x="1554" y="4952"/>
                  </a:cubicBezTo>
                  <a:cubicBezTo>
                    <a:pt x="1678" y="3753"/>
                    <a:pt x="1299" y="809"/>
                    <a:pt x="1219" y="473"/>
                  </a:cubicBezTo>
                  <a:cubicBezTo>
                    <a:pt x="1181" y="330"/>
                    <a:pt x="1113" y="156"/>
                    <a:pt x="1038" y="1"/>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1"/>
            <p:cNvSpPr/>
            <p:nvPr/>
          </p:nvSpPr>
          <p:spPr>
            <a:xfrm>
              <a:off x="2629250" y="3573950"/>
              <a:ext cx="66825" cy="114925"/>
            </a:xfrm>
            <a:custGeom>
              <a:avLst/>
              <a:gdLst/>
              <a:ahLst/>
              <a:cxnLst/>
              <a:rect l="l" t="t" r="r" b="b"/>
              <a:pathLst>
                <a:path w="2673" h="4597" extrusionOk="0">
                  <a:moveTo>
                    <a:pt x="2555" y="0"/>
                  </a:moveTo>
                  <a:lnTo>
                    <a:pt x="2555" y="0"/>
                  </a:lnTo>
                  <a:cubicBezTo>
                    <a:pt x="1909" y="379"/>
                    <a:pt x="723" y="1006"/>
                    <a:pt x="723" y="1006"/>
                  </a:cubicBezTo>
                  <a:lnTo>
                    <a:pt x="75" y="4243"/>
                  </a:lnTo>
                  <a:lnTo>
                    <a:pt x="1" y="4597"/>
                  </a:lnTo>
                  <a:lnTo>
                    <a:pt x="2673" y="4597"/>
                  </a:lnTo>
                  <a:cubicBezTo>
                    <a:pt x="2623" y="3926"/>
                    <a:pt x="2573" y="3100"/>
                    <a:pt x="2555" y="2746"/>
                  </a:cubicBezTo>
                  <a:cubicBezTo>
                    <a:pt x="2530" y="2678"/>
                    <a:pt x="2555" y="0"/>
                    <a:pt x="2555" y="0"/>
                  </a:cubicBez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1"/>
            <p:cNvSpPr/>
            <p:nvPr/>
          </p:nvSpPr>
          <p:spPr>
            <a:xfrm>
              <a:off x="2688300" y="3636525"/>
              <a:ext cx="7775" cy="52350"/>
            </a:xfrm>
            <a:custGeom>
              <a:avLst/>
              <a:gdLst/>
              <a:ahLst/>
              <a:cxnLst/>
              <a:rect l="l" t="t" r="r" b="b"/>
              <a:pathLst>
                <a:path w="311" h="2094" extrusionOk="0">
                  <a:moveTo>
                    <a:pt x="187" y="0"/>
                  </a:moveTo>
                  <a:lnTo>
                    <a:pt x="1" y="2094"/>
                  </a:lnTo>
                  <a:lnTo>
                    <a:pt x="311" y="2094"/>
                  </a:lnTo>
                  <a:cubicBezTo>
                    <a:pt x="261" y="1423"/>
                    <a:pt x="211" y="597"/>
                    <a:pt x="193" y="243"/>
                  </a:cubicBezTo>
                  <a:cubicBezTo>
                    <a:pt x="187" y="230"/>
                    <a:pt x="187" y="138"/>
                    <a:pt x="187" y="0"/>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41"/>
          <p:cNvGrpSpPr/>
          <p:nvPr/>
        </p:nvGrpSpPr>
        <p:grpSpPr>
          <a:xfrm>
            <a:off x="10707337" y="4942811"/>
            <a:ext cx="1062379" cy="1507093"/>
            <a:chOff x="-2722704" y="-1888620"/>
            <a:chExt cx="644283" cy="913981"/>
          </a:xfrm>
        </p:grpSpPr>
        <p:sp>
          <p:nvSpPr>
            <p:cNvPr id="590" name="Google Shape;590;p41"/>
            <p:cNvSpPr/>
            <p:nvPr/>
          </p:nvSpPr>
          <p:spPr>
            <a:xfrm>
              <a:off x="-2707927" y="-1871966"/>
              <a:ext cx="629506" cy="897327"/>
            </a:xfrm>
            <a:custGeom>
              <a:avLst/>
              <a:gdLst/>
              <a:ahLst/>
              <a:cxnLst/>
              <a:rect l="l" t="t" r="r" b="b"/>
              <a:pathLst>
                <a:path w="5027" h="7166" extrusionOk="0">
                  <a:moveTo>
                    <a:pt x="1308" y="1"/>
                  </a:moveTo>
                  <a:cubicBezTo>
                    <a:pt x="1301" y="1"/>
                    <a:pt x="1294" y="2"/>
                    <a:pt x="1287" y="3"/>
                  </a:cubicBezTo>
                  <a:cubicBezTo>
                    <a:pt x="1236" y="17"/>
                    <a:pt x="1206" y="72"/>
                    <a:pt x="1218" y="121"/>
                  </a:cubicBezTo>
                  <a:cubicBezTo>
                    <a:pt x="1273" y="339"/>
                    <a:pt x="1385" y="917"/>
                    <a:pt x="1299" y="1277"/>
                  </a:cubicBezTo>
                  <a:cubicBezTo>
                    <a:pt x="1087" y="998"/>
                    <a:pt x="863" y="749"/>
                    <a:pt x="640" y="545"/>
                  </a:cubicBezTo>
                  <a:cubicBezTo>
                    <a:pt x="621" y="526"/>
                    <a:pt x="597" y="517"/>
                    <a:pt x="573" y="517"/>
                  </a:cubicBezTo>
                  <a:cubicBezTo>
                    <a:pt x="549" y="517"/>
                    <a:pt x="526" y="526"/>
                    <a:pt x="510" y="545"/>
                  </a:cubicBezTo>
                  <a:cubicBezTo>
                    <a:pt x="473" y="588"/>
                    <a:pt x="473" y="643"/>
                    <a:pt x="510" y="680"/>
                  </a:cubicBezTo>
                  <a:cubicBezTo>
                    <a:pt x="740" y="892"/>
                    <a:pt x="957" y="1141"/>
                    <a:pt x="1175" y="1426"/>
                  </a:cubicBezTo>
                  <a:cubicBezTo>
                    <a:pt x="1129" y="1436"/>
                    <a:pt x="1083" y="1441"/>
                    <a:pt x="1036" y="1441"/>
                  </a:cubicBezTo>
                  <a:cubicBezTo>
                    <a:pt x="657" y="1441"/>
                    <a:pt x="292" y="1134"/>
                    <a:pt x="286" y="1128"/>
                  </a:cubicBezTo>
                  <a:cubicBezTo>
                    <a:pt x="270" y="1114"/>
                    <a:pt x="247" y="1107"/>
                    <a:pt x="225" y="1107"/>
                  </a:cubicBezTo>
                  <a:cubicBezTo>
                    <a:pt x="199" y="1107"/>
                    <a:pt x="172" y="1117"/>
                    <a:pt x="155" y="1141"/>
                  </a:cubicBezTo>
                  <a:cubicBezTo>
                    <a:pt x="118" y="1178"/>
                    <a:pt x="125" y="1239"/>
                    <a:pt x="163" y="1271"/>
                  </a:cubicBezTo>
                  <a:cubicBezTo>
                    <a:pt x="187" y="1290"/>
                    <a:pt x="591" y="1632"/>
                    <a:pt x="1038" y="1632"/>
                  </a:cubicBezTo>
                  <a:cubicBezTo>
                    <a:pt x="1124" y="1632"/>
                    <a:pt x="1212" y="1620"/>
                    <a:pt x="1299" y="1588"/>
                  </a:cubicBezTo>
                  <a:cubicBezTo>
                    <a:pt x="1777" y="2253"/>
                    <a:pt x="2225" y="3054"/>
                    <a:pt x="2597" y="3856"/>
                  </a:cubicBezTo>
                  <a:cubicBezTo>
                    <a:pt x="2348" y="3774"/>
                    <a:pt x="1952" y="3595"/>
                    <a:pt x="1379" y="3154"/>
                  </a:cubicBezTo>
                  <a:cubicBezTo>
                    <a:pt x="1560" y="2787"/>
                    <a:pt x="1311" y="2091"/>
                    <a:pt x="1132" y="1924"/>
                  </a:cubicBezTo>
                  <a:cubicBezTo>
                    <a:pt x="1111" y="1907"/>
                    <a:pt x="1088" y="1899"/>
                    <a:pt x="1066" y="1899"/>
                  </a:cubicBezTo>
                  <a:cubicBezTo>
                    <a:pt x="1040" y="1899"/>
                    <a:pt x="1015" y="1910"/>
                    <a:pt x="995" y="1930"/>
                  </a:cubicBezTo>
                  <a:cubicBezTo>
                    <a:pt x="957" y="1967"/>
                    <a:pt x="963" y="2030"/>
                    <a:pt x="1001" y="2067"/>
                  </a:cubicBezTo>
                  <a:cubicBezTo>
                    <a:pt x="1118" y="2171"/>
                    <a:pt x="1293" y="2650"/>
                    <a:pt x="1250" y="2954"/>
                  </a:cubicBezTo>
                  <a:cubicBezTo>
                    <a:pt x="989" y="2514"/>
                    <a:pt x="535" y="2191"/>
                    <a:pt x="516" y="2179"/>
                  </a:cubicBezTo>
                  <a:cubicBezTo>
                    <a:pt x="500" y="2167"/>
                    <a:pt x="480" y="2161"/>
                    <a:pt x="461" y="2161"/>
                  </a:cubicBezTo>
                  <a:cubicBezTo>
                    <a:pt x="430" y="2161"/>
                    <a:pt x="398" y="2176"/>
                    <a:pt x="379" y="2203"/>
                  </a:cubicBezTo>
                  <a:cubicBezTo>
                    <a:pt x="355" y="2246"/>
                    <a:pt x="361" y="2302"/>
                    <a:pt x="404" y="2334"/>
                  </a:cubicBezTo>
                  <a:cubicBezTo>
                    <a:pt x="410" y="2340"/>
                    <a:pt x="820" y="2626"/>
                    <a:pt x="1063" y="3017"/>
                  </a:cubicBezTo>
                  <a:cubicBezTo>
                    <a:pt x="677" y="2874"/>
                    <a:pt x="281" y="2638"/>
                    <a:pt x="275" y="2638"/>
                  </a:cubicBezTo>
                  <a:cubicBezTo>
                    <a:pt x="259" y="2627"/>
                    <a:pt x="242" y="2623"/>
                    <a:pt x="225" y="2623"/>
                  </a:cubicBezTo>
                  <a:cubicBezTo>
                    <a:pt x="192" y="2623"/>
                    <a:pt x="160" y="2641"/>
                    <a:pt x="143" y="2669"/>
                  </a:cubicBezTo>
                  <a:cubicBezTo>
                    <a:pt x="118" y="2712"/>
                    <a:pt x="131" y="2775"/>
                    <a:pt x="175" y="2799"/>
                  </a:cubicBezTo>
                  <a:cubicBezTo>
                    <a:pt x="200" y="2812"/>
                    <a:pt x="616" y="3060"/>
                    <a:pt x="1026" y="3203"/>
                  </a:cubicBezTo>
                  <a:cubicBezTo>
                    <a:pt x="948" y="3224"/>
                    <a:pt x="853" y="3232"/>
                    <a:pt x="750" y="3232"/>
                  </a:cubicBezTo>
                  <a:cubicBezTo>
                    <a:pt x="541" y="3232"/>
                    <a:pt x="303" y="3197"/>
                    <a:pt x="131" y="3160"/>
                  </a:cubicBezTo>
                  <a:cubicBezTo>
                    <a:pt x="124" y="3158"/>
                    <a:pt x="116" y="3157"/>
                    <a:pt x="109" y="3157"/>
                  </a:cubicBezTo>
                  <a:cubicBezTo>
                    <a:pt x="65" y="3157"/>
                    <a:pt x="24" y="3185"/>
                    <a:pt x="14" y="3228"/>
                  </a:cubicBezTo>
                  <a:cubicBezTo>
                    <a:pt x="0" y="3278"/>
                    <a:pt x="32" y="3327"/>
                    <a:pt x="88" y="3340"/>
                  </a:cubicBezTo>
                  <a:cubicBezTo>
                    <a:pt x="143" y="3352"/>
                    <a:pt x="442" y="3421"/>
                    <a:pt x="740" y="3421"/>
                  </a:cubicBezTo>
                  <a:cubicBezTo>
                    <a:pt x="938" y="3421"/>
                    <a:pt x="1132" y="3395"/>
                    <a:pt x="1262" y="3303"/>
                  </a:cubicBezTo>
                  <a:cubicBezTo>
                    <a:pt x="1989" y="3862"/>
                    <a:pt x="2454" y="4029"/>
                    <a:pt x="2697" y="4080"/>
                  </a:cubicBezTo>
                  <a:cubicBezTo>
                    <a:pt x="2896" y="4508"/>
                    <a:pt x="3063" y="4937"/>
                    <a:pt x="3212" y="5340"/>
                  </a:cubicBezTo>
                  <a:cubicBezTo>
                    <a:pt x="2914" y="5088"/>
                    <a:pt x="2201" y="4572"/>
                    <a:pt x="1386" y="4572"/>
                  </a:cubicBezTo>
                  <a:cubicBezTo>
                    <a:pt x="1233" y="4572"/>
                    <a:pt x="1078" y="4590"/>
                    <a:pt x="920" y="4631"/>
                  </a:cubicBezTo>
                  <a:cubicBezTo>
                    <a:pt x="1603" y="5299"/>
                    <a:pt x="2530" y="5492"/>
                    <a:pt x="3077" y="5492"/>
                  </a:cubicBezTo>
                  <a:cubicBezTo>
                    <a:pt x="3148" y="5492"/>
                    <a:pt x="3212" y="5488"/>
                    <a:pt x="3268" y="5483"/>
                  </a:cubicBezTo>
                  <a:cubicBezTo>
                    <a:pt x="3398" y="5861"/>
                    <a:pt x="3504" y="6210"/>
                    <a:pt x="3584" y="6508"/>
                  </a:cubicBezTo>
                  <a:cubicBezTo>
                    <a:pt x="3313" y="6312"/>
                    <a:pt x="2608" y="5880"/>
                    <a:pt x="1719" y="5880"/>
                  </a:cubicBezTo>
                  <a:cubicBezTo>
                    <a:pt x="1533" y="5880"/>
                    <a:pt x="1338" y="5899"/>
                    <a:pt x="1138" y="5943"/>
                  </a:cubicBezTo>
                  <a:cubicBezTo>
                    <a:pt x="1766" y="6503"/>
                    <a:pt x="2650" y="6647"/>
                    <a:pt x="3224" y="6647"/>
                  </a:cubicBezTo>
                  <a:cubicBezTo>
                    <a:pt x="3382" y="6647"/>
                    <a:pt x="3517" y="6636"/>
                    <a:pt x="3616" y="6620"/>
                  </a:cubicBezTo>
                  <a:cubicBezTo>
                    <a:pt x="3659" y="6793"/>
                    <a:pt x="3690" y="6950"/>
                    <a:pt x="3710" y="7085"/>
                  </a:cubicBezTo>
                  <a:cubicBezTo>
                    <a:pt x="3716" y="7136"/>
                    <a:pt x="3759" y="7166"/>
                    <a:pt x="3802" y="7166"/>
                  </a:cubicBezTo>
                  <a:lnTo>
                    <a:pt x="3816" y="7166"/>
                  </a:lnTo>
                  <a:cubicBezTo>
                    <a:pt x="3871" y="7160"/>
                    <a:pt x="3908" y="7111"/>
                    <a:pt x="3896" y="7054"/>
                  </a:cubicBezTo>
                  <a:cubicBezTo>
                    <a:pt x="3877" y="6918"/>
                    <a:pt x="3845" y="6756"/>
                    <a:pt x="3796" y="6583"/>
                  </a:cubicBezTo>
                  <a:cubicBezTo>
                    <a:pt x="4287" y="6440"/>
                    <a:pt x="5026" y="5763"/>
                    <a:pt x="4926" y="4812"/>
                  </a:cubicBezTo>
                  <a:lnTo>
                    <a:pt x="4926" y="4812"/>
                  </a:lnTo>
                  <a:cubicBezTo>
                    <a:pt x="4249" y="5190"/>
                    <a:pt x="3890" y="6061"/>
                    <a:pt x="3759" y="6434"/>
                  </a:cubicBezTo>
                  <a:cubicBezTo>
                    <a:pt x="3578" y="5757"/>
                    <a:pt x="3262" y="4868"/>
                    <a:pt x="2852" y="3960"/>
                  </a:cubicBezTo>
                  <a:cubicBezTo>
                    <a:pt x="2846" y="3954"/>
                    <a:pt x="2846" y="3948"/>
                    <a:pt x="2846" y="3948"/>
                  </a:cubicBezTo>
                  <a:cubicBezTo>
                    <a:pt x="2653" y="3527"/>
                    <a:pt x="2442" y="3103"/>
                    <a:pt x="2219" y="2701"/>
                  </a:cubicBezTo>
                  <a:cubicBezTo>
                    <a:pt x="2535" y="2320"/>
                    <a:pt x="2735" y="1482"/>
                    <a:pt x="2474" y="755"/>
                  </a:cubicBezTo>
                  <a:lnTo>
                    <a:pt x="2474" y="755"/>
                  </a:lnTo>
                  <a:cubicBezTo>
                    <a:pt x="2101" y="1290"/>
                    <a:pt x="2101" y="2134"/>
                    <a:pt x="2125" y="2538"/>
                  </a:cubicBezTo>
                  <a:cubicBezTo>
                    <a:pt x="1921" y="2171"/>
                    <a:pt x="1697" y="1824"/>
                    <a:pt x="1467" y="1508"/>
                  </a:cubicBezTo>
                  <a:cubicBezTo>
                    <a:pt x="1982" y="1165"/>
                    <a:pt x="2001" y="233"/>
                    <a:pt x="2001" y="129"/>
                  </a:cubicBezTo>
                  <a:cubicBezTo>
                    <a:pt x="2001" y="72"/>
                    <a:pt x="1958" y="29"/>
                    <a:pt x="1907" y="29"/>
                  </a:cubicBezTo>
                  <a:cubicBezTo>
                    <a:pt x="1852" y="29"/>
                    <a:pt x="1809" y="72"/>
                    <a:pt x="1809" y="129"/>
                  </a:cubicBezTo>
                  <a:cubicBezTo>
                    <a:pt x="1809" y="427"/>
                    <a:pt x="1740" y="929"/>
                    <a:pt x="1505" y="1216"/>
                  </a:cubicBezTo>
                  <a:cubicBezTo>
                    <a:pt x="1579" y="737"/>
                    <a:pt x="1411" y="103"/>
                    <a:pt x="1399" y="72"/>
                  </a:cubicBezTo>
                  <a:cubicBezTo>
                    <a:pt x="1387" y="30"/>
                    <a:pt x="1350" y="1"/>
                    <a:pt x="1308" y="1"/>
                  </a:cubicBezTo>
                  <a:close/>
                </a:path>
              </a:pathLst>
            </a:custGeom>
            <a:solidFill>
              <a:srgbClr val="395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1"/>
            <p:cNvSpPr/>
            <p:nvPr/>
          </p:nvSpPr>
          <p:spPr>
            <a:xfrm>
              <a:off x="-2722704" y="-1493551"/>
              <a:ext cx="56852" cy="56850"/>
            </a:xfrm>
            <a:custGeom>
              <a:avLst/>
              <a:gdLst/>
              <a:ahLst/>
              <a:cxnLst/>
              <a:rect l="l" t="t" r="r" b="b"/>
              <a:pathLst>
                <a:path w="454" h="454" extrusionOk="0">
                  <a:moveTo>
                    <a:pt x="224" y="1"/>
                  </a:moveTo>
                  <a:cubicBezTo>
                    <a:pt x="100" y="1"/>
                    <a:pt x="0" y="101"/>
                    <a:pt x="0" y="230"/>
                  </a:cubicBezTo>
                  <a:cubicBezTo>
                    <a:pt x="0" y="355"/>
                    <a:pt x="100" y="454"/>
                    <a:pt x="224" y="454"/>
                  </a:cubicBezTo>
                  <a:cubicBezTo>
                    <a:pt x="348" y="454"/>
                    <a:pt x="454" y="355"/>
                    <a:pt x="454" y="230"/>
                  </a:cubicBezTo>
                  <a:cubicBezTo>
                    <a:pt x="454" y="101"/>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1"/>
            <p:cNvSpPr/>
            <p:nvPr/>
          </p:nvSpPr>
          <p:spPr>
            <a:xfrm>
              <a:off x="-2714063" y="-1563549"/>
              <a:ext cx="56101" cy="56850"/>
            </a:xfrm>
            <a:custGeom>
              <a:avLst/>
              <a:gdLst/>
              <a:ahLst/>
              <a:cxnLst/>
              <a:rect l="l" t="t" r="r" b="b"/>
              <a:pathLst>
                <a:path w="448" h="454" extrusionOk="0">
                  <a:moveTo>
                    <a:pt x="224" y="1"/>
                  </a:moveTo>
                  <a:cubicBezTo>
                    <a:pt x="100" y="1"/>
                    <a:pt x="0" y="106"/>
                    <a:pt x="0" y="230"/>
                  </a:cubicBezTo>
                  <a:cubicBezTo>
                    <a:pt x="0" y="355"/>
                    <a:pt x="100" y="454"/>
                    <a:pt x="224" y="454"/>
                  </a:cubicBezTo>
                  <a:cubicBezTo>
                    <a:pt x="347" y="454"/>
                    <a:pt x="447" y="355"/>
                    <a:pt x="447" y="230"/>
                  </a:cubicBezTo>
                  <a:cubicBezTo>
                    <a:pt x="447" y="106"/>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1"/>
            <p:cNvSpPr/>
            <p:nvPr/>
          </p:nvSpPr>
          <p:spPr>
            <a:xfrm>
              <a:off x="-2686138" y="-1622528"/>
              <a:ext cx="56852" cy="56850"/>
            </a:xfrm>
            <a:custGeom>
              <a:avLst/>
              <a:gdLst/>
              <a:ahLst/>
              <a:cxnLst/>
              <a:rect l="l" t="t" r="r" b="b"/>
              <a:pathLst>
                <a:path w="454" h="454" extrusionOk="0">
                  <a:moveTo>
                    <a:pt x="224" y="0"/>
                  </a:moveTo>
                  <a:cubicBezTo>
                    <a:pt x="101" y="0"/>
                    <a:pt x="1" y="105"/>
                    <a:pt x="1" y="230"/>
                  </a:cubicBezTo>
                  <a:cubicBezTo>
                    <a:pt x="1" y="354"/>
                    <a:pt x="101" y="454"/>
                    <a:pt x="224" y="454"/>
                  </a:cubicBezTo>
                  <a:cubicBezTo>
                    <a:pt x="348" y="454"/>
                    <a:pt x="454" y="354"/>
                    <a:pt x="454" y="230"/>
                  </a:cubicBezTo>
                  <a:cubicBezTo>
                    <a:pt x="454" y="105"/>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1"/>
            <p:cNvSpPr/>
            <p:nvPr/>
          </p:nvSpPr>
          <p:spPr>
            <a:xfrm>
              <a:off x="-2602864" y="-1653707"/>
              <a:ext cx="56852" cy="56850"/>
            </a:xfrm>
            <a:custGeom>
              <a:avLst/>
              <a:gdLst/>
              <a:ahLst/>
              <a:cxnLst/>
              <a:rect l="l" t="t" r="r" b="b"/>
              <a:pathLst>
                <a:path w="454" h="454" extrusionOk="0">
                  <a:moveTo>
                    <a:pt x="224" y="0"/>
                  </a:moveTo>
                  <a:cubicBezTo>
                    <a:pt x="99" y="0"/>
                    <a:pt x="1" y="100"/>
                    <a:pt x="1" y="224"/>
                  </a:cubicBezTo>
                  <a:cubicBezTo>
                    <a:pt x="1" y="354"/>
                    <a:pt x="99" y="454"/>
                    <a:pt x="224" y="454"/>
                  </a:cubicBezTo>
                  <a:cubicBezTo>
                    <a:pt x="348" y="454"/>
                    <a:pt x="454" y="354"/>
                    <a:pt x="454" y="224"/>
                  </a:cubicBezTo>
                  <a:cubicBezTo>
                    <a:pt x="454" y="100"/>
                    <a:pt x="348" y="0"/>
                    <a:pt x="224"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1"/>
            <p:cNvSpPr/>
            <p:nvPr/>
          </p:nvSpPr>
          <p:spPr>
            <a:xfrm>
              <a:off x="-2714063" y="-1751755"/>
              <a:ext cx="56101" cy="56850"/>
            </a:xfrm>
            <a:custGeom>
              <a:avLst/>
              <a:gdLst/>
              <a:ahLst/>
              <a:cxnLst/>
              <a:rect l="l" t="t" r="r" b="b"/>
              <a:pathLst>
                <a:path w="448" h="454" extrusionOk="0">
                  <a:moveTo>
                    <a:pt x="224" y="1"/>
                  </a:moveTo>
                  <a:cubicBezTo>
                    <a:pt x="100" y="1"/>
                    <a:pt x="0" y="107"/>
                    <a:pt x="0" y="230"/>
                  </a:cubicBezTo>
                  <a:cubicBezTo>
                    <a:pt x="0" y="354"/>
                    <a:pt x="100" y="454"/>
                    <a:pt x="224" y="454"/>
                  </a:cubicBezTo>
                  <a:cubicBezTo>
                    <a:pt x="347" y="454"/>
                    <a:pt x="447" y="354"/>
                    <a:pt x="447" y="230"/>
                  </a:cubicBezTo>
                  <a:cubicBezTo>
                    <a:pt x="447" y="107"/>
                    <a:pt x="347"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1"/>
            <p:cNvSpPr/>
            <p:nvPr/>
          </p:nvSpPr>
          <p:spPr>
            <a:xfrm>
              <a:off x="-2664224" y="-1827137"/>
              <a:ext cx="56852" cy="56099"/>
            </a:xfrm>
            <a:custGeom>
              <a:avLst/>
              <a:gdLst/>
              <a:ahLst/>
              <a:cxnLst/>
              <a:rect l="l" t="t" r="r" b="b"/>
              <a:pathLst>
                <a:path w="454" h="448" extrusionOk="0">
                  <a:moveTo>
                    <a:pt x="230" y="0"/>
                  </a:moveTo>
                  <a:cubicBezTo>
                    <a:pt x="104" y="0"/>
                    <a:pt x="0" y="99"/>
                    <a:pt x="0" y="224"/>
                  </a:cubicBezTo>
                  <a:cubicBezTo>
                    <a:pt x="0" y="348"/>
                    <a:pt x="104" y="448"/>
                    <a:pt x="230" y="448"/>
                  </a:cubicBezTo>
                  <a:cubicBezTo>
                    <a:pt x="353" y="448"/>
                    <a:pt x="453" y="348"/>
                    <a:pt x="453" y="224"/>
                  </a:cubicBezTo>
                  <a:cubicBezTo>
                    <a:pt x="453" y="99"/>
                    <a:pt x="353" y="0"/>
                    <a:pt x="230" y="0"/>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1"/>
            <p:cNvSpPr/>
            <p:nvPr/>
          </p:nvSpPr>
          <p:spPr>
            <a:xfrm>
              <a:off x="-2574813" y="-1888620"/>
              <a:ext cx="56852" cy="56975"/>
            </a:xfrm>
            <a:custGeom>
              <a:avLst/>
              <a:gdLst/>
              <a:ahLst/>
              <a:cxnLst/>
              <a:rect l="l" t="t" r="r" b="b"/>
              <a:pathLst>
                <a:path w="454" h="455" extrusionOk="0">
                  <a:moveTo>
                    <a:pt x="230" y="1"/>
                  </a:moveTo>
                  <a:cubicBezTo>
                    <a:pt x="106" y="1"/>
                    <a:pt x="0" y="99"/>
                    <a:pt x="0" y="224"/>
                  </a:cubicBezTo>
                  <a:cubicBezTo>
                    <a:pt x="0" y="348"/>
                    <a:pt x="106" y="454"/>
                    <a:pt x="230" y="454"/>
                  </a:cubicBezTo>
                  <a:cubicBezTo>
                    <a:pt x="354" y="454"/>
                    <a:pt x="453" y="348"/>
                    <a:pt x="453" y="224"/>
                  </a:cubicBezTo>
                  <a:cubicBezTo>
                    <a:pt x="453" y="99"/>
                    <a:pt x="354" y="1"/>
                    <a:pt x="230"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1"/>
            <p:cNvSpPr/>
            <p:nvPr/>
          </p:nvSpPr>
          <p:spPr>
            <a:xfrm>
              <a:off x="-2500930" y="-1888620"/>
              <a:ext cx="56101" cy="56975"/>
            </a:xfrm>
            <a:custGeom>
              <a:avLst/>
              <a:gdLst/>
              <a:ahLst/>
              <a:cxnLst/>
              <a:rect l="l" t="t" r="r" b="b"/>
              <a:pathLst>
                <a:path w="448" h="455" extrusionOk="0">
                  <a:moveTo>
                    <a:pt x="224" y="1"/>
                  </a:moveTo>
                  <a:cubicBezTo>
                    <a:pt x="99" y="1"/>
                    <a:pt x="1" y="99"/>
                    <a:pt x="1" y="224"/>
                  </a:cubicBezTo>
                  <a:cubicBezTo>
                    <a:pt x="1" y="348"/>
                    <a:pt x="99" y="454"/>
                    <a:pt x="224" y="454"/>
                  </a:cubicBezTo>
                  <a:cubicBezTo>
                    <a:pt x="348" y="454"/>
                    <a:pt x="448" y="348"/>
                    <a:pt x="448" y="224"/>
                  </a:cubicBezTo>
                  <a:cubicBezTo>
                    <a:pt x="448" y="99"/>
                    <a:pt x="348" y="1"/>
                    <a:pt x="224" y="1"/>
                  </a:cubicBezTo>
                  <a:close/>
                </a:path>
              </a:pathLst>
            </a:custGeom>
            <a:solidFill>
              <a:srgbClr val="D7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41"/>
          <p:cNvSpPr/>
          <p:nvPr/>
        </p:nvSpPr>
        <p:spPr>
          <a:xfrm rot="-150513">
            <a:off x="3580397" y="250791"/>
            <a:ext cx="539236" cy="662515"/>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0" name="Google Shape;600;p41"/>
          <p:cNvSpPr/>
          <p:nvPr/>
        </p:nvSpPr>
        <p:spPr>
          <a:xfrm rot="-1552466">
            <a:off x="319766" y="1905614"/>
            <a:ext cx="1267431" cy="642815"/>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1" name="Google Shape;601;p41"/>
          <p:cNvSpPr/>
          <p:nvPr/>
        </p:nvSpPr>
        <p:spPr>
          <a:xfrm rot="423768">
            <a:off x="10013305" y="250780"/>
            <a:ext cx="539228" cy="662529"/>
          </a:xfrm>
          <a:custGeom>
            <a:avLst/>
            <a:gdLst/>
            <a:ahLst/>
            <a:cxnLst/>
            <a:rect l="l" t="t" r="r" b="b"/>
            <a:pathLst>
              <a:path w="7262" h="8921" extrusionOk="0">
                <a:moveTo>
                  <a:pt x="3903" y="0"/>
                </a:moveTo>
                <a:cubicBezTo>
                  <a:pt x="3902" y="0"/>
                  <a:pt x="3902" y="0"/>
                  <a:pt x="3901" y="0"/>
                </a:cubicBezTo>
                <a:cubicBezTo>
                  <a:pt x="3833" y="6"/>
                  <a:pt x="3815" y="187"/>
                  <a:pt x="3815" y="187"/>
                </a:cubicBezTo>
                <a:cubicBezTo>
                  <a:pt x="3815" y="187"/>
                  <a:pt x="3731" y="102"/>
                  <a:pt x="3682" y="102"/>
                </a:cubicBezTo>
                <a:cubicBezTo>
                  <a:pt x="3673" y="102"/>
                  <a:pt x="3665" y="105"/>
                  <a:pt x="3660" y="112"/>
                </a:cubicBezTo>
                <a:cubicBezTo>
                  <a:pt x="3622" y="149"/>
                  <a:pt x="3703" y="267"/>
                  <a:pt x="3703" y="267"/>
                </a:cubicBezTo>
                <a:cubicBezTo>
                  <a:pt x="3703" y="267"/>
                  <a:pt x="3654" y="230"/>
                  <a:pt x="3601" y="230"/>
                </a:cubicBezTo>
                <a:cubicBezTo>
                  <a:pt x="3569" y="230"/>
                  <a:pt x="3536" y="243"/>
                  <a:pt x="3510" y="285"/>
                </a:cubicBezTo>
                <a:cubicBezTo>
                  <a:pt x="3417" y="261"/>
                  <a:pt x="3342" y="248"/>
                  <a:pt x="3305" y="242"/>
                </a:cubicBezTo>
                <a:cubicBezTo>
                  <a:pt x="3299" y="236"/>
                  <a:pt x="3299" y="230"/>
                  <a:pt x="3299" y="224"/>
                </a:cubicBezTo>
                <a:lnTo>
                  <a:pt x="3281" y="230"/>
                </a:lnTo>
                <a:cubicBezTo>
                  <a:pt x="3267" y="236"/>
                  <a:pt x="3124" y="273"/>
                  <a:pt x="2932" y="379"/>
                </a:cubicBezTo>
                <a:cubicBezTo>
                  <a:pt x="2932" y="360"/>
                  <a:pt x="2926" y="342"/>
                  <a:pt x="2920" y="336"/>
                </a:cubicBezTo>
                <a:cubicBezTo>
                  <a:pt x="2915" y="331"/>
                  <a:pt x="2909" y="329"/>
                  <a:pt x="2902" y="329"/>
                </a:cubicBezTo>
                <a:cubicBezTo>
                  <a:pt x="2854" y="329"/>
                  <a:pt x="2777" y="434"/>
                  <a:pt x="2777" y="434"/>
                </a:cubicBezTo>
                <a:cubicBezTo>
                  <a:pt x="2777" y="434"/>
                  <a:pt x="2729" y="267"/>
                  <a:pt x="2663" y="267"/>
                </a:cubicBezTo>
                <a:cubicBezTo>
                  <a:pt x="2661" y="267"/>
                  <a:pt x="2660" y="267"/>
                  <a:pt x="2659" y="267"/>
                </a:cubicBezTo>
                <a:cubicBezTo>
                  <a:pt x="2622" y="273"/>
                  <a:pt x="2622" y="440"/>
                  <a:pt x="2634" y="583"/>
                </a:cubicBezTo>
                <a:cubicBezTo>
                  <a:pt x="2541" y="658"/>
                  <a:pt x="2447" y="752"/>
                  <a:pt x="2367" y="864"/>
                </a:cubicBezTo>
                <a:lnTo>
                  <a:pt x="2361" y="864"/>
                </a:lnTo>
                <a:lnTo>
                  <a:pt x="2349" y="895"/>
                </a:lnTo>
                <a:lnTo>
                  <a:pt x="2355" y="895"/>
                </a:lnTo>
                <a:lnTo>
                  <a:pt x="2355" y="907"/>
                </a:lnTo>
                <a:cubicBezTo>
                  <a:pt x="2349" y="919"/>
                  <a:pt x="2349" y="925"/>
                  <a:pt x="2349" y="938"/>
                </a:cubicBezTo>
                <a:cubicBezTo>
                  <a:pt x="2342" y="969"/>
                  <a:pt x="2330" y="999"/>
                  <a:pt x="2318" y="1050"/>
                </a:cubicBezTo>
                <a:cubicBezTo>
                  <a:pt x="2312" y="1068"/>
                  <a:pt x="2304" y="1087"/>
                  <a:pt x="2298" y="1105"/>
                </a:cubicBezTo>
                <a:cubicBezTo>
                  <a:pt x="2286" y="1136"/>
                  <a:pt x="2275" y="1168"/>
                  <a:pt x="2255" y="1205"/>
                </a:cubicBezTo>
                <a:cubicBezTo>
                  <a:pt x="2237" y="1254"/>
                  <a:pt x="2206" y="1305"/>
                  <a:pt x="2181" y="1360"/>
                </a:cubicBezTo>
                <a:cubicBezTo>
                  <a:pt x="2155" y="1403"/>
                  <a:pt x="2131" y="1447"/>
                  <a:pt x="2100" y="1491"/>
                </a:cubicBezTo>
                <a:cubicBezTo>
                  <a:pt x="2081" y="1521"/>
                  <a:pt x="2057" y="1552"/>
                  <a:pt x="2037" y="1584"/>
                </a:cubicBezTo>
                <a:cubicBezTo>
                  <a:pt x="1969" y="1670"/>
                  <a:pt x="1888" y="1770"/>
                  <a:pt x="1796" y="1870"/>
                </a:cubicBezTo>
                <a:lnTo>
                  <a:pt x="1790" y="1870"/>
                </a:lnTo>
                <a:lnTo>
                  <a:pt x="1782" y="1882"/>
                </a:lnTo>
                <a:lnTo>
                  <a:pt x="1782" y="1888"/>
                </a:lnTo>
                <a:lnTo>
                  <a:pt x="1782" y="1894"/>
                </a:lnTo>
                <a:lnTo>
                  <a:pt x="1777" y="1894"/>
                </a:lnTo>
                <a:lnTo>
                  <a:pt x="1777" y="1901"/>
                </a:lnTo>
                <a:lnTo>
                  <a:pt x="1777" y="1907"/>
                </a:lnTo>
                <a:lnTo>
                  <a:pt x="1777" y="1913"/>
                </a:lnTo>
                <a:lnTo>
                  <a:pt x="1771" y="1919"/>
                </a:lnTo>
                <a:lnTo>
                  <a:pt x="1771" y="1925"/>
                </a:lnTo>
                <a:lnTo>
                  <a:pt x="1771" y="1931"/>
                </a:lnTo>
                <a:cubicBezTo>
                  <a:pt x="1771" y="1931"/>
                  <a:pt x="1771" y="1939"/>
                  <a:pt x="1765" y="1939"/>
                </a:cubicBezTo>
                <a:lnTo>
                  <a:pt x="1765" y="1944"/>
                </a:lnTo>
                <a:lnTo>
                  <a:pt x="1765" y="1950"/>
                </a:lnTo>
                <a:lnTo>
                  <a:pt x="1765" y="1956"/>
                </a:lnTo>
                <a:cubicBezTo>
                  <a:pt x="1759" y="1962"/>
                  <a:pt x="1759" y="1962"/>
                  <a:pt x="1759" y="1968"/>
                </a:cubicBezTo>
                <a:cubicBezTo>
                  <a:pt x="1753" y="1988"/>
                  <a:pt x="1753" y="2000"/>
                  <a:pt x="1745" y="2019"/>
                </a:cubicBezTo>
                <a:cubicBezTo>
                  <a:pt x="1745" y="2025"/>
                  <a:pt x="1745" y="2031"/>
                  <a:pt x="1739" y="2037"/>
                </a:cubicBezTo>
                <a:lnTo>
                  <a:pt x="1739" y="2056"/>
                </a:lnTo>
                <a:cubicBezTo>
                  <a:pt x="1733" y="2062"/>
                  <a:pt x="1733" y="2068"/>
                  <a:pt x="1733" y="2074"/>
                </a:cubicBezTo>
                <a:cubicBezTo>
                  <a:pt x="1727" y="2106"/>
                  <a:pt x="1721" y="2137"/>
                  <a:pt x="1715" y="2168"/>
                </a:cubicBezTo>
                <a:lnTo>
                  <a:pt x="1715" y="2192"/>
                </a:lnTo>
                <a:cubicBezTo>
                  <a:pt x="1684" y="2404"/>
                  <a:pt x="1678" y="2684"/>
                  <a:pt x="1777" y="2945"/>
                </a:cubicBezTo>
                <a:cubicBezTo>
                  <a:pt x="1808" y="3006"/>
                  <a:pt x="1839" y="3069"/>
                  <a:pt x="1876" y="3131"/>
                </a:cubicBezTo>
                <a:cubicBezTo>
                  <a:pt x="1882" y="3137"/>
                  <a:pt x="1888" y="3149"/>
                  <a:pt x="1894" y="3155"/>
                </a:cubicBezTo>
                <a:cubicBezTo>
                  <a:pt x="1932" y="3206"/>
                  <a:pt x="1969" y="3249"/>
                  <a:pt x="2020" y="3292"/>
                </a:cubicBezTo>
                <a:lnTo>
                  <a:pt x="2020" y="3298"/>
                </a:lnTo>
                <a:lnTo>
                  <a:pt x="2026" y="3304"/>
                </a:lnTo>
                <a:cubicBezTo>
                  <a:pt x="1820" y="3504"/>
                  <a:pt x="1249" y="4112"/>
                  <a:pt x="1237" y="4634"/>
                </a:cubicBezTo>
                <a:lnTo>
                  <a:pt x="1237" y="4652"/>
                </a:lnTo>
                <a:lnTo>
                  <a:pt x="1237" y="4677"/>
                </a:lnTo>
                <a:cubicBezTo>
                  <a:pt x="1237" y="4671"/>
                  <a:pt x="1231" y="4671"/>
                  <a:pt x="1231" y="4671"/>
                </a:cubicBezTo>
                <a:cubicBezTo>
                  <a:pt x="1231" y="4671"/>
                  <a:pt x="1" y="5609"/>
                  <a:pt x="162" y="6827"/>
                </a:cubicBezTo>
                <a:cubicBezTo>
                  <a:pt x="180" y="6994"/>
                  <a:pt x="224" y="7163"/>
                  <a:pt x="286" y="7318"/>
                </a:cubicBezTo>
                <a:cubicBezTo>
                  <a:pt x="299" y="7349"/>
                  <a:pt x="317" y="7386"/>
                  <a:pt x="329" y="7418"/>
                </a:cubicBezTo>
                <a:cubicBezTo>
                  <a:pt x="336" y="7436"/>
                  <a:pt x="342" y="7455"/>
                  <a:pt x="354" y="7467"/>
                </a:cubicBezTo>
                <a:cubicBezTo>
                  <a:pt x="366" y="7504"/>
                  <a:pt x="385" y="7536"/>
                  <a:pt x="397" y="7567"/>
                </a:cubicBezTo>
                <a:cubicBezTo>
                  <a:pt x="411" y="7585"/>
                  <a:pt x="417" y="7604"/>
                  <a:pt x="423" y="7616"/>
                </a:cubicBezTo>
                <a:cubicBezTo>
                  <a:pt x="478" y="7716"/>
                  <a:pt x="535" y="7802"/>
                  <a:pt x="590" y="7895"/>
                </a:cubicBezTo>
                <a:cubicBezTo>
                  <a:pt x="615" y="7920"/>
                  <a:pt x="634" y="7951"/>
                  <a:pt x="652" y="7977"/>
                </a:cubicBezTo>
                <a:cubicBezTo>
                  <a:pt x="1074" y="8560"/>
                  <a:pt x="1596" y="8921"/>
                  <a:pt x="1596" y="8921"/>
                </a:cubicBezTo>
                <a:cubicBezTo>
                  <a:pt x="1616" y="8901"/>
                  <a:pt x="1627" y="8889"/>
                  <a:pt x="1647" y="8871"/>
                </a:cubicBezTo>
                <a:cubicBezTo>
                  <a:pt x="1733" y="8797"/>
                  <a:pt x="1814" y="8722"/>
                  <a:pt x="1888" y="8640"/>
                </a:cubicBezTo>
                <a:lnTo>
                  <a:pt x="1939" y="8591"/>
                </a:lnTo>
                <a:cubicBezTo>
                  <a:pt x="2000" y="8517"/>
                  <a:pt x="2063" y="8448"/>
                  <a:pt x="2118" y="8379"/>
                </a:cubicBezTo>
                <a:cubicBezTo>
                  <a:pt x="2131" y="8361"/>
                  <a:pt x="2143" y="8350"/>
                  <a:pt x="2155" y="8330"/>
                </a:cubicBezTo>
                <a:cubicBezTo>
                  <a:pt x="2169" y="8312"/>
                  <a:pt x="2181" y="8299"/>
                  <a:pt x="2193" y="8281"/>
                </a:cubicBezTo>
                <a:cubicBezTo>
                  <a:pt x="2200" y="8281"/>
                  <a:pt x="2200" y="8275"/>
                  <a:pt x="2200" y="8275"/>
                </a:cubicBezTo>
                <a:cubicBezTo>
                  <a:pt x="2212" y="8262"/>
                  <a:pt x="2224" y="8250"/>
                  <a:pt x="2230" y="8238"/>
                </a:cubicBezTo>
                <a:cubicBezTo>
                  <a:pt x="2361" y="8057"/>
                  <a:pt x="2467" y="7883"/>
                  <a:pt x="2547" y="7708"/>
                </a:cubicBezTo>
                <a:cubicBezTo>
                  <a:pt x="2553" y="7697"/>
                  <a:pt x="2559" y="7685"/>
                  <a:pt x="2565" y="7671"/>
                </a:cubicBezTo>
                <a:cubicBezTo>
                  <a:pt x="2671" y="7448"/>
                  <a:pt x="2746" y="7243"/>
                  <a:pt x="2796" y="7057"/>
                </a:cubicBezTo>
                <a:cubicBezTo>
                  <a:pt x="2802" y="7032"/>
                  <a:pt x="2808" y="7008"/>
                  <a:pt x="2814" y="6982"/>
                </a:cubicBezTo>
                <a:cubicBezTo>
                  <a:pt x="2820" y="6957"/>
                  <a:pt x="2820" y="6933"/>
                  <a:pt x="2826" y="6908"/>
                </a:cubicBezTo>
                <a:cubicBezTo>
                  <a:pt x="2834" y="6896"/>
                  <a:pt x="2834" y="6882"/>
                  <a:pt x="2840" y="6865"/>
                </a:cubicBezTo>
                <a:cubicBezTo>
                  <a:pt x="2840" y="6839"/>
                  <a:pt x="2846" y="6814"/>
                  <a:pt x="2851" y="6790"/>
                </a:cubicBezTo>
                <a:cubicBezTo>
                  <a:pt x="2851" y="6777"/>
                  <a:pt x="2857" y="6765"/>
                  <a:pt x="2857" y="6753"/>
                </a:cubicBezTo>
                <a:cubicBezTo>
                  <a:pt x="2857" y="6747"/>
                  <a:pt x="2863" y="6733"/>
                  <a:pt x="2863" y="6721"/>
                </a:cubicBezTo>
                <a:lnTo>
                  <a:pt x="2863" y="6702"/>
                </a:lnTo>
                <a:cubicBezTo>
                  <a:pt x="2863" y="6690"/>
                  <a:pt x="2871" y="6684"/>
                  <a:pt x="2871" y="6672"/>
                </a:cubicBezTo>
                <a:cubicBezTo>
                  <a:pt x="2871" y="6653"/>
                  <a:pt x="2877" y="6628"/>
                  <a:pt x="2877" y="6610"/>
                </a:cubicBezTo>
                <a:cubicBezTo>
                  <a:pt x="2877" y="6598"/>
                  <a:pt x="2883" y="6584"/>
                  <a:pt x="2883" y="6578"/>
                </a:cubicBezTo>
                <a:lnTo>
                  <a:pt x="2883" y="6535"/>
                </a:lnTo>
                <a:cubicBezTo>
                  <a:pt x="2889" y="6516"/>
                  <a:pt x="2889" y="6498"/>
                  <a:pt x="2889" y="6486"/>
                </a:cubicBezTo>
                <a:cubicBezTo>
                  <a:pt x="2895" y="6441"/>
                  <a:pt x="2895" y="6404"/>
                  <a:pt x="2895" y="6374"/>
                </a:cubicBezTo>
                <a:lnTo>
                  <a:pt x="2895" y="6349"/>
                </a:lnTo>
                <a:lnTo>
                  <a:pt x="2895" y="6311"/>
                </a:lnTo>
                <a:lnTo>
                  <a:pt x="2895" y="6305"/>
                </a:lnTo>
                <a:lnTo>
                  <a:pt x="2895" y="6300"/>
                </a:lnTo>
                <a:lnTo>
                  <a:pt x="2895" y="6292"/>
                </a:lnTo>
                <a:cubicBezTo>
                  <a:pt x="2940" y="6292"/>
                  <a:pt x="2986" y="6295"/>
                  <a:pt x="3034" y="6295"/>
                </a:cubicBezTo>
                <a:cubicBezTo>
                  <a:pt x="3057" y="6295"/>
                  <a:pt x="3082" y="6295"/>
                  <a:pt x="3106" y="6292"/>
                </a:cubicBezTo>
                <a:cubicBezTo>
                  <a:pt x="3236" y="6292"/>
                  <a:pt x="3355" y="6286"/>
                  <a:pt x="3467" y="6280"/>
                </a:cubicBezTo>
                <a:lnTo>
                  <a:pt x="3467" y="6280"/>
                </a:lnTo>
                <a:cubicBezTo>
                  <a:pt x="3467" y="6280"/>
                  <a:pt x="3193" y="6659"/>
                  <a:pt x="3330" y="6684"/>
                </a:cubicBezTo>
                <a:cubicBezTo>
                  <a:pt x="3335" y="6685"/>
                  <a:pt x="3339" y="6685"/>
                  <a:pt x="3343" y="6685"/>
                </a:cubicBezTo>
                <a:cubicBezTo>
                  <a:pt x="3477" y="6685"/>
                  <a:pt x="3616" y="6329"/>
                  <a:pt x="3616" y="6329"/>
                </a:cubicBezTo>
                <a:cubicBezTo>
                  <a:pt x="3616" y="6329"/>
                  <a:pt x="3764" y="6607"/>
                  <a:pt x="3856" y="6607"/>
                </a:cubicBezTo>
                <a:cubicBezTo>
                  <a:pt x="3871" y="6607"/>
                  <a:pt x="3884" y="6600"/>
                  <a:pt x="3895" y="6584"/>
                </a:cubicBezTo>
                <a:cubicBezTo>
                  <a:pt x="3958" y="6498"/>
                  <a:pt x="3827" y="6337"/>
                  <a:pt x="3746" y="6255"/>
                </a:cubicBezTo>
                <a:cubicBezTo>
                  <a:pt x="4070" y="6231"/>
                  <a:pt x="4287" y="6188"/>
                  <a:pt x="4429" y="6156"/>
                </a:cubicBezTo>
                <a:cubicBezTo>
                  <a:pt x="4429" y="6156"/>
                  <a:pt x="4429" y="6174"/>
                  <a:pt x="4442" y="6218"/>
                </a:cubicBezTo>
                <a:lnTo>
                  <a:pt x="4442" y="6237"/>
                </a:lnTo>
                <a:cubicBezTo>
                  <a:pt x="4442" y="6243"/>
                  <a:pt x="4448" y="6255"/>
                  <a:pt x="4448" y="6268"/>
                </a:cubicBezTo>
                <a:cubicBezTo>
                  <a:pt x="4454" y="6300"/>
                  <a:pt x="4466" y="6337"/>
                  <a:pt x="4474" y="6380"/>
                </a:cubicBezTo>
                <a:cubicBezTo>
                  <a:pt x="4486" y="6429"/>
                  <a:pt x="4503" y="6486"/>
                  <a:pt x="4523" y="6553"/>
                </a:cubicBezTo>
                <a:cubicBezTo>
                  <a:pt x="4529" y="6553"/>
                  <a:pt x="4529" y="6553"/>
                  <a:pt x="4529" y="6560"/>
                </a:cubicBezTo>
                <a:cubicBezTo>
                  <a:pt x="4560" y="6659"/>
                  <a:pt x="4603" y="6771"/>
                  <a:pt x="4660" y="6896"/>
                </a:cubicBezTo>
                <a:cubicBezTo>
                  <a:pt x="4666" y="6908"/>
                  <a:pt x="4672" y="6920"/>
                  <a:pt x="4678" y="6933"/>
                </a:cubicBezTo>
                <a:cubicBezTo>
                  <a:pt x="4684" y="6951"/>
                  <a:pt x="4690" y="6963"/>
                  <a:pt x="4697" y="6976"/>
                </a:cubicBezTo>
                <a:cubicBezTo>
                  <a:pt x="4709" y="7008"/>
                  <a:pt x="4727" y="7032"/>
                  <a:pt x="4741" y="7063"/>
                </a:cubicBezTo>
                <a:cubicBezTo>
                  <a:pt x="4758" y="7094"/>
                  <a:pt x="4772" y="7120"/>
                  <a:pt x="4790" y="7149"/>
                </a:cubicBezTo>
                <a:cubicBezTo>
                  <a:pt x="4809" y="7181"/>
                  <a:pt x="4821" y="7212"/>
                  <a:pt x="4839" y="7243"/>
                </a:cubicBezTo>
                <a:cubicBezTo>
                  <a:pt x="4852" y="7255"/>
                  <a:pt x="4858" y="7275"/>
                  <a:pt x="4870" y="7287"/>
                </a:cubicBezTo>
                <a:cubicBezTo>
                  <a:pt x="4876" y="7298"/>
                  <a:pt x="4890" y="7318"/>
                  <a:pt x="4896" y="7330"/>
                </a:cubicBezTo>
                <a:cubicBezTo>
                  <a:pt x="4907" y="7349"/>
                  <a:pt x="4921" y="7361"/>
                  <a:pt x="4927" y="7380"/>
                </a:cubicBezTo>
                <a:cubicBezTo>
                  <a:pt x="4951" y="7410"/>
                  <a:pt x="4970" y="7442"/>
                  <a:pt x="4995" y="7473"/>
                </a:cubicBezTo>
                <a:cubicBezTo>
                  <a:pt x="5013" y="7504"/>
                  <a:pt x="5039" y="7536"/>
                  <a:pt x="5063" y="7567"/>
                </a:cubicBezTo>
                <a:cubicBezTo>
                  <a:pt x="5076" y="7579"/>
                  <a:pt x="5088" y="7597"/>
                  <a:pt x="5100" y="7616"/>
                </a:cubicBezTo>
                <a:cubicBezTo>
                  <a:pt x="5131" y="7659"/>
                  <a:pt x="5168" y="7703"/>
                  <a:pt x="5206" y="7746"/>
                </a:cubicBezTo>
                <a:lnTo>
                  <a:pt x="5262" y="7802"/>
                </a:lnTo>
                <a:cubicBezTo>
                  <a:pt x="5286" y="7834"/>
                  <a:pt x="5312" y="7865"/>
                  <a:pt x="5343" y="7889"/>
                </a:cubicBezTo>
                <a:cubicBezTo>
                  <a:pt x="5355" y="7902"/>
                  <a:pt x="5361" y="7908"/>
                  <a:pt x="5374" y="7920"/>
                </a:cubicBezTo>
                <a:cubicBezTo>
                  <a:pt x="5386" y="7932"/>
                  <a:pt x="5398" y="7951"/>
                  <a:pt x="5417" y="7963"/>
                </a:cubicBezTo>
                <a:cubicBezTo>
                  <a:pt x="5429" y="7977"/>
                  <a:pt x="5449" y="7995"/>
                  <a:pt x="5467" y="8014"/>
                </a:cubicBezTo>
                <a:cubicBezTo>
                  <a:pt x="5480" y="8020"/>
                  <a:pt x="5492" y="8032"/>
                  <a:pt x="5498" y="8044"/>
                </a:cubicBezTo>
                <a:cubicBezTo>
                  <a:pt x="5510" y="8057"/>
                  <a:pt x="5523" y="8069"/>
                  <a:pt x="5541" y="8075"/>
                </a:cubicBezTo>
                <a:cubicBezTo>
                  <a:pt x="5578" y="8113"/>
                  <a:pt x="5622" y="8150"/>
                  <a:pt x="5666" y="8187"/>
                </a:cubicBezTo>
                <a:cubicBezTo>
                  <a:pt x="5678" y="8200"/>
                  <a:pt x="5696" y="8212"/>
                  <a:pt x="5710" y="8218"/>
                </a:cubicBezTo>
                <a:cubicBezTo>
                  <a:pt x="5722" y="8230"/>
                  <a:pt x="5741" y="8244"/>
                  <a:pt x="5753" y="8256"/>
                </a:cubicBezTo>
                <a:cubicBezTo>
                  <a:pt x="5765" y="8268"/>
                  <a:pt x="5778" y="8275"/>
                  <a:pt x="5790" y="8287"/>
                </a:cubicBezTo>
                <a:cubicBezTo>
                  <a:pt x="5827" y="8312"/>
                  <a:pt x="5859" y="8336"/>
                  <a:pt x="5896" y="8361"/>
                </a:cubicBezTo>
                <a:cubicBezTo>
                  <a:pt x="5914" y="8373"/>
                  <a:pt x="5933" y="8387"/>
                  <a:pt x="5957" y="8399"/>
                </a:cubicBezTo>
                <a:cubicBezTo>
                  <a:pt x="6002" y="8430"/>
                  <a:pt x="6051" y="8467"/>
                  <a:pt x="6100" y="8491"/>
                </a:cubicBezTo>
                <a:cubicBezTo>
                  <a:pt x="6120" y="8505"/>
                  <a:pt x="6138" y="8517"/>
                  <a:pt x="6157" y="8528"/>
                </a:cubicBezTo>
                <a:cubicBezTo>
                  <a:pt x="6157" y="8528"/>
                  <a:pt x="7262" y="7448"/>
                  <a:pt x="7218" y="6218"/>
                </a:cubicBezTo>
                <a:cubicBezTo>
                  <a:pt x="7207" y="5913"/>
                  <a:pt x="7107" y="5641"/>
                  <a:pt x="6977" y="5398"/>
                </a:cubicBezTo>
                <a:cubicBezTo>
                  <a:pt x="6952" y="5354"/>
                  <a:pt x="6920" y="5311"/>
                  <a:pt x="6896" y="5268"/>
                </a:cubicBezTo>
                <a:cubicBezTo>
                  <a:pt x="6883" y="5256"/>
                  <a:pt x="6877" y="5242"/>
                  <a:pt x="6865" y="5231"/>
                </a:cubicBezTo>
                <a:cubicBezTo>
                  <a:pt x="6840" y="5187"/>
                  <a:pt x="6808" y="5144"/>
                  <a:pt x="6777" y="5107"/>
                </a:cubicBezTo>
                <a:cubicBezTo>
                  <a:pt x="6759" y="5081"/>
                  <a:pt x="6734" y="5056"/>
                  <a:pt x="6716" y="5032"/>
                </a:cubicBezTo>
                <a:cubicBezTo>
                  <a:pt x="6306" y="4548"/>
                  <a:pt x="5796" y="4279"/>
                  <a:pt x="5796" y="4279"/>
                </a:cubicBezTo>
                <a:cubicBezTo>
                  <a:pt x="5796" y="4279"/>
                  <a:pt x="5790" y="4273"/>
                  <a:pt x="5790" y="4267"/>
                </a:cubicBezTo>
                <a:lnTo>
                  <a:pt x="5790" y="4255"/>
                </a:lnTo>
                <a:cubicBezTo>
                  <a:pt x="5790" y="4230"/>
                  <a:pt x="5784" y="4212"/>
                  <a:pt x="5784" y="4193"/>
                </a:cubicBezTo>
                <a:cubicBezTo>
                  <a:pt x="5784" y="4167"/>
                  <a:pt x="5778" y="4138"/>
                  <a:pt x="5771" y="4112"/>
                </a:cubicBezTo>
                <a:cubicBezTo>
                  <a:pt x="5733" y="3863"/>
                  <a:pt x="5616" y="3653"/>
                  <a:pt x="5473" y="3491"/>
                </a:cubicBezTo>
                <a:cubicBezTo>
                  <a:pt x="5337" y="3330"/>
                  <a:pt x="5182" y="3212"/>
                  <a:pt x="5057" y="3131"/>
                </a:cubicBezTo>
                <a:cubicBezTo>
                  <a:pt x="5063" y="3124"/>
                  <a:pt x="5063" y="3118"/>
                  <a:pt x="5070" y="3112"/>
                </a:cubicBezTo>
                <a:cubicBezTo>
                  <a:pt x="5076" y="3112"/>
                  <a:pt x="5076" y="3106"/>
                  <a:pt x="5082" y="3100"/>
                </a:cubicBezTo>
                <a:cubicBezTo>
                  <a:pt x="5088" y="3094"/>
                  <a:pt x="5094" y="3087"/>
                  <a:pt x="5094" y="3081"/>
                </a:cubicBezTo>
                <a:cubicBezTo>
                  <a:pt x="5100" y="3075"/>
                  <a:pt x="5107" y="3069"/>
                  <a:pt x="5107" y="3069"/>
                </a:cubicBezTo>
                <a:cubicBezTo>
                  <a:pt x="5113" y="3057"/>
                  <a:pt x="5119" y="3049"/>
                  <a:pt x="5125" y="3037"/>
                </a:cubicBezTo>
                <a:cubicBezTo>
                  <a:pt x="5131" y="3031"/>
                  <a:pt x="5137" y="3025"/>
                  <a:pt x="5137" y="3019"/>
                </a:cubicBezTo>
                <a:cubicBezTo>
                  <a:pt x="5145" y="3012"/>
                  <a:pt x="5151" y="3006"/>
                  <a:pt x="5156" y="3000"/>
                </a:cubicBezTo>
                <a:cubicBezTo>
                  <a:pt x="5156" y="2994"/>
                  <a:pt x="5162" y="2988"/>
                  <a:pt x="5162" y="2982"/>
                </a:cubicBezTo>
                <a:cubicBezTo>
                  <a:pt x="5168" y="2975"/>
                  <a:pt x="5168" y="2969"/>
                  <a:pt x="5174" y="2963"/>
                </a:cubicBezTo>
                <a:cubicBezTo>
                  <a:pt x="5174" y="2957"/>
                  <a:pt x="5182" y="2951"/>
                  <a:pt x="5182" y="2945"/>
                </a:cubicBezTo>
                <a:cubicBezTo>
                  <a:pt x="5188" y="2937"/>
                  <a:pt x="5188" y="2931"/>
                  <a:pt x="5194" y="2926"/>
                </a:cubicBezTo>
                <a:cubicBezTo>
                  <a:pt x="5194" y="2920"/>
                  <a:pt x="5200" y="2914"/>
                  <a:pt x="5200" y="2908"/>
                </a:cubicBezTo>
                <a:cubicBezTo>
                  <a:pt x="5200" y="2900"/>
                  <a:pt x="5206" y="2894"/>
                  <a:pt x="5206" y="2888"/>
                </a:cubicBezTo>
                <a:cubicBezTo>
                  <a:pt x="5212" y="2888"/>
                  <a:pt x="5212" y="2882"/>
                  <a:pt x="5212" y="2876"/>
                </a:cubicBezTo>
                <a:cubicBezTo>
                  <a:pt x="5219" y="2870"/>
                  <a:pt x="5219" y="2863"/>
                  <a:pt x="5225" y="2857"/>
                </a:cubicBezTo>
                <a:cubicBezTo>
                  <a:pt x="5225" y="2851"/>
                  <a:pt x="5225" y="2845"/>
                  <a:pt x="5231" y="2839"/>
                </a:cubicBezTo>
                <a:cubicBezTo>
                  <a:pt x="5231" y="2833"/>
                  <a:pt x="5231" y="2826"/>
                  <a:pt x="5237" y="2820"/>
                </a:cubicBezTo>
                <a:cubicBezTo>
                  <a:pt x="5237" y="2814"/>
                  <a:pt x="5237" y="2808"/>
                  <a:pt x="5243" y="2802"/>
                </a:cubicBezTo>
                <a:cubicBezTo>
                  <a:pt x="5243" y="2788"/>
                  <a:pt x="5243" y="2782"/>
                  <a:pt x="5249" y="2776"/>
                </a:cubicBezTo>
                <a:cubicBezTo>
                  <a:pt x="5249" y="2765"/>
                  <a:pt x="5249" y="2759"/>
                  <a:pt x="5256" y="2751"/>
                </a:cubicBezTo>
                <a:cubicBezTo>
                  <a:pt x="5256" y="2745"/>
                  <a:pt x="5256" y="2733"/>
                  <a:pt x="5262" y="2727"/>
                </a:cubicBezTo>
                <a:lnTo>
                  <a:pt x="5262" y="2708"/>
                </a:lnTo>
                <a:cubicBezTo>
                  <a:pt x="5262" y="2702"/>
                  <a:pt x="5268" y="2696"/>
                  <a:pt x="5268" y="2690"/>
                </a:cubicBezTo>
                <a:lnTo>
                  <a:pt x="5268" y="2671"/>
                </a:lnTo>
                <a:cubicBezTo>
                  <a:pt x="5268" y="2665"/>
                  <a:pt x="5274" y="2659"/>
                  <a:pt x="5274" y="2653"/>
                </a:cubicBezTo>
                <a:lnTo>
                  <a:pt x="5274" y="2633"/>
                </a:lnTo>
                <a:lnTo>
                  <a:pt x="5274" y="2615"/>
                </a:lnTo>
                <a:cubicBezTo>
                  <a:pt x="5280" y="2609"/>
                  <a:pt x="5280" y="2602"/>
                  <a:pt x="5280" y="2596"/>
                </a:cubicBezTo>
                <a:lnTo>
                  <a:pt x="5280" y="2578"/>
                </a:lnTo>
                <a:lnTo>
                  <a:pt x="5280" y="2559"/>
                </a:lnTo>
                <a:lnTo>
                  <a:pt x="5280" y="2541"/>
                </a:lnTo>
                <a:lnTo>
                  <a:pt x="5280" y="2521"/>
                </a:lnTo>
                <a:lnTo>
                  <a:pt x="5280" y="2498"/>
                </a:lnTo>
                <a:lnTo>
                  <a:pt x="5280" y="2472"/>
                </a:lnTo>
                <a:lnTo>
                  <a:pt x="5280" y="2453"/>
                </a:lnTo>
                <a:lnTo>
                  <a:pt x="5280" y="2435"/>
                </a:lnTo>
                <a:lnTo>
                  <a:pt x="5280" y="2416"/>
                </a:lnTo>
                <a:cubicBezTo>
                  <a:pt x="5280" y="2410"/>
                  <a:pt x="5280" y="2404"/>
                  <a:pt x="5274" y="2398"/>
                </a:cubicBezTo>
                <a:lnTo>
                  <a:pt x="5274" y="2378"/>
                </a:lnTo>
                <a:lnTo>
                  <a:pt x="5274" y="2360"/>
                </a:lnTo>
                <a:lnTo>
                  <a:pt x="5274" y="2341"/>
                </a:lnTo>
                <a:cubicBezTo>
                  <a:pt x="5268" y="2335"/>
                  <a:pt x="5268" y="2329"/>
                  <a:pt x="5268" y="2323"/>
                </a:cubicBezTo>
                <a:lnTo>
                  <a:pt x="5268" y="2304"/>
                </a:lnTo>
                <a:cubicBezTo>
                  <a:pt x="5268" y="2298"/>
                  <a:pt x="5262" y="2298"/>
                  <a:pt x="5262" y="2292"/>
                </a:cubicBezTo>
                <a:lnTo>
                  <a:pt x="5262" y="2274"/>
                </a:lnTo>
                <a:cubicBezTo>
                  <a:pt x="5262" y="2267"/>
                  <a:pt x="5256" y="2261"/>
                  <a:pt x="5256" y="2255"/>
                </a:cubicBezTo>
                <a:cubicBezTo>
                  <a:pt x="5256" y="2249"/>
                  <a:pt x="5256" y="2237"/>
                  <a:pt x="5249" y="2229"/>
                </a:cubicBezTo>
                <a:lnTo>
                  <a:pt x="5249" y="2205"/>
                </a:lnTo>
                <a:cubicBezTo>
                  <a:pt x="5243" y="2199"/>
                  <a:pt x="5243" y="2192"/>
                  <a:pt x="5243" y="2186"/>
                </a:cubicBezTo>
                <a:cubicBezTo>
                  <a:pt x="5243" y="2180"/>
                  <a:pt x="5243" y="2174"/>
                  <a:pt x="5237" y="2168"/>
                </a:cubicBezTo>
                <a:lnTo>
                  <a:pt x="5237" y="2155"/>
                </a:lnTo>
                <a:cubicBezTo>
                  <a:pt x="5231" y="2149"/>
                  <a:pt x="5231" y="2143"/>
                  <a:pt x="5231" y="2137"/>
                </a:cubicBezTo>
                <a:cubicBezTo>
                  <a:pt x="5231" y="2131"/>
                  <a:pt x="5225" y="2125"/>
                  <a:pt x="5225" y="2117"/>
                </a:cubicBezTo>
                <a:cubicBezTo>
                  <a:pt x="5225" y="2111"/>
                  <a:pt x="5225" y="2111"/>
                  <a:pt x="5219" y="2106"/>
                </a:cubicBezTo>
                <a:lnTo>
                  <a:pt x="5219" y="2088"/>
                </a:lnTo>
                <a:cubicBezTo>
                  <a:pt x="5212" y="2080"/>
                  <a:pt x="5212" y="2074"/>
                  <a:pt x="5212" y="2068"/>
                </a:cubicBezTo>
                <a:cubicBezTo>
                  <a:pt x="5212" y="2068"/>
                  <a:pt x="5206" y="2062"/>
                  <a:pt x="5206" y="2056"/>
                </a:cubicBezTo>
                <a:cubicBezTo>
                  <a:pt x="5206" y="2050"/>
                  <a:pt x="5206" y="2043"/>
                  <a:pt x="5200" y="2037"/>
                </a:cubicBezTo>
                <a:cubicBezTo>
                  <a:pt x="5200" y="2037"/>
                  <a:pt x="5200" y="2031"/>
                  <a:pt x="5194" y="2025"/>
                </a:cubicBezTo>
                <a:lnTo>
                  <a:pt x="5194" y="2006"/>
                </a:lnTo>
                <a:cubicBezTo>
                  <a:pt x="5188" y="2000"/>
                  <a:pt x="5188" y="1994"/>
                  <a:pt x="5188" y="1988"/>
                </a:cubicBezTo>
                <a:cubicBezTo>
                  <a:pt x="5182" y="1982"/>
                  <a:pt x="5182" y="1976"/>
                  <a:pt x="5174" y="1968"/>
                </a:cubicBezTo>
                <a:cubicBezTo>
                  <a:pt x="5174" y="1962"/>
                  <a:pt x="5174" y="1956"/>
                  <a:pt x="5168" y="1950"/>
                </a:cubicBezTo>
                <a:lnTo>
                  <a:pt x="5168" y="1939"/>
                </a:lnTo>
                <a:cubicBezTo>
                  <a:pt x="5162" y="1931"/>
                  <a:pt x="5162" y="1925"/>
                  <a:pt x="5162" y="1925"/>
                </a:cubicBezTo>
                <a:cubicBezTo>
                  <a:pt x="5156" y="1919"/>
                  <a:pt x="5156" y="1913"/>
                  <a:pt x="5156" y="1907"/>
                </a:cubicBezTo>
                <a:cubicBezTo>
                  <a:pt x="5151" y="1907"/>
                  <a:pt x="5151" y="1901"/>
                  <a:pt x="5151" y="1894"/>
                </a:cubicBezTo>
                <a:cubicBezTo>
                  <a:pt x="5151" y="1888"/>
                  <a:pt x="5145" y="1888"/>
                  <a:pt x="5145" y="1882"/>
                </a:cubicBezTo>
                <a:cubicBezTo>
                  <a:pt x="5145" y="1876"/>
                  <a:pt x="5137" y="1876"/>
                  <a:pt x="5137" y="1870"/>
                </a:cubicBezTo>
                <a:cubicBezTo>
                  <a:pt x="5137" y="1864"/>
                  <a:pt x="5131" y="1864"/>
                  <a:pt x="5131" y="1857"/>
                </a:cubicBezTo>
                <a:cubicBezTo>
                  <a:pt x="5131" y="1851"/>
                  <a:pt x="5131" y="1845"/>
                  <a:pt x="5125" y="1845"/>
                </a:cubicBezTo>
                <a:cubicBezTo>
                  <a:pt x="5125" y="1839"/>
                  <a:pt x="5125" y="1839"/>
                  <a:pt x="5119" y="1833"/>
                </a:cubicBezTo>
                <a:cubicBezTo>
                  <a:pt x="5119" y="1827"/>
                  <a:pt x="5119" y="1819"/>
                  <a:pt x="5113" y="1819"/>
                </a:cubicBezTo>
                <a:lnTo>
                  <a:pt x="5113" y="1807"/>
                </a:lnTo>
                <a:cubicBezTo>
                  <a:pt x="5107" y="1801"/>
                  <a:pt x="5107" y="1795"/>
                  <a:pt x="5100" y="1789"/>
                </a:cubicBezTo>
                <a:cubicBezTo>
                  <a:pt x="5100" y="1789"/>
                  <a:pt x="5100" y="1782"/>
                  <a:pt x="5094" y="1776"/>
                </a:cubicBezTo>
                <a:cubicBezTo>
                  <a:pt x="5094" y="1776"/>
                  <a:pt x="5094" y="1770"/>
                  <a:pt x="5088" y="1764"/>
                </a:cubicBezTo>
                <a:lnTo>
                  <a:pt x="5088" y="1758"/>
                </a:lnTo>
                <a:cubicBezTo>
                  <a:pt x="5082" y="1752"/>
                  <a:pt x="5082" y="1745"/>
                  <a:pt x="5082" y="1745"/>
                </a:cubicBezTo>
                <a:cubicBezTo>
                  <a:pt x="5082" y="1739"/>
                  <a:pt x="5076" y="1739"/>
                  <a:pt x="5076" y="1733"/>
                </a:cubicBezTo>
                <a:lnTo>
                  <a:pt x="5070" y="1727"/>
                </a:lnTo>
                <a:cubicBezTo>
                  <a:pt x="5070" y="1721"/>
                  <a:pt x="5070" y="1721"/>
                  <a:pt x="5063" y="1715"/>
                </a:cubicBezTo>
                <a:lnTo>
                  <a:pt x="5063" y="1707"/>
                </a:lnTo>
                <a:cubicBezTo>
                  <a:pt x="5057" y="1701"/>
                  <a:pt x="5057" y="1701"/>
                  <a:pt x="5057" y="1696"/>
                </a:cubicBezTo>
                <a:lnTo>
                  <a:pt x="5051" y="1690"/>
                </a:lnTo>
                <a:lnTo>
                  <a:pt x="5051" y="1684"/>
                </a:lnTo>
                <a:cubicBezTo>
                  <a:pt x="5045" y="1678"/>
                  <a:pt x="5045" y="1678"/>
                  <a:pt x="5045" y="1670"/>
                </a:cubicBezTo>
                <a:lnTo>
                  <a:pt x="5039" y="1670"/>
                </a:lnTo>
                <a:cubicBezTo>
                  <a:pt x="5039" y="1664"/>
                  <a:pt x="5039" y="1658"/>
                  <a:pt x="5033" y="1658"/>
                </a:cubicBezTo>
                <a:lnTo>
                  <a:pt x="5033" y="1652"/>
                </a:lnTo>
                <a:lnTo>
                  <a:pt x="5025" y="1646"/>
                </a:lnTo>
                <a:lnTo>
                  <a:pt x="5025" y="1640"/>
                </a:lnTo>
                <a:lnTo>
                  <a:pt x="5019" y="1633"/>
                </a:lnTo>
                <a:lnTo>
                  <a:pt x="5019" y="1627"/>
                </a:lnTo>
                <a:lnTo>
                  <a:pt x="5013" y="1627"/>
                </a:lnTo>
                <a:lnTo>
                  <a:pt x="5013" y="1621"/>
                </a:lnTo>
                <a:lnTo>
                  <a:pt x="5007" y="1615"/>
                </a:lnTo>
                <a:lnTo>
                  <a:pt x="5007" y="1609"/>
                </a:lnTo>
                <a:lnTo>
                  <a:pt x="5001" y="1590"/>
                </a:lnTo>
                <a:cubicBezTo>
                  <a:pt x="4995" y="1590"/>
                  <a:pt x="4995" y="1596"/>
                  <a:pt x="4988" y="1596"/>
                </a:cubicBezTo>
                <a:cubicBezTo>
                  <a:pt x="4921" y="1540"/>
                  <a:pt x="4852" y="1491"/>
                  <a:pt x="4796" y="1435"/>
                </a:cubicBezTo>
                <a:cubicBezTo>
                  <a:pt x="4764" y="1409"/>
                  <a:pt x="4735" y="1379"/>
                  <a:pt x="4709" y="1354"/>
                </a:cubicBezTo>
                <a:cubicBezTo>
                  <a:pt x="4641" y="1286"/>
                  <a:pt x="4578" y="1223"/>
                  <a:pt x="4529" y="1162"/>
                </a:cubicBezTo>
                <a:cubicBezTo>
                  <a:pt x="4511" y="1136"/>
                  <a:pt x="4492" y="1111"/>
                  <a:pt x="4474" y="1087"/>
                </a:cubicBezTo>
                <a:cubicBezTo>
                  <a:pt x="4423" y="1019"/>
                  <a:pt x="4386" y="956"/>
                  <a:pt x="4354" y="901"/>
                </a:cubicBezTo>
                <a:cubicBezTo>
                  <a:pt x="4336" y="875"/>
                  <a:pt x="4325" y="850"/>
                  <a:pt x="4317" y="826"/>
                </a:cubicBezTo>
                <a:cubicBezTo>
                  <a:pt x="4311" y="813"/>
                  <a:pt x="4305" y="801"/>
                  <a:pt x="4299" y="789"/>
                </a:cubicBezTo>
                <a:cubicBezTo>
                  <a:pt x="4293" y="776"/>
                  <a:pt x="4287" y="764"/>
                  <a:pt x="4287" y="758"/>
                </a:cubicBezTo>
                <a:cubicBezTo>
                  <a:pt x="4280" y="746"/>
                  <a:pt x="4280" y="738"/>
                  <a:pt x="4274" y="732"/>
                </a:cubicBezTo>
                <a:lnTo>
                  <a:pt x="4280" y="726"/>
                </a:lnTo>
                <a:lnTo>
                  <a:pt x="4268" y="714"/>
                </a:lnTo>
                <a:lnTo>
                  <a:pt x="4262" y="695"/>
                </a:lnTo>
                <a:lnTo>
                  <a:pt x="4256" y="701"/>
                </a:lnTo>
                <a:cubicBezTo>
                  <a:pt x="4168" y="621"/>
                  <a:pt x="4082" y="552"/>
                  <a:pt x="3989" y="497"/>
                </a:cubicBezTo>
                <a:cubicBezTo>
                  <a:pt x="3989" y="472"/>
                  <a:pt x="3970" y="0"/>
                  <a:pt x="3903" y="0"/>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2" name="Google Shape;602;p41"/>
          <p:cNvSpPr/>
          <p:nvPr/>
        </p:nvSpPr>
        <p:spPr>
          <a:xfrm rot="1197144">
            <a:off x="10995382" y="2533548"/>
            <a:ext cx="884071" cy="448363"/>
          </a:xfrm>
          <a:custGeom>
            <a:avLst/>
            <a:gdLst/>
            <a:ahLst/>
            <a:cxnLst/>
            <a:rect l="l" t="t" r="r" b="b"/>
            <a:pathLst>
              <a:path w="12605" h="6393" extrusionOk="0">
                <a:moveTo>
                  <a:pt x="1886" y="1"/>
                </a:moveTo>
                <a:cubicBezTo>
                  <a:pt x="1541" y="1"/>
                  <a:pt x="1192" y="55"/>
                  <a:pt x="858" y="168"/>
                </a:cubicBezTo>
                <a:cubicBezTo>
                  <a:pt x="560" y="274"/>
                  <a:pt x="255" y="415"/>
                  <a:pt x="1" y="627"/>
                </a:cubicBezTo>
                <a:cubicBezTo>
                  <a:pt x="1274" y="1354"/>
                  <a:pt x="144" y="2398"/>
                  <a:pt x="144" y="2398"/>
                </a:cubicBezTo>
                <a:cubicBezTo>
                  <a:pt x="2335" y="2465"/>
                  <a:pt x="1994" y="4274"/>
                  <a:pt x="1994" y="4274"/>
                </a:cubicBezTo>
                <a:cubicBezTo>
                  <a:pt x="1994" y="4274"/>
                  <a:pt x="2350" y="4156"/>
                  <a:pt x="2887" y="4156"/>
                </a:cubicBezTo>
                <a:cubicBezTo>
                  <a:pt x="3347" y="4156"/>
                  <a:pt x="3938" y="4242"/>
                  <a:pt x="4554" y="4560"/>
                </a:cubicBezTo>
                <a:cubicBezTo>
                  <a:pt x="4609" y="5131"/>
                  <a:pt x="5299" y="5851"/>
                  <a:pt x="5299" y="5851"/>
                </a:cubicBezTo>
                <a:cubicBezTo>
                  <a:pt x="5299" y="5851"/>
                  <a:pt x="6274" y="5641"/>
                  <a:pt x="6635" y="5200"/>
                </a:cubicBezTo>
                <a:cubicBezTo>
                  <a:pt x="8126" y="5367"/>
                  <a:pt x="8921" y="6392"/>
                  <a:pt x="8921" y="6392"/>
                </a:cubicBezTo>
                <a:cubicBezTo>
                  <a:pt x="8921" y="6392"/>
                  <a:pt x="9322" y="5461"/>
                  <a:pt x="10284" y="5461"/>
                </a:cubicBezTo>
                <a:cubicBezTo>
                  <a:pt x="10619" y="5461"/>
                  <a:pt x="11022" y="5574"/>
                  <a:pt x="11499" y="5876"/>
                </a:cubicBezTo>
                <a:cubicBezTo>
                  <a:pt x="11499" y="5876"/>
                  <a:pt x="11169" y="4480"/>
                  <a:pt x="12462" y="4480"/>
                </a:cubicBezTo>
                <a:cubicBezTo>
                  <a:pt x="12507" y="4480"/>
                  <a:pt x="12555" y="4482"/>
                  <a:pt x="12605" y="4485"/>
                </a:cubicBezTo>
                <a:cubicBezTo>
                  <a:pt x="12518" y="4168"/>
                  <a:pt x="12344" y="3876"/>
                  <a:pt x="12152" y="3628"/>
                </a:cubicBezTo>
                <a:cubicBezTo>
                  <a:pt x="11722" y="3056"/>
                  <a:pt x="11095" y="2646"/>
                  <a:pt x="10431" y="2473"/>
                </a:cubicBezTo>
                <a:cubicBezTo>
                  <a:pt x="10237" y="2416"/>
                  <a:pt x="10045" y="2373"/>
                  <a:pt x="9847" y="2353"/>
                </a:cubicBezTo>
                <a:cubicBezTo>
                  <a:pt x="9688" y="2342"/>
                  <a:pt x="9531" y="2333"/>
                  <a:pt x="9373" y="2333"/>
                </a:cubicBezTo>
                <a:cubicBezTo>
                  <a:pt x="9288" y="2333"/>
                  <a:pt x="9204" y="2335"/>
                  <a:pt x="9119" y="2341"/>
                </a:cubicBezTo>
                <a:cubicBezTo>
                  <a:pt x="8778" y="2771"/>
                  <a:pt x="7902" y="3509"/>
                  <a:pt x="7051" y="3554"/>
                </a:cubicBezTo>
                <a:cubicBezTo>
                  <a:pt x="7045" y="3516"/>
                  <a:pt x="7039" y="3472"/>
                  <a:pt x="7026" y="3434"/>
                </a:cubicBezTo>
                <a:cubicBezTo>
                  <a:pt x="7057" y="3422"/>
                  <a:pt x="7082" y="3410"/>
                  <a:pt x="7114" y="3391"/>
                </a:cubicBezTo>
                <a:cubicBezTo>
                  <a:pt x="7200" y="3336"/>
                  <a:pt x="7275" y="3242"/>
                  <a:pt x="7324" y="3118"/>
                </a:cubicBezTo>
                <a:cubicBezTo>
                  <a:pt x="7442" y="2832"/>
                  <a:pt x="7616" y="2149"/>
                  <a:pt x="7616" y="2149"/>
                </a:cubicBezTo>
                <a:lnTo>
                  <a:pt x="7616" y="2149"/>
                </a:lnTo>
                <a:cubicBezTo>
                  <a:pt x="7616" y="2149"/>
                  <a:pt x="6951" y="2186"/>
                  <a:pt x="6604" y="2571"/>
                </a:cubicBezTo>
                <a:cubicBezTo>
                  <a:pt x="6547" y="2628"/>
                  <a:pt x="6510" y="2696"/>
                  <a:pt x="6480" y="2771"/>
                </a:cubicBezTo>
                <a:cubicBezTo>
                  <a:pt x="6412" y="2734"/>
                  <a:pt x="6343" y="2702"/>
                  <a:pt x="6268" y="2683"/>
                </a:cubicBezTo>
                <a:cubicBezTo>
                  <a:pt x="6188" y="2659"/>
                  <a:pt x="6113" y="2646"/>
                  <a:pt x="6039" y="2634"/>
                </a:cubicBezTo>
                <a:cubicBezTo>
                  <a:pt x="6057" y="2559"/>
                  <a:pt x="6063" y="2479"/>
                  <a:pt x="6051" y="2398"/>
                </a:cubicBezTo>
                <a:cubicBezTo>
                  <a:pt x="5976" y="1888"/>
                  <a:pt x="5442" y="1484"/>
                  <a:pt x="5442" y="1484"/>
                </a:cubicBezTo>
                <a:cubicBezTo>
                  <a:pt x="5442" y="1484"/>
                  <a:pt x="5205" y="2149"/>
                  <a:pt x="5144" y="2453"/>
                </a:cubicBezTo>
                <a:cubicBezTo>
                  <a:pt x="5119" y="2584"/>
                  <a:pt x="5125" y="2702"/>
                  <a:pt x="5168" y="2801"/>
                </a:cubicBezTo>
                <a:cubicBezTo>
                  <a:pt x="5182" y="2826"/>
                  <a:pt x="5199" y="2857"/>
                  <a:pt x="5219" y="2883"/>
                </a:cubicBezTo>
                <a:cubicBezTo>
                  <a:pt x="5187" y="2907"/>
                  <a:pt x="5156" y="2938"/>
                  <a:pt x="5125" y="2969"/>
                </a:cubicBezTo>
                <a:cubicBezTo>
                  <a:pt x="4448" y="2453"/>
                  <a:pt x="4132" y="1347"/>
                  <a:pt x="4095" y="801"/>
                </a:cubicBezTo>
                <a:cubicBezTo>
                  <a:pt x="3901" y="652"/>
                  <a:pt x="3697" y="527"/>
                  <a:pt x="3479" y="409"/>
                </a:cubicBezTo>
                <a:cubicBezTo>
                  <a:pt x="3304" y="317"/>
                  <a:pt x="3118" y="242"/>
                  <a:pt x="2932" y="174"/>
                </a:cubicBezTo>
                <a:cubicBezTo>
                  <a:pt x="2600" y="60"/>
                  <a:pt x="2244" y="1"/>
                  <a:pt x="1886" y="1"/>
                </a:cubicBezTo>
                <a:close/>
              </a:path>
            </a:pathLst>
          </a:custGeom>
          <a:solidFill>
            <a:srgbClr val="211E23">
              <a:alpha val="1321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3" name="Google Shape;603;p41"/>
          <p:cNvGrpSpPr/>
          <p:nvPr/>
        </p:nvGrpSpPr>
        <p:grpSpPr>
          <a:xfrm>
            <a:off x="5849179" y="5937626"/>
            <a:ext cx="984035" cy="612684"/>
            <a:chOff x="2083200" y="3519325"/>
            <a:chExt cx="280075" cy="174375"/>
          </a:xfrm>
        </p:grpSpPr>
        <p:sp>
          <p:nvSpPr>
            <p:cNvPr id="604" name="Google Shape;604;p41"/>
            <p:cNvSpPr/>
            <p:nvPr/>
          </p:nvSpPr>
          <p:spPr>
            <a:xfrm>
              <a:off x="2083200" y="3519325"/>
              <a:ext cx="280075" cy="174375"/>
            </a:xfrm>
            <a:custGeom>
              <a:avLst/>
              <a:gdLst/>
              <a:ahLst/>
              <a:cxnLst/>
              <a:rect l="l" t="t" r="r" b="b"/>
              <a:pathLst>
                <a:path w="11203" h="6975" extrusionOk="0">
                  <a:moveTo>
                    <a:pt x="4017" y="0"/>
                  </a:moveTo>
                  <a:cubicBezTo>
                    <a:pt x="3461" y="0"/>
                    <a:pt x="1693" y="934"/>
                    <a:pt x="163" y="3825"/>
                  </a:cubicBezTo>
                  <a:cubicBezTo>
                    <a:pt x="163" y="3825"/>
                    <a:pt x="1" y="5359"/>
                    <a:pt x="163" y="5620"/>
                  </a:cubicBezTo>
                  <a:cubicBezTo>
                    <a:pt x="324" y="5875"/>
                    <a:pt x="1425" y="6397"/>
                    <a:pt x="1841" y="6489"/>
                  </a:cubicBezTo>
                  <a:cubicBezTo>
                    <a:pt x="2263" y="6589"/>
                    <a:pt x="7102" y="6944"/>
                    <a:pt x="7655" y="6974"/>
                  </a:cubicBezTo>
                  <a:cubicBezTo>
                    <a:pt x="7667" y="6975"/>
                    <a:pt x="7679" y="6975"/>
                    <a:pt x="7692" y="6975"/>
                  </a:cubicBezTo>
                  <a:cubicBezTo>
                    <a:pt x="8306" y="6975"/>
                    <a:pt x="10759" y="6262"/>
                    <a:pt x="10979" y="6105"/>
                  </a:cubicBezTo>
                  <a:cubicBezTo>
                    <a:pt x="11202" y="5944"/>
                    <a:pt x="10624" y="3415"/>
                    <a:pt x="10363" y="2993"/>
                  </a:cubicBezTo>
                  <a:cubicBezTo>
                    <a:pt x="10109" y="2570"/>
                    <a:pt x="4556" y="66"/>
                    <a:pt x="4071" y="4"/>
                  </a:cubicBezTo>
                  <a:cubicBezTo>
                    <a:pt x="4054" y="2"/>
                    <a:pt x="4036" y="0"/>
                    <a:pt x="4017" y="0"/>
                  </a:cubicBezTo>
                  <a:close/>
                </a:path>
              </a:pathLst>
            </a:custGeom>
            <a:solidFill>
              <a:srgbClr val="CBC1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1"/>
            <p:cNvSpPr/>
            <p:nvPr/>
          </p:nvSpPr>
          <p:spPr>
            <a:xfrm>
              <a:off x="2083200" y="3614950"/>
              <a:ext cx="71025" cy="66325"/>
            </a:xfrm>
            <a:custGeom>
              <a:avLst/>
              <a:gdLst/>
              <a:ahLst/>
              <a:cxnLst/>
              <a:rect l="l" t="t" r="r" b="b"/>
              <a:pathLst>
                <a:path w="2841" h="2653" extrusionOk="0">
                  <a:moveTo>
                    <a:pt x="163" y="0"/>
                  </a:moveTo>
                  <a:cubicBezTo>
                    <a:pt x="163" y="0"/>
                    <a:pt x="1" y="1534"/>
                    <a:pt x="163" y="1795"/>
                  </a:cubicBezTo>
                  <a:cubicBezTo>
                    <a:pt x="318" y="2044"/>
                    <a:pt x="1331" y="2529"/>
                    <a:pt x="1784" y="2653"/>
                  </a:cubicBezTo>
                  <a:lnTo>
                    <a:pt x="2841" y="857"/>
                  </a:lnTo>
                  <a:lnTo>
                    <a:pt x="163" y="0"/>
                  </a:ln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1"/>
            <p:cNvSpPr/>
            <p:nvPr/>
          </p:nvSpPr>
          <p:spPr>
            <a:xfrm>
              <a:off x="2127775" y="3636375"/>
              <a:ext cx="148350" cy="57300"/>
            </a:xfrm>
            <a:custGeom>
              <a:avLst/>
              <a:gdLst/>
              <a:ahLst/>
              <a:cxnLst/>
              <a:rect l="l" t="t" r="r" b="b"/>
              <a:pathLst>
                <a:path w="5934" h="2292" extrusionOk="0">
                  <a:moveTo>
                    <a:pt x="1058" y="0"/>
                  </a:moveTo>
                  <a:lnTo>
                    <a:pt x="1" y="1796"/>
                  </a:lnTo>
                  <a:cubicBezTo>
                    <a:pt x="20" y="1801"/>
                    <a:pt x="38" y="1807"/>
                    <a:pt x="58" y="1807"/>
                  </a:cubicBezTo>
                  <a:cubicBezTo>
                    <a:pt x="480" y="1907"/>
                    <a:pt x="5319" y="2262"/>
                    <a:pt x="5872" y="2292"/>
                  </a:cubicBezTo>
                  <a:lnTo>
                    <a:pt x="5933" y="2292"/>
                  </a:lnTo>
                  <a:lnTo>
                    <a:pt x="5611" y="230"/>
                  </a:lnTo>
                  <a:lnTo>
                    <a:pt x="1058" y="0"/>
                  </a:lnTo>
                  <a:close/>
                </a:path>
              </a:pathLst>
            </a:custGeom>
            <a:solidFill>
              <a:srgbClr val="B8A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1"/>
            <p:cNvSpPr/>
            <p:nvPr/>
          </p:nvSpPr>
          <p:spPr>
            <a:xfrm>
              <a:off x="2268050" y="3594600"/>
              <a:ext cx="95225" cy="99075"/>
            </a:xfrm>
            <a:custGeom>
              <a:avLst/>
              <a:gdLst/>
              <a:ahLst/>
              <a:cxnLst/>
              <a:rect l="l" t="t" r="r" b="b"/>
              <a:pathLst>
                <a:path w="3809" h="3963" extrusionOk="0">
                  <a:moveTo>
                    <a:pt x="2982" y="0"/>
                  </a:moveTo>
                  <a:lnTo>
                    <a:pt x="0" y="1901"/>
                  </a:lnTo>
                  <a:lnTo>
                    <a:pt x="322" y="3963"/>
                  </a:lnTo>
                  <a:cubicBezTo>
                    <a:pt x="987" y="3945"/>
                    <a:pt x="3367" y="3249"/>
                    <a:pt x="3585" y="3094"/>
                  </a:cubicBezTo>
                  <a:cubicBezTo>
                    <a:pt x="3808" y="2933"/>
                    <a:pt x="3243" y="453"/>
                    <a:pt x="2982" y="0"/>
                  </a:cubicBezTo>
                  <a:close/>
                </a:path>
              </a:pathLst>
            </a:custGeom>
            <a:solidFill>
              <a:srgbClr val="8E7E78">
                <a:alpha val="5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1"/>
            <p:cNvSpPr/>
            <p:nvPr/>
          </p:nvSpPr>
          <p:spPr>
            <a:xfrm>
              <a:off x="2244425" y="3543625"/>
              <a:ext cx="98200" cy="74925"/>
            </a:xfrm>
            <a:custGeom>
              <a:avLst/>
              <a:gdLst/>
              <a:ahLst/>
              <a:cxnLst/>
              <a:rect l="l" t="t" r="r" b="b"/>
              <a:pathLst>
                <a:path w="3928" h="2997" extrusionOk="0">
                  <a:moveTo>
                    <a:pt x="0" y="1"/>
                  </a:moveTo>
                  <a:lnTo>
                    <a:pt x="2933" y="2021"/>
                  </a:lnTo>
                  <a:lnTo>
                    <a:pt x="2417" y="2996"/>
                  </a:lnTo>
                  <a:lnTo>
                    <a:pt x="3927" y="2039"/>
                  </a:lnTo>
                  <a:cubicBezTo>
                    <a:pt x="3921" y="2033"/>
                    <a:pt x="3921" y="2027"/>
                    <a:pt x="3914" y="2021"/>
                  </a:cubicBezTo>
                  <a:cubicBezTo>
                    <a:pt x="3765" y="1772"/>
                    <a:pt x="1722" y="778"/>
                    <a:pt x="0" y="1"/>
                  </a:cubicBezTo>
                  <a:close/>
                </a:path>
              </a:pathLst>
            </a:custGeom>
            <a:solidFill>
              <a:srgbClr val="E8E1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10051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581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1006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962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108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98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87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22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5960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18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52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9134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2208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39057942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7402428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575982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45438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33442277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2095857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377242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529773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2927322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225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73949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6731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2652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89843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68633A-C982-46A5-ADDE-D79F56F1BEAC}"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34224104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68633A-C982-46A5-ADDE-D79F56F1BEAC}"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3381406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68633A-C982-46A5-ADDE-D79F56F1BEAC}"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60E4D1-58A4-431F-A15F-0EF65886A7AE}" type="slidenum">
              <a:rPr lang="en-US" smtClean="0"/>
              <a:pPr/>
              <a:t>‹#›</a:t>
            </a:fld>
            <a:endParaRPr lang="en-US"/>
          </a:p>
        </p:txBody>
      </p:sp>
    </p:spTree>
    <p:extLst>
      <p:ext uri="{BB962C8B-B14F-4D97-AF65-F5344CB8AC3E}">
        <p14:creationId xmlns:p14="http://schemas.microsoft.com/office/powerpoint/2010/main" val="357980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6.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5" Type="http://schemas.openxmlformats.org/officeDocument/2006/relationships/slideLayout" Target="../slideLayouts/slideLayout93.xml"/><Relationship Id="rId4" Type="http://schemas.openxmlformats.org/officeDocument/2006/relationships/slideLayout" Target="../slideLayouts/slideLayout9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9.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22988039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681" r:id="rId5"/>
    <p:sldLayoutId id="2147483682" r:id="rId6"/>
    <p:sldLayoutId id="2147483683" r:id="rId7"/>
    <p:sldLayoutId id="2147483684" r:id="rId8"/>
    <p:sldLayoutId id="2147483686" r:id="rId9"/>
    <p:sldLayoutId id="214748383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8764-41E1-4F9B-B41D-4DC66420159D}" type="datetimeFigureOut">
              <a:rPr lang="en-US" smtClean="0"/>
              <a:t>17/2/2025</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71266-BBD4-4184-8D12-2867E3CF547B}" type="slidenum">
              <a:rPr lang="en-US" smtClean="0"/>
              <a:t>‹#›</a:t>
            </a:fld>
            <a:endParaRPr lang="en-US"/>
          </a:p>
        </p:txBody>
      </p:sp>
    </p:spTree>
    <p:extLst>
      <p:ext uri="{BB962C8B-B14F-4D97-AF65-F5344CB8AC3E}">
        <p14:creationId xmlns:p14="http://schemas.microsoft.com/office/powerpoint/2010/main" val="31847641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32">
              <a:defRPr/>
            </a:pPr>
            <a:fld id="{08ED132D-452A-49E5-B8CD-EA0C46A12A5F}" type="datetimeFigureOut">
              <a:rPr lang="vi-VN" smtClean="0">
                <a:solidFill>
                  <a:prstClr val="black">
                    <a:tint val="75000"/>
                  </a:prstClr>
                </a:solidFill>
              </a:rPr>
              <a:pPr defTabSz="914332">
                <a:defRPr/>
              </a:pPr>
              <a:t>17/02/2025</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32">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32">
              <a:defRPr/>
            </a:pPr>
            <a:fld id="{9CB03046-9975-4CD1-8163-35C299AA0868}" type="slidenum">
              <a:rPr lang="vi-VN" smtClean="0">
                <a:solidFill>
                  <a:prstClr val="black">
                    <a:tint val="75000"/>
                  </a:prstClr>
                </a:solidFill>
              </a:rPr>
              <a:pPr defTabSz="914332">
                <a:defRPr/>
              </a:pPr>
              <a:t>‹#›</a:t>
            </a:fld>
            <a:endParaRPr lang="vi-VN">
              <a:solidFill>
                <a:prstClr val="black">
                  <a:tint val="75000"/>
                </a:prstClr>
              </a:solidFill>
            </a:endParaRPr>
          </a:p>
        </p:txBody>
      </p:sp>
    </p:spTree>
    <p:extLst>
      <p:ext uri="{BB962C8B-B14F-4D97-AF65-F5344CB8AC3E}">
        <p14:creationId xmlns:p14="http://schemas.microsoft.com/office/powerpoint/2010/main" val="17027059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1pPr>
            <a:lvl2pPr lvl="1"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2pPr>
            <a:lvl3pPr lvl="2"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3pPr>
            <a:lvl4pPr lvl="3"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4pPr>
            <a:lvl5pPr lvl="4"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5pPr>
            <a:lvl6pPr lvl="5"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6pPr>
            <a:lvl7pPr lvl="6"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7pPr>
            <a:lvl8pPr lvl="7"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8pPr>
            <a:lvl9pPr lvl="8" rtl="0">
              <a:spcBef>
                <a:spcPts val="0"/>
              </a:spcBef>
              <a:spcAft>
                <a:spcPts val="0"/>
              </a:spcAft>
              <a:buClr>
                <a:schemeClr val="dk1"/>
              </a:buClr>
              <a:buSzPts val="4000"/>
              <a:buFont typeface="Londrina Solid"/>
              <a:buNone/>
              <a:defRPr sz="4000" b="1">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1pPr>
            <a:lvl2pPr marL="914400" lvl="1"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2pPr>
            <a:lvl3pPr marL="1371600" lvl="2"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3pPr>
            <a:lvl4pPr marL="1828800" lvl="3"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4pPr>
            <a:lvl5pPr marL="2286000" lvl="4"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5pPr>
            <a:lvl6pPr marL="2743200" lvl="5"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6pPr>
            <a:lvl7pPr marL="3200400" lvl="6"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7pPr>
            <a:lvl8pPr marL="3657600" lvl="7"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8pPr>
            <a:lvl9pPr marL="4114800" lvl="8" indent="-317500">
              <a:lnSpc>
                <a:spcPct val="100000"/>
              </a:lnSpc>
              <a:spcBef>
                <a:spcPts val="0"/>
              </a:spcBef>
              <a:spcAft>
                <a:spcPts val="0"/>
              </a:spcAft>
              <a:buClr>
                <a:schemeClr val="dk1"/>
              </a:buClr>
              <a:buSzPts val="1400"/>
              <a:buFont typeface="Be Vietnam Pro Medium"/>
              <a:buChar char="■"/>
              <a:defRPr>
                <a:solidFill>
                  <a:schemeClr val="dk1"/>
                </a:solidFill>
                <a:latin typeface="Be Vietnam Pro Medium"/>
                <a:ea typeface="Be Vietnam Pro Medium"/>
                <a:cs typeface="Be Vietnam Pro Medium"/>
                <a:sym typeface="Be Vietnam Pro Medium"/>
              </a:defRPr>
            </a:lvl9pPr>
          </a:lstStyle>
          <a:p>
            <a:endParaRPr/>
          </a:p>
        </p:txBody>
      </p:sp>
    </p:spTree>
    <p:extLst>
      <p:ext uri="{BB962C8B-B14F-4D97-AF65-F5344CB8AC3E}">
        <p14:creationId xmlns:p14="http://schemas.microsoft.com/office/powerpoint/2010/main" val="107750767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2960760"/>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347823083"/>
      </p:ext>
    </p:extLst>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170853294"/>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8633A-C982-46A5-ADDE-D79F56F1BEAC}" type="datetimeFigureOut">
              <a:rPr lang="en-US" smtClean="0"/>
              <a:pPr/>
              <a:t>17/2/2025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60E4D1-58A4-431F-A15F-0EF65886A7AE}" type="slidenum">
              <a:rPr lang="en-US" smtClean="0"/>
              <a:pPr/>
              <a:t>‹#›</a:t>
            </a:fld>
            <a:endParaRPr lang="en-US"/>
          </a:p>
        </p:txBody>
      </p:sp>
    </p:spTree>
    <p:extLst>
      <p:ext uri="{BB962C8B-B14F-4D97-AF65-F5344CB8AC3E}">
        <p14:creationId xmlns:p14="http://schemas.microsoft.com/office/powerpoint/2010/main" val="101366937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10.xml"/><Relationship Id="rId4" Type="http://schemas.openxmlformats.org/officeDocument/2006/relationships/image" Target="../media/image12.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3.xml"/><Relationship Id="rId5" Type="http://schemas.openxmlformats.org/officeDocument/2006/relationships/image" Target="../media/image28.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14.gif"/><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3.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3.png"/><Relationship Id="rId11" Type="http://schemas.openxmlformats.org/officeDocument/2006/relationships/image" Target="../media/image14.gif"/><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slideLayout" Target="../slideLayouts/slideLayout11.xml"/><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13.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slide" Target="slide53.xml"/><Relationship Id="rId19" Type="http://schemas.openxmlformats.org/officeDocument/2006/relationships/image" Target="../media/image52.pn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1.wav"/><Relationship Id="rId7" Type="http://schemas.openxmlformats.org/officeDocument/2006/relationships/image" Target="../media/image54.gif"/><Relationship Id="rId12" Type="http://schemas.openxmlformats.org/officeDocument/2006/relationships/slide" Target="slide53.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audio" Target="../media/audio3.wav"/><Relationship Id="rId10"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11" Type="http://schemas.openxmlformats.org/officeDocument/2006/relationships/slide" Target="slide53.xml"/><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11" Type="http://schemas.openxmlformats.org/officeDocument/2006/relationships/slide" Target="slide53.xml"/><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5" Type="http://schemas.openxmlformats.org/officeDocument/2006/relationships/image" Target="../media/image53.png"/><Relationship Id="rId10" Type="http://schemas.openxmlformats.org/officeDocument/2006/relationships/slide" Target="slide53.xml"/><Relationship Id="rId4" Type="http://schemas.openxmlformats.org/officeDocument/2006/relationships/audio" Target="../media/audio2.wav"/><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1.wav"/><Relationship Id="rId7" Type="http://schemas.openxmlformats.org/officeDocument/2006/relationships/image" Target="../media/image54.gif"/><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slide" Target="slide53.xml"/><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33.png"/><Relationship Id="rId11" Type="http://schemas.openxmlformats.org/officeDocument/2006/relationships/image" Target="../media/image14.gif"/><Relationship Id="rId5" Type="http://schemas.openxmlformats.org/officeDocument/2006/relationships/image" Target="../media/image31.png"/><Relationship Id="rId10" Type="http://schemas.openxmlformats.org/officeDocument/2006/relationships/image" Target="../media/image37.png"/><Relationship Id="rId4" Type="http://schemas.openxmlformats.org/officeDocument/2006/relationships/image" Target="../media/image60.pn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0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14.gif"/><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14.gif"/><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61.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gif"/><Relationship Id="rId7" Type="http://schemas.openxmlformats.org/officeDocument/2006/relationships/diagramQuickStyle" Target="../diagrams/quickStyle1.xml"/><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14.gif"/><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14.gif"/></Relationships>
</file>

<file path=ppt/slides/_rels/slide3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65.png"/><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0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5.xml"/><Relationship Id="rId6" Type="http://schemas.openxmlformats.org/officeDocument/2006/relationships/image" Target="../media/image38.png"/><Relationship Id="rId5" Type="http://schemas.openxmlformats.org/officeDocument/2006/relationships/image" Target="../media/image14.gif"/><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14.gif"/></Relationships>
</file>

<file path=ppt/slides/_rels/slide4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9.png"/><Relationship Id="rId7" Type="http://schemas.openxmlformats.org/officeDocument/2006/relationships/image" Target="../media/image14.gif"/><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35.xml"/><Relationship Id="rId5" Type="http://schemas.openxmlformats.org/officeDocument/2006/relationships/image" Target="../media/image75.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6.png"/><Relationship Id="rId1" Type="http://schemas.openxmlformats.org/officeDocument/2006/relationships/slideLayout" Target="../slideLayouts/slideLayout43.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9.png"/><Relationship Id="rId7" Type="http://schemas.openxmlformats.org/officeDocument/2006/relationships/image" Target="../media/image14.gif"/><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14.gif"/><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35.xml"/><Relationship Id="rId5" Type="http://schemas.openxmlformats.org/officeDocument/2006/relationships/image" Target="../media/image15.png"/><Relationship Id="rId4"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1.png"/><Relationship Id="rId3" Type="http://schemas.openxmlformats.org/officeDocument/2006/relationships/slideLayout" Target="../slideLayouts/slideLayout11.xml"/><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13.png"/><Relationship Id="rId1" Type="http://schemas.microsoft.com/office/2007/relationships/media" Target="../media/media2.mp3"/><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slide" Target="slide53.xml"/><Relationship Id="rId19" Type="http://schemas.openxmlformats.org/officeDocument/2006/relationships/image" Target="../media/image52.png"/><Relationship Id="rId4" Type="http://schemas.openxmlformats.org/officeDocument/2006/relationships/image" Target="../media/image39.jpg"/><Relationship Id="rId9" Type="http://schemas.openxmlformats.org/officeDocument/2006/relationships/image" Target="../media/image44.png"/><Relationship Id="rId14" Type="http://schemas.openxmlformats.org/officeDocument/2006/relationships/image" Target="../media/image48.png"/></Relationships>
</file>

<file path=ppt/slides/_rels/slide53.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19.xml"/><Relationship Id="rId18" Type="http://schemas.openxmlformats.org/officeDocument/2006/relationships/slide" Target="slide56.xml"/><Relationship Id="rId26" Type="http://schemas.openxmlformats.org/officeDocument/2006/relationships/slide" Target="slide58.xml"/><Relationship Id="rId3" Type="http://schemas.openxmlformats.org/officeDocument/2006/relationships/slideLayout" Target="../slideLayouts/slideLayout11.xml"/><Relationship Id="rId21" Type="http://schemas.openxmlformats.org/officeDocument/2006/relationships/slide" Target="slide23.xml"/><Relationship Id="rId34" Type="http://schemas.openxmlformats.org/officeDocument/2006/relationships/slide" Target="slide62.xml"/><Relationship Id="rId7" Type="http://schemas.openxmlformats.org/officeDocument/2006/relationships/image" Target="../media/image41.png"/><Relationship Id="rId12" Type="http://schemas.openxmlformats.org/officeDocument/2006/relationships/image" Target="../media/image84.png"/><Relationship Id="rId17" Type="http://schemas.openxmlformats.org/officeDocument/2006/relationships/slide" Target="slide21.xml"/><Relationship Id="rId25" Type="http://schemas.openxmlformats.org/officeDocument/2006/relationships/image" Target="../media/image86.png"/><Relationship Id="rId33" Type="http://schemas.openxmlformats.org/officeDocument/2006/relationships/image" Target="../media/image48.png"/><Relationship Id="rId2" Type="http://schemas.openxmlformats.org/officeDocument/2006/relationships/audio" Target="../media/media2.mp3"/><Relationship Id="rId16" Type="http://schemas.openxmlformats.org/officeDocument/2006/relationships/slide" Target="slide55.xml"/><Relationship Id="rId20" Type="http://schemas.openxmlformats.org/officeDocument/2006/relationships/image" Target="../media/image49.png"/><Relationship Id="rId29" Type="http://schemas.openxmlformats.org/officeDocument/2006/relationships/image" Target="../media/image47.png"/><Relationship Id="rId1" Type="http://schemas.microsoft.com/office/2007/relationships/media" Target="../media/media2.mp3"/><Relationship Id="rId6" Type="http://schemas.openxmlformats.org/officeDocument/2006/relationships/image" Target="../media/image80.png"/><Relationship Id="rId11" Type="http://schemas.openxmlformats.org/officeDocument/2006/relationships/image" Target="../media/image45.png"/><Relationship Id="rId24" Type="http://schemas.openxmlformats.org/officeDocument/2006/relationships/slide" Target="slide57.xml"/><Relationship Id="rId32" Type="http://schemas.openxmlformats.org/officeDocument/2006/relationships/slide" Target="slide61.xml"/><Relationship Id="rId5" Type="http://schemas.openxmlformats.org/officeDocument/2006/relationships/image" Target="../media/image40.png"/><Relationship Id="rId15" Type="http://schemas.openxmlformats.org/officeDocument/2006/relationships/slide" Target="slide20.xml"/><Relationship Id="rId23" Type="http://schemas.openxmlformats.org/officeDocument/2006/relationships/image" Target="../media/image85.png"/><Relationship Id="rId28" Type="http://schemas.openxmlformats.org/officeDocument/2006/relationships/slide" Target="slide59.xml"/><Relationship Id="rId10" Type="http://schemas.openxmlformats.org/officeDocument/2006/relationships/image" Target="../media/image83.png"/><Relationship Id="rId19" Type="http://schemas.openxmlformats.org/officeDocument/2006/relationships/slide" Target="slide22.xml"/><Relationship Id="rId31" Type="http://schemas.openxmlformats.org/officeDocument/2006/relationships/image" Target="../media/image87.png"/><Relationship Id="rId4" Type="http://schemas.openxmlformats.org/officeDocument/2006/relationships/image" Target="../media/image79.png"/><Relationship Id="rId9" Type="http://schemas.openxmlformats.org/officeDocument/2006/relationships/image" Target="../media/image82.png"/><Relationship Id="rId14" Type="http://schemas.openxmlformats.org/officeDocument/2006/relationships/slide" Target="slide54.xml"/><Relationship Id="rId22" Type="http://schemas.openxmlformats.org/officeDocument/2006/relationships/image" Target="../media/image13.png"/><Relationship Id="rId27" Type="http://schemas.openxmlformats.org/officeDocument/2006/relationships/image" Target="../media/image42.png"/><Relationship Id="rId30" Type="http://schemas.openxmlformats.org/officeDocument/2006/relationships/slide" Target="slide60.xml"/></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11" Type="http://schemas.openxmlformats.org/officeDocument/2006/relationships/slide" Target="slide53.xml"/><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57.png"/></Relationships>
</file>

<file path=ppt/slides/_rels/slide5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5" Type="http://schemas.openxmlformats.org/officeDocument/2006/relationships/image" Target="../media/image53.png"/><Relationship Id="rId10" Type="http://schemas.openxmlformats.org/officeDocument/2006/relationships/slide" Target="slide53.xml"/><Relationship Id="rId4" Type="http://schemas.openxmlformats.org/officeDocument/2006/relationships/audio" Target="../media/audio2.wav"/><Relationship Id="rId9" Type="http://schemas.openxmlformats.org/officeDocument/2006/relationships/image" Target="../media/image59.png"/></Relationships>
</file>

<file path=ppt/slides/_rels/slide5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1.wav"/><Relationship Id="rId7" Type="http://schemas.openxmlformats.org/officeDocument/2006/relationships/image" Target="../media/image54.gif"/><Relationship Id="rId2" Type="http://schemas.openxmlformats.org/officeDocument/2006/relationships/notesSlide" Target="../notesSlides/notesSlide43.xml"/><Relationship Id="rId1" Type="http://schemas.openxmlformats.org/officeDocument/2006/relationships/slideLayout" Target="../slideLayouts/slideLayout22.xml"/><Relationship Id="rId6" Type="http://schemas.openxmlformats.org/officeDocument/2006/relationships/image" Target="../media/image53.png"/><Relationship Id="rId11" Type="http://schemas.openxmlformats.org/officeDocument/2006/relationships/slide" Target="slide53.xml"/><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s>
</file>

<file path=ppt/slides/_rels/slide5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11" Type="http://schemas.openxmlformats.org/officeDocument/2006/relationships/slide" Target="slide53.xml"/><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5" Type="http://schemas.openxmlformats.org/officeDocument/2006/relationships/image" Target="../media/image53.png"/><Relationship Id="rId10" Type="http://schemas.openxmlformats.org/officeDocument/2006/relationships/slide" Target="slide53.xml"/><Relationship Id="rId4" Type="http://schemas.openxmlformats.org/officeDocument/2006/relationships/audio" Target="../media/audio2.wav"/><Relationship Id="rId9" Type="http://schemas.openxmlformats.org/officeDocument/2006/relationships/image" Target="../media/image59.png"/></Relationships>
</file>

<file path=ppt/slides/_rels/slide5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2.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11" Type="http://schemas.openxmlformats.org/officeDocument/2006/relationships/slide" Target="slide53.xml"/><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audio" Target="../media/audio3.wav"/><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5" Type="http://schemas.openxmlformats.org/officeDocument/2006/relationships/image" Target="../media/image53.png"/><Relationship Id="rId10" Type="http://schemas.openxmlformats.org/officeDocument/2006/relationships/slide" Target="slide53.xml"/><Relationship Id="rId4" Type="http://schemas.openxmlformats.org/officeDocument/2006/relationships/audio" Target="../media/audio2.wav"/><Relationship Id="rId9" Type="http://schemas.openxmlformats.org/officeDocument/2006/relationships/image" Target="../media/image59.png"/></Relationships>
</file>

<file path=ppt/slides/_rels/slide6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11" Type="http://schemas.openxmlformats.org/officeDocument/2006/relationships/slide" Target="slide53.xml"/><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3.wav"/><Relationship Id="rId7" Type="http://schemas.openxmlformats.org/officeDocument/2006/relationships/image" Target="../media/image55.gif"/><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54.gif"/><Relationship Id="rId5" Type="http://schemas.openxmlformats.org/officeDocument/2006/relationships/image" Target="../media/image53.png"/><Relationship Id="rId10" Type="http://schemas.openxmlformats.org/officeDocument/2006/relationships/slide" Target="slide53.xml"/><Relationship Id="rId4" Type="http://schemas.openxmlformats.org/officeDocument/2006/relationships/audio" Target="../media/audio2.wav"/><Relationship Id="rId9" Type="http://schemas.openxmlformats.org/officeDocument/2006/relationships/image" Target="../media/image59.png"/></Relationships>
</file>

<file path=ppt/slides/_rels/slide6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4.gif"/><Relationship Id="rId7"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29.png"/><Relationship Id="rId9" Type="http://schemas.openxmlformats.org/officeDocument/2006/relationships/image" Target="../media/image9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0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3.xml"/><Relationship Id="rId5" Type="http://schemas.openxmlformats.org/officeDocument/2006/relationships/image" Target="../media/image2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99F8839-600A-E792-4017-8973C2FD2F3B}"/>
              </a:ext>
            </a:extLst>
          </p:cNvPr>
          <p:cNvSpPr>
            <a:spLocks noGrp="1" noChangeArrowheads="1"/>
          </p:cNvSpPr>
          <p:nvPr>
            <p:ph type="title"/>
          </p:nvPr>
        </p:nvSpPr>
        <p:spPr/>
        <p:txBody>
          <a:bodyPr/>
          <a:lstStyle/>
          <a:p>
            <a:pPr eaLnBrk="1" hangingPunct="1"/>
            <a:endParaRPr lang="vi-VN" altLang="en-US"/>
          </a:p>
        </p:txBody>
      </p:sp>
      <p:sp>
        <p:nvSpPr>
          <p:cNvPr id="2051" name="Rectangle 3">
            <a:extLst>
              <a:ext uri="{FF2B5EF4-FFF2-40B4-BE49-F238E27FC236}">
                <a16:creationId xmlns:a16="http://schemas.microsoft.com/office/drawing/2014/main" id="{7D396522-3385-F41B-F720-232AB9461F0C}"/>
              </a:ext>
            </a:extLst>
          </p:cNvPr>
          <p:cNvSpPr>
            <a:spLocks noGrp="1" noChangeArrowheads="1"/>
          </p:cNvSpPr>
          <p:nvPr>
            <p:ph type="body" idx="1"/>
          </p:nvPr>
        </p:nvSpPr>
        <p:spPr/>
        <p:txBody>
          <a:bodyPr/>
          <a:lstStyle/>
          <a:p>
            <a:pPr eaLnBrk="1" hangingPunct="1"/>
            <a:endParaRPr lang="vi-VN" altLang="en-US"/>
          </a:p>
        </p:txBody>
      </p:sp>
      <p:pic>
        <p:nvPicPr>
          <p:cNvPr id="66564" name="Picture 2" descr="EJ023">
            <a:extLst>
              <a:ext uri="{FF2B5EF4-FFF2-40B4-BE49-F238E27FC236}">
                <a16:creationId xmlns:a16="http://schemas.microsoft.com/office/drawing/2014/main" id="{58F96A6C-0EB9-808A-B188-FA7EA16E6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th_1_070216wd103_m[1]">
            <a:extLst>
              <a:ext uri="{FF2B5EF4-FFF2-40B4-BE49-F238E27FC236}">
                <a16:creationId xmlns:a16="http://schemas.microsoft.com/office/drawing/2014/main" id="{C9E06CC1-6599-88EC-3741-AE43AE5EC5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876800"/>
            <a:ext cx="5791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Entertainment-02-june[1]">
            <a:extLst>
              <a:ext uri="{FF2B5EF4-FFF2-40B4-BE49-F238E27FC236}">
                <a16:creationId xmlns:a16="http://schemas.microsoft.com/office/drawing/2014/main" id="{C0C82C26-45D6-676B-7E54-661B54B5BF9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648200"/>
            <a:ext cx="2057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 Box 7">
            <a:extLst>
              <a:ext uri="{FF2B5EF4-FFF2-40B4-BE49-F238E27FC236}">
                <a16:creationId xmlns:a16="http://schemas.microsoft.com/office/drawing/2014/main" id="{ECE84324-85F1-7898-9873-358E9CF6F07B}"/>
              </a:ext>
            </a:extLst>
          </p:cNvPr>
          <p:cNvSpPr txBox="1">
            <a:spLocks noChangeArrowheads="1"/>
          </p:cNvSpPr>
          <p:nvPr/>
        </p:nvSpPr>
        <p:spPr bwMode="auto">
          <a:xfrm>
            <a:off x="1363980" y="2534358"/>
            <a:ext cx="969264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4000" b="1" dirty="0">
                <a:solidFill>
                  <a:srgbClr val="FF0066"/>
                </a:solidFill>
                <a:latin typeface="Times New Roman" panose="02020603050405020304" pitchFamily="18" charset="0"/>
              </a:rPr>
              <a:t>QUÝ THẦY CÔ GIÁO ĐẾN DỰ GIỜ </a:t>
            </a:r>
          </a:p>
          <a:p>
            <a:pPr algn="ctr">
              <a:spcBef>
                <a:spcPct val="50000"/>
              </a:spcBef>
            </a:pPr>
            <a:r>
              <a:rPr lang="en-US" altLang="en-US" sz="4000" b="1" dirty="0">
                <a:solidFill>
                  <a:srgbClr val="FF0066"/>
                </a:solidFill>
                <a:latin typeface="Times New Roman" panose="02020603050405020304" pitchFamily="18" charset="0"/>
              </a:rPr>
              <a:t>MÔN NGỮ VĂN LỚP 9A5</a:t>
            </a:r>
          </a:p>
          <a:p>
            <a:pPr>
              <a:spcBef>
                <a:spcPct val="50000"/>
              </a:spcBef>
            </a:pPr>
            <a:r>
              <a:rPr lang="en-US" altLang="en-US" sz="3600" b="1" dirty="0">
                <a:solidFill>
                  <a:srgbClr val="FF0066"/>
                </a:solidFill>
                <a:latin typeface="Times New Roman" panose="02020603050405020304" pitchFamily="18" charset="0"/>
              </a:rPr>
              <a:t>                                                  </a:t>
            </a:r>
            <a:r>
              <a:rPr lang="en-US" altLang="en-US" sz="2000" b="1" i="1" dirty="0">
                <a:solidFill>
                  <a:srgbClr val="FF0066"/>
                </a:solidFill>
                <a:latin typeface="Times New Roman" panose="02020603050405020304" pitchFamily="18" charset="0"/>
              </a:rPr>
              <a:t>GV : Lê </a:t>
            </a:r>
            <a:r>
              <a:rPr lang="en-US" altLang="en-US" sz="2000" b="1" i="1" dirty="0" err="1">
                <a:solidFill>
                  <a:srgbClr val="FF0066"/>
                </a:solidFill>
                <a:latin typeface="Times New Roman" panose="02020603050405020304" pitchFamily="18" charset="0"/>
              </a:rPr>
              <a:t>Thị</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Ngọc</a:t>
            </a:r>
            <a:r>
              <a:rPr lang="en-US" altLang="en-US" sz="2000" b="1" i="1" dirty="0">
                <a:solidFill>
                  <a:srgbClr val="FF0066"/>
                </a:solidFill>
                <a:latin typeface="Times New Roman" panose="02020603050405020304" pitchFamily="18" charset="0"/>
              </a:rPr>
              <a:t> </a:t>
            </a:r>
            <a:r>
              <a:rPr lang="en-US" altLang="en-US" sz="2000" b="1" i="1" dirty="0" err="1">
                <a:solidFill>
                  <a:srgbClr val="FF0066"/>
                </a:solidFill>
                <a:latin typeface="Times New Roman" panose="02020603050405020304" pitchFamily="18" charset="0"/>
              </a:rPr>
              <a:t>Phụng</a:t>
            </a:r>
            <a:endParaRPr lang="en-US" altLang="en-US" sz="2000" b="1" i="1" dirty="0">
              <a:solidFill>
                <a:srgbClr val="FF0066"/>
              </a:solidFill>
              <a:latin typeface="Times New Roman" panose="02020603050405020304" pitchFamily="18" charset="0"/>
            </a:endParaRPr>
          </a:p>
        </p:txBody>
      </p:sp>
      <p:sp>
        <p:nvSpPr>
          <p:cNvPr id="2056" name="WordArt 8">
            <a:extLst>
              <a:ext uri="{FF2B5EF4-FFF2-40B4-BE49-F238E27FC236}">
                <a16:creationId xmlns:a16="http://schemas.microsoft.com/office/drawing/2014/main" id="{03797522-3B7E-8F38-641E-1AF001657D47}"/>
              </a:ext>
            </a:extLst>
          </p:cNvPr>
          <p:cNvSpPr>
            <a:spLocks noChangeArrowheads="1" noChangeShapeType="1" noTextEdit="1"/>
          </p:cNvSpPr>
          <p:nvPr/>
        </p:nvSpPr>
        <p:spPr bwMode="auto">
          <a:xfrm>
            <a:off x="3048000" y="1489097"/>
            <a:ext cx="6324600" cy="762000"/>
          </a:xfrm>
          <a:prstGeom prst="rect">
            <a:avLst/>
          </a:prstGeom>
        </p:spPr>
        <p:txBody>
          <a:bodyPr spcFirstLastPara="1" wrap="none" fromWordArt="1">
            <a:prstTxWarp prst="textArchUp">
              <a:avLst>
                <a:gd name="adj" fmla="val 10800004"/>
              </a:avLst>
            </a:prstTxWarp>
          </a:bodyPr>
          <a:lstStyle/>
          <a:p>
            <a:pPr algn="ctr"/>
            <a:r>
              <a:rPr lang="en-US" sz="4800" b="1" kern="10" dirty="0">
                <a:ln w="9525">
                  <a:solidFill>
                    <a:srgbClr val="000000"/>
                  </a:solidFill>
                  <a:round/>
                  <a:headEnd/>
                  <a:tailEnd/>
                </a:ln>
                <a:solidFill>
                  <a:srgbClr val="0000FF"/>
                </a:solidFill>
                <a:latin typeface="Times New Roman" panose="02020603050405020304" pitchFamily="18" charset="0"/>
                <a:cs typeface="Times New Roman" panose="02020603050405020304" pitchFamily="18" charset="0"/>
              </a:rPr>
              <a:t>NHIỆT LIỆT CHÀO MỪNG </a:t>
            </a:r>
          </a:p>
        </p:txBody>
      </p:sp>
    </p:spTree>
  </p:cSld>
  <p:clrMapOvr>
    <a:masterClrMapping/>
  </p:clrMapOvr>
  <p:transition advTm="53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diamond(in)">
                                      <p:cBhvr>
                                        <p:cTn id="7" dur="2000"/>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1" y="0"/>
            <a:ext cx="12334877" cy="6858000"/>
          </a:xfrm>
          <a:prstGeom prst="rect">
            <a:avLst/>
          </a:prstGeom>
          <a:noFill/>
          <a:ln w="9525">
            <a:noFill/>
            <a:miter lim="800000"/>
            <a:headEnd/>
            <a:tailEnd/>
          </a:ln>
          <a:effectLst/>
        </p:spPr>
      </p:pic>
      <p:pic>
        <p:nvPicPr>
          <p:cNvPr id="18" name="Picture 12" descr="01"/>
          <p:cNvPicPr>
            <a:picLocks noChangeAspect="1" noChangeArrowheads="1"/>
          </p:cNvPicPr>
          <p:nvPr/>
        </p:nvPicPr>
        <p:blipFill>
          <a:blip r:embed="rId5"/>
          <a:srcRect r="56842" b="23040"/>
          <a:stretch>
            <a:fillRect/>
          </a:stretch>
        </p:blipFill>
        <p:spPr bwMode="auto">
          <a:xfrm>
            <a:off x="699226" y="1299072"/>
            <a:ext cx="4365744" cy="4569465"/>
          </a:xfrm>
          <a:prstGeom prst="rect">
            <a:avLst/>
          </a:prstGeom>
          <a:noFill/>
        </p:spPr>
      </p:pic>
      <p:sp>
        <p:nvSpPr>
          <p:cNvPr id="1025" name="Rectangle 1"/>
          <p:cNvSpPr>
            <a:spLocks noChangeArrowheads="1"/>
          </p:cNvSpPr>
          <p:nvPr/>
        </p:nvSpPr>
        <p:spPr bwMode="auto">
          <a:xfrm>
            <a:off x="5445456" y="825094"/>
            <a:ext cx="6152203"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1963,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lúc</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thứ</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đại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Tổng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Quốc</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Kiew</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Ukraina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Mùa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đông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rất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lò</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sưởi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Ngồi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sưởi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bỗng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nhớ</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quê</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nhà</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nhớ</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nhớ</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nhóm</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đình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trưởng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thành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tức</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lùi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nhớ</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ngẫm</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giá</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trị</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tinh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thần</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rất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nhanh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chỉ</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muốn</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giãi</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bày</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trạng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thật</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lòng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25"/>
                                        </p:tgtEl>
                                        <p:attrNameLst>
                                          <p:attrName>style.visibility</p:attrName>
                                        </p:attrNameLst>
                                      </p:cBhvr>
                                      <p:to>
                                        <p:strVal val="visible"/>
                                      </p:to>
                                    </p:set>
                                    <p:anim calcmode="lin" valueType="num">
                                      <p:cBhvr>
                                        <p:cTn id="14" dur="1000" fill="hold"/>
                                        <p:tgtEl>
                                          <p:spTgt spid="1025"/>
                                        </p:tgtEl>
                                        <p:attrNameLst>
                                          <p:attrName>ppt_w</p:attrName>
                                        </p:attrNameLst>
                                      </p:cBhvr>
                                      <p:tavLst>
                                        <p:tav tm="0">
                                          <p:val>
                                            <p:strVal val="#ppt_w*0.70"/>
                                          </p:val>
                                        </p:tav>
                                        <p:tav tm="100000">
                                          <p:val>
                                            <p:strVal val="#ppt_w"/>
                                          </p:val>
                                        </p:tav>
                                      </p:tavLst>
                                    </p:anim>
                                    <p:anim calcmode="lin" valueType="num">
                                      <p:cBhvr>
                                        <p:cTn id="15" dur="1000" fill="hold"/>
                                        <p:tgtEl>
                                          <p:spTgt spid="1025"/>
                                        </p:tgtEl>
                                        <p:attrNameLst>
                                          <p:attrName>ppt_h</p:attrName>
                                        </p:attrNameLst>
                                      </p:cBhvr>
                                      <p:tavLst>
                                        <p:tav tm="0">
                                          <p:val>
                                            <p:strVal val="#ppt_h"/>
                                          </p:val>
                                        </p:tav>
                                        <p:tav tm="100000">
                                          <p:val>
                                            <p:strVal val="#ppt_h"/>
                                          </p:val>
                                        </p:tav>
                                      </p:tavLst>
                                    </p:anim>
                                    <p:animEffect transition="in" filter="fade">
                                      <p:cBhvr>
                                        <p:cTn id="16" dur="10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337E7C6A-4270-5FD8-EFAF-0551C15668C6}"/>
            </a:ext>
          </a:extLst>
        </p:cNvPr>
        <p:cNvGrpSpPr/>
        <p:nvPr/>
      </p:nvGrpSpPr>
      <p:grpSpPr>
        <a:xfrm>
          <a:off x="0" y="0"/>
          <a:ext cx="0" cy="0"/>
          <a:chOff x="0" y="0"/>
          <a:chExt cx="0" cy="0"/>
        </a:xfrm>
      </p:grpSpPr>
      <p:sp>
        <p:nvSpPr>
          <p:cNvPr id="2" name="Google Shape;763;p46">
            <a:extLst>
              <a:ext uri="{FF2B5EF4-FFF2-40B4-BE49-F238E27FC236}">
                <a16:creationId xmlns:a16="http://schemas.microsoft.com/office/drawing/2014/main" id="{071372FF-920D-046E-AAC6-9DDD974C7630}"/>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 name="组合 24">
            <a:extLst>
              <a:ext uri="{FF2B5EF4-FFF2-40B4-BE49-F238E27FC236}">
                <a16:creationId xmlns:a16="http://schemas.microsoft.com/office/drawing/2014/main" id="{04F52BE1-0C25-72CB-C7B1-F072E4D71471}"/>
              </a:ext>
            </a:extLst>
          </p:cNvPr>
          <p:cNvGrpSpPr/>
          <p:nvPr/>
        </p:nvGrpSpPr>
        <p:grpSpPr>
          <a:xfrm>
            <a:off x="-199986" y="70707"/>
            <a:ext cx="3079596" cy="4394401"/>
            <a:chOff x="607165" y="1487933"/>
            <a:chExt cx="3001788" cy="3258614"/>
          </a:xfrm>
        </p:grpSpPr>
        <p:sp>
          <p:nvSpPr>
            <p:cNvPr id="64" name="卷形: 垂直 2">
              <a:extLst>
                <a:ext uri="{FF2B5EF4-FFF2-40B4-BE49-F238E27FC236}">
                  <a16:creationId xmlns:a16="http://schemas.microsoft.com/office/drawing/2014/main" id="{0F37E5E2-6CB5-C4AB-646B-87C2224A7CB8}"/>
                </a:ext>
              </a:extLst>
            </p:cNvPr>
            <p:cNvSpPr/>
            <p:nvPr/>
          </p:nvSpPr>
          <p:spPr>
            <a:xfrm>
              <a:off x="607165" y="1487933"/>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685800">
                <a:buClrTx/>
                <a:defRPr/>
              </a:pPr>
              <a:endParaRPr lang="zh-CN" altLang="en-US" sz="6000" b="1" dirty="0">
                <a:solidFill>
                  <a:schemeClr val="bg1">
                    <a:lumMod val="10000"/>
                  </a:schemeClr>
                </a:solidFill>
                <a:latin typeface="+mj-lt"/>
                <a:ea typeface="宋体" panose="02010600030101010101" pitchFamily="2" charset="-122"/>
                <a:cs typeface="Times New Roman" panose="02020603050405020304" pitchFamily="18" charset="0"/>
              </a:endParaRPr>
            </a:p>
          </p:txBody>
        </p:sp>
        <p:sp>
          <p:nvSpPr>
            <p:cNvPr id="65" name="文本框 43">
              <a:extLst>
                <a:ext uri="{FF2B5EF4-FFF2-40B4-BE49-F238E27FC236}">
                  <a16:creationId xmlns:a16="http://schemas.microsoft.com/office/drawing/2014/main" id="{EAFE99C2-EB1C-DC16-3B0F-6497FA096B9D}"/>
                </a:ext>
              </a:extLst>
            </p:cNvPr>
            <p:cNvSpPr txBox="1"/>
            <p:nvPr/>
          </p:nvSpPr>
          <p:spPr>
            <a:xfrm>
              <a:off x="1021495" y="1915361"/>
              <a:ext cx="2403077" cy="143783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600"/>
                </a:spcAft>
                <a:buClrTx/>
                <a:defRPr/>
              </a:pPr>
              <a:r>
                <a:rPr lang="en-US" sz="4000" b="1" kern="100" dirty="0">
                  <a:solidFill>
                    <a:schemeClr val="bg1">
                      <a:lumMod val="10000"/>
                    </a:schemeClr>
                  </a:solidFill>
                  <a:latin typeface="+mj-lt"/>
                  <a:ea typeface="Calibri" panose="020F0502020204030204" pitchFamily="34" charset="0"/>
                  <a:cs typeface="Times New Roman" panose="02020603050405020304" pitchFamily="18" charset="0"/>
                </a:rPr>
                <a:t>Ý </a:t>
              </a:r>
              <a:r>
                <a:rPr lang="en-US" sz="4000" b="1" kern="100" dirty="0" err="1">
                  <a:solidFill>
                    <a:schemeClr val="bg1">
                      <a:lumMod val="10000"/>
                    </a:schemeClr>
                  </a:solidFill>
                  <a:latin typeface="+mj-lt"/>
                  <a:ea typeface="Calibri" panose="020F0502020204030204" pitchFamily="34" charset="0"/>
                  <a:cs typeface="Times New Roman" panose="02020603050405020304" pitchFamily="18" charset="0"/>
                </a:rPr>
                <a:t>nghĩa</a:t>
              </a:r>
              <a:r>
                <a:rPr lang="en-US" sz="4000" b="1" kern="100" dirty="0">
                  <a:solidFill>
                    <a:schemeClr val="bg1">
                      <a:lumMod val="10000"/>
                    </a:schemeClr>
                  </a:solidFill>
                  <a:latin typeface="+mj-lt"/>
                  <a:ea typeface="Calibri" panose="020F0502020204030204" pitchFamily="34" charset="0"/>
                  <a:cs typeface="Times New Roman" panose="02020603050405020304" pitchFamily="18" charset="0"/>
                </a:rPr>
                <a:t> </a:t>
              </a:r>
              <a:r>
                <a:rPr lang="en-US" sz="4000" b="1" kern="100" dirty="0" err="1">
                  <a:solidFill>
                    <a:schemeClr val="bg1">
                      <a:lumMod val="10000"/>
                    </a:schemeClr>
                  </a:solidFill>
                  <a:latin typeface="+mj-lt"/>
                  <a:ea typeface="Calibri" panose="020F0502020204030204" pitchFamily="34" charset="0"/>
                  <a:cs typeface="Times New Roman" panose="02020603050405020304" pitchFamily="18" charset="0"/>
                </a:rPr>
                <a:t>nhan</a:t>
              </a:r>
              <a:r>
                <a:rPr lang="en-US" sz="4000" b="1" kern="100" dirty="0">
                  <a:solidFill>
                    <a:schemeClr val="bg1">
                      <a:lumMod val="10000"/>
                    </a:schemeClr>
                  </a:solidFill>
                  <a:latin typeface="+mj-lt"/>
                  <a:ea typeface="Calibri" panose="020F0502020204030204" pitchFamily="34" charset="0"/>
                  <a:cs typeface="Times New Roman" panose="02020603050405020304" pitchFamily="18" charset="0"/>
                </a:rPr>
                <a:t> </a:t>
              </a:r>
              <a:r>
                <a:rPr lang="en-US" sz="4000" b="1" kern="100" dirty="0" err="1">
                  <a:solidFill>
                    <a:schemeClr val="bg1">
                      <a:lumMod val="10000"/>
                    </a:schemeClr>
                  </a:solidFill>
                  <a:latin typeface="+mj-lt"/>
                  <a:ea typeface="Calibri" panose="020F0502020204030204" pitchFamily="34" charset="0"/>
                  <a:cs typeface="Times New Roman" panose="02020603050405020304" pitchFamily="18" charset="0"/>
                </a:rPr>
                <a:t>đề</a:t>
              </a:r>
              <a:r>
                <a:rPr lang="en-US" sz="4000" b="1" kern="100" dirty="0">
                  <a:solidFill>
                    <a:schemeClr val="bg1">
                      <a:lumMod val="10000"/>
                    </a:schemeClr>
                  </a:solidFill>
                  <a:latin typeface="+mj-lt"/>
                  <a:ea typeface="Calibri" panose="020F0502020204030204" pitchFamily="34" charset="0"/>
                  <a:cs typeface="Times New Roman" panose="02020603050405020304" pitchFamily="18" charset="0"/>
                </a:rPr>
                <a:t> </a:t>
              </a:r>
              <a:r>
                <a:rPr lang="en-US" sz="4000" b="1" kern="100" dirty="0" err="1">
                  <a:solidFill>
                    <a:schemeClr val="bg1">
                      <a:lumMod val="10000"/>
                    </a:schemeClr>
                  </a:solidFill>
                  <a:latin typeface="+mj-lt"/>
                  <a:ea typeface="Calibri" panose="020F0502020204030204" pitchFamily="34" charset="0"/>
                  <a:cs typeface="Times New Roman" panose="02020603050405020304" pitchFamily="18" charset="0"/>
                </a:rPr>
                <a:t>bài</a:t>
              </a:r>
              <a:r>
                <a:rPr lang="en-US" sz="4000" b="1" kern="100" dirty="0">
                  <a:solidFill>
                    <a:schemeClr val="bg1">
                      <a:lumMod val="10000"/>
                    </a:schemeClr>
                  </a:solidFill>
                  <a:latin typeface="+mj-lt"/>
                  <a:ea typeface="Calibri" panose="020F0502020204030204" pitchFamily="34" charset="0"/>
                  <a:cs typeface="Times New Roman" panose="02020603050405020304" pitchFamily="18" charset="0"/>
                </a:rPr>
                <a:t> </a:t>
              </a:r>
              <a:r>
                <a:rPr lang="en-US" sz="4000" b="1" kern="100" dirty="0" err="1">
                  <a:solidFill>
                    <a:schemeClr val="bg1">
                      <a:lumMod val="10000"/>
                    </a:schemeClr>
                  </a:solidFill>
                  <a:latin typeface="+mj-lt"/>
                  <a:ea typeface="Calibri" panose="020F0502020204030204" pitchFamily="34" charset="0"/>
                  <a:cs typeface="Times New Roman" panose="02020603050405020304" pitchFamily="18" charset="0"/>
                </a:rPr>
                <a:t>thơ</a:t>
              </a:r>
              <a:endParaRPr lang="en-SG" sz="6000" b="1" dirty="0">
                <a:solidFill>
                  <a:schemeClr val="bg1">
                    <a:lumMod val="10000"/>
                  </a:schemeClr>
                </a:solidFill>
                <a:latin typeface="+mj-lt"/>
                <a:ea typeface="Calibri" panose="020F0502020204030204" pitchFamily="34" charset="0"/>
                <a:cs typeface="Times New Roman" panose="02020603050405020304" pitchFamily="18" charset="0"/>
              </a:endParaRPr>
            </a:p>
          </p:txBody>
        </p:sp>
      </p:grpSp>
      <p:sp>
        <p:nvSpPr>
          <p:cNvPr id="66" name="思想气泡: 云 25">
            <a:extLst>
              <a:ext uri="{FF2B5EF4-FFF2-40B4-BE49-F238E27FC236}">
                <a16:creationId xmlns:a16="http://schemas.microsoft.com/office/drawing/2014/main" id="{CE4111C7-90C3-D6A3-376B-F2D9485DCD5A}"/>
              </a:ext>
            </a:extLst>
          </p:cNvPr>
          <p:cNvSpPr/>
          <p:nvPr/>
        </p:nvSpPr>
        <p:spPr>
          <a:xfrm>
            <a:off x="5008098" y="754275"/>
            <a:ext cx="6432780" cy="4454496"/>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685800">
              <a:buClrTx/>
              <a:defRPr/>
            </a:pPr>
            <a:endParaRPr lang="zh-CN" altLang="en-US" sz="1500">
              <a:solidFill>
                <a:prstClr val="white"/>
              </a:solidFill>
              <a:latin typeface="Calibri"/>
              <a:ea typeface="宋体" panose="02010600030101010101" pitchFamily="2" charset="-122"/>
              <a:cs typeface="+mn-cs"/>
            </a:endParaRPr>
          </a:p>
        </p:txBody>
      </p:sp>
      <p:sp>
        <p:nvSpPr>
          <p:cNvPr id="67" name="TextBox 66">
            <a:extLst>
              <a:ext uri="{FF2B5EF4-FFF2-40B4-BE49-F238E27FC236}">
                <a16:creationId xmlns:a16="http://schemas.microsoft.com/office/drawing/2014/main" id="{DE0DD64B-0556-2DAC-CFCE-B36DFCFDC95D}"/>
              </a:ext>
            </a:extLst>
          </p:cNvPr>
          <p:cNvSpPr txBox="1"/>
          <p:nvPr/>
        </p:nvSpPr>
        <p:spPr>
          <a:xfrm>
            <a:off x="4882567" y="262394"/>
            <a:ext cx="6448618" cy="4647426"/>
          </a:xfrm>
          <a:prstGeom prst="rect">
            <a:avLst/>
          </a:prstGeom>
          <a:noFill/>
        </p:spPr>
        <p:txBody>
          <a:bodyPr wrap="square">
            <a:spAutoFit/>
          </a:bodyPr>
          <a:lstStyle/>
          <a:p>
            <a:pPr algn="just"/>
            <a:r>
              <a:rPr lang="en-US" sz="4400" dirty="0">
                <a:latin typeface="+mj-lt"/>
              </a:rPr>
              <a:t>- </a:t>
            </a:r>
            <a:r>
              <a:rPr lang="vi-VN" sz="2800" dirty="0">
                <a:latin typeface="+mj-lt"/>
              </a:rPr>
              <a:t>Bếp lửa vốn là một hình ảnh quen thuộc trong mỗi gia đình người Việt Nam đã trở thành hình ảnh tượng trưng gợi kỉ niệm ấm áp của tình bà cháu.</a:t>
            </a:r>
            <a:endParaRPr lang="en-US" sz="2800" dirty="0">
              <a:latin typeface="+mj-lt"/>
            </a:endParaRPr>
          </a:p>
          <a:p>
            <a:pPr marL="457200" indent="-457200" algn="just">
              <a:buFontTx/>
              <a:buChar char="-"/>
            </a:pPr>
            <a:r>
              <a:rPr lang="vi-VN" sz="2800" dirty="0">
                <a:latin typeface="+mj-lt"/>
              </a:rPr>
              <a:t>Bếp lửa là nơi bà nhóm lên tình cảm khát vọng trở thành ngọn lửa của tình yêu, niềm tin.</a:t>
            </a:r>
            <a:endParaRPr lang="en-US" sz="2800" dirty="0">
              <a:latin typeface="+mj-lt"/>
            </a:endParaRPr>
          </a:p>
          <a:p>
            <a:pPr algn="just"/>
            <a:r>
              <a:rPr lang="vi-VN" sz="2800" dirty="0">
                <a:latin typeface="+mj-lt"/>
              </a:rPr>
              <a:t>- Bếp lửa là kỉ niệm thiêng liêng nâng bước người cháu trên suốt hành trình dài rộng của cuộc đời</a:t>
            </a:r>
            <a:endParaRPr lang="en-SG" sz="2800" dirty="0">
              <a:latin typeface="+mj-lt"/>
            </a:endParaRPr>
          </a:p>
        </p:txBody>
      </p:sp>
      <p:grpSp>
        <p:nvGrpSpPr>
          <p:cNvPr id="55" name="Group 54">
            <a:extLst>
              <a:ext uri="{FF2B5EF4-FFF2-40B4-BE49-F238E27FC236}">
                <a16:creationId xmlns:a16="http://schemas.microsoft.com/office/drawing/2014/main" id="{98E0203D-E5AA-F8C8-F39B-9D130957DA45}"/>
              </a:ext>
            </a:extLst>
          </p:cNvPr>
          <p:cNvGrpSpPr/>
          <p:nvPr/>
        </p:nvGrpSpPr>
        <p:grpSpPr>
          <a:xfrm flipH="1">
            <a:off x="337533" y="2832566"/>
            <a:ext cx="5651402" cy="4248845"/>
            <a:chOff x="5351932" y="1842888"/>
            <a:chExt cx="7324988" cy="5506458"/>
          </a:xfrm>
        </p:grpSpPr>
        <p:pic>
          <p:nvPicPr>
            <p:cNvPr id="56" name="Picture 55" descr="A cartoon of a campfire&#10;&#10;Description automatically generated">
              <a:extLst>
                <a:ext uri="{FF2B5EF4-FFF2-40B4-BE49-F238E27FC236}">
                  <a16:creationId xmlns:a16="http://schemas.microsoft.com/office/drawing/2014/main" id="{C717834B-BF04-6D83-6811-70450FF21A6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57" name="Picture 56" descr="A cartoon of a campfire&#10;&#10;Description automatically generated">
              <a:extLst>
                <a:ext uri="{FF2B5EF4-FFF2-40B4-BE49-F238E27FC236}">
                  <a16:creationId xmlns:a16="http://schemas.microsoft.com/office/drawing/2014/main" id="{24C48344-8F5D-1B9D-1095-9B34E3E24E8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58" name="Picture 57" descr="A person and a child sitting around a campfire&#10;&#10;Description automatically generated">
              <a:extLst>
                <a:ext uri="{FF2B5EF4-FFF2-40B4-BE49-F238E27FC236}">
                  <a16:creationId xmlns:a16="http://schemas.microsoft.com/office/drawing/2014/main" id="{21AA93C9-D71D-B49F-5F5C-8DE5CAB0A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59" name="Google Shape;1798;p43">
              <a:extLst>
                <a:ext uri="{FF2B5EF4-FFF2-40B4-BE49-F238E27FC236}">
                  <a16:creationId xmlns:a16="http://schemas.microsoft.com/office/drawing/2014/main" id="{CF4E5D18-9E45-1899-9A41-13B1B009A975}"/>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0" name="Google Shape;1799;p43">
              <a:extLst>
                <a:ext uri="{FF2B5EF4-FFF2-40B4-BE49-F238E27FC236}">
                  <a16:creationId xmlns:a16="http://schemas.microsoft.com/office/drawing/2014/main" id="{2621D125-384D-6BAD-8615-4228E1B4771D}"/>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1" name="Google Shape;1800;p43">
              <a:extLst>
                <a:ext uri="{FF2B5EF4-FFF2-40B4-BE49-F238E27FC236}">
                  <a16:creationId xmlns:a16="http://schemas.microsoft.com/office/drawing/2014/main" id="{AC52BF38-26B4-8FDF-105D-9CB4371B16AC}"/>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62" name="Google Shape;1801;p43">
              <a:extLst>
                <a:ext uri="{FF2B5EF4-FFF2-40B4-BE49-F238E27FC236}">
                  <a16:creationId xmlns:a16="http://schemas.microsoft.com/office/drawing/2014/main" id="{A882100F-931B-4150-51AE-26F01959EE7C}"/>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26598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750"/>
                                        <p:tgtEl>
                                          <p:spTgt spid="63"/>
                                        </p:tgtEl>
                                      </p:cBhvr>
                                    </p:animEffect>
                                    <p:anim calcmode="lin" valueType="num">
                                      <p:cBhvr>
                                        <p:cTn id="12" dur="750" fill="hold"/>
                                        <p:tgtEl>
                                          <p:spTgt spid="63"/>
                                        </p:tgtEl>
                                        <p:attrNameLst>
                                          <p:attrName>ppt_x</p:attrName>
                                        </p:attrNameLst>
                                      </p:cBhvr>
                                      <p:tavLst>
                                        <p:tav tm="0">
                                          <p:val>
                                            <p:strVal val="#ppt_x"/>
                                          </p:val>
                                        </p:tav>
                                        <p:tav tm="100000">
                                          <p:val>
                                            <p:strVal val="#ppt_x"/>
                                          </p:val>
                                        </p:tav>
                                      </p:tavLst>
                                    </p:anim>
                                    <p:anim calcmode="lin" valueType="num">
                                      <p:cBhvr>
                                        <p:cTn id="13" dur="750" fill="hold"/>
                                        <p:tgtEl>
                                          <p:spTgt spid="63"/>
                                        </p:tgtEl>
                                        <p:attrNameLst>
                                          <p:attrName>ppt_y</p:attrName>
                                        </p:attrNameLst>
                                      </p:cBhvr>
                                      <p:tavLst>
                                        <p:tav tm="0">
                                          <p:val>
                                            <p:strVal val="#ppt_y+.1"/>
                                          </p:val>
                                        </p:tav>
                                        <p:tav tm="100000">
                                          <p:val>
                                            <p:strVal val="#ppt_y"/>
                                          </p:val>
                                        </p:tav>
                                      </p:tavLst>
                                    </p:anim>
                                  </p:childTnLst>
                                </p:cTn>
                              </p:par>
                              <p:par>
                                <p:cTn id="14" presetID="17" presetClass="entr" presetSubtype="1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p:cTn id="16" dur="750" fill="hold"/>
                                        <p:tgtEl>
                                          <p:spTgt spid="63"/>
                                        </p:tgtEl>
                                        <p:attrNameLst>
                                          <p:attrName>ppt_w</p:attrName>
                                        </p:attrNameLst>
                                      </p:cBhvr>
                                      <p:tavLst>
                                        <p:tav tm="0">
                                          <p:val>
                                            <p:fltVal val="0"/>
                                          </p:val>
                                        </p:tav>
                                        <p:tav tm="100000">
                                          <p:val>
                                            <p:strVal val="#ppt_w"/>
                                          </p:val>
                                        </p:tav>
                                      </p:tavLst>
                                    </p:anim>
                                    <p:anim calcmode="lin" valueType="num">
                                      <p:cBhvr>
                                        <p:cTn id="17" dur="750" fill="hold"/>
                                        <p:tgtEl>
                                          <p:spTgt spid="6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right)">
                                      <p:cBhvr>
                                        <p:cTn id="22" dur="5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barn(inVertical)">
                                      <p:cBhvr>
                                        <p:cTn id="2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65155" y="0"/>
            <a:ext cx="12192000" cy="6858000"/>
          </a:xfrm>
          <a:prstGeom prst="rect">
            <a:avLst/>
          </a:prstGeom>
        </p:spPr>
      </p:pic>
      <p:sp>
        <p:nvSpPr>
          <p:cNvPr id="3" name="TextBox 2">
            <a:extLst>
              <a:ext uri="{FF2B5EF4-FFF2-40B4-BE49-F238E27FC236}">
                <a16:creationId xmlns:a16="http://schemas.microsoft.com/office/drawing/2014/main" id="{D5A66663-31D9-53BD-D440-D086E03F08FE}"/>
              </a:ext>
            </a:extLst>
          </p:cNvPr>
          <p:cNvSpPr txBox="1"/>
          <p:nvPr/>
        </p:nvSpPr>
        <p:spPr>
          <a:xfrm>
            <a:off x="305683" y="1273883"/>
            <a:ext cx="7877442" cy="923330"/>
          </a:xfrm>
          <a:prstGeom prst="rect">
            <a:avLst/>
          </a:prstGeom>
          <a:noFill/>
        </p:spPr>
        <p:txBody>
          <a:bodyPr wrap="square">
            <a:spAutoFit/>
          </a:bodyPr>
          <a:lstStyle/>
          <a:p>
            <a:pPr algn="ctr"/>
            <a:r>
              <a:rPr lang="en-US" sz="5400" b="1" dirty="0">
                <a:latin typeface="+mj-lt"/>
              </a:rPr>
              <a:t>II. </a:t>
            </a:r>
            <a:r>
              <a:rPr lang="en-US" sz="5400" b="1" dirty="0" err="1">
                <a:latin typeface="+mj-lt"/>
              </a:rPr>
              <a:t>Đọc</a:t>
            </a:r>
            <a:r>
              <a:rPr lang="en-US" sz="5400" b="1" dirty="0">
                <a:latin typeface="+mj-lt"/>
              </a:rPr>
              <a:t> </a:t>
            </a:r>
            <a:r>
              <a:rPr lang="en-US" sz="5400" b="1" dirty="0" err="1">
                <a:latin typeface="+mj-lt"/>
              </a:rPr>
              <a:t>hiểu</a:t>
            </a:r>
            <a:r>
              <a:rPr lang="en-US" sz="5400" b="1" dirty="0">
                <a:latin typeface="+mj-lt"/>
              </a:rPr>
              <a:t> </a:t>
            </a:r>
            <a:r>
              <a:rPr lang="en-US" sz="5400" b="1" dirty="0" err="1">
                <a:latin typeface="+mj-lt"/>
              </a:rPr>
              <a:t>văn</a:t>
            </a:r>
            <a:r>
              <a:rPr lang="en-US" sz="5400" b="1" dirty="0">
                <a:latin typeface="+mj-lt"/>
              </a:rPr>
              <a:t> </a:t>
            </a:r>
            <a:r>
              <a:rPr lang="en-US" sz="5400" b="1" dirty="0" err="1">
                <a:latin typeface="+mj-lt"/>
              </a:rPr>
              <a:t>bản</a:t>
            </a:r>
            <a:endParaRPr lang="en-SG" sz="5400" dirty="0">
              <a:latin typeface="+mj-lt"/>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473170"/>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9054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sp>
        <p:nvSpPr>
          <p:cNvPr id="4" name="等腰三角形 8"/>
          <p:cNvSpPr/>
          <p:nvPr/>
        </p:nvSpPr>
        <p:spPr>
          <a:xfrm flipV="1">
            <a:off x="-1" y="0"/>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文本框 4">
            <a:extLst>
              <a:ext uri="{FF2B5EF4-FFF2-40B4-BE49-F238E27FC236}">
                <a16:creationId xmlns:a16="http://schemas.microsoft.com/office/drawing/2014/main" id="{037902CC-3046-4018-A208-11125541C1B8}"/>
              </a:ext>
            </a:extLst>
          </p:cNvPr>
          <p:cNvSpPr txBox="1"/>
          <p:nvPr/>
        </p:nvSpPr>
        <p:spPr>
          <a:xfrm>
            <a:off x="1170370" y="424955"/>
            <a:ext cx="878915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II.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Đọc</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hiểu</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văn</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bản</a:t>
            </a:r>
            <a:endPar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i="1" dirty="0">
                <a:solidFill>
                  <a:prstClr val="black"/>
                </a:solidFill>
                <a:latin typeface="Times New Roman" pitchFamily="18" charset="0"/>
                <a:ea typeface="迷你简卡通" panose="03000509000000000000" pitchFamily="65" charset="-122"/>
                <a:cs typeface="Times New Roman" pitchFamily="18" charset="0"/>
              </a:rPr>
              <a:t>   </a:t>
            </a:r>
            <a:r>
              <a:rPr kumimoji="0" lang="vi-VN"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1.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Hình</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ảnh</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bếp</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lửa</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khơi</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nguồn</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nỗi</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nhớ</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khổ</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1) </a:t>
            </a:r>
            <a:r>
              <a:rPr kumimoji="0" lang="vi-VN"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endParaRPr>
          </a:p>
        </p:txBody>
      </p:sp>
      <p:sp>
        <p:nvSpPr>
          <p:cNvPr id="10" name="等腰三角形 9"/>
          <p:cNvSpPr/>
          <p:nvPr/>
        </p:nvSpPr>
        <p:spPr>
          <a:xfrm rot="10800000">
            <a:off x="10447687" y="0"/>
            <a:ext cx="1785257" cy="1263246"/>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A3FA-E25D-61D6-3C18-D3924C58AAB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1B2B8E9-D273-341F-07AC-473BE8FD8972}"/>
              </a:ext>
            </a:extLst>
          </p:cNvPr>
          <p:cNvSpPr txBox="1"/>
          <p:nvPr/>
        </p:nvSpPr>
        <p:spPr>
          <a:xfrm>
            <a:off x="2809375" y="309394"/>
            <a:ext cx="609834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 SỐ 2</a:t>
            </a:r>
          </a:p>
        </p:txBody>
      </p:sp>
      <p:sp>
        <p:nvSpPr>
          <p:cNvPr id="5" name="TextBox 4">
            <a:extLst>
              <a:ext uri="{FF2B5EF4-FFF2-40B4-BE49-F238E27FC236}">
                <a16:creationId xmlns:a16="http://schemas.microsoft.com/office/drawing/2014/main" id="{6C887BA9-35F9-EF6D-B53C-5BEA8E6841D7}"/>
              </a:ext>
            </a:extLst>
          </p:cNvPr>
          <p:cNvSpPr txBox="1"/>
          <p:nvPr/>
        </p:nvSpPr>
        <p:spPr>
          <a:xfrm>
            <a:off x="239151" y="1332309"/>
            <a:ext cx="11704320" cy="3927614"/>
          </a:xfrm>
          <a:prstGeom prst="rect">
            <a:avLst/>
          </a:prstGeom>
          <a:noFill/>
        </p:spPr>
        <p:txBody>
          <a:bodyPr wrap="square">
            <a:spAutoFit/>
          </a:bodyPr>
          <a:lstStyle/>
          <a:p>
            <a:pPr algn="ctr">
              <a:lnSpc>
                <a:spcPct val="107000"/>
              </a:lnSpc>
              <a:spcAft>
                <a:spcPts val="800"/>
              </a:spcAft>
            </a:pPr>
            <a:r>
              <a:rPr lang="en-US" sz="3200" b="1" kern="100" dirty="0">
                <a:effectLst/>
                <a:latin typeface="Times New Roman" panose="02020603050405020304" pitchFamily="18" charset="0"/>
                <a:ea typeface="Calibri" panose="020F0502020204030204" pitchFamily="34" charset="0"/>
                <a:cs typeface="Times New Roman" panose="02020603050405020304" pitchFamily="18" charset="0"/>
              </a:rPr>
              <a:t>     THẢO LUẬN NHÓM </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( 5 P)</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1 :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1?</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2 :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sắc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khổ</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3:</a:t>
            </a:r>
            <a:r>
              <a:rPr lang="en-US" sz="36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effectLst/>
                <a:latin typeface="Times New Roman" panose="02020603050405020304" pitchFamily="18" charset="0"/>
                <a:ea typeface="Calibri" panose="020F0502020204030204" pitchFamily="34" charset="0"/>
                <a:cs typeface="Times New Roman" panose="02020603050405020304" pitchFamily="18" charset="0"/>
              </a:rPr>
              <a:t>bếp</a:t>
            </a:r>
            <a:r>
              <a:rPr lang="en-US" sz="3600" b="1"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kern="100" dirty="0" err="1">
                <a:effectLst/>
                <a:latin typeface="Times New Roman" panose="02020603050405020304" pitchFamily="18" charset="0"/>
                <a:ea typeface="Calibri" panose="020F0502020204030204" pitchFamily="34" charset="0"/>
                <a:cs typeface="Times New Roman" panose="02020603050405020304" pitchFamily="18" charset="0"/>
              </a:rPr>
              <a:t>lửa</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lòng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hồi</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3600" b="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363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78A8D-6C9D-9181-7E6D-B9270FC26BD4}"/>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E2C422A-BE0F-347D-9497-A51C60704840}"/>
              </a:ext>
            </a:extLst>
          </p:cNvPr>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sp>
        <p:nvSpPr>
          <p:cNvPr id="4" name="等腰三角形 8">
            <a:extLst>
              <a:ext uri="{FF2B5EF4-FFF2-40B4-BE49-F238E27FC236}">
                <a16:creationId xmlns:a16="http://schemas.microsoft.com/office/drawing/2014/main" id="{EFFDE5F8-6025-471F-EA4D-8D3CFC03602B}"/>
              </a:ext>
            </a:extLst>
          </p:cNvPr>
          <p:cNvSpPr/>
          <p:nvPr/>
        </p:nvSpPr>
        <p:spPr>
          <a:xfrm flipV="1">
            <a:off x="-1" y="0"/>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文本框 4">
            <a:extLst>
              <a:ext uri="{FF2B5EF4-FFF2-40B4-BE49-F238E27FC236}">
                <a16:creationId xmlns:a16="http://schemas.microsoft.com/office/drawing/2014/main" id="{84F70C84-94BE-6D1B-1778-A2B4A2D8F352}"/>
              </a:ext>
            </a:extLst>
          </p:cNvPr>
          <p:cNvSpPr txBox="1"/>
          <p:nvPr/>
        </p:nvSpPr>
        <p:spPr>
          <a:xfrm>
            <a:off x="1170370" y="424955"/>
            <a:ext cx="87891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1.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Hình</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ảnh</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bếp</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lửa</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khơi</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nguồn</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nỗi</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nhớ</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vi-VN"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endParaRPr>
          </a:p>
        </p:txBody>
      </p:sp>
      <p:sp>
        <p:nvSpPr>
          <p:cNvPr id="9" name="Text Box 12">
            <a:extLst>
              <a:ext uri="{FF2B5EF4-FFF2-40B4-BE49-F238E27FC236}">
                <a16:creationId xmlns:a16="http://schemas.microsoft.com/office/drawing/2014/main" id="{871D5D4A-3BD4-2436-FA67-6935CFD57E76}"/>
              </a:ext>
            </a:extLst>
          </p:cNvPr>
          <p:cNvSpPr txBox="1">
            <a:spLocks noChangeArrowheads="1"/>
          </p:cNvSpPr>
          <p:nvPr/>
        </p:nvSpPr>
        <p:spPr bwMode="auto">
          <a:xfrm>
            <a:off x="1515654" y="1198521"/>
            <a:ext cx="8789157" cy="1820948"/>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Một</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bếp</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lửa</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chờn</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vờn</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sương</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sớm</a:t>
            </a:r>
            <a:endPar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Một</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bếp</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lửa</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ấp</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iu</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nồng</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đượm</a:t>
            </a:r>
            <a:endPar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Cháu</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thương</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bà</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biết</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mấy</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nắng</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altLang="en-US" sz="3600" b="0" i="1"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mưa</a:t>
            </a:r>
            <a:r>
              <a:rPr kumimoji="0" lang="en-US" altLang="en-US" sz="3600" b="0" i="1"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a:t>
            </a:r>
          </a:p>
        </p:txBody>
      </p:sp>
      <p:sp>
        <p:nvSpPr>
          <p:cNvPr id="10" name="等腰三角形 9">
            <a:extLst>
              <a:ext uri="{FF2B5EF4-FFF2-40B4-BE49-F238E27FC236}">
                <a16:creationId xmlns:a16="http://schemas.microsoft.com/office/drawing/2014/main" id="{211D811A-C782-1922-F2FE-DCAD1E2760DB}"/>
              </a:ext>
            </a:extLst>
          </p:cNvPr>
          <p:cNvSpPr/>
          <p:nvPr/>
        </p:nvSpPr>
        <p:spPr>
          <a:xfrm rot="10800000">
            <a:off x="10447687" y="0"/>
            <a:ext cx="1785257" cy="1263246"/>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99102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44862" y="0"/>
            <a:ext cx="12334877" cy="6858000"/>
          </a:xfrm>
          <a:prstGeom prst="rect">
            <a:avLst/>
          </a:prstGeom>
          <a:noFill/>
          <a:ln w="9525">
            <a:noFill/>
            <a:miter lim="800000"/>
            <a:headEnd/>
            <a:tailEnd/>
          </a:ln>
          <a:effectLst/>
        </p:spPr>
      </p:pic>
      <p:sp>
        <p:nvSpPr>
          <p:cNvPr id="4" name="等腰三角形 8"/>
          <p:cNvSpPr/>
          <p:nvPr/>
        </p:nvSpPr>
        <p:spPr>
          <a:xfrm flipV="1">
            <a:off x="-1" y="0"/>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9" name="Text Box 12"/>
          <p:cNvSpPr txBox="1">
            <a:spLocks noChangeArrowheads="1"/>
          </p:cNvSpPr>
          <p:nvPr/>
        </p:nvSpPr>
        <p:spPr bwMode="auto">
          <a:xfrm>
            <a:off x="1758640" y="1102540"/>
            <a:ext cx="5792698" cy="124476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chờn</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vờn</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sương</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sớm</a:t>
            </a:r>
            <a:endPar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Một</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ấp</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iu</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nồng</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đượm</a:t>
            </a:r>
            <a:endPar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70000"/>
              </a:lnSpc>
              <a:spcBef>
                <a:spcPct val="50000"/>
              </a:spcBef>
              <a:spcAft>
                <a:spcPts val="0"/>
              </a:spcAft>
              <a:buClrTx/>
              <a:buSzTx/>
              <a:buFontTx/>
              <a:buNone/>
              <a:tabLst/>
              <a:defRPr/>
            </a:pP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Cháu</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thương</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biết</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mấy</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nắng</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altLang="en-US" sz="24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mưa</a:t>
            </a:r>
            <a:r>
              <a:rPr kumimoji="0" lang="en-US" altLang="en-US" sz="24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10" name="等腰三角形 9"/>
          <p:cNvSpPr/>
          <p:nvPr/>
        </p:nvSpPr>
        <p:spPr>
          <a:xfrm rot="10800000">
            <a:off x="10447687" y="0"/>
            <a:ext cx="1785257" cy="1263246"/>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 name="Rectangle 1"/>
          <p:cNvSpPr>
            <a:spLocks noChangeArrowheads="1"/>
          </p:cNvSpPr>
          <p:nvPr/>
        </p:nvSpPr>
        <p:spPr bwMode="auto">
          <a:xfrm>
            <a:off x="621324" y="2632541"/>
            <a:ext cx="627179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Điệp</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ngữ</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Một</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bếp</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lửa</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endParaRPr>
          </a:p>
        </p:txBody>
      </p:sp>
      <p:sp>
        <p:nvSpPr>
          <p:cNvPr id="13" name="Rectangle 1"/>
          <p:cNvSpPr>
            <a:spLocks noChangeArrowheads="1"/>
          </p:cNvSpPr>
          <p:nvPr/>
        </p:nvSpPr>
        <p:spPr bwMode="auto">
          <a:xfrm>
            <a:off x="658673" y="3640883"/>
            <a:ext cx="627179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Ẩn</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dụ</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nắng</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mưa</a:t>
            </a:r>
            <a:r>
              <a:rPr lang="en-US" sz="2400" dirty="0">
                <a:solidFill>
                  <a:prstClr val="black"/>
                </a:solidFill>
                <a:latin typeface="Times New Roman" pitchFamily="18" charset="0"/>
                <a:ea typeface="Calibri" pitchFamily="34" charset="0"/>
                <a:cs typeface="Times New Roman" pitchFamily="18" charset="0"/>
                <a:sym typeface="Wingdings"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endParaRPr>
          </a:p>
        </p:txBody>
      </p:sp>
      <p:sp>
        <p:nvSpPr>
          <p:cNvPr id="14" name="Rectangle 1"/>
          <p:cNvSpPr>
            <a:spLocks noChangeArrowheads="1"/>
          </p:cNvSpPr>
          <p:nvPr/>
        </p:nvSpPr>
        <p:spPr bwMode="auto">
          <a:xfrm>
            <a:off x="659955" y="3127475"/>
            <a:ext cx="627179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defRPr/>
            </a:pP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Từ</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láy</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tượng</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hình</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chờn</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vờn</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ấp</a:t>
            </a:r>
            <a:r>
              <a:rPr lang="en-US" sz="2400" dirty="0">
                <a:solidFill>
                  <a:prstClr val="black"/>
                </a:solidFill>
                <a:latin typeface="Times New Roman" pitchFamily="18" charset="0"/>
                <a:ea typeface="Calibri" pitchFamily="34" charset="0"/>
                <a:cs typeface="Times New Roman" pitchFamily="18" charset="0"/>
                <a:sym typeface="Wingdings" pitchFamily="2" charset="2"/>
              </a:rPr>
              <a:t> </a:t>
            </a:r>
            <a:r>
              <a:rPr lang="en-US" sz="2400" dirty="0" err="1">
                <a:solidFill>
                  <a:prstClr val="black"/>
                </a:solidFill>
                <a:latin typeface="Times New Roman" pitchFamily="18" charset="0"/>
                <a:ea typeface="Calibri" pitchFamily="34" charset="0"/>
                <a:cs typeface="Times New Roman" pitchFamily="18" charset="0"/>
                <a:sym typeface="Wingdings" pitchFamily="2" charset="2"/>
              </a:rPr>
              <a:t>iu</a:t>
            </a:r>
            <a:r>
              <a:rPr lang="en-US" sz="2400" dirty="0">
                <a:solidFill>
                  <a:prstClr val="black"/>
                </a:solidFill>
                <a:latin typeface="Times New Roman" pitchFamily="18" charset="0"/>
                <a:ea typeface="Calibri" pitchFamily="34" charset="0"/>
                <a:cs typeface="Times New Roman" pitchFamily="18" charset="0"/>
                <a:sym typeface="Wingdings"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Wingdings" pitchFamily="2" charset="2"/>
            </a:endParaRPr>
          </a:p>
        </p:txBody>
      </p:sp>
      <p:sp>
        <p:nvSpPr>
          <p:cNvPr id="47105" name="Rectangle 1"/>
          <p:cNvSpPr>
            <a:spLocks noChangeArrowheads="1"/>
          </p:cNvSpPr>
          <p:nvPr/>
        </p:nvSpPr>
        <p:spPr bwMode="auto">
          <a:xfrm>
            <a:off x="6383931" y="2875508"/>
            <a:ext cx="4708643"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defRPr/>
            </a:pPr>
            <a:r>
              <a:rPr kumimoji="0" lang="en-US" sz="2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Hình</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ảnh</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bếp</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lửa</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gần</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gũi</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quen</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thuộc</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đã</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khơi</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nguồn</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nhớ</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thương</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của</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cháu</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đối</a:t>
            </a:r>
            <a:r>
              <a:rPr lang="en-US" sz="2400" i="1" dirty="0">
                <a:solidFill>
                  <a:prstClr val="black"/>
                </a:solidFill>
                <a:latin typeface="Times New Roman" pitchFamily="18" charset="0"/>
                <a:ea typeface="Calibri" pitchFamily="34" charset="0"/>
                <a:cs typeface="Times New Roman" pitchFamily="18" charset="0"/>
              </a:rPr>
              <a:t> </a:t>
            </a:r>
            <a:r>
              <a:rPr lang="en-US" sz="2400" i="1" dirty="0" err="1">
                <a:solidFill>
                  <a:prstClr val="black"/>
                </a:solidFill>
                <a:latin typeface="Times New Roman" pitchFamily="18" charset="0"/>
                <a:ea typeface="Calibri" pitchFamily="34" charset="0"/>
                <a:cs typeface="Times New Roman" pitchFamily="18" charset="0"/>
              </a:rPr>
              <a:t>với</a:t>
            </a:r>
            <a:r>
              <a:rPr lang="en-US" sz="2400" i="1" dirty="0">
                <a:solidFill>
                  <a:prstClr val="black"/>
                </a:solidFill>
                <a:latin typeface="Times New Roman" pitchFamily="18" charset="0"/>
                <a:ea typeface="Calibri" pitchFamily="34" charset="0"/>
                <a:cs typeface="Times New Roman" pitchFamily="18" charset="0"/>
              </a:rPr>
              <a:t> </a:t>
            </a:r>
            <a:r>
              <a:rPr lang="vi-VN" sz="2400" i="1" dirty="0">
                <a:solidFill>
                  <a:prstClr val="black"/>
                </a:solidFill>
                <a:latin typeface="Times New Roman" pitchFamily="18" charset="0"/>
                <a:ea typeface="Calibri" pitchFamily="34" charset="0"/>
                <a:cs typeface="Times New Roman" pitchFamily="18" charset="0"/>
              </a:rPr>
              <a:t>bà.</a:t>
            </a:r>
            <a:endParaRPr kumimoji="0" lang="en-US" sz="2400" b="0" i="1"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endParaRPr>
          </a:p>
        </p:txBody>
      </p:sp>
      <p:cxnSp>
        <p:nvCxnSpPr>
          <p:cNvPr id="17" name="Straight Connector 16"/>
          <p:cNvCxnSpPr/>
          <p:nvPr/>
        </p:nvCxnSpPr>
        <p:spPr>
          <a:xfrm>
            <a:off x="1798643" y="1411456"/>
            <a:ext cx="1414554" cy="11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895574" y="1840037"/>
            <a:ext cx="1414554" cy="23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Right Brace 20"/>
          <p:cNvSpPr/>
          <p:nvPr/>
        </p:nvSpPr>
        <p:spPr>
          <a:xfrm>
            <a:off x="5677331" y="2665812"/>
            <a:ext cx="223359" cy="161972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6" name="Straight Connector 15"/>
          <p:cNvCxnSpPr/>
          <p:nvPr/>
        </p:nvCxnSpPr>
        <p:spPr>
          <a:xfrm>
            <a:off x="3466764" y="1409650"/>
            <a:ext cx="1077710" cy="14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47062" y="1833530"/>
            <a:ext cx="620322" cy="65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048336" y="2291162"/>
            <a:ext cx="1257990" cy="814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文本框 4">
            <a:extLst>
              <a:ext uri="{FF2B5EF4-FFF2-40B4-BE49-F238E27FC236}">
                <a16:creationId xmlns:a16="http://schemas.microsoft.com/office/drawing/2014/main" id="{037902CC-3046-4018-A208-11125541C1B8}"/>
              </a:ext>
            </a:extLst>
          </p:cNvPr>
          <p:cNvSpPr txBox="1"/>
          <p:nvPr/>
        </p:nvSpPr>
        <p:spPr>
          <a:xfrm>
            <a:off x="1170370" y="424955"/>
            <a:ext cx="87891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1.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Hình</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ảnh</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bếp</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lửa</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khơi</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nguồn</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nỗi</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en-US" altLang="zh-CN" sz="2800" b="1" i="1" u="none" strike="noStrike" kern="1200" cap="none" spc="0" normalizeH="0" baseline="0" noProof="0" dirty="0" err="1">
                <a:ln>
                  <a:noFill/>
                </a:ln>
                <a:solidFill>
                  <a:prstClr val="black"/>
                </a:solidFill>
                <a:effectLst/>
                <a:uLnTx/>
                <a:uFillTx/>
                <a:latin typeface="Times New Roman" pitchFamily="18" charset="0"/>
                <a:ea typeface="迷你简卡通" panose="03000509000000000000" pitchFamily="65" charset="-122"/>
                <a:cs typeface="Times New Roman" pitchFamily="18" charset="0"/>
              </a:rPr>
              <a:t>nhớ</a:t>
            </a:r>
            <a:r>
              <a:rPr kumimoji="0" lang="en-US"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 </a:t>
            </a:r>
            <a:r>
              <a:rPr kumimoji="0" lang="vi-VN" altLang="zh-CN"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rPr>
              <a:t>:</a:t>
            </a:r>
            <a:endParaRPr kumimoji="0" lang="zh-CN" altLang="en-US" sz="2800" b="1" i="1" u="none" strike="noStrike" kern="1200" cap="none" spc="0" normalizeH="0" baseline="0" noProof="0" dirty="0">
              <a:ln>
                <a:noFill/>
              </a:ln>
              <a:solidFill>
                <a:prstClr val="black"/>
              </a:solidFill>
              <a:effectLst/>
              <a:uLnTx/>
              <a:uFillTx/>
              <a:latin typeface="Times New Roman" pitchFamily="18" charset="0"/>
              <a:ea typeface="迷你简卡通" panose="03000509000000000000" pitchFamily="65" charset="-122"/>
              <a:cs typeface="Times New Roman" pitchFamily="18" charset="0"/>
            </a:endParaRPr>
          </a:p>
        </p:txBody>
      </p:sp>
      <p:sp>
        <p:nvSpPr>
          <p:cNvPr id="24" name="TextBox 23"/>
          <p:cNvSpPr txBox="1"/>
          <p:nvPr/>
        </p:nvSpPr>
        <p:spPr>
          <a:xfrm>
            <a:off x="540889" y="4331796"/>
            <a:ext cx="10719601" cy="2308324"/>
          </a:xfrm>
          <a:prstGeom prst="rect">
            <a:avLst/>
          </a:prstGeom>
          <a:noFill/>
        </p:spPr>
        <p:txBody>
          <a:bodyPr wrap="none" rtlCol="0">
            <a:spAutoFit/>
          </a:bodyPr>
          <a:lstStyle/>
          <a:p>
            <a:pPr lvl="0">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lang="vi-VN" sz="2400" dirty="0">
                <a:solidFill>
                  <a:prstClr val="black"/>
                </a:solidFill>
                <a:latin typeface="Times New Roman" pitchFamily="18" charset="0"/>
                <a:cs typeface="Times New Roman" pitchFamily="18" charset="0"/>
              </a:rPr>
              <a:t>Sự hồi tưởng bắt đầu từ bếp lửa:</a:t>
            </a:r>
          </a:p>
          <a:p>
            <a:pPr lvl="0">
              <a:defRPr/>
            </a:pPr>
            <a:r>
              <a:rPr lang="vi-VN" sz="2400" dirty="0">
                <a:solidFill>
                  <a:prstClr val="black"/>
                </a:solidFill>
                <a:latin typeface="Times New Roman" pitchFamily="18" charset="0"/>
                <a:cs typeface="Times New Roman" pitchFamily="18" charset="0"/>
              </a:rPr>
              <a:t>+ ‘‘chờn vờn’’: là hình ảnh quen thuộc, gần gũi</a:t>
            </a:r>
          </a:p>
          <a:p>
            <a:pPr lvl="0">
              <a:defRPr/>
            </a:pPr>
            <a:r>
              <a:rPr lang="vi-VN" sz="2400" dirty="0">
                <a:solidFill>
                  <a:prstClr val="black"/>
                </a:solidFill>
                <a:latin typeface="Times New Roman" pitchFamily="18" charset="0"/>
                <a:cs typeface="Times New Roman" pitchFamily="18" charset="0"/>
              </a:rPr>
              <a:t>+ ‘‘ấp iu’’: gợi sự kiên nhẫn, khéo léo và tấm lòng chi chút của người nhóm lửa</a:t>
            </a:r>
            <a:endParaRPr lang="en-US" sz="2400" dirty="0">
              <a:solidFill>
                <a:prstClr val="black"/>
              </a:solidFill>
              <a:latin typeface="Times New Roman" pitchFamily="18" charset="0"/>
              <a:cs typeface="Times New Roman" pitchFamily="18" charset="0"/>
            </a:endParaRPr>
          </a:p>
          <a:p>
            <a:pPr lvl="0">
              <a:defRPr/>
            </a:pPr>
            <a:r>
              <a:rPr lang="en-US" sz="2400" dirty="0">
                <a:solidFill>
                  <a:prstClr val="black"/>
                </a:solidFill>
                <a:latin typeface="Times New Roman" pitchFamily="18" charset="0"/>
                <a:cs typeface="Times New Roman" pitchFamily="18" charset="0"/>
              </a:rPr>
              <a:t>+ ‘ </a:t>
            </a:r>
            <a:r>
              <a:rPr lang="en-US" sz="2400" dirty="0" err="1">
                <a:solidFill>
                  <a:prstClr val="black"/>
                </a:solidFill>
                <a:latin typeface="Times New Roman" pitchFamily="18" charset="0"/>
                <a:cs typeface="Times New Roman" pitchFamily="18" charset="0"/>
              </a:rPr>
              <a:t>nắng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mưa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cuộc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đời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nhọc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nhằn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vất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vả</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của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bà</a:t>
            </a:r>
            <a:endParaRPr lang="vi-VN" sz="2400" dirty="0">
              <a:solidFill>
                <a:prstClr val="black"/>
              </a:solidFill>
              <a:latin typeface="Times New Roman" pitchFamily="18" charset="0"/>
              <a:cs typeface="Times New Roman" pitchFamily="18" charset="0"/>
            </a:endParaRPr>
          </a:p>
          <a:p>
            <a:pPr lvl="0">
              <a:defRPr/>
            </a:pP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gần gũi, quen thuộc, giản dị, ấm áp tình người</a:t>
            </a: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bà</a:t>
            </a: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cháu</a:t>
            </a: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thiêng</a:t>
            </a: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liêng</a:t>
            </a:r>
            <a:r>
              <a:rPr lang="en-US" alt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400" dirty="0">
              <a:solidFill>
                <a:prstClr val="black"/>
              </a:solidFill>
              <a:latin typeface="Times New Roman"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strVal val="#ppt_w*0.70"/>
                                          </p:val>
                                        </p:tav>
                                        <p:tav tm="100000">
                                          <p:val>
                                            <p:strVal val="#ppt_w"/>
                                          </p:val>
                                        </p:tav>
                                      </p:tavLst>
                                    </p:anim>
                                    <p:anim calcmode="lin" valueType="num">
                                      <p:cBhvr>
                                        <p:cTn id="19" dur="1000" fill="hold"/>
                                        <p:tgtEl>
                                          <p:spTgt spid="17"/>
                                        </p:tgtEl>
                                        <p:attrNameLst>
                                          <p:attrName>ppt_h</p:attrName>
                                        </p:attrNameLst>
                                      </p:cBhvr>
                                      <p:tavLst>
                                        <p:tav tm="0">
                                          <p:val>
                                            <p:strVal val="#ppt_h"/>
                                          </p:val>
                                        </p:tav>
                                        <p:tav tm="100000">
                                          <p:val>
                                            <p:strVal val="#ppt_h"/>
                                          </p:val>
                                        </p:tav>
                                      </p:tavLst>
                                    </p:anim>
                                    <p:animEffect transition="in" filter="fade">
                                      <p:cBhvr>
                                        <p:cTn id="20" dur="1000"/>
                                        <p:tgtEl>
                                          <p:spTgt spid="17"/>
                                        </p:tgtEl>
                                      </p:cBhvr>
                                    </p:animEffect>
                                  </p:childTnLst>
                                </p:cTn>
                              </p:par>
                              <p:par>
                                <p:cTn id="21" presetID="55"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strVal val="#ppt_w*0.70"/>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animEffect transition="in" filter="fade">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1000" fill="hold"/>
                                        <p:tgtEl>
                                          <p:spTgt spid="16"/>
                                        </p:tgtEl>
                                        <p:attrNameLst>
                                          <p:attrName>ppt_w</p:attrName>
                                        </p:attrNameLst>
                                      </p:cBhvr>
                                      <p:tavLst>
                                        <p:tav tm="0">
                                          <p:val>
                                            <p:strVal val="#ppt_w*0.70"/>
                                          </p:val>
                                        </p:tav>
                                        <p:tav tm="100000">
                                          <p:val>
                                            <p:strVal val="#ppt_w"/>
                                          </p:val>
                                        </p:tav>
                                      </p:tavLst>
                                    </p:anim>
                                    <p:anim calcmode="lin" valueType="num">
                                      <p:cBhvr>
                                        <p:cTn id="37" dur="1000" fill="hold"/>
                                        <p:tgtEl>
                                          <p:spTgt spid="16"/>
                                        </p:tgtEl>
                                        <p:attrNameLst>
                                          <p:attrName>ppt_h</p:attrName>
                                        </p:attrNameLst>
                                      </p:cBhvr>
                                      <p:tavLst>
                                        <p:tav tm="0">
                                          <p:val>
                                            <p:strVal val="#ppt_h"/>
                                          </p:val>
                                        </p:tav>
                                        <p:tav tm="100000">
                                          <p:val>
                                            <p:strVal val="#ppt_h"/>
                                          </p:val>
                                        </p:tav>
                                      </p:tavLst>
                                    </p:anim>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strVal val="#ppt_w*0.70"/>
                                          </p:val>
                                        </p:tav>
                                        <p:tav tm="100000">
                                          <p:val>
                                            <p:strVal val="#ppt_w"/>
                                          </p:val>
                                        </p:tav>
                                      </p:tavLst>
                                    </p:anim>
                                    <p:anim calcmode="lin" valueType="num">
                                      <p:cBhvr>
                                        <p:cTn id="44" dur="1000" fill="hold"/>
                                        <p:tgtEl>
                                          <p:spTgt spid="20"/>
                                        </p:tgtEl>
                                        <p:attrNameLst>
                                          <p:attrName>ppt_h</p:attrName>
                                        </p:attrNameLst>
                                      </p:cBhvr>
                                      <p:tavLst>
                                        <p:tav tm="0">
                                          <p:val>
                                            <p:strVal val="#ppt_h"/>
                                          </p:val>
                                        </p:tav>
                                        <p:tav tm="100000">
                                          <p:val>
                                            <p:strVal val="#ppt_h"/>
                                          </p:val>
                                        </p:tav>
                                      </p:tavLst>
                                    </p:anim>
                                    <p:animEffect transition="in" filter="fade">
                                      <p:cBhvr>
                                        <p:cTn id="45" dur="1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1000" fill="hold"/>
                                        <p:tgtEl>
                                          <p:spTgt spid="23"/>
                                        </p:tgtEl>
                                        <p:attrNameLst>
                                          <p:attrName>ppt_w</p:attrName>
                                        </p:attrNameLst>
                                      </p:cBhvr>
                                      <p:tavLst>
                                        <p:tav tm="0">
                                          <p:val>
                                            <p:strVal val="#ppt_w*0.70"/>
                                          </p:val>
                                        </p:tav>
                                        <p:tav tm="100000">
                                          <p:val>
                                            <p:strVal val="#ppt_w"/>
                                          </p:val>
                                        </p:tav>
                                      </p:tavLst>
                                    </p:anim>
                                    <p:anim calcmode="lin" valueType="num">
                                      <p:cBhvr>
                                        <p:cTn id="57" dur="1000" fill="hold"/>
                                        <p:tgtEl>
                                          <p:spTgt spid="23"/>
                                        </p:tgtEl>
                                        <p:attrNameLst>
                                          <p:attrName>ppt_h</p:attrName>
                                        </p:attrNameLst>
                                      </p:cBhvr>
                                      <p:tavLst>
                                        <p:tav tm="0">
                                          <p:val>
                                            <p:strVal val="#ppt_h"/>
                                          </p:val>
                                        </p:tav>
                                        <p:tav tm="100000">
                                          <p:val>
                                            <p:strVal val="#ppt_h"/>
                                          </p:val>
                                        </p:tav>
                                      </p:tavLst>
                                    </p:anim>
                                    <p:animEffect transition="in" filter="fade">
                                      <p:cBhvr>
                                        <p:cTn id="58" dur="10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6"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Horizont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47105"/>
                                        </p:tgtEl>
                                        <p:attrNameLst>
                                          <p:attrName>style.visibility</p:attrName>
                                        </p:attrNameLst>
                                      </p:cBhvr>
                                      <p:to>
                                        <p:strVal val="visible"/>
                                      </p:to>
                                    </p:set>
                                    <p:animEffect transition="in" filter="strips(downLeft)">
                                      <p:cBhvr>
                                        <p:cTn id="68" dur="500"/>
                                        <p:tgtEl>
                                          <p:spTgt spid="47105"/>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1000" fill="hold"/>
                                        <p:tgtEl>
                                          <p:spTgt spid="24"/>
                                        </p:tgtEl>
                                        <p:attrNameLst>
                                          <p:attrName>ppt_w</p:attrName>
                                        </p:attrNameLst>
                                      </p:cBhvr>
                                      <p:tavLst>
                                        <p:tav tm="0">
                                          <p:val>
                                            <p:strVal val="#ppt_w*0.70"/>
                                          </p:val>
                                        </p:tav>
                                        <p:tav tm="100000">
                                          <p:val>
                                            <p:strVal val="#ppt_w"/>
                                          </p:val>
                                        </p:tav>
                                      </p:tavLst>
                                    </p:anim>
                                    <p:anim calcmode="lin" valueType="num">
                                      <p:cBhvr>
                                        <p:cTn id="74" dur="1000" fill="hold"/>
                                        <p:tgtEl>
                                          <p:spTgt spid="24"/>
                                        </p:tgtEl>
                                        <p:attrNameLst>
                                          <p:attrName>ppt_h</p:attrName>
                                        </p:attrNameLst>
                                      </p:cBhvr>
                                      <p:tavLst>
                                        <p:tav tm="0">
                                          <p:val>
                                            <p:strVal val="#ppt_h"/>
                                          </p:val>
                                        </p:tav>
                                        <p:tav tm="100000">
                                          <p:val>
                                            <p:strVal val="#ppt_h"/>
                                          </p:val>
                                        </p:tav>
                                      </p:tavLst>
                                    </p:anim>
                                    <p:animEffect transition="in" filter="fade">
                                      <p:cBhvr>
                                        <p:cTn id="7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47105" grpId="0"/>
      <p:bldP spid="21"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B46BCDF3-F42C-347E-5294-6590E8F6ADE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7611" y="1034807"/>
            <a:ext cx="7093712" cy="3990213"/>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
        <p:nvSpPr>
          <p:cNvPr id="6" name="Rectangle 5"/>
          <p:cNvSpPr/>
          <p:nvPr/>
        </p:nvSpPr>
        <p:spPr>
          <a:xfrm>
            <a:off x="929440" y="4795148"/>
            <a:ext cx="2512226" cy="646331"/>
          </a:xfrm>
          <a:prstGeom prst="rect">
            <a:avLst/>
          </a:prstGeom>
        </p:spPr>
        <p:txBody>
          <a:bodyPr wrap="none">
            <a:spAutoFit/>
          </a:bodyPr>
          <a:lstStyle/>
          <a:p>
            <a:pPr lvl="0">
              <a:defRPr/>
            </a:pPr>
            <a:r>
              <a:rPr lang="en-US" b="1" dirty="0" err="1">
                <a:solidFill>
                  <a:srgbClr val="EEE9DB"/>
                </a:solidFill>
                <a:latin typeface="Times New Roman" panose="02020603050405020304" pitchFamily="18" charset="0"/>
                <a:cs typeface="Times New Roman" panose="02020603050405020304" pitchFamily="18" charset="0"/>
              </a:rPr>
              <a:t>Giáo</a:t>
            </a:r>
            <a:r>
              <a:rPr lang="en-US" b="1" dirty="0">
                <a:solidFill>
                  <a:srgbClr val="EEE9DB"/>
                </a:solidFill>
                <a:latin typeface="Times New Roman" panose="02020603050405020304" pitchFamily="18" charset="0"/>
                <a:cs typeface="Times New Roman" panose="02020603050405020304" pitchFamily="18" charset="0"/>
              </a:rPr>
              <a:t> </a:t>
            </a:r>
            <a:r>
              <a:rPr lang="en-US" b="1" dirty="0" err="1">
                <a:solidFill>
                  <a:srgbClr val="EEE9DB"/>
                </a:solidFill>
                <a:latin typeface="Times New Roman" panose="02020603050405020304" pitchFamily="18" charset="0"/>
                <a:cs typeface="Times New Roman" panose="02020603050405020304" pitchFamily="18" charset="0"/>
              </a:rPr>
              <a:t>án</a:t>
            </a:r>
            <a:r>
              <a:rPr lang="en-US" b="1" dirty="0">
                <a:solidFill>
                  <a:srgbClr val="EEE9DB"/>
                </a:solidFill>
                <a:latin typeface="Times New Roman" panose="02020603050405020304" pitchFamily="18" charset="0"/>
                <a:cs typeface="Times New Roman" panose="02020603050405020304" pitchFamily="18" charset="0"/>
              </a:rPr>
              <a:t> </a:t>
            </a:r>
            <a:r>
              <a:rPr lang="en-US" b="1" dirty="0" err="1">
                <a:solidFill>
                  <a:srgbClr val="EEE9DB"/>
                </a:solidFill>
                <a:latin typeface="Times New Roman" panose="02020603050405020304" pitchFamily="18" charset="0"/>
                <a:cs typeface="Times New Roman" panose="02020603050405020304" pitchFamily="18" charset="0"/>
              </a:rPr>
              <a:t>Nguyễn</a:t>
            </a:r>
            <a:r>
              <a:rPr lang="en-US" b="1" dirty="0">
                <a:solidFill>
                  <a:srgbClr val="EEE9DB"/>
                </a:solidFill>
                <a:latin typeface="Times New Roman" panose="02020603050405020304" pitchFamily="18" charset="0"/>
                <a:cs typeface="Times New Roman" panose="02020603050405020304" pitchFamily="18" charset="0"/>
              </a:rPr>
              <a:t> </a:t>
            </a:r>
            <a:r>
              <a:rPr lang="en-US" b="1" dirty="0" err="1">
                <a:solidFill>
                  <a:srgbClr val="EEE9DB"/>
                </a:solidFill>
                <a:latin typeface="Times New Roman" panose="02020603050405020304" pitchFamily="18" charset="0"/>
                <a:cs typeface="Times New Roman" panose="02020603050405020304" pitchFamily="18" charset="0"/>
              </a:rPr>
              <a:t>Nhâm</a:t>
            </a:r>
            <a:r>
              <a:rPr lang="en-US" b="1" dirty="0">
                <a:solidFill>
                  <a:srgbClr val="EEE9DB"/>
                </a:solidFill>
                <a:latin typeface="Times New Roman" panose="02020603050405020304" pitchFamily="18" charset="0"/>
                <a:cs typeface="Times New Roman" panose="02020603050405020304" pitchFamily="18" charset="0"/>
              </a:rPr>
              <a:t>-</a:t>
            </a:r>
          </a:p>
          <a:p>
            <a:pPr lvl="0">
              <a:defRPr/>
            </a:pPr>
            <a:r>
              <a:rPr lang="en-US" b="1" dirty="0">
                <a:solidFill>
                  <a:srgbClr val="EEE9DB"/>
                </a:solidFill>
                <a:latin typeface="Times New Roman" panose="02020603050405020304" pitchFamily="18" charset="0"/>
                <a:cs typeface="Times New Roman" panose="02020603050405020304" pitchFamily="18" charset="0"/>
              </a:rPr>
              <a:t> 0981.713.891- 359</a:t>
            </a:r>
            <a:endParaRPr lang="en-US" dirty="0">
              <a:solidFill>
                <a:srgbClr val="EEE9DB"/>
              </a:solidFill>
            </a:endParaRPr>
          </a:p>
        </p:txBody>
      </p:sp>
    </p:spTree>
    <p:extLst>
      <p:ext uri="{BB962C8B-B14F-4D97-AF65-F5344CB8AC3E}">
        <p14:creationId xmlns:p14="http://schemas.microsoft.com/office/powerpoint/2010/main" val="157939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a:extLst>
            <a:ext uri="{FF2B5EF4-FFF2-40B4-BE49-F238E27FC236}">
              <a16:creationId xmlns:a16="http://schemas.microsoft.com/office/drawing/2014/main" id="{F5794109-B40F-E380-9AF9-60C088C4FA9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15027A-61E7-23D1-72F2-0CF1EB135018}"/>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a:extLst>
              <a:ext uri="{FF2B5EF4-FFF2-40B4-BE49-F238E27FC236}">
                <a16:creationId xmlns:a16="http://schemas.microsoft.com/office/drawing/2014/main" id="{0954B514-91DE-A173-AC5E-BF90191A9E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8CC04BA-3B23-9EF6-66F8-ABA21E9B03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42B84A25-A813-E805-D5BB-E7DB412FAE4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322962">
            <a:off x="384911" y="1940612"/>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A39B320B-A1E7-6E48-D979-A92F13BAB9EB}"/>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568011" flipH="1">
            <a:off x="2850686" y="616368"/>
            <a:ext cx="850203" cy="1359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00274F3-92C5-35A6-46DD-E49FFA325E19}"/>
              </a:ext>
            </a:extLst>
          </p:cNvPr>
          <p:cNvSpPr txBox="1"/>
          <p:nvPr/>
        </p:nvSpPr>
        <p:spPr>
          <a:xfrm>
            <a:off x="3612062" y="4329666"/>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Món</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quà</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0" action="ppaction://hlinksldjump"/>
            <a:extLst>
              <a:ext uri="{FF2B5EF4-FFF2-40B4-BE49-F238E27FC236}">
                <a16:creationId xmlns:a16="http://schemas.microsoft.com/office/drawing/2014/main" id="{1B3E01FD-9A5E-746E-D1F8-11E5B6639832}"/>
              </a:ext>
            </a:extLst>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1" name="Picture 4">
            <a:extLst>
              <a:ext uri="{FF2B5EF4-FFF2-40B4-BE49-F238E27FC236}">
                <a16:creationId xmlns:a16="http://schemas.microsoft.com/office/drawing/2014/main" id="{DD254DDD-15A9-088C-C986-72FF1E453D24}"/>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rot="20993505">
            <a:off x="9247759" y="2442364"/>
            <a:ext cx="1303633" cy="1307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A17F4420-578F-6356-8FEE-DA119FFE6A75}"/>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20966185">
            <a:off x="-272335" y="286669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91B3A20B-29E5-F76A-24BD-293402BAF0AC}"/>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p:blipFill>
        <p:spPr bwMode="auto">
          <a:xfrm rot="20993505">
            <a:off x="10677426" y="4512186"/>
            <a:ext cx="1187803" cy="13850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76D0BF6F-9A07-994E-36DA-5FEB3B6B5C10}"/>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p:blipFill>
        <p:spPr bwMode="auto">
          <a:xfrm rot="568011" flipH="1">
            <a:off x="2082964" y="3581017"/>
            <a:ext cx="1627856" cy="1515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id="{360CC7C8-4212-6B36-239C-7D6DA45EB68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pic>
        <p:nvPicPr>
          <p:cNvPr id="5" name="729379b9e2add56e08e63ca42cdec2b8021c0663a16950edeec68f925e548b7370ae53c7">
            <a:hlinkClick r:id="" action="ppaction://media"/>
            <a:extLst>
              <a:ext uri="{FF2B5EF4-FFF2-40B4-BE49-F238E27FC236}">
                <a16:creationId xmlns:a16="http://schemas.microsoft.com/office/drawing/2014/main" id="{B6988E4D-10A2-6D12-81F4-2272E10789B6}"/>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53036" y="393181"/>
            <a:ext cx="805011" cy="805011"/>
          </a:xfrm>
          <a:prstGeom prst="rect">
            <a:avLst/>
          </a:prstGeom>
        </p:spPr>
      </p:pic>
      <p:pic>
        <p:nvPicPr>
          <p:cNvPr id="9" name="Picture 4">
            <a:extLst>
              <a:ext uri="{FF2B5EF4-FFF2-40B4-BE49-F238E27FC236}">
                <a16:creationId xmlns:a16="http://schemas.microsoft.com/office/drawing/2014/main" id="{8B12E073-D9E3-740E-EFB0-1C03D0610712}"/>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p:blipFill>
        <p:spPr bwMode="auto">
          <a:xfrm rot="568011" flipH="1">
            <a:off x="3214192" y="2246907"/>
            <a:ext cx="916087" cy="1114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DC1609A6-8B8B-BC8D-7462-32814FD47D42}"/>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p:blipFill>
        <p:spPr bwMode="auto">
          <a:xfrm rot="20993505">
            <a:off x="7941028" y="855110"/>
            <a:ext cx="1453985" cy="1116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DCB4459-144F-E2A8-C25F-1DE6A76B922C}"/>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p:blipFill>
        <p:spPr bwMode="auto">
          <a:xfrm rot="20993505">
            <a:off x="8736417" y="4666195"/>
            <a:ext cx="1074705" cy="188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705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5"/>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1 -0.01133 0.02986 -0.00365 0.03125 C 0.00325 0.03241 0.00989 0.02014 0.01028 0.00185 C 0.0108 -0.01481 0.00638 -0.03032 4.58333E-6 -0.03148 C -0.00586 -0.03264 -0.01146 -0.02245 -0.01185 -0.00717 C -0.01211 0.00648 -0.00873 0.01991 -0.00326 0.02037 C 0.00143 0.02153 0.00585 0.01366 0.00625 0.00116 C 0.00664 -0.00995 0.00403 -0.0206 -0.00013 -0.02129 C -0.00378 -0.02176 -0.00769 -0.0162 -0.00782 -0.00648 C -0.00795 0.00162 -0.00625 0.00949 -0.00313 0.01019 C -0.00053 0.01065 0.00208 0.00718 0.00208 0.00046 C 0.00247 -0.00463 0.00143 -0.01018 -0.00053 -0.01088 C -0.00196 -0.01088 -0.00352 -0.00949 -0.00378 -0.00602 C -0.00378 -0.0037 -0.00365 -0.00139 -0.00274 -0.00046 C -0.00248 -1.48148E-6 -0.00222 -1.48148E-6 -0.00196 -0.00046 " pathEditMode="relative" rAng="0" ptsTypes="AAAAAAAAAAAAAAAAA">
                                      <p:cBhvr>
                                        <p:cTn id="19" dur="5000" fill="hold"/>
                                        <p:tgtEl>
                                          <p:spTgt spid="8"/>
                                        </p:tgtEl>
                                        <p:attrNameLst>
                                          <p:attrName>ppt_x</p:attrName>
                                          <p:attrName>ppt_y</p:attrName>
                                        </p:attrNameLst>
                                      </p:cBhvr>
                                      <p:rCtr x="-1523" y="-556"/>
                                    </p:animMotion>
                                  </p:childTnLst>
                                </p:cTn>
                              </p:par>
                              <p:par>
                                <p:cTn id="20" presetID="46" presetClass="path" presetSubtype="0" repeatCount="indefinite" accel="50000" decel="50000" fill="hold" nodeType="withEffect">
                                  <p:stCondLst>
                                    <p:cond delay="0"/>
                                  </p:stCondLst>
                                  <p:childTnLst>
                                    <p:animMotion origin="layout" path="M 2.08333E-7 1.11111E-6 C -0.00039 -0.01482 0.0069 -0.02801 0.01667 -0.02894 C 0.02604 -0.02986 0.0349 -0.01968 0.03542 -0.00533 C 0.03633 0.0081 0.02982 0.02106 0.02122 0.02153 C 0.01315 0.02245 0.0056 0.01389 0.00482 0.00162 C 0.0043 -0.00995 0.00937 -0.0206 0.01706 -0.02153 C 0.02383 -0.02245 0.03021 -0.01551 0.03073 -0.00486 C 0.03112 0.00463 0.02708 0.01366 0.02083 0.01412 C 0.01523 0.01481 0.0099 0.00949 0.00951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21" dur="5000" fill="hold"/>
                                        <p:tgtEl>
                                          <p:spTgt spid="20"/>
                                        </p:tgtEl>
                                        <p:attrNameLst>
                                          <p:attrName>ppt_x</p:attrName>
                                          <p:attrName>ppt_y</p:attrName>
                                        </p:attrNameLst>
                                      </p:cBhvr>
                                      <p:rCtr x="1758" y="-394"/>
                                    </p:animMotion>
                                  </p:childTnLst>
                                </p:cTn>
                              </p:par>
                              <p:par>
                                <p:cTn id="22" presetID="46" presetClass="path" presetSubtype="0" repeatCount="indefinite" accel="50000" decel="50000" fill="hold" nodeType="withEffect">
                                  <p:stCondLst>
                                    <p:cond delay="0"/>
                                  </p:stCondLst>
                                  <p:childTnLst>
                                    <p:animMotion origin="layout" path="M 8.33333E-7 1.11111E-6 C -0.00039 -0.01482 0.0069 -0.02801 0.01667 -0.02894 C 0.02604 -0.02986 0.0349 -0.01968 0.03542 -0.00533 C 0.03633 0.0081 0.02982 0.02106 0.02122 0.02153 C 0.01315 0.02245 0.0056 0.01389 0.00482 0.00162 C 0.0043 -0.00995 0.00937 -0.0206 0.01706 -0.02153 C 0.02383 -0.02245 0.03021 -0.01551 0.03073 -0.00486 C 0.03112 0.00463 0.02708 0.01366 0.02083 0.01412 C 0.01523 0.01481 0.009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23" dur="5000" fill="hold"/>
                                        <p:tgtEl>
                                          <p:spTgt spid="11"/>
                                        </p:tgtEl>
                                        <p:attrNameLst>
                                          <p:attrName>ppt_x</p:attrName>
                                          <p:attrName>ppt_y</p:attrName>
                                        </p:attrNameLst>
                                      </p:cBhvr>
                                      <p:rCtr x="1758" y="-394"/>
                                    </p:animMotion>
                                  </p:childTnLst>
                                </p:cTn>
                              </p:par>
                              <p:par>
                                <p:cTn id="24" presetID="55" presetClass="path" presetSubtype="0" repeatCount="indefinite" accel="50000" decel="50000" fill="hold" nodeType="withEffect">
                                  <p:stCondLst>
                                    <p:cond delay="0"/>
                                  </p:stCondLst>
                                  <p:childTnLst>
                                    <p:animMotion origin="layout" path="M 0.01446 3.33333E-6 C 0.01511 -0.02199 0.00873 -0.04074 0.00039 -0.04236 C -0.00781 -0.04352 -0.01523 -0.0294 -0.01575 -0.00764 C -0.01627 0.0118 -0.01133 0.02986 -0.00364 0.03125 C 0.00326 0.0324 0.0099 0.02014 0.01029 0.00185 C 0.01081 -0.01482 0.00638 -0.03033 -2.5E-6 -0.03148 C -0.00586 -0.03264 -0.01146 -0.02246 -0.01185 -0.00718 C -0.01211 0.00648 -0.00872 0.02014 -0.00325 0.02037 C 0.00143 0.02152 0.00586 0.01365 0.00625 0.00115 C 0.00664 -0.00996 0.00404 -0.02061 -0.00013 -0.0213 C -0.00377 -0.02199 -0.00768 -0.01598 -0.00781 -0.00648 C -0.00794 0.00162 -0.00625 0.00949 -0.00312 0.01018 C -0.00052 0.01088 0.00209 0.00717 0.00209 0.00023 C 0.00248 -0.00463 0.00143 -0.01019 -0.00052 -0.01088 C -0.00195 -0.01088 -0.00351 -0.00949 -0.00377 -0.00625 C -0.00377 -0.00371 -0.00364 -0.00162 -0.00273 -0.00023 C -0.00247 3.33333E-6 -0.00221 3.33333E-6 -0.00195 -0.00023 " pathEditMode="relative" rAng="0" ptsTypes="AAAAAAAAAAAAAAAAA">
                                      <p:cBhvr>
                                        <p:cTn id="25" dur="5000" fill="hold"/>
                                        <p:tgtEl>
                                          <p:spTgt spid="12"/>
                                        </p:tgtEl>
                                        <p:attrNameLst>
                                          <p:attrName>ppt_x</p:attrName>
                                          <p:attrName>ppt_y</p:attrName>
                                        </p:attrNameLst>
                                      </p:cBhvr>
                                      <p:rCtr x="-1523" y="-579"/>
                                    </p:animMotion>
                                  </p:childTnLst>
                                </p:cTn>
                              </p:par>
                              <p:par>
                                <p:cTn id="26" presetID="46" presetClass="path" presetSubtype="0" repeatCount="indefinite" accel="50000" decel="50000" fill="hold" nodeType="withEffect">
                                  <p:stCondLst>
                                    <p:cond delay="0"/>
                                  </p:stCondLst>
                                  <p:childTnLst>
                                    <p:animMotion origin="layout" path="M 8.33333E-7 3.7037E-6 C -0.00039 -0.01482 0.0069 -0.02801 0.01667 -0.02894 C 0.02604 -0.02986 0.0349 -0.01991 0.03542 -0.00533 C 0.03633 0.0081 0.02982 0.02083 0.02122 0.02152 C 0.01315 0.02245 0.0056 0.01389 0.00482 0.00139 C 0.0043 -0.00996 0.00937 -0.02084 0.01706 -0.02176 C 0.02383 -0.02246 0.03021 -0.01551 0.03073 -0.00486 C 0.03112 0.00463 0.02708 0.01365 0.02083 0.01412 C 0.01523 0.01481 0.0099 0.00949 0.0095 0.00092 C 0.00924 -0.00672 0.01237 -0.01412 0.01732 -0.01459 C 0.02148 -0.01482 0.02565 -0.01111 0.02604 -0.0044 C 0.02643 0.00115 0.02409 0.00648 0.02044 0.00694 C 0.01771 0.0074 0.01458 0.00509 0.01445 0.00046 C 0.01419 -0.00301 0.01523 -0.00695 0.01758 -0.00741 C 0.01927 -0.00741 0.02096 -0.00649 0.02135 -0.00417 C 0.02148 -0.00255 0.02122 -0.00093 0.02031 -0.00024 C 0.01979 3.7037E-6 0.0194 3.7037E-6 0.01914 -0.00024 " pathEditMode="relative" rAng="0" ptsTypes="AAAAAAAAAAAAAAAAA">
                                      <p:cBhvr>
                                        <p:cTn id="27" dur="5000" fill="hold"/>
                                        <p:tgtEl>
                                          <p:spTgt spid="13"/>
                                        </p:tgtEl>
                                        <p:attrNameLst>
                                          <p:attrName>ppt_x</p:attrName>
                                          <p:attrName>ppt_y</p:attrName>
                                        </p:attrNameLst>
                                      </p:cBhvr>
                                      <p:rCtr x="1758" y="-394"/>
                                    </p:animMotion>
                                  </p:childTnLst>
                                </p:cTn>
                              </p:par>
                              <p:par>
                                <p:cTn id="28" presetID="46" presetClass="path" presetSubtype="0" repeatCount="indefinite" accel="50000" decel="50000" fill="hold" nodeType="withEffect">
                                  <p:stCondLst>
                                    <p:cond delay="0"/>
                                  </p:stCondLst>
                                  <p:childTnLst>
                                    <p:animMotion origin="layout" path="M -2.08333E-7 1.11111E-6 C -0.00039 -0.01482 0.0069 -0.02801 0.01667 -0.02894 C 0.02604 -0.02986 0.0349 -0.01968 0.03542 -0.00533 C 0.03633 0.0081 0.02982 0.02106 0.02122 0.02153 C 0.01315 0.02245 0.0056 0.01389 0.00482 0.00162 C 0.0043 -0.00995 0.00938 -0.0206 0.01706 -0.02153 C 0.02383 -0.02245 0.03021 -0.01551 0.03073 -0.00486 C 0.03112 0.00463 0.02708 0.01366 0.02083 0.01412 C 0.01523 0.01481 0.0099 0.00949 0.00951 0.00092 C 0.00925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29" dur="5000" fill="hold"/>
                                        <p:tgtEl>
                                          <p:spTgt spid="14"/>
                                        </p:tgtEl>
                                        <p:attrNameLst>
                                          <p:attrName>ppt_x</p:attrName>
                                          <p:attrName>ppt_y</p:attrName>
                                        </p:attrNameLst>
                                      </p:cBhvr>
                                      <p:rCtr x="1758" y="-394"/>
                                    </p:animMotion>
                                  </p:childTnLst>
                                </p:cTn>
                              </p:par>
                              <p:par>
                                <p:cTn id="30" presetID="46" presetClass="path" presetSubtype="0" repeatCount="indefinite" accel="50000" decel="50000" fill="hold" nodeType="withEffect">
                                  <p:stCondLst>
                                    <p:cond delay="0"/>
                                  </p:stCondLst>
                                  <p:childTnLst>
                                    <p:animMotion origin="layout" path="M -1.875E-6 3.7037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3 0.00115 0.02409 0.00648 0.02044 0.00717 C 0.01771 0.0074 0.01459 0.00532 0.01446 0.00069 C 0.01419 -0.00301 0.01524 -0.00672 0.01758 -0.00741 C 0.01927 -0.00741 0.02097 -0.00649 0.02136 -0.00394 C 0.02149 -0.00255 0.02123 -0.00093 0.02031 -0.00024 C 0.01979 3.7037E-6 0.0194 3.7037E-6 0.01914 -0.00024 " pathEditMode="relative" rAng="0" ptsTypes="AAAAAAAAAAAAAAAAA">
                                      <p:cBhvr>
                                        <p:cTn id="31" dur="5000" fill="hold"/>
                                        <p:tgtEl>
                                          <p:spTgt spid="9"/>
                                        </p:tgtEl>
                                        <p:attrNameLst>
                                          <p:attrName>ppt_x</p:attrName>
                                          <p:attrName>ppt_y</p:attrName>
                                        </p:attrNameLst>
                                      </p:cBhvr>
                                      <p:rCtr x="1758" y="-394"/>
                                    </p:animMotion>
                                  </p:childTnLst>
                                </p:cTn>
                              </p:par>
                              <p:par>
                                <p:cTn id="32" presetID="46" presetClass="path" presetSubtype="0" repeatCount="indefinite" accel="50000" decel="50000" fill="hold" nodeType="withEffect">
                                  <p:stCondLst>
                                    <p:cond delay="0"/>
                                  </p:stCondLst>
                                  <p:childTnLst>
                                    <p:animMotion origin="layout" path="M 2.5E-6 1.48148E-6 C -0.00039 -0.01482 0.0069 -0.02801 0.01666 -0.02894 C 0.02604 -0.02986 0.03489 -0.01968 0.03541 -0.00533 C 0.03633 0.0081 0.02982 0.02106 0.02122 0.02153 C 0.01315 0.02245 0.0056 0.01389 0.00482 0.00162 C 0.00429 -0.00996 0.00937 -0.0206 0.01705 -0.02153 C 0.02383 -0.02246 0.03021 -0.01551 0.03073 -0.00486 C 0.03112 0.00463 0.02708 0.01366 0.02083 0.01412 C 0.01523 0.01481 0.0098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48148E-6 0.0194 1.48148E-6 0.01914 -0.00023 " pathEditMode="relative" rAng="0" ptsTypes="AAAAAAAAAAAAAAAAA">
                                      <p:cBhvr>
                                        <p:cTn id="33" dur="5000" fill="hold"/>
                                        <p:tgtEl>
                                          <p:spTgt spid="10"/>
                                        </p:tgtEl>
                                        <p:attrNameLst>
                                          <p:attrName>ppt_x</p:attrName>
                                          <p:attrName>ppt_y</p:attrName>
                                        </p:attrNameLst>
                                      </p:cBhvr>
                                      <p:rCtr x="1758" y="-394"/>
                                    </p:animMotion>
                                  </p:childTnLst>
                                </p:cTn>
                              </p:par>
                              <p:par>
                                <p:cTn id="34" presetID="46" presetClass="path" presetSubtype="0" repeatCount="indefinite" accel="50000" decel="50000" fill="hold" nodeType="withEffect">
                                  <p:stCondLst>
                                    <p:cond delay="0"/>
                                  </p:stCondLst>
                                  <p:childTnLst>
                                    <p:animMotion origin="layout" path="M 3.125E-6 -2.59259E-6 C -0.00039 -0.01481 0.0069 -0.02801 0.01666 -0.02893 C 0.02604 -0.03009 0.03489 -0.01967 0.03541 -0.00532 C 0.03633 0.0081 0.02981 0.02107 0.02122 0.02176 C 0.01315 0.02269 0.0056 0.01389 0.00481 0.00162 C 0.00429 -0.00995 0.00937 -0.0206 0.01705 -0.02153 C 0.02383 -0.02245 0.03021 -0.01551 0.03073 -0.00486 C 0.03112 0.00463 0.02708 0.01366 0.02083 0.01412 C 0.01523 0.01482 0.00989 0.00949 0.0095 0.00093 C 0.00924 -0.00671 0.01237 -0.01412 0.01731 -0.01458 C 0.02148 -0.01481 0.02565 -0.01111 0.02604 -0.0044 C 0.02643 0.00116 0.02409 0.00648 0.02044 0.00718 C 0.01771 0.00741 0.01458 0.00533 0.01445 0.0007 C 0.01419 -0.00301 0.01523 -0.00671 0.01758 -0.0074 C 0.01927 -0.0074 0.02096 -0.00648 0.02135 -0.00393 C 0.02148 -0.00254 0.02122 -0.00092 0.02031 -0.00023 C 0.01979 -2.59259E-6 0.0194 -2.59259E-6 0.01914 -0.00023 " pathEditMode="relative" rAng="0" ptsTypes="AAAAAAAAAAAAAAAAA">
                                      <p:cBhvr>
                                        <p:cTn id="35" dur="5000" fill="hold"/>
                                        <p:tgtEl>
                                          <p:spTgt spid="15"/>
                                        </p:tgtEl>
                                        <p:attrNameLst>
                                          <p:attrName>ppt_x</p:attrName>
                                          <p:attrName>ppt_y</p:attrName>
                                        </p:attrNameLst>
                                      </p:cBhvr>
                                      <p:rCtr x="1758"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repeatCount="indefinite" fill="remove"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EDA4E4-F138-0043-A483-88F5336534B1}"/>
              </a:ext>
            </a:extLst>
          </p:cNvPr>
          <p:cNvPicPr>
            <a:picLocks noChangeAspect="1"/>
          </p:cNvPicPr>
          <p:nvPr/>
        </p:nvPicPr>
        <p:blipFill>
          <a:blip r:embed="rId6"/>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997A2DB5-524A-1077-1281-561A637B5DB2}"/>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9" name="Picture 8">
            <a:extLst>
              <a:ext uri="{FF2B5EF4-FFF2-40B4-BE49-F238E27FC236}">
                <a16:creationId xmlns:a16="http://schemas.microsoft.com/office/drawing/2014/main" id="{6804E782-973D-D90D-48F9-C55B26E9D182}"/>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10" name="Picture 9">
            <a:extLst>
              <a:ext uri="{FF2B5EF4-FFF2-40B4-BE49-F238E27FC236}">
                <a16:creationId xmlns:a16="http://schemas.microsoft.com/office/drawing/2014/main" id="{68E90BD5-6610-1960-BA4F-6EFEEF33E5BD}"/>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025023" y="279471"/>
            <a:ext cx="9983992" cy="12213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tx1"/>
                </a:solidFill>
                <a:latin typeface="Times New Roman" panose="02020603050405020304" pitchFamily="18" charset="0"/>
                <a:cs typeface="Times New Roman" panose="02020603050405020304" pitchFamily="18" charset="0"/>
              </a:rPr>
              <a:t>Câu 1. Bài thơ </a:t>
            </a:r>
            <a:r>
              <a:rPr lang="vi-VN" sz="3200" b="1" i="1" dirty="0">
                <a:solidFill>
                  <a:schemeClr val="tx1"/>
                </a:solidFill>
                <a:latin typeface="Times New Roman" panose="02020603050405020304" pitchFamily="18" charset="0"/>
                <a:cs typeface="Times New Roman" panose="02020603050405020304" pitchFamily="18" charset="0"/>
              </a:rPr>
              <a:t>Bếp lửa</a:t>
            </a:r>
            <a:r>
              <a:rPr lang="vi-VN" sz="3200" b="1" dirty="0">
                <a:solidFill>
                  <a:schemeClr val="tx1"/>
                </a:solidFill>
                <a:latin typeface="Times New Roman" panose="02020603050405020304" pitchFamily="18" charset="0"/>
                <a:cs typeface="Times New Roman" panose="02020603050405020304" pitchFamily="18" charset="0"/>
              </a:rPr>
              <a:t> được viết theo thể thơ nào?</a:t>
            </a:r>
            <a:endParaRPr lang="en-SG" sz="32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3"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solidFill>
                <a:latin typeface="Times New Roman" panose="02020603050405020304" pitchFamily="18" charset="0"/>
                <a:cs typeface="Times New Roman" panose="02020603050405020304" pitchFamily="18" charset="0"/>
              </a:rPr>
              <a:t>Thơ tự do.</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130618"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200" dirty="0">
                <a:solidFill>
                  <a:schemeClr val="tx1"/>
                </a:solidFill>
                <a:latin typeface="Times New Roman" panose="02020603050405020304" pitchFamily="18" charset="0"/>
                <a:cs typeface="Times New Roman" panose="02020603050405020304" pitchFamily="18" charset="0"/>
              </a:rPr>
              <a:t>Thể thơ tám chữ.</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1110223"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a:t>
            </a:r>
            <a:r>
              <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solidFill>
                <a:latin typeface="Times New Roman" panose="02020603050405020304" pitchFamily="18" charset="0"/>
                <a:cs typeface="Times New Roman" panose="02020603050405020304" pitchFamily="18" charset="0"/>
              </a:rPr>
              <a:t>Thơ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130618"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defTabSz="914332">
              <a:defRPr/>
            </a:pPr>
            <a:r>
              <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D. </a:t>
            </a:r>
            <a:r>
              <a:rPr lang="vi-VN" sz="3200" dirty="0">
                <a:solidFill>
                  <a:schemeClr val="tx1"/>
                </a:solidFill>
                <a:latin typeface="Times New Roman" panose="02020603050405020304" pitchFamily="18" charset="0"/>
                <a:cs typeface="Times New Roman" panose="02020603050405020304" pitchFamily="18" charset="0"/>
              </a:rPr>
              <a:t>Thơ song thất lục bát.</a:t>
            </a:r>
            <a:endParaRPr lang="en-SG" sz="32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rotWithShape="1">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5" y="1974821"/>
            <a:ext cx="885137" cy="708059"/>
          </a:xfrm>
          <a:prstGeom prst="rect">
            <a:avLst/>
          </a:prstGeom>
        </p:spPr>
      </p:pic>
      <p:pic>
        <p:nvPicPr>
          <p:cNvPr id="51" name="Picture 50"/>
          <p:cNvPicPr>
            <a:picLocks noChangeAspect="1"/>
          </p:cNvPicPr>
          <p:nvPr/>
        </p:nvPicPr>
        <p:blipFill rotWithShape="1">
          <a:blip r:embed="rId10"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4" y="1994792"/>
            <a:ext cx="804743" cy="707197"/>
          </a:xfrm>
          <a:prstGeom prst="rect">
            <a:avLst/>
          </a:prstGeom>
        </p:spPr>
      </p:pic>
      <p:sp>
        <p:nvSpPr>
          <p:cNvPr id="2" name="Thought Bubble: Cloud 1">
            <a:hlinkClick r:id="rId12" action="ppaction://hlinksldjump"/>
            <a:extLst>
              <a:ext uri="{FF2B5EF4-FFF2-40B4-BE49-F238E27FC236}">
                <a16:creationId xmlns:a16="http://schemas.microsoft.com/office/drawing/2014/main" id="{9C29CD25-51F8-4449-A20E-19FF4AD15E0A}"/>
              </a:ext>
            </a:extLst>
          </p:cNvPr>
          <p:cNvSpPr/>
          <p:nvPr/>
        </p:nvSpPr>
        <p:spPr>
          <a:xfrm>
            <a:off x="4987556" y="4419765"/>
            <a:ext cx="2216888" cy="1473035"/>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err="1">
                <a:solidFill>
                  <a:schemeClr val="accent6"/>
                </a:solidFill>
                <a:effectLst/>
                <a:latin typeface="Times New Roman" panose="02020603050405020304" pitchFamily="18" charset="0"/>
                <a:ea typeface="Calibri" panose="020F0502020204030204" pitchFamily="34" charset="0"/>
              </a:rPr>
              <a:t>Hoạt</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động</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mở</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đầu</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7" name="Bà Tôi - Ngọc Khuê [Official Audio]">
            <a:hlinkClick r:id="" action="ppaction://media"/>
            <a:extLst>
              <a:ext uri="{FF2B5EF4-FFF2-40B4-BE49-F238E27FC236}">
                <a16:creationId xmlns:a16="http://schemas.microsoft.com/office/drawing/2014/main" id="{7ABA3787-01DF-0B01-759D-3E9A6FD6C0D1}"/>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3">
                <a:tint val="45000"/>
                <a:satMod val="400000"/>
              </a:schemeClr>
            </a:duotone>
          </a:blip>
          <a:stretch>
            <a:fillRect/>
          </a:stretch>
        </p:blipFill>
        <p:spPr>
          <a:xfrm>
            <a:off x="9867518" y="1292717"/>
            <a:ext cx="2006970" cy="2006970"/>
          </a:xfrm>
          <a:prstGeom prst="rect">
            <a:avLst/>
          </a:prstGeom>
        </p:spPr>
      </p:pic>
      <p:grpSp>
        <p:nvGrpSpPr>
          <p:cNvPr id="2" name="Group 1">
            <a:extLst>
              <a:ext uri="{FF2B5EF4-FFF2-40B4-BE49-F238E27FC236}">
                <a16:creationId xmlns:a16="http://schemas.microsoft.com/office/drawing/2014/main" id="{5E1F9B90-FC28-3690-68CE-39E735824C86}"/>
              </a:ext>
            </a:extLst>
          </p:cNvPr>
          <p:cNvGrpSpPr/>
          <p:nvPr/>
        </p:nvGrpSpPr>
        <p:grpSpPr>
          <a:xfrm flipH="1">
            <a:off x="248615" y="2296201"/>
            <a:ext cx="4196776" cy="4343749"/>
            <a:chOff x="6433423" y="2348356"/>
            <a:chExt cx="5934865" cy="4642850"/>
          </a:xfrm>
        </p:grpSpPr>
        <p:pic>
          <p:nvPicPr>
            <p:cNvPr id="4" name="Picture 3" descr="A cartoon of a campfire&#10;&#10;Description automatically generated">
              <a:extLst>
                <a:ext uri="{FF2B5EF4-FFF2-40B4-BE49-F238E27FC236}">
                  <a16:creationId xmlns:a16="http://schemas.microsoft.com/office/drawing/2014/main" id="{BFAFA338-994E-B854-6E4C-08D26FEE2E0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id="{E696B084-320B-1563-7879-611E3B66D4A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6" name="Picture 5" descr="A person sitting on a platform next to a fire&#10;&#10;Description automatically generated">
              <a:extLst>
                <a:ext uri="{FF2B5EF4-FFF2-40B4-BE49-F238E27FC236}">
                  <a16:creationId xmlns:a16="http://schemas.microsoft.com/office/drawing/2014/main" id="{BA0E0B5F-42E1-75F7-BF19-E363B040C7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3348954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3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48C31A-C38E-4179-FD5C-3B1439F6631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F78011F-2FDF-69E6-C5DB-20B34D3F0AF2}"/>
              </a:ext>
            </a:extLst>
          </p:cNvPr>
          <p:cNvPicPr>
            <a:picLocks noChangeAspect="1"/>
          </p:cNvPicPr>
          <p:nvPr/>
        </p:nvPicPr>
        <p:blipFill>
          <a:blip r:embed="rId6"/>
          <a:srcRect/>
          <a:stretch>
            <a:fillRect/>
          </a:stretch>
        </p:blipFill>
        <p:spPr>
          <a:xfrm>
            <a:off x="11204701" y="3052263"/>
            <a:ext cx="660429" cy="644451"/>
          </a:xfrm>
          <a:prstGeom prst="rect">
            <a:avLst/>
          </a:prstGeom>
        </p:spPr>
      </p:pic>
      <p:pic>
        <p:nvPicPr>
          <p:cNvPr id="5" name="Picture 4">
            <a:extLst>
              <a:ext uri="{FF2B5EF4-FFF2-40B4-BE49-F238E27FC236}">
                <a16:creationId xmlns:a16="http://schemas.microsoft.com/office/drawing/2014/main" id="{859E5BD3-0B18-0D91-9D9A-C6A39EC7E273}"/>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F4C7321D-B017-8DED-FF9F-D15CEA487B14}"/>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54961" y="108766"/>
            <a:ext cx="10199215" cy="221959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Times New Roman" panose="02020603050405020304" pitchFamily="18" charset="0"/>
                <a:cs typeface="Times New Roman" panose="02020603050405020304" pitchFamily="18" charset="0"/>
              </a:rPr>
              <a:t>Câu 2. Xác định cắt ngắt nhịp trong đoạn thơ:</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chờn vờn sương sớm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Một bếp lửa ấp iu nồng đượm</a:t>
            </a:r>
            <a:endParaRPr lang="en-SG" sz="3600" dirty="0">
              <a:solidFill>
                <a:schemeClr val="tx1"/>
              </a:solidFill>
              <a:latin typeface="Times New Roman" panose="02020603050405020304" pitchFamily="18" charset="0"/>
              <a:cs typeface="Times New Roman" panose="02020603050405020304" pitchFamily="18" charset="0"/>
            </a:endParaRPr>
          </a:p>
          <a:p>
            <a:r>
              <a:rPr lang="vi-VN" sz="3600" i="1" dirty="0">
                <a:solidFill>
                  <a:schemeClr val="tx1"/>
                </a:solidFill>
                <a:latin typeface="Times New Roman" panose="02020603050405020304" pitchFamily="18" charset="0"/>
                <a:cs typeface="Times New Roman" panose="02020603050405020304" pitchFamily="18" charset="0"/>
              </a:rPr>
              <a:t>Cháu thương bà biết mấy nắng mưa</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37663" y="2476588"/>
            <a:ext cx="5579357" cy="8235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Nhịp 4/2.</a:t>
            </a:r>
            <a:endParaRPr lang="en-SG" sz="3600" dirty="0">
              <a:solidFill>
                <a:schemeClr val="tx1"/>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8" y="2477947"/>
            <a:ext cx="4906799" cy="8280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Nhịp 3/4.</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437663" y="3455459"/>
            <a:ext cx="5579356"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C. </a:t>
            </a:r>
            <a:r>
              <a:rPr lang="vi-VN" sz="3600" dirty="0">
                <a:solidFill>
                  <a:schemeClr val="tx1"/>
                </a:solidFill>
                <a:latin typeface="Times New Roman" panose="02020603050405020304" pitchFamily="18" charset="0"/>
                <a:cs typeface="Times New Roman" panose="02020603050405020304" pitchFamily="18" charset="0"/>
              </a:rPr>
              <a:t>Nhịp 2/5.</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74983" y="3455459"/>
            <a:ext cx="4906799" cy="9390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Nhịp 2/2/3; </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91762"/>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2791" y="350353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6121" y="3500421"/>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13357" y="2643438"/>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35FFB46E-2738-441B-A79C-FE444EDB4E98}"/>
              </a:ext>
            </a:extLst>
          </p:cNvPr>
          <p:cNvSpPr/>
          <p:nvPr/>
        </p:nvSpPr>
        <p:spPr>
          <a:xfrm>
            <a:off x="5101981" y="5107886"/>
            <a:ext cx="2146004" cy="1292799"/>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5F81B-F8FA-D84A-AFD0-A834B3311C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D0E6040-3630-9970-3DB2-B74D0AF23E87}"/>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6C9662C-0565-757C-C83B-D92C9AADEB6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3C3B5AA9-E4BC-35E7-3242-15E42083C32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dirty="0">
                <a:solidFill>
                  <a:schemeClr val="tx1"/>
                </a:solidFill>
                <a:latin typeface="Times New Roman" panose="02020603050405020304" pitchFamily="18" charset="0"/>
                <a:cs typeface="Times New Roman" panose="02020603050405020304" pitchFamily="18" charset="0"/>
              </a:rPr>
              <a:t>Câu 5. </a:t>
            </a:r>
            <a:r>
              <a:rPr lang="en-US" sz="4000" b="1" dirty="0">
                <a:solidFill>
                  <a:schemeClr val="tx1"/>
                </a:solidFill>
                <a:latin typeface="Times New Roman" panose="02020603050405020304" pitchFamily="18" charset="0"/>
                <a:cs typeface="Times New Roman" panose="02020603050405020304" pitchFamily="18" charset="0"/>
              </a:rPr>
              <a:t>Trong </a:t>
            </a:r>
            <a:r>
              <a:rPr lang="en-US" sz="4000" b="1" dirty="0" err="1">
                <a:solidFill>
                  <a:schemeClr val="tx1"/>
                </a:solidFill>
                <a:latin typeface="Times New Roman" panose="02020603050405020304" pitchFamily="18" charset="0"/>
                <a:cs typeface="Times New Roman" panose="02020603050405020304" pitchFamily="18" charset="0"/>
              </a:rPr>
              <a:t>bài</a:t>
            </a:r>
            <a:r>
              <a:rPr lang="vi-VN" sz="4000" b="1" dirty="0">
                <a:solidFill>
                  <a:schemeClr val="tx1"/>
                </a:solidFill>
                <a:latin typeface="Times New Roman" panose="02020603050405020304" pitchFamily="18" charset="0"/>
                <a:cs typeface="Times New Roman" panose="02020603050405020304" pitchFamily="18" charset="0"/>
              </a:rPr>
              <a:t> thơ có sự kết hợp giữa các yếu tố nào?</a:t>
            </a:r>
            <a:endParaRPr lang="en-SG" sz="4000" b="1"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591671" y="1657976"/>
            <a:ext cx="5425351"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A. </a:t>
            </a:r>
            <a:r>
              <a:rPr lang="vi-VN" sz="3600" dirty="0">
                <a:solidFill>
                  <a:schemeClr val="tx1"/>
                </a:solidFill>
                <a:latin typeface="Times New Roman" panose="02020603050405020304" pitchFamily="18" charset="0"/>
                <a:cs typeface="Times New Roman" panose="02020603050405020304" pitchFamily="18" charset="0"/>
              </a:rPr>
              <a:t>Tự sự và biểu cảm</a:t>
            </a: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8" y="1662164"/>
            <a:ext cx="4906799" cy="1062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B. </a:t>
            </a:r>
            <a:r>
              <a:rPr lang="vi-VN" sz="3600" dirty="0">
                <a:solidFill>
                  <a:schemeClr val="tx1"/>
                </a:solidFill>
                <a:latin typeface="Times New Roman" panose="02020603050405020304" pitchFamily="18" charset="0"/>
                <a:cs typeface="Times New Roman" panose="02020603050405020304" pitchFamily="18" charset="0"/>
              </a:rPr>
              <a:t>Biểu cảm kết hợp với miêu tả, tự sự</a:t>
            </a: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591671" y="2876128"/>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itchFamily="18" charset="0"/>
                <a:cs typeface="Times New Roman" pitchFamily="18" charset="0"/>
                <a:sym typeface="Arial"/>
              </a:rPr>
              <a:t>C. </a:t>
            </a:r>
            <a:r>
              <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 </a:t>
            </a:r>
            <a:r>
              <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vi-VN" sz="3600" dirty="0">
                <a:solidFill>
                  <a:schemeClr val="tx1"/>
                </a:solidFill>
                <a:latin typeface="Times New Roman" panose="02020603050405020304" pitchFamily="18" charset="0"/>
                <a:cs typeface="Times New Roman" panose="02020603050405020304" pitchFamily="18" charset="0"/>
              </a:rPr>
              <a:t>Tự sự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30616" y="2848619"/>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3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rPr>
              <a:t>D. </a:t>
            </a:r>
            <a:r>
              <a:rPr lang="vi-VN" sz="3600" dirty="0">
                <a:solidFill>
                  <a:schemeClr val="tx1"/>
                </a:solidFill>
                <a:latin typeface="Times New Roman" panose="02020603050405020304" pitchFamily="18" charset="0"/>
                <a:cs typeface="Times New Roman" panose="02020603050405020304" pitchFamily="18" charset="0"/>
              </a:rPr>
              <a:t>Biểu cảm và miêu tả</a:t>
            </a:r>
            <a:endParaRPr lang="en-SG" sz="3600" dirty="0">
              <a:solidFill>
                <a:schemeClr val="tx1"/>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2883480"/>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253192BA-372B-4383-94DD-9327CCDAE34B}"/>
              </a:ext>
            </a:extLst>
          </p:cNvPr>
          <p:cNvSpPr/>
          <p:nvPr/>
        </p:nvSpPr>
        <p:spPr>
          <a:xfrm>
            <a:off x="5086420" y="4366747"/>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F315E2-B8D0-69BE-E3AE-A3DE6D80E7A7}"/>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EC3AC59-2503-70FD-D6E4-A9C985A83655}"/>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9BD0F399-EC4B-32C4-0ECB-55F7B81F992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535D401-900A-ADF8-7A4E-35DBCEFBBFDC}"/>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lumMod val="50000"/>
                  </a:schemeClr>
                </a:solidFill>
                <a:latin typeface="Times New Roman" panose="02020603050405020304" pitchFamily="18" charset="0"/>
                <a:cs typeface="Times New Roman" panose="02020603050405020304" pitchFamily="18" charset="0"/>
              </a:rPr>
              <a:t>Câu 6: Chủ đề của bài thơ Bếp lửa là gì?</a:t>
            </a:r>
            <a:endParaRPr lang="en-SG" sz="36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703386" y="1782525"/>
            <a:ext cx="5313637"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32">
              <a:defRPr/>
            </a:pPr>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A. </a:t>
            </a:r>
            <a:r>
              <a:rPr lang="vi-VN" sz="3200" dirty="0">
                <a:solidFill>
                  <a:schemeClr val="tx1">
                    <a:lumMod val="50000"/>
                  </a:schemeClr>
                </a:solidFill>
                <a:latin typeface="Times New Roman" panose="02020603050405020304" pitchFamily="18" charset="0"/>
                <a:cs typeface="Times New Roman" panose="02020603050405020304" pitchFamily="18" charset="0"/>
              </a:rPr>
              <a:t>Tình đồng chí, đồng đội.</a:t>
            </a:r>
            <a:endParaRPr kumimoji="0" lang="en-US" sz="32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p:cNvSpPr/>
          <p:nvPr/>
        </p:nvSpPr>
        <p:spPr>
          <a:xfrm>
            <a:off x="6384616" y="3089785"/>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pPr algn="just"/>
            <a:endParaRPr lang="en-US" sz="3200" b="1" dirty="0">
              <a:solidFill>
                <a:schemeClr val="tx1">
                  <a:lumMod val="50000"/>
                </a:schemeClr>
              </a:solidFill>
              <a:latin typeface="Times New Roman" panose="02020603050405020304" pitchFamily="18" charset="0"/>
              <a:cs typeface="Times New Roman" panose="02020603050405020304" pitchFamily="18" charset="0"/>
              <a:sym typeface="Arial"/>
            </a:endParaRPr>
          </a:p>
          <a:p>
            <a:pPr algn="just"/>
            <a:r>
              <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D</a:t>
            </a:r>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lumMod val="50000"/>
                  </a:schemeClr>
                </a:solidFill>
                <a:latin typeface="Times New Roman" panose="02020603050405020304" pitchFamily="18" charset="0"/>
                <a:cs typeface="Times New Roman" panose="02020603050405020304" pitchFamily="18" charset="0"/>
              </a:rPr>
              <a:t>Tình thầy trò thiêng liêng, sâu nặng.</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algn="just"/>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p:cNvSpPr/>
          <p:nvPr/>
        </p:nvSpPr>
        <p:spPr>
          <a:xfrm>
            <a:off x="703386" y="3079772"/>
            <a:ext cx="5313637" cy="11384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C. </a:t>
            </a:r>
            <a:r>
              <a:rPr lang="vi-VN" sz="3200" dirty="0">
                <a:solidFill>
                  <a:schemeClr val="tx1">
                    <a:lumMod val="50000"/>
                  </a:schemeClr>
                </a:solidFill>
                <a:latin typeface="Times New Roman" panose="02020603050405020304" pitchFamily="18" charset="0"/>
                <a:cs typeface="Times New Roman" panose="02020603050405020304" pitchFamily="18" charset="0"/>
              </a:rPr>
              <a:t>Tình bà cháu gắn bó thân thiết.</a:t>
            </a: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6348296" y="1782524"/>
            <a:ext cx="4987480" cy="113845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r>
              <a:rPr lang="en-US" sz="3200" b="1" dirty="0">
                <a:solidFill>
                  <a:schemeClr val="tx1">
                    <a:lumMod val="50000"/>
                  </a:schemeClr>
                </a:solidFill>
                <a:latin typeface="Times New Roman" panose="02020603050405020304" pitchFamily="18" charset="0"/>
                <a:cs typeface="Times New Roman" panose="02020603050405020304" pitchFamily="18" charset="0"/>
                <a:sym typeface="Arial"/>
              </a:rPr>
              <a:t>B</a:t>
            </a:r>
            <a:r>
              <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a:t>
            </a:r>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lumMod val="50000"/>
                  </a:schemeClr>
                </a:solidFill>
                <a:latin typeface="Times New Roman" panose="02020603050405020304" pitchFamily="18" charset="0"/>
                <a:cs typeface="Times New Roman" panose="02020603050405020304" pitchFamily="18" charset="0"/>
              </a:rPr>
              <a:t>Tình bà cháu, tình cảm gia đình, tình yêu quê hương.</a:t>
            </a: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271815"/>
            <a:ext cx="732404" cy="643628"/>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289197"/>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20A84C-6241-4CF8-8ED8-A4A8E1685502}"/>
              </a:ext>
            </a:extLst>
          </p:cNvPr>
          <p:cNvSpPr/>
          <p:nvPr/>
        </p:nvSpPr>
        <p:spPr>
          <a:xfrm>
            <a:off x="5161190" y="4715795"/>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8C5AE-891E-78B7-1AF5-BCE9B70CC719}"/>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1255FC5-EA9C-EF9E-8546-FF8A278BB394}"/>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825BABC4-50BE-E144-01F3-FAC3D5E82CEA}"/>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3F9601F-D9DD-3699-11B9-B8694CB5CD6B}"/>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110224" y="108330"/>
            <a:ext cx="10398761" cy="122729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lumMod val="50000"/>
                  </a:schemeClr>
                </a:solidFill>
                <a:latin typeface="+mj-lt"/>
              </a:rPr>
              <a:t>Câu 8: Câu thơ </a:t>
            </a:r>
            <a:r>
              <a:rPr lang="vi-VN" sz="3200" b="1" i="1" dirty="0">
                <a:solidFill>
                  <a:schemeClr val="tx1">
                    <a:lumMod val="50000"/>
                  </a:schemeClr>
                </a:solidFill>
                <a:latin typeface="+mj-lt"/>
              </a:rPr>
              <a:t>Cháu thương bà biết mấy nắng mưa</a:t>
            </a:r>
            <a:r>
              <a:rPr lang="vi-VN" sz="3200" b="1" dirty="0">
                <a:solidFill>
                  <a:schemeClr val="tx1">
                    <a:lumMod val="50000"/>
                  </a:schemeClr>
                </a:solidFill>
                <a:latin typeface="+mj-lt"/>
              </a:rPr>
              <a:t> có ý nghĩa gì?</a:t>
            </a:r>
            <a:endParaRPr lang="en-SG" sz="3200" b="1" dirty="0">
              <a:solidFill>
                <a:schemeClr val="tx1">
                  <a:lumMod val="50000"/>
                </a:schemeClr>
              </a:solidFill>
              <a:latin typeface="+mj-lt"/>
            </a:endParaRPr>
          </a:p>
        </p:txBody>
      </p:sp>
      <p:sp>
        <p:nvSpPr>
          <p:cNvPr id="26" name="Rectangle 25"/>
          <p:cNvSpPr/>
          <p:nvPr/>
        </p:nvSpPr>
        <p:spPr>
          <a:xfrm>
            <a:off x="6142025" y="3429000"/>
            <a:ext cx="5535011" cy="129370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D</a:t>
            </a: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lumMod val="50000"/>
                  </a:schemeClr>
                </a:solidFill>
                <a:latin typeface="Times New Roman" panose="02020603050405020304" pitchFamily="18" charset="0"/>
                <a:cs typeface="Times New Roman" panose="02020603050405020304" pitchFamily="18" charset="0"/>
              </a:rPr>
              <a:t>Sự yêu mến, quý trọng tình yêu thương bà dành cho cháu.</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7" y="1575517"/>
            <a:ext cx="5535011" cy="1549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endParaRPr>
          </a:p>
          <a:p>
            <a:r>
              <a:rPr kumimoji="0" lang="en-US"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rPr>
              <a:t>B. </a:t>
            </a:r>
            <a:r>
              <a:rPr lang="vi-VN" sz="2800" dirty="0">
                <a:solidFill>
                  <a:schemeClr val="tx1">
                    <a:lumMod val="50000"/>
                  </a:schemeClr>
                </a:solidFill>
                <a:latin typeface="+mj-lt"/>
              </a:rPr>
              <a:t>Diễn tả cảm xúc dâng lên cùng những kí ức về tuổi thơ vất vả của người cháu.</a:t>
            </a:r>
            <a:endParaRPr lang="en-SG" sz="2800" dirty="0">
              <a:solidFill>
                <a:schemeClr val="tx1">
                  <a:lumMod val="50000"/>
                </a:schemeClr>
              </a:solidFill>
              <a:latin typeface="+mj-lt"/>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endParaRPr>
          </a:p>
        </p:txBody>
      </p:sp>
      <p:sp>
        <p:nvSpPr>
          <p:cNvPr id="43" name="Rectangle 42"/>
          <p:cNvSpPr/>
          <p:nvPr/>
        </p:nvSpPr>
        <p:spPr>
          <a:xfrm>
            <a:off x="456259" y="3427450"/>
            <a:ext cx="5535011" cy="12952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C. </a:t>
            </a:r>
            <a:r>
              <a:rPr lang="vi-VN" sz="2800" dirty="0">
                <a:solidFill>
                  <a:schemeClr val="tx1">
                    <a:lumMod val="50000"/>
                  </a:schemeClr>
                </a:solidFill>
                <a:latin typeface="Times New Roman" panose="02020603050405020304" pitchFamily="18" charset="0"/>
                <a:cs typeface="Times New Roman" panose="02020603050405020304" pitchFamily="18" charset="0"/>
              </a:rPr>
              <a:t>Sự nhớ nhung những ngày tháng gian khó bên bà.</a:t>
            </a: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p:cNvSpPr/>
          <p:nvPr/>
        </p:nvSpPr>
        <p:spPr>
          <a:xfrm>
            <a:off x="456259" y="1567308"/>
            <a:ext cx="5535011" cy="16284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40">
              <a:buClr>
                <a:srgbClr val="000000"/>
              </a:buClr>
              <a:defRPr/>
            </a:pPr>
            <a:endParaRPr kumimoji="0" lang="en-US"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endParaRPr>
          </a:p>
          <a:p>
            <a:r>
              <a:rPr kumimoji="0" lang="vi-VN"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rPr>
              <a:t>A.</a:t>
            </a:r>
            <a:r>
              <a:rPr kumimoji="0" lang="en-US"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rPr>
              <a:t> </a:t>
            </a:r>
            <a:r>
              <a:rPr lang="vi-VN" sz="2800" dirty="0">
                <a:solidFill>
                  <a:schemeClr val="tx1">
                    <a:lumMod val="50000"/>
                  </a:schemeClr>
                </a:solidFill>
                <a:latin typeface="+mj-lt"/>
              </a:rPr>
              <a:t>Sự thấu hiểu đến tận cùng những vất vả, nhọc nhằn, lam lũ của đời bà, thể hiện tình yêu cháu dành cho bà.</a:t>
            </a:r>
            <a:endParaRPr lang="en-SG" sz="2800" dirty="0">
              <a:solidFill>
                <a:schemeClr val="tx1">
                  <a:lumMod val="50000"/>
                </a:schemeClr>
              </a:solidFill>
              <a:latin typeface="+mj-lt"/>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03262" y="352281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9958" y="3499274"/>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7342" y="2077735"/>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3094" y="2207269"/>
            <a:ext cx="732592" cy="643793"/>
          </a:xfrm>
          <a:prstGeom prst="rect">
            <a:avLst/>
          </a:prstGeom>
        </p:spPr>
      </p:pic>
      <p:sp>
        <p:nvSpPr>
          <p:cNvPr id="16" name="Thought Bubble: Cloud 15">
            <a:hlinkClick r:id="rId11" action="ppaction://hlinksldjump"/>
            <a:extLst>
              <a:ext uri="{FF2B5EF4-FFF2-40B4-BE49-F238E27FC236}">
                <a16:creationId xmlns:a16="http://schemas.microsoft.com/office/drawing/2014/main" id="{44739E9D-BCD1-49B0-BE95-9978AD6E5626}"/>
              </a:ext>
            </a:extLst>
          </p:cNvPr>
          <p:cNvSpPr/>
          <p:nvPr/>
        </p:nvSpPr>
        <p:spPr>
          <a:xfrm>
            <a:off x="5047342" y="5393080"/>
            <a:ext cx="1749056" cy="10243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20492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9A9FD3F8-6A1F-6793-4F7A-5A9C51F7C5A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33977" y="1053699"/>
            <a:ext cx="6880964" cy="3870542"/>
          </a:xfrm>
          <a:prstGeom prst="rect">
            <a:avLst/>
          </a:prstGeom>
        </p:spPr>
      </p:pic>
      <p:pic>
        <p:nvPicPr>
          <p:cNvPr id="14" name="Picture 13" descr="A black background with a black square&#10;&#10;Description automatically generated with medium confidence">
            <a:extLst>
              <a:ext uri="{FF2B5EF4-FFF2-40B4-BE49-F238E27FC236}">
                <a16:creationId xmlns:a16="http://schemas.microsoft.com/office/drawing/2014/main" id="{50A6B840-A413-C43A-C386-B50F4048AA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762" y="2167127"/>
            <a:ext cx="6858000" cy="6858000"/>
          </a:xfrm>
          <a:prstGeom prst="rect">
            <a:avLst/>
          </a:prstGeom>
        </p:spPr>
      </p:pic>
      <p:pic>
        <p:nvPicPr>
          <p:cNvPr id="10" name="Picture 9" descr="A close-up of smoke&#10;&#10;Description automatically generated">
            <a:extLst>
              <a:ext uri="{FF2B5EF4-FFF2-40B4-BE49-F238E27FC236}">
                <a16:creationId xmlns:a16="http://schemas.microsoft.com/office/drawing/2014/main" id="{18F8D403-D713-F17B-E8F9-B2F6232B91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537" y="1450444"/>
            <a:ext cx="6096012" cy="6096012"/>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21E784E5-D1D1-AEAD-EE8E-FD1CFD8F95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0639" y="157386"/>
            <a:ext cx="6858000" cy="6858000"/>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8EEE6F7A-0E4D-C18B-9829-87B094D45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42" y="1450444"/>
            <a:ext cx="6858000" cy="6858000"/>
          </a:xfrm>
          <a:prstGeom prst="rect">
            <a:avLst/>
          </a:prstGeom>
        </p:spPr>
      </p:pic>
      <p:pic>
        <p:nvPicPr>
          <p:cNvPr id="3" name="Picture 2" descr="A close-up of smoke&#10;&#10;Description automatically generated">
            <a:extLst>
              <a:ext uri="{FF2B5EF4-FFF2-40B4-BE49-F238E27FC236}">
                <a16:creationId xmlns:a16="http://schemas.microsoft.com/office/drawing/2014/main" id="{76D797D8-F6A5-1DF6-1209-FA39B562089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5881" y="308715"/>
            <a:ext cx="2887567" cy="2887567"/>
          </a:xfrm>
          <a:prstGeom prst="rect">
            <a:avLst/>
          </a:prstGeom>
        </p:spPr>
      </p:pic>
      <p:pic>
        <p:nvPicPr>
          <p:cNvPr id="4" name="Picture 3" descr="A close-up of smoke&#10;&#10;Description automatically generated">
            <a:extLst>
              <a:ext uri="{FF2B5EF4-FFF2-40B4-BE49-F238E27FC236}">
                <a16:creationId xmlns:a16="http://schemas.microsoft.com/office/drawing/2014/main" id="{ACB61F4E-CAFD-F283-E402-65B19AB868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3673448" y="976735"/>
            <a:ext cx="2128638" cy="2128638"/>
          </a:xfrm>
          <a:prstGeom prst="rect">
            <a:avLst/>
          </a:prstGeom>
        </p:spPr>
      </p:pic>
      <p:pic>
        <p:nvPicPr>
          <p:cNvPr id="5" name="Picture 4" descr="A close-up of smoke&#10;&#10;Description automatically generated">
            <a:extLst>
              <a:ext uri="{FF2B5EF4-FFF2-40B4-BE49-F238E27FC236}">
                <a16:creationId xmlns:a16="http://schemas.microsoft.com/office/drawing/2014/main" id="{F53780FA-6FD8-5563-2E32-7EDB8CF00E6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713376" y="2724582"/>
            <a:ext cx="1960072" cy="1960072"/>
          </a:xfrm>
          <a:prstGeom prst="rect">
            <a:avLst/>
          </a:prstGeom>
        </p:spPr>
      </p:pic>
      <p:pic>
        <p:nvPicPr>
          <p:cNvPr id="7" name="Picture 6" descr="A close-up of smoke&#10;&#10;Description automatically generated">
            <a:extLst>
              <a:ext uri="{FF2B5EF4-FFF2-40B4-BE49-F238E27FC236}">
                <a16:creationId xmlns:a16="http://schemas.microsoft.com/office/drawing/2014/main" id="{E723AA1D-2CFB-5FCE-5353-5B85598D812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69228" y="3262759"/>
            <a:ext cx="1235691" cy="1235691"/>
          </a:xfrm>
          <a:prstGeom prst="rect">
            <a:avLst/>
          </a:prstGeom>
        </p:spPr>
      </p:pic>
      <p:grpSp>
        <p:nvGrpSpPr>
          <p:cNvPr id="11" name="Group 10">
            <a:extLst>
              <a:ext uri="{FF2B5EF4-FFF2-40B4-BE49-F238E27FC236}">
                <a16:creationId xmlns:a16="http://schemas.microsoft.com/office/drawing/2014/main" id="{1907EAA1-D634-958E-912C-7C07FA514CD9}"/>
              </a:ext>
            </a:extLst>
          </p:cNvPr>
          <p:cNvGrpSpPr/>
          <p:nvPr/>
        </p:nvGrpSpPr>
        <p:grpSpPr>
          <a:xfrm flipH="1">
            <a:off x="5097935" y="2444881"/>
            <a:ext cx="7869662" cy="4663976"/>
            <a:chOff x="-811856" y="2560320"/>
            <a:chExt cx="7739474" cy="4553331"/>
          </a:xfrm>
        </p:grpSpPr>
        <p:pic>
          <p:nvPicPr>
            <p:cNvPr id="15" name="Picture 14" descr="A cartoon of a campfire&#10;&#10;Description automatically generated">
              <a:extLst>
                <a:ext uri="{FF2B5EF4-FFF2-40B4-BE49-F238E27FC236}">
                  <a16:creationId xmlns:a16="http://schemas.microsoft.com/office/drawing/2014/main" id="{6A964D38-284C-81C2-2C89-647E2E60D368}"/>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6" name="Picture 15" descr="A cartoon of a campfire&#10;&#10;Description automatically generated">
              <a:extLst>
                <a:ext uri="{FF2B5EF4-FFF2-40B4-BE49-F238E27FC236}">
                  <a16:creationId xmlns:a16="http://schemas.microsoft.com/office/drawing/2014/main" id="{A8FF3B97-FDD2-5933-ABE5-C97936F6D61D}"/>
                </a:ext>
              </a:extLst>
            </p:cNvPr>
            <p:cNvPicPr>
              <a:picLocks noChangeAspect="1"/>
            </p:cNvPicPr>
            <p:nvPr/>
          </p:nvPicPr>
          <p:blipFill rotWithShape="1">
            <a:blip r:embed="rId11">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7" name="Picture 16">
              <a:extLst>
                <a:ext uri="{FF2B5EF4-FFF2-40B4-BE49-F238E27FC236}">
                  <a16:creationId xmlns:a16="http://schemas.microsoft.com/office/drawing/2014/main" id="{3A572CEA-29A9-B396-44C9-790F74707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189295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par>
                                <p:cTn id="23" presetID="14" presetClass="entr" presetSubtype="1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randombar(horizontal)">
                                      <p:cBhvr>
                                        <p:cTn id="28" dur="500"/>
                                        <p:tgtEl>
                                          <p:spTgt spid="5"/>
                                        </p:tgtEl>
                                      </p:cBhvr>
                                    </p:animEffect>
                                  </p:childTnLst>
                                </p:cTn>
                              </p:par>
                              <p:par>
                                <p:cTn id="29" presetID="14" presetClass="entr" presetSubtype="1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par>
                                <p:cTn id="32" presetID="14" presetClass="entr" presetSubtype="1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1" y="0"/>
            <a:ext cx="12334877" cy="6858000"/>
          </a:xfrm>
          <a:prstGeom prst="rect">
            <a:avLst/>
          </a:prstGeom>
          <a:noFill/>
          <a:ln w="9525">
            <a:noFill/>
            <a:miter lim="800000"/>
            <a:headEnd/>
            <a:tailEnd/>
          </a:ln>
          <a:effectLst/>
        </p:spPr>
      </p:pic>
      <p:sp>
        <p:nvSpPr>
          <p:cNvPr id="42" name="TextBox 41"/>
          <p:cNvSpPr txBox="1"/>
          <p:nvPr/>
        </p:nvSpPr>
        <p:spPr>
          <a:xfrm>
            <a:off x="900331" y="1542762"/>
            <a:ext cx="1028348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4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Em có</a:t>
            </a:r>
            <a:r>
              <a:rPr kumimoji="0" lang="pt-BR" sz="4800" b="0" i="0" u="none" strike="noStrike" kern="1200" cap="none" spc="0" normalizeH="0" noProof="0" dirty="0">
                <a:ln>
                  <a:noFill/>
                </a:ln>
                <a:solidFill>
                  <a:prstClr val="black"/>
                </a:solidFill>
                <a:effectLst/>
                <a:uLnTx/>
                <a:uFillTx/>
                <a:latin typeface="Times New Roman" pitchFamily="18" charset="0"/>
                <a:cs typeface="Times New Roman" pitchFamily="18" charset="0"/>
              </a:rPr>
              <a:t> suy nghĩ gì về cách cư xử của con cháu đối với ông bà </a:t>
            </a:r>
            <a:r>
              <a:rPr lang="pt-BR" sz="4800" dirty="0">
                <a:solidFill>
                  <a:prstClr val="black"/>
                </a:solidFill>
                <a:latin typeface="Times New Roman" pitchFamily="18" charset="0"/>
                <a:cs typeface="Times New Roman" pitchFamily="18" charset="0"/>
              </a:rPr>
              <a:t>t</a:t>
            </a:r>
            <a:r>
              <a:rPr kumimoji="0" lang="pt-BR" sz="4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rong cuộc sống ngày nay</a:t>
            </a:r>
            <a:r>
              <a:rPr kumimoji="0" lang="pt-BR" sz="48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pt-BR" sz="4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endParaRPr kumimoji="0" lang="en-US" sz="4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downLeft)">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1" y="0"/>
            <a:ext cx="12334877" cy="6858000"/>
          </a:xfrm>
          <a:prstGeom prst="rect">
            <a:avLst/>
          </a:prstGeom>
          <a:noFill/>
          <a:ln w="9525">
            <a:noFill/>
            <a:miter lim="800000"/>
            <a:headEnd/>
            <a:tailEnd/>
          </a:ln>
          <a:effectLst/>
        </p:spPr>
      </p:pic>
      <p:sp>
        <p:nvSpPr>
          <p:cNvPr id="6" name="等腰三角形 27"/>
          <p:cNvSpPr/>
          <p:nvPr/>
        </p:nvSpPr>
        <p:spPr>
          <a:xfrm flipH="1" flipV="1">
            <a:off x="10443319" y="0"/>
            <a:ext cx="1785257" cy="1268413"/>
          </a:xfrm>
          <a:prstGeom prst="triangle">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 name="等腰三角形 28"/>
          <p:cNvSpPr/>
          <p:nvPr/>
        </p:nvSpPr>
        <p:spPr>
          <a:xfrm rot="10800000" flipH="1">
            <a:off x="0" y="-1"/>
            <a:ext cx="1864426" cy="1235034"/>
          </a:xfrm>
          <a:prstGeom prst="triangle">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1" name="TextBox 10"/>
          <p:cNvSpPr txBox="1"/>
          <p:nvPr/>
        </p:nvSpPr>
        <p:spPr>
          <a:xfrm>
            <a:off x="647114" y="1174827"/>
            <a:ext cx="1122601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Cảm</a:t>
            </a:r>
            <a:r>
              <a:rPr kumimoji="0" lang="en-US" sz="66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ơn</a:t>
            </a:r>
            <a:r>
              <a:rPr kumimoji="0" lang="en-US" sz="66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quý</a:t>
            </a:r>
            <a:r>
              <a:rPr kumimoji="0" lang="en-US" sz="6600" b="0" i="1" u="none" strike="noStrike" kern="1200" cap="none" spc="0" normalizeH="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thầy</a:t>
            </a:r>
            <a:r>
              <a:rPr kumimoji="0" lang="en-US" sz="6600" b="0" i="1" u="none" strike="noStrike" kern="1200" cap="none" spc="0" normalizeH="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cô</a:t>
            </a:r>
            <a:r>
              <a:rPr kumimoji="0" lang="en-US" sz="6600" b="0" i="1" u="none" strike="noStrike" kern="1200" cap="none" spc="0" normalizeH="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và</a:t>
            </a:r>
            <a:r>
              <a:rPr kumimoji="0" lang="en-US" sz="6600" b="0" i="1" u="none" strike="noStrike" kern="1200" cap="none" spc="0" normalizeH="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các</a:t>
            </a:r>
            <a:r>
              <a:rPr kumimoji="0" lang="en-US" sz="66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66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em</a:t>
            </a:r>
            <a:r>
              <a:rPr kumimoji="0" lang="en-US" sz="66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6207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71439" y="0"/>
            <a:ext cx="12334877" cy="6858000"/>
          </a:xfrm>
          <a:prstGeom prst="rect">
            <a:avLst/>
          </a:prstGeom>
          <a:noFill/>
          <a:ln w="9525">
            <a:noFill/>
            <a:miter lim="800000"/>
            <a:headEnd/>
            <a:tailEnd/>
          </a:ln>
          <a:effectLst/>
        </p:spPr>
      </p:pic>
      <p:sp>
        <p:nvSpPr>
          <p:cNvPr id="4" name="等腰三角形 8"/>
          <p:cNvSpPr/>
          <p:nvPr/>
        </p:nvSpPr>
        <p:spPr>
          <a:xfrm flipV="1">
            <a:off x="-1" y="0"/>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等腰三角形 9"/>
          <p:cNvSpPr/>
          <p:nvPr/>
        </p:nvSpPr>
        <p:spPr>
          <a:xfrm rot="10800000" flipV="1">
            <a:off x="10443319" y="5589586"/>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Content Placeholder 1"/>
          <p:cNvSpPr txBox="1">
            <a:spLocks/>
          </p:cNvSpPr>
          <p:nvPr/>
        </p:nvSpPr>
        <p:spPr>
          <a:xfrm>
            <a:off x="1100269" y="996222"/>
            <a:ext cx="8250368" cy="496682"/>
          </a:xfrm>
          <a:prstGeom prst="rect">
            <a:avLst/>
          </a:prstGeom>
        </p:spPr>
        <p: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Content Placeholder 1"/>
          <p:cNvSpPr txBox="1">
            <a:spLocks/>
          </p:cNvSpPr>
          <p:nvPr/>
        </p:nvSpPr>
        <p:spPr>
          <a:xfrm>
            <a:off x="1100269" y="366784"/>
            <a:ext cx="10421171" cy="3406826"/>
          </a:xfrm>
          <a:prstGeom prst="rect">
            <a:avLst/>
          </a:prstGeom>
        </p:spPr>
        <p:txBody>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Thể</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7, </a:t>
            </a: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8 tiếng (Thơ mới) – Thơ tự do</a:t>
            </a:r>
            <a:endParaRPr kumimoji="0" lang="vi-VN"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PTBĐ: </a:t>
            </a:r>
            <a:r>
              <a:rPr kumimoji="0" lang="vi-VN"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Biểu cảm +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Tự</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sự</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Miêu</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tả</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Mạch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cảm</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xúc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Wingdings" pitchFamily="2" charset="2"/>
              </a:rPr>
              <a:t>Bếp lửa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Gợi kỉ niệm về bà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Suy ngẫm về bà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Gửi niềm thương nhớ về tới bà</a:t>
            </a: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Cảm xúc: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Hồi tưởng về quá khứ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Trở về với hiện tại: từ kỉ niệm </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Suy ngẫm theo dòng hồi tưởng</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itchFamily="2" charset="2"/>
            </a:endParaRPr>
          </a:p>
        </p:txBody>
      </p:sp>
      <p:sp>
        <p:nvSpPr>
          <p:cNvPr id="18" name="Content Placeholder 1"/>
          <p:cNvSpPr txBox="1">
            <a:spLocks/>
          </p:cNvSpPr>
          <p:nvPr/>
        </p:nvSpPr>
        <p:spPr>
          <a:xfrm>
            <a:off x="852258" y="4733077"/>
            <a:ext cx="1664026" cy="613637"/>
          </a:xfrm>
          <a:prstGeom prst="rect">
            <a:avLst/>
          </a:prstGeom>
        </p:spPr>
        <p: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Bố</a:t>
            </a:r>
            <a:r>
              <a:rPr kumimoji="0" lang="en-US" sz="24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 </a:t>
            </a:r>
            <a:r>
              <a:rPr kumimoji="0" lang="en-US" sz="2400" b="1"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rPr>
              <a:t>cục</a:t>
            </a:r>
            <a:r>
              <a:rPr kumimoji="0" lang="en-US" sz="2400" b="1"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rPr>
              <a:t>:</a:t>
            </a: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Content Placeholder 1"/>
          <p:cNvSpPr txBox="1">
            <a:spLocks/>
          </p:cNvSpPr>
          <p:nvPr/>
        </p:nvSpPr>
        <p:spPr>
          <a:xfrm>
            <a:off x="3463429" y="3708523"/>
            <a:ext cx="7627567" cy="2809047"/>
          </a:xfrm>
          <a:prstGeom prst="rect">
            <a:avLst/>
          </a:prstGeom>
        </p:spPr>
        <p:txBody>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Khổ</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 </a:t>
            </a:r>
            <a:r>
              <a:rPr kumimoji="0" lang="vi-VN"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1</a:t>
            </a:r>
            <a:r>
              <a:rPr kumimoji="0" lang="en-US"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 </a:t>
            </a:r>
            <a:r>
              <a:rPr kumimoji="0" lang="vi-VN"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Những hồi tưởng về bà và tình bà cháu</a:t>
            </a: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Khổ 2,3,4,5: Hồi tưởng về những kỉ niệm tuổi thơ sống bên bà và hình ảnh bếp lửa</a:t>
            </a: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Khổ 6: Những suy ngẫm về bà và hình ảnh bếp lửa</a:t>
            </a: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itchFamily="18" charset="0"/>
                <a:ea typeface="Calibri" pitchFamily="34" charset="0"/>
                <a:cs typeface="Times New Roman" pitchFamily="18" charset="0"/>
                <a:sym typeface="Wingdings" pitchFamily="2" charset="2"/>
              </a:rPr>
              <a:t>Khổ 7: Nỗi nhớ về bà của người cháu</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cxnSp>
        <p:nvCxnSpPr>
          <p:cNvPr id="21" name="Straight Arrow Connector 20"/>
          <p:cNvCxnSpPr/>
          <p:nvPr/>
        </p:nvCxnSpPr>
        <p:spPr>
          <a:xfrm flipV="1">
            <a:off x="2164337" y="4133246"/>
            <a:ext cx="1281490" cy="84430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164337" y="4674099"/>
            <a:ext cx="1281490" cy="31341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162901" y="4957568"/>
            <a:ext cx="1263952" cy="13081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167983" y="4957568"/>
            <a:ext cx="1224008" cy="7482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nodePh="1">
                                  <p:stCondLst>
                                    <p:cond delay="0"/>
                                  </p:stCondLst>
                                  <p:endCondLst>
                                    <p:cond evt="begin" delay="0">
                                      <p:tn val="5"/>
                                    </p:cond>
                                  </p:end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fade">
                                      <p:cBhvr>
                                        <p:cTn id="17" dur="500"/>
                                        <p:tgtEl>
                                          <p:spTgt spid="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2" end="2"/>
                                            </p:txEl>
                                          </p:spTgt>
                                        </p:tgtEl>
                                        <p:attrNameLst>
                                          <p:attrName>style.visibility</p:attrName>
                                        </p:attrNameLst>
                                      </p:cBhvr>
                                      <p:to>
                                        <p:strVal val="visible"/>
                                      </p:to>
                                    </p:set>
                                    <p:animEffect transition="in" filter="fade">
                                      <p:cBhvr>
                                        <p:cTn id="22" dur="500"/>
                                        <p:tgtEl>
                                          <p:spTgt spid="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fade">
                                      <p:cBhvr>
                                        <p:cTn id="27" dur="500"/>
                                        <p:tgtEl>
                                          <p:spTgt spid="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
                                            <p:txEl>
                                              <p:pRg st="1" end="1"/>
                                            </p:txEl>
                                          </p:spTgt>
                                        </p:tgtEl>
                                        <p:attrNameLst>
                                          <p:attrName>style.visibility</p:attrName>
                                        </p:attrNameLst>
                                      </p:cBhvr>
                                      <p:to>
                                        <p:strVal val="visible"/>
                                      </p:to>
                                    </p:set>
                                    <p:animEffect transition="in" filter="fade">
                                      <p:cBhvr>
                                        <p:cTn id="50" dur="500"/>
                                        <p:tgtEl>
                                          <p:spTgt spid="19">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3" end="3"/>
                                            </p:txEl>
                                          </p:spTgt>
                                        </p:tgtEl>
                                        <p:attrNameLst>
                                          <p:attrName>style.visibility</p:attrName>
                                        </p:attrNameLst>
                                      </p:cBhvr>
                                      <p:to>
                                        <p:strVal val="visible"/>
                                      </p:to>
                                    </p:set>
                                    <p:animEffect transition="in" filter="fade">
                                      <p:cBhvr>
                                        <p:cTn id="68"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349661" y="1220175"/>
            <a:ext cx="1783428" cy="1180337"/>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III</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589565" y="2736430"/>
            <a:ext cx="4934381" cy="3785652"/>
          </a:xfrm>
          <a:prstGeom prst="rect">
            <a:avLst/>
          </a:prstGeom>
          <a:noFill/>
        </p:spPr>
        <p:txBody>
          <a:bodyPr wrap="square">
            <a:spAutoFit/>
          </a:bodyPr>
          <a:lstStyle/>
          <a:p>
            <a:pPr algn="ctr"/>
            <a:r>
              <a:rPr lang="vi-VN" sz="8000" b="1" dirty="0">
                <a:latin typeface="+mj-lt"/>
              </a:rPr>
              <a:t>Đọc hiểu văn bản </a:t>
            </a:r>
            <a:endParaRPr lang="en-SG" sz="8000" dirty="0">
              <a:latin typeface="+mj-lt"/>
            </a:endParaRPr>
          </a:p>
          <a:p>
            <a:pPr algn="ctr"/>
            <a:endParaRPr lang="en-SG" sz="8000" dirty="0">
              <a:latin typeface="+mj-lt"/>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51857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4406617" y="2369232"/>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6600" b="1" dirty="0">
                <a:solidFill>
                  <a:schemeClr val="accent3">
                    <a:lumMod val="50000"/>
                  </a:schemeClr>
                </a:solidFill>
                <a:latin typeface="+mj-lt"/>
              </a:rPr>
              <a:t>Kết cấu và mạch cảm xúc của bài thơ</a:t>
            </a:r>
            <a:endParaRPr lang="en-SG" sz="6600" dirty="0">
              <a:solidFill>
                <a:schemeClr val="accent3">
                  <a:lumMod val="50000"/>
                </a:schemeClr>
              </a:solidFill>
              <a:latin typeface="+mj-lt"/>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24910" y="1128836"/>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1</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637290" y="686586"/>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52158" y="-1003440"/>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11856" y="2560320"/>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798072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 name="Picture 6" descr="Sách Giáo Khoa Ngữ Văn Lớp 9 Tập 2 - Bộ Cánh Diều">
            <a:extLst>
              <a:ext uri="{FF2B5EF4-FFF2-40B4-BE49-F238E27FC236}">
                <a16:creationId xmlns:a16="http://schemas.microsoft.com/office/drawing/2014/main" id="{47671A28-DEF3-116E-BC0C-75FAED20C37A}"/>
              </a:ext>
            </a:extLst>
          </p:cNvPr>
          <p:cNvPicPr>
            <a:picLocks noChangeAspect="1"/>
          </p:cNvPicPr>
          <p:nvPr/>
        </p:nvPicPr>
        <p:blipFill>
          <a:blip r:embed="rId3" cstate="print">
            <a:extLst>
              <a:ext uri="{28A0092B-C50C-407E-A947-70E740481C1C}">
                <a14:useLocalDpi xmlns:a14="http://schemas.microsoft.com/office/drawing/2010/main" val="0"/>
              </a:ext>
            </a:extLst>
          </a:blip>
          <a:srcRect l="14667" t="1141" r="15211" b="2471"/>
          <a:stretch/>
        </p:blipFill>
        <p:spPr bwMode="auto">
          <a:xfrm>
            <a:off x="3418449" y="0"/>
            <a:ext cx="5781821" cy="6513342"/>
          </a:xfrm>
          <a:prstGeom prst="rect">
            <a:avLst/>
          </a:prstGeom>
          <a:noFill/>
          <a:ln>
            <a:noFill/>
          </a:ln>
        </p:spPr>
      </p:pic>
    </p:spTree>
    <p:extLst>
      <p:ext uri="{BB962C8B-B14F-4D97-AF65-F5344CB8AC3E}">
        <p14:creationId xmlns:p14="http://schemas.microsoft.com/office/powerpoint/2010/main" val="41423197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E222423A-C2EF-80DC-5C3F-3A6C41585B99}"/>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9BA499C2-94E0-C41E-3B40-FA1FB6D020BF}"/>
              </a:ext>
            </a:extLst>
          </p:cNvPr>
          <p:cNvSpPr/>
          <p:nvPr/>
        </p:nvSpPr>
        <p:spPr>
          <a:xfrm>
            <a:off x="2349661" y="37794"/>
            <a:ext cx="7730611" cy="772434"/>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D72FF856-C9FA-9E6A-B0F8-D38719645F91}"/>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2508E63-A4B8-3D41-18C1-F401C06A4EDB}"/>
              </a:ext>
            </a:extLst>
          </p:cNvPr>
          <p:cNvSpPr txBox="1"/>
          <p:nvPr/>
        </p:nvSpPr>
        <p:spPr>
          <a:xfrm>
            <a:off x="2769752" y="73869"/>
            <a:ext cx="7310520" cy="584775"/>
          </a:xfrm>
          <a:prstGeom prst="rect">
            <a:avLst/>
          </a:prstGeom>
          <a:noFill/>
        </p:spPr>
        <p:txBody>
          <a:bodyPr wrap="square">
            <a:spAutoFit/>
          </a:bodyPr>
          <a:lstStyle/>
          <a:p>
            <a:pPr>
              <a:spcAft>
                <a:spcPts val="800"/>
              </a:spcAft>
            </a:pPr>
            <a:r>
              <a:rPr lang="vi-VN" sz="3200" b="1" dirty="0">
                <a:effectLst/>
                <a:latin typeface="+mj-lt"/>
                <a:ea typeface="Calibri" panose="020F0502020204030204" pitchFamily="34" charset="0"/>
                <a:cs typeface="Times New Roman" panose="02020603050405020304" pitchFamily="18" charset="0"/>
              </a:rPr>
              <a:t>1. Kết cấu và mạch cảm xúc của bài thơ</a:t>
            </a:r>
            <a:endParaRPr lang="en-SG" sz="3200" dirty="0">
              <a:effectLst/>
              <a:latin typeface="+mj-lt"/>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563E3C53-D32C-B0B5-A09F-1C324DFF370D}"/>
              </a:ext>
            </a:extLst>
          </p:cNvPr>
          <p:cNvGrpSpPr/>
          <p:nvPr/>
        </p:nvGrpSpPr>
        <p:grpSpPr>
          <a:xfrm flipH="1">
            <a:off x="161135" y="2628892"/>
            <a:ext cx="5934865" cy="4642850"/>
            <a:chOff x="6433423" y="2348356"/>
            <a:chExt cx="5934865" cy="4642850"/>
          </a:xfrm>
        </p:grpSpPr>
        <p:pic>
          <p:nvPicPr>
            <p:cNvPr id="8" name="Picture 7" descr="A cartoon of a campfire&#10;&#10;Description automatically generated">
              <a:extLst>
                <a:ext uri="{FF2B5EF4-FFF2-40B4-BE49-F238E27FC236}">
                  <a16:creationId xmlns:a16="http://schemas.microsoft.com/office/drawing/2014/main" id="{92C6A8BF-46CB-6D57-D664-13B149940FC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9" name="Picture 8" descr="A cartoon of a campfire&#10;&#10;Description automatically generated">
              <a:extLst>
                <a:ext uri="{FF2B5EF4-FFF2-40B4-BE49-F238E27FC236}">
                  <a16:creationId xmlns:a16="http://schemas.microsoft.com/office/drawing/2014/main" id="{77E7FD19-426D-0DCF-3B7B-B33ECFF7F51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0" name="Picture 9" descr="A person sitting on a platform next to a fire&#10;&#10;Description automatically generated">
              <a:extLst>
                <a:ext uri="{FF2B5EF4-FFF2-40B4-BE49-F238E27FC236}">
                  <a16:creationId xmlns:a16="http://schemas.microsoft.com/office/drawing/2014/main" id="{B63589BF-3BEC-FF53-7769-A1CABD24B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grpSp>
        <p:nvGrpSpPr>
          <p:cNvPr id="6" name="Group 5">
            <a:extLst>
              <a:ext uri="{FF2B5EF4-FFF2-40B4-BE49-F238E27FC236}">
                <a16:creationId xmlns:a16="http://schemas.microsoft.com/office/drawing/2014/main" id="{703F2B0D-9E00-7EE4-9687-7218387A6433}"/>
              </a:ext>
            </a:extLst>
          </p:cNvPr>
          <p:cNvGrpSpPr/>
          <p:nvPr/>
        </p:nvGrpSpPr>
        <p:grpSpPr>
          <a:xfrm>
            <a:off x="3657600" y="852848"/>
            <a:ext cx="8710863" cy="4964931"/>
            <a:chOff x="4301502" y="1315453"/>
            <a:chExt cx="7175102" cy="4459706"/>
          </a:xfrm>
        </p:grpSpPr>
        <p:pic>
          <p:nvPicPr>
            <p:cNvPr id="11" name="图片 4" descr="2">
              <a:extLst>
                <a:ext uri="{FF2B5EF4-FFF2-40B4-BE49-F238E27FC236}">
                  <a16:creationId xmlns:a16="http://schemas.microsoft.com/office/drawing/2014/main" id="{DE4CCEA4-B22D-2C6F-D7E8-F9CDFF93D5BD}"/>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 t="16961" r="9326" b="25533"/>
            <a:stretch/>
          </p:blipFill>
          <p:spPr bwMode="auto">
            <a:xfrm>
              <a:off x="4301502" y="1315453"/>
              <a:ext cx="7175102" cy="445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内容占位符 2">
              <a:extLst>
                <a:ext uri="{FF2B5EF4-FFF2-40B4-BE49-F238E27FC236}">
                  <a16:creationId xmlns:a16="http://schemas.microsoft.com/office/drawing/2014/main" id="{5BA046D3-2AFC-54E7-111B-804E9A50BDCF}"/>
                </a:ext>
              </a:extLst>
            </p:cNvPr>
            <p:cNvSpPr txBox="1">
              <a:spLocks noChangeArrowheads="1"/>
            </p:cNvSpPr>
            <p:nvPr/>
          </p:nvSpPr>
          <p:spPr bwMode="auto">
            <a:xfrm>
              <a:off x="5756226" y="2239332"/>
              <a:ext cx="5165398" cy="13428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800"/>
                </a:spcAft>
              </a:pPr>
              <a:r>
                <a:rPr lang="vi-VN" sz="4000" dirty="0">
                  <a:solidFill>
                    <a:schemeClr val="tx1"/>
                  </a:solidFill>
                  <a:effectLst/>
                  <a:latin typeface="+mj-lt"/>
                  <a:ea typeface="Times New Roman" panose="02020603050405020304" pitchFamily="18" charset="0"/>
                  <a:cs typeface="Times New Roman" panose="02020603050405020304" pitchFamily="18" charset="0"/>
                </a:rPr>
                <a:t>B</a:t>
              </a:r>
              <a:r>
                <a:rPr lang="vi-VN" sz="4000" dirty="0">
                  <a:solidFill>
                    <a:schemeClr val="tx1"/>
                  </a:solidFill>
                  <a:effectLst/>
                  <a:latin typeface="+mj-lt"/>
                  <a:ea typeface="Calibri" panose="020F0502020204030204" pitchFamily="34" charset="0"/>
                  <a:cs typeface="Times New Roman" panose="02020603050405020304" pitchFamily="18" charset="0"/>
                </a:rPr>
                <a:t>ài thơ Bếp lửa được tổ chức theo trình tự nào? Cảm hứng chủ đạo của tác giả trong bài thơ là gì? (Hs thảo luận nhóm đôi theo </a:t>
              </a:r>
              <a:r>
                <a:rPr lang="vi-VN" sz="4000" b="1" dirty="0">
                  <a:solidFill>
                    <a:schemeClr val="tx1"/>
                  </a:solidFill>
                  <a:effectLst/>
                  <a:latin typeface="+mj-lt"/>
                  <a:ea typeface="Calibri" panose="020F0502020204030204" pitchFamily="34" charset="0"/>
                  <a:cs typeface="Times New Roman" panose="02020603050405020304" pitchFamily="18" charset="0"/>
                </a:rPr>
                <a:t>PHT số 3</a:t>
              </a:r>
              <a:r>
                <a:rPr lang="vi-VN" sz="4000" dirty="0">
                  <a:solidFill>
                    <a:schemeClr val="tx1"/>
                  </a:solidFill>
                  <a:effectLst/>
                  <a:latin typeface="+mj-lt"/>
                  <a:ea typeface="Calibri" panose="020F0502020204030204" pitchFamily="34" charset="0"/>
                  <a:cs typeface="Times New Roman" panose="02020603050405020304" pitchFamily="18" charset="0"/>
                </a:rPr>
                <a:t>)</a:t>
              </a:r>
              <a:endParaRPr lang="en-SG" sz="4000" dirty="0">
                <a:solidFill>
                  <a:schemeClr val="tx1"/>
                </a:solidFill>
                <a:effectLst/>
                <a:latin typeface="+mj-lt"/>
                <a:ea typeface="Calibri" panose="020F0502020204030204" pitchFamily="34" charset="0"/>
                <a:cs typeface="Times New Roman" panose="02020603050405020304" pitchFamily="18" charset="0"/>
              </a:endParaRPr>
            </a:p>
            <a:p>
              <a:pPr algn="just"/>
              <a:r>
                <a:rPr lang="en-GB" sz="41300" dirty="0">
                  <a:solidFill>
                    <a:schemeClr val="tx1"/>
                  </a:solidFill>
                  <a:latin typeface="+mj-lt"/>
                  <a:cs typeface="Times New Roman" panose="02020603050405020304" pitchFamily="18" charset="0"/>
                </a:rPr>
                <a:t> </a:t>
              </a:r>
              <a:endParaRPr lang="en-SG" sz="41300" dirty="0">
                <a:solidFill>
                  <a:schemeClr val="tx1"/>
                </a:solidFill>
                <a:latin typeface="+mj-lt"/>
                <a:cs typeface="Times New Roman" panose="02020603050405020304" pitchFamily="18" charset="0"/>
              </a:endParaRPr>
            </a:p>
          </p:txBody>
        </p:sp>
      </p:grpSp>
    </p:spTree>
    <p:extLst>
      <p:ext uri="{BB962C8B-B14F-4D97-AF65-F5344CB8AC3E}">
        <p14:creationId xmlns:p14="http://schemas.microsoft.com/office/powerpoint/2010/main" val="2014104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53F44-DF0A-6944-F509-8AE26B1EDA27}"/>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58EB5D-689A-6590-C5B2-6FA0AB63717E}"/>
              </a:ext>
            </a:extLst>
          </p:cNvPr>
          <p:cNvSpPr txBox="1"/>
          <p:nvPr/>
        </p:nvSpPr>
        <p:spPr>
          <a:xfrm>
            <a:off x="2120173" y="97691"/>
            <a:ext cx="8653902" cy="71083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 CẤU VÀ MẠCH CẢM XÚC CỦA BÀI THƠ</a:t>
            </a:r>
            <a:endParaRPr kumimoji="0" lang="en-SG"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le 115">
            <a:extLst>
              <a:ext uri="{FF2B5EF4-FFF2-40B4-BE49-F238E27FC236}">
                <a16:creationId xmlns:a16="http://schemas.microsoft.com/office/drawing/2014/main" id="{EE9059BE-B12E-1372-4401-D53ECF2E8779}"/>
              </a:ext>
            </a:extLst>
          </p:cNvPr>
          <p:cNvSpPr/>
          <p:nvPr/>
        </p:nvSpPr>
        <p:spPr>
          <a:xfrm>
            <a:off x="128339" y="1997313"/>
            <a:ext cx="4573627" cy="1029389"/>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800"/>
              </a:spcBef>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800"/>
              </a:spcBef>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140">
            <a:extLst>
              <a:ext uri="{FF2B5EF4-FFF2-40B4-BE49-F238E27FC236}">
                <a16:creationId xmlns:a16="http://schemas.microsoft.com/office/drawing/2014/main" id="{F02FC45F-5CA6-35CD-8C51-5A805064FF88}"/>
              </a:ext>
            </a:extLst>
          </p:cNvPr>
          <p:cNvSpPr/>
          <p:nvPr/>
        </p:nvSpPr>
        <p:spPr>
          <a:xfrm>
            <a:off x="5152252" y="1896140"/>
            <a:ext cx="4573629" cy="811913"/>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800"/>
              </a:spcBef>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1..........................</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ounded Rectangle 141">
            <a:extLst>
              <a:ext uri="{FF2B5EF4-FFF2-40B4-BE49-F238E27FC236}">
                <a16:creationId xmlns:a16="http://schemas.microsoft.com/office/drawing/2014/main" id="{776E8E31-F1CB-D3E5-C885-8E135A2E689A}"/>
              </a:ext>
            </a:extLst>
          </p:cNvPr>
          <p:cNvSpPr/>
          <p:nvPr/>
        </p:nvSpPr>
        <p:spPr>
          <a:xfrm>
            <a:off x="92598" y="3714924"/>
            <a:ext cx="4573629" cy="137462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800"/>
              </a:spcBef>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ounded Rectangle 142">
            <a:extLst>
              <a:ext uri="{FF2B5EF4-FFF2-40B4-BE49-F238E27FC236}">
                <a16:creationId xmlns:a16="http://schemas.microsoft.com/office/drawing/2014/main" id="{DF4BA6D4-F682-91E1-9E05-750AAE183B31}"/>
              </a:ext>
            </a:extLst>
          </p:cNvPr>
          <p:cNvSpPr/>
          <p:nvPr/>
        </p:nvSpPr>
        <p:spPr>
          <a:xfrm>
            <a:off x="5152252" y="3008702"/>
            <a:ext cx="4573629" cy="1025344"/>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800"/>
              </a:spcBef>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2..........................</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800"/>
              </a:spcBef>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ounded Rectangle 143">
            <a:extLst>
              <a:ext uri="{FF2B5EF4-FFF2-40B4-BE49-F238E27FC236}">
                <a16:creationId xmlns:a16="http://schemas.microsoft.com/office/drawing/2014/main" id="{6D431A72-620C-A005-E398-9DD31F250962}"/>
              </a:ext>
            </a:extLst>
          </p:cNvPr>
          <p:cNvSpPr/>
          <p:nvPr/>
        </p:nvSpPr>
        <p:spPr>
          <a:xfrm>
            <a:off x="92598" y="5718714"/>
            <a:ext cx="4573629" cy="104159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800"/>
              </a:spcBef>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ounded Rectangle 144">
            <a:extLst>
              <a:ext uri="{FF2B5EF4-FFF2-40B4-BE49-F238E27FC236}">
                <a16:creationId xmlns:a16="http://schemas.microsoft.com/office/drawing/2014/main" id="{E8E09EAA-2E82-5A0D-9D10-EF9B486CE715}"/>
              </a:ext>
            </a:extLst>
          </p:cNvPr>
          <p:cNvSpPr/>
          <p:nvPr/>
        </p:nvSpPr>
        <p:spPr>
          <a:xfrm>
            <a:off x="5152256" y="4389696"/>
            <a:ext cx="4573627" cy="967343"/>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800"/>
              </a:spcBef>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3..........................</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800"/>
              </a:spcBef>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own Arrow 145">
            <a:extLst>
              <a:ext uri="{FF2B5EF4-FFF2-40B4-BE49-F238E27FC236}">
                <a16:creationId xmlns:a16="http://schemas.microsoft.com/office/drawing/2014/main" id="{CF4B2EC8-CBD6-3E6E-49F7-C84F626944F5}"/>
              </a:ext>
            </a:extLst>
          </p:cNvPr>
          <p:cNvSpPr/>
          <p:nvPr/>
        </p:nvSpPr>
        <p:spPr>
          <a:xfrm>
            <a:off x="1885507" y="3141173"/>
            <a:ext cx="1059289" cy="370292"/>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4000"/>
          </a:p>
        </p:txBody>
      </p:sp>
      <p:sp>
        <p:nvSpPr>
          <p:cNvPr id="15" name="Down Arrow 146">
            <a:extLst>
              <a:ext uri="{FF2B5EF4-FFF2-40B4-BE49-F238E27FC236}">
                <a16:creationId xmlns:a16="http://schemas.microsoft.com/office/drawing/2014/main" id="{BC887CDD-9ADA-6E71-8AD8-7A91BC536D13}"/>
              </a:ext>
            </a:extLst>
          </p:cNvPr>
          <p:cNvSpPr/>
          <p:nvPr/>
        </p:nvSpPr>
        <p:spPr>
          <a:xfrm>
            <a:off x="7039284" y="2763055"/>
            <a:ext cx="805039" cy="245647"/>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4000"/>
          </a:p>
        </p:txBody>
      </p:sp>
      <p:sp>
        <p:nvSpPr>
          <p:cNvPr id="16" name="Down Arrow 147">
            <a:extLst>
              <a:ext uri="{FF2B5EF4-FFF2-40B4-BE49-F238E27FC236}">
                <a16:creationId xmlns:a16="http://schemas.microsoft.com/office/drawing/2014/main" id="{98714637-1BB6-8D22-7720-6054A793EAF4}"/>
              </a:ext>
            </a:extLst>
          </p:cNvPr>
          <p:cNvSpPr/>
          <p:nvPr/>
        </p:nvSpPr>
        <p:spPr>
          <a:xfrm>
            <a:off x="1921771" y="5228453"/>
            <a:ext cx="1059287" cy="393608"/>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4000"/>
          </a:p>
        </p:txBody>
      </p:sp>
      <p:sp>
        <p:nvSpPr>
          <p:cNvPr id="17" name="Down Arrow 148">
            <a:extLst>
              <a:ext uri="{FF2B5EF4-FFF2-40B4-BE49-F238E27FC236}">
                <a16:creationId xmlns:a16="http://schemas.microsoft.com/office/drawing/2014/main" id="{7F898398-13F7-7D8E-2E03-7C8F4862A3BD}"/>
              </a:ext>
            </a:extLst>
          </p:cNvPr>
          <p:cNvSpPr/>
          <p:nvPr/>
        </p:nvSpPr>
        <p:spPr>
          <a:xfrm>
            <a:off x="7056847" y="4081025"/>
            <a:ext cx="745202" cy="258693"/>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4000"/>
          </a:p>
        </p:txBody>
      </p:sp>
      <p:sp>
        <p:nvSpPr>
          <p:cNvPr id="18" name="Rounded Rectangle 149">
            <a:extLst>
              <a:ext uri="{FF2B5EF4-FFF2-40B4-BE49-F238E27FC236}">
                <a16:creationId xmlns:a16="http://schemas.microsoft.com/office/drawing/2014/main" id="{C256CF8F-7402-62F0-CD90-4481D83A8F06}"/>
              </a:ext>
            </a:extLst>
          </p:cNvPr>
          <p:cNvSpPr/>
          <p:nvPr/>
        </p:nvSpPr>
        <p:spPr>
          <a:xfrm>
            <a:off x="115057" y="1055989"/>
            <a:ext cx="4266234" cy="726243"/>
          </a:xfrm>
          <a:prstGeom prst="roundRect">
            <a:avLst/>
          </a:prstGeom>
          <a:solidFill>
            <a:srgbClr val="FFF4E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 tự kết cấu</a:t>
            </a:r>
            <a:r>
              <a:rPr lang="en-SG" sz="2400" dirty="0">
                <a:latin typeface="Calibri" panose="020F0502020204030204" pitchFamily="34" charset="0"/>
                <a:ea typeface="Calibri" panose="020F0502020204030204" pitchFamily="34" charset="0"/>
                <a:cs typeface="Times New Roman" panose="02020603050405020304" pitchFamily="18" charset="0"/>
              </a:rPr>
              <a:t> c</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ủa bài thơ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ounded Rectangle 151">
            <a:extLst>
              <a:ext uri="{FF2B5EF4-FFF2-40B4-BE49-F238E27FC236}">
                <a16:creationId xmlns:a16="http://schemas.microsoft.com/office/drawing/2014/main" id="{91A1DA3F-0950-DC28-1B02-D19FC5BED566}"/>
              </a:ext>
            </a:extLst>
          </p:cNvPr>
          <p:cNvSpPr/>
          <p:nvPr/>
        </p:nvSpPr>
        <p:spPr>
          <a:xfrm>
            <a:off x="5152252" y="1055989"/>
            <a:ext cx="4458050" cy="726233"/>
          </a:xfrm>
          <a:prstGeom prst="roundRect">
            <a:avLst/>
          </a:prstGeom>
          <a:solidFill>
            <a:srgbClr val="EAEFF7"/>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 cục, nội dung của từng phần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153">
            <a:extLst>
              <a:ext uri="{FF2B5EF4-FFF2-40B4-BE49-F238E27FC236}">
                <a16:creationId xmlns:a16="http://schemas.microsoft.com/office/drawing/2014/main" id="{C06F4D83-111C-81A8-45D3-EE36E0F9ABB6}"/>
              </a:ext>
            </a:extLst>
          </p:cNvPr>
          <p:cNvSpPr/>
          <p:nvPr/>
        </p:nvSpPr>
        <p:spPr>
          <a:xfrm>
            <a:off x="9895238" y="1067092"/>
            <a:ext cx="2168423" cy="5627649"/>
          </a:xfrm>
          <a:prstGeom prst="roundRect">
            <a:avLst/>
          </a:prstGeom>
          <a:solidFill>
            <a:srgbClr val="EEF7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800"/>
              </a:spcAft>
            </a:pP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ounded Rectangle 144">
            <a:extLst>
              <a:ext uri="{FF2B5EF4-FFF2-40B4-BE49-F238E27FC236}">
                <a16:creationId xmlns:a16="http://schemas.microsoft.com/office/drawing/2014/main" id="{79CC1CE7-2790-9615-87C8-2F7A9F65ED4C}"/>
              </a:ext>
            </a:extLst>
          </p:cNvPr>
          <p:cNvSpPr/>
          <p:nvPr/>
        </p:nvSpPr>
        <p:spPr>
          <a:xfrm>
            <a:off x="5178441" y="5715689"/>
            <a:ext cx="4573627" cy="1041595"/>
          </a:xfrm>
          <a:prstGeom prst="round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800"/>
              </a:spcBef>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a:t>
            </a: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ctr">
              <a:spcBef>
                <a:spcPts val="800"/>
              </a:spcBef>
              <a:spcAft>
                <a:spcPts val="800"/>
              </a:spcAft>
            </a:pPr>
            <a:r>
              <a:rPr lang="vi-VN"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Down Arrow 148">
            <a:extLst>
              <a:ext uri="{FF2B5EF4-FFF2-40B4-BE49-F238E27FC236}">
                <a16:creationId xmlns:a16="http://schemas.microsoft.com/office/drawing/2014/main" id="{5D2B5C51-D3B2-1FBC-C62D-9B9B3523435E}"/>
              </a:ext>
            </a:extLst>
          </p:cNvPr>
          <p:cNvSpPr/>
          <p:nvPr/>
        </p:nvSpPr>
        <p:spPr>
          <a:xfrm>
            <a:off x="7083032" y="5407018"/>
            <a:ext cx="745202" cy="258693"/>
          </a:xfrm>
          <a:prstGeom prst="downArrow">
            <a:avLst/>
          </a:prstGeom>
          <a:solidFill>
            <a:sysClr val="windowText" lastClr="00000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SG" sz="4000"/>
          </a:p>
        </p:txBody>
      </p:sp>
    </p:spTree>
    <p:extLst>
      <p:ext uri="{BB962C8B-B14F-4D97-AF65-F5344CB8AC3E}">
        <p14:creationId xmlns:p14="http://schemas.microsoft.com/office/powerpoint/2010/main" val="3143993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DA9DF544-A301-A4C6-09B0-565E03ECFB35}"/>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3A14505C-4C3E-0987-9028-0D76E2FEBB86}"/>
              </a:ext>
            </a:extLst>
          </p:cNvPr>
          <p:cNvSpPr/>
          <p:nvPr/>
        </p:nvSpPr>
        <p:spPr>
          <a:xfrm>
            <a:off x="2349661" y="37794"/>
            <a:ext cx="7730611" cy="772434"/>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17344B17-43CA-27F9-E8E2-4EEF938D3E1A}"/>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BAB51DE-7921-518F-1C09-3DEB2AFFF458}"/>
              </a:ext>
            </a:extLst>
          </p:cNvPr>
          <p:cNvSpPr txBox="1"/>
          <p:nvPr/>
        </p:nvSpPr>
        <p:spPr>
          <a:xfrm>
            <a:off x="2769752" y="73869"/>
            <a:ext cx="7310520" cy="584775"/>
          </a:xfrm>
          <a:prstGeom prst="rect">
            <a:avLst/>
          </a:prstGeom>
          <a:noFill/>
        </p:spPr>
        <p:txBody>
          <a:bodyPr wrap="square">
            <a:spAutoFit/>
          </a:bodyPr>
          <a:lstStyle/>
          <a:p>
            <a:pPr>
              <a:spcAft>
                <a:spcPts val="800"/>
              </a:spcAft>
            </a:pPr>
            <a:r>
              <a:rPr lang="vi-VN" sz="3200" b="1" dirty="0">
                <a:effectLst/>
                <a:latin typeface="+mj-lt"/>
                <a:ea typeface="Calibri" panose="020F0502020204030204" pitchFamily="34" charset="0"/>
                <a:cs typeface="Times New Roman" panose="02020603050405020304" pitchFamily="18" charset="0"/>
              </a:rPr>
              <a:t>1. Kết cấu và mạch cảm xúc của bài thơ</a:t>
            </a:r>
            <a:endParaRPr lang="en-SG" sz="3200" dirty="0">
              <a:effectLst/>
              <a:latin typeface="+mj-lt"/>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22431DAD-E1B4-0D4B-45B0-EE350D6915CC}"/>
              </a:ext>
            </a:extLst>
          </p:cNvPr>
          <p:cNvGrpSpPr/>
          <p:nvPr/>
        </p:nvGrpSpPr>
        <p:grpSpPr>
          <a:xfrm flipH="1">
            <a:off x="161135" y="2628892"/>
            <a:ext cx="5934865" cy="4642850"/>
            <a:chOff x="6433423" y="2348356"/>
            <a:chExt cx="5934865" cy="4642850"/>
          </a:xfrm>
        </p:grpSpPr>
        <p:pic>
          <p:nvPicPr>
            <p:cNvPr id="8" name="Picture 7" descr="A cartoon of a campfire&#10;&#10;Description automatically generated">
              <a:extLst>
                <a:ext uri="{FF2B5EF4-FFF2-40B4-BE49-F238E27FC236}">
                  <a16:creationId xmlns:a16="http://schemas.microsoft.com/office/drawing/2014/main" id="{931DAA74-E07C-B237-27E4-602EF1D2279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9" name="Picture 8" descr="A cartoon of a campfire&#10;&#10;Description automatically generated">
              <a:extLst>
                <a:ext uri="{FF2B5EF4-FFF2-40B4-BE49-F238E27FC236}">
                  <a16:creationId xmlns:a16="http://schemas.microsoft.com/office/drawing/2014/main" id="{5A682E43-E1BE-F8BF-C351-93FF1B4D9A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10" name="Picture 9" descr="A person sitting on a platform next to a fire&#10;&#10;Description automatically generated">
              <a:extLst>
                <a:ext uri="{FF2B5EF4-FFF2-40B4-BE49-F238E27FC236}">
                  <a16:creationId xmlns:a16="http://schemas.microsoft.com/office/drawing/2014/main" id="{6FE17BD9-1EAA-BB59-79EC-BEADB74AE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grpSp>
        <p:nvGrpSpPr>
          <p:cNvPr id="2" name="组合 39">
            <a:extLst>
              <a:ext uri="{FF2B5EF4-FFF2-40B4-BE49-F238E27FC236}">
                <a16:creationId xmlns:a16="http://schemas.microsoft.com/office/drawing/2014/main" id="{4E050138-C6F6-DF3C-72E0-20EC29C25959}"/>
              </a:ext>
            </a:extLst>
          </p:cNvPr>
          <p:cNvGrpSpPr/>
          <p:nvPr/>
        </p:nvGrpSpPr>
        <p:grpSpPr>
          <a:xfrm>
            <a:off x="5144807" y="1140720"/>
            <a:ext cx="5518395" cy="1098273"/>
            <a:chOff x="440180" y="1500142"/>
            <a:chExt cx="4946168" cy="1553976"/>
          </a:xfrm>
          <a:solidFill>
            <a:srgbClr val="FFC000">
              <a:lumMod val="40000"/>
              <a:lumOff val="60000"/>
            </a:srgbClr>
          </a:solidFill>
        </p:grpSpPr>
        <p:grpSp>
          <p:nvGrpSpPr>
            <p:cNvPr id="4" name="组合 34">
              <a:extLst>
                <a:ext uri="{FF2B5EF4-FFF2-40B4-BE49-F238E27FC236}">
                  <a16:creationId xmlns:a16="http://schemas.microsoft.com/office/drawing/2014/main" id="{11CFCCE0-637F-2881-E38A-9C7903C77EAD}"/>
                </a:ext>
              </a:extLst>
            </p:cNvPr>
            <p:cNvGrpSpPr/>
            <p:nvPr/>
          </p:nvGrpSpPr>
          <p:grpSpPr>
            <a:xfrm>
              <a:off x="440180" y="1500142"/>
              <a:ext cx="4946168" cy="1553976"/>
              <a:chOff x="871714" y="1500142"/>
              <a:chExt cx="4071222" cy="1553976"/>
            </a:xfrm>
            <a:grpFill/>
          </p:grpSpPr>
          <p:sp>
            <p:nvSpPr>
              <p:cNvPr id="13" name="圆角矩形 30">
                <a:extLst>
                  <a:ext uri="{FF2B5EF4-FFF2-40B4-BE49-F238E27FC236}">
                    <a16:creationId xmlns:a16="http://schemas.microsoft.com/office/drawing/2014/main" id="{14F830C9-FEB2-0BEA-F43D-A4208248020F}"/>
                  </a:ext>
                </a:extLst>
              </p:cNvPr>
              <p:cNvSpPr/>
              <p:nvPr/>
            </p:nvSpPr>
            <p:spPr>
              <a:xfrm>
                <a:off x="871714" y="1500142"/>
                <a:ext cx="4071222" cy="1553976"/>
              </a:xfrm>
              <a:prstGeom prst="roundRect">
                <a:avLst>
                  <a:gd name="adj" fmla="val 10006"/>
                </a:avLst>
              </a:prstGeom>
              <a:solidFill>
                <a:srgbClr val="FFF4E3"/>
              </a:solidFill>
              <a:ln w="25400" cap="rnd" cmpd="sng" algn="ctr">
                <a:solidFill>
                  <a:srgbClr val="0A86DC"/>
                </a:solidFill>
                <a:prstDash val="lgDash"/>
                <a:round/>
              </a:ln>
              <a:effectLst/>
            </p:spPr>
            <p:txBody>
              <a:bodyPr rtlCol="0" anchor="ctr"/>
              <a:lstStyle/>
              <a:p>
                <a:pPr marL="0" marR="0" lvl="0" indent="0" algn="just" defTabSz="914377" eaLnBrk="1" fontAlgn="auto" latinLnBrk="0" hangingPunct="1">
                  <a:spcBef>
                    <a:spcPts val="0"/>
                  </a:spcBef>
                  <a:spcAft>
                    <a:spcPts val="0"/>
                  </a:spcAft>
                  <a:buClrTx/>
                  <a:buSzTx/>
                  <a:buFontTx/>
                  <a:buNone/>
                  <a:tabLst/>
                  <a:defRPr/>
                </a:pPr>
                <a:endParaRPr kumimoji="0" lang="zh-CN" altLang="en-US" sz="4800" b="1" i="0" u="none" strike="noStrike" kern="0" cap="none" spc="0" normalizeH="0" baseline="0" noProof="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4" name="圆角矩形 31">
                <a:extLst>
                  <a:ext uri="{FF2B5EF4-FFF2-40B4-BE49-F238E27FC236}">
                    <a16:creationId xmlns:a16="http://schemas.microsoft.com/office/drawing/2014/main" id="{DB77FAAC-E313-4654-8ACD-D8ED32C2A373}"/>
                  </a:ext>
                </a:extLst>
              </p:cNvPr>
              <p:cNvSpPr/>
              <p:nvPr/>
            </p:nvSpPr>
            <p:spPr>
              <a:xfrm>
                <a:off x="988735" y="1573389"/>
                <a:ext cx="3837179" cy="1317999"/>
              </a:xfrm>
              <a:prstGeom prst="roundRect">
                <a:avLst>
                  <a:gd name="adj" fmla="val 10006"/>
                </a:avLst>
              </a:prstGeom>
              <a:noFill/>
              <a:ln w="25400" cap="rnd" cmpd="sng" algn="ctr">
                <a:noFill/>
                <a:prstDash val="lgDash"/>
                <a:round/>
              </a:ln>
              <a:effectLst/>
            </p:spPr>
            <p:txBody>
              <a:bodyPr rtlCol="0" anchor="ctr"/>
              <a:lstStyle/>
              <a:p>
                <a:pPr marL="0" marR="0" lvl="0" indent="0" algn="ctr" defTabSz="914377" eaLnBrk="1" fontAlgn="auto" latinLnBrk="0" hangingPunct="1">
                  <a:spcBef>
                    <a:spcPts val="0"/>
                  </a:spcBef>
                  <a:spcAft>
                    <a:spcPts val="0"/>
                  </a:spcAft>
                  <a:buClrTx/>
                  <a:buSzTx/>
                  <a:buFontTx/>
                  <a:buNone/>
                  <a:tabLst/>
                  <a:defRPr/>
                </a:pPr>
                <a:r>
                  <a:rPr lang="en-GB" sz="3600" b="1" dirty="0">
                    <a:effectLst/>
                    <a:latin typeface="Times New Roman" panose="02020603050405020304" pitchFamily="18" charset="0"/>
                    <a:ea typeface="TimesNewRomanPSMT"/>
                    <a:cs typeface="Times New Roman" panose="02020603050405020304" pitchFamily="18" charset="0"/>
                  </a:rPr>
                  <a:t>TRÌNH TỰ KẾT CẤU</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grpSp>
        <p:sp>
          <p:nvSpPr>
            <p:cNvPr id="5" name="矩形 33">
              <a:extLst>
                <a:ext uri="{FF2B5EF4-FFF2-40B4-BE49-F238E27FC236}">
                  <a16:creationId xmlns:a16="http://schemas.microsoft.com/office/drawing/2014/main" id="{720737CC-F258-E96E-C6F9-1A63AF02EC38}"/>
                </a:ext>
              </a:extLst>
            </p:cNvPr>
            <p:cNvSpPr/>
            <p:nvPr/>
          </p:nvSpPr>
          <p:spPr>
            <a:xfrm>
              <a:off x="627264" y="1511815"/>
              <a:ext cx="4572000" cy="1175800"/>
            </a:xfrm>
            <a:prstGeom prst="rect">
              <a:avLst/>
            </a:prstGeom>
            <a:noFill/>
          </p:spPr>
          <p:txBody>
            <a:bodyPr anchor="ctr">
              <a:spAutoFit/>
            </a:bodyPr>
            <a:lstStyle/>
            <a:p>
              <a:pPr marL="0" marR="0" lvl="0" indent="0" algn="ctr" defTabSz="914377" eaLnBrk="1" fontAlgn="auto" latinLnBrk="0" hangingPunct="1">
                <a:spcBef>
                  <a:spcPts val="0"/>
                </a:spcBef>
                <a:spcAft>
                  <a:spcPts val="0"/>
                </a:spcAft>
                <a:buClrTx/>
                <a:buSzTx/>
                <a:buFontTx/>
                <a:buNone/>
                <a:tabLst/>
                <a:defRPr/>
              </a:pPr>
              <a:endParaRPr kumimoji="0" sz="4800" b="1" i="0" u="none" strike="noStrike" kern="0" cap="none" spc="0" normalizeH="0" baseline="0" noProof="0" dirty="0">
                <a:ln>
                  <a:noFill/>
                </a:ln>
                <a:solidFill>
                  <a:prstClr val="black"/>
                </a:solidFill>
                <a:effectLst/>
                <a:uLnTx/>
                <a:uFillTx/>
                <a:latin typeface="Times New Roman" panose="02020603050405020304" pitchFamily="18" charset="0"/>
                <a:ea typeface="等线" panose="020F0502020204030204"/>
                <a:cs typeface="Times New Roman" panose="02020603050405020304" pitchFamily="18" charset="0"/>
                <a:sym typeface="Arial"/>
              </a:endParaRPr>
            </a:p>
          </p:txBody>
        </p:sp>
      </p:grpSp>
      <p:grpSp>
        <p:nvGrpSpPr>
          <p:cNvPr id="15" name="组合 11">
            <a:extLst>
              <a:ext uri="{FF2B5EF4-FFF2-40B4-BE49-F238E27FC236}">
                <a16:creationId xmlns:a16="http://schemas.microsoft.com/office/drawing/2014/main" id="{F45537FA-FFFF-681A-F5C1-604BB4D52666}"/>
              </a:ext>
            </a:extLst>
          </p:cNvPr>
          <p:cNvGrpSpPr/>
          <p:nvPr/>
        </p:nvGrpSpPr>
        <p:grpSpPr>
          <a:xfrm>
            <a:off x="6555280" y="2447736"/>
            <a:ext cx="2697447" cy="362311"/>
            <a:chOff x="1500706" y="3155738"/>
            <a:chExt cx="2697446" cy="362310"/>
          </a:xfrm>
        </p:grpSpPr>
        <p:sp>
          <p:nvSpPr>
            <p:cNvPr id="16" name="燕尾形 40">
              <a:extLst>
                <a:ext uri="{FF2B5EF4-FFF2-40B4-BE49-F238E27FC236}">
                  <a16:creationId xmlns:a16="http://schemas.microsoft.com/office/drawing/2014/main" id="{E2BCEC36-A422-F971-BE61-982A44413EF3}"/>
                </a:ext>
              </a:extLst>
            </p:cNvPr>
            <p:cNvSpPr/>
            <p:nvPr/>
          </p:nvSpPr>
          <p:spPr>
            <a:xfrm rot="5400000">
              <a:off x="1500706"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7" name="燕尾形 41">
              <a:extLst>
                <a:ext uri="{FF2B5EF4-FFF2-40B4-BE49-F238E27FC236}">
                  <a16:creationId xmlns:a16="http://schemas.microsoft.com/office/drawing/2014/main" id="{C9833627-DEA4-8FE4-7F68-A25FA6D5BC97}"/>
                </a:ext>
              </a:extLst>
            </p:cNvPr>
            <p:cNvSpPr/>
            <p:nvPr/>
          </p:nvSpPr>
          <p:spPr>
            <a:xfrm rot="5400000">
              <a:off x="2668274"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8" name="燕尾形 42">
              <a:extLst>
                <a:ext uri="{FF2B5EF4-FFF2-40B4-BE49-F238E27FC236}">
                  <a16:creationId xmlns:a16="http://schemas.microsoft.com/office/drawing/2014/main" id="{F05FD15C-DF45-87B8-9B3B-8B4E1E519909}"/>
                </a:ext>
              </a:extLst>
            </p:cNvPr>
            <p:cNvSpPr/>
            <p:nvPr/>
          </p:nvSpPr>
          <p:spPr>
            <a:xfrm rot="5400000">
              <a:off x="3835842" y="3155738"/>
              <a:ext cx="362310" cy="362310"/>
            </a:xfrm>
            <a:prstGeom prst="chevron">
              <a:avLst/>
            </a:prstGeom>
            <a:pattFill prst="wdUpDiag">
              <a:fgClr>
                <a:srgbClr val="FEA1B3"/>
              </a:fgClr>
              <a:bgClr>
                <a:sysClr val="window" lastClr="FFFFFF"/>
              </a:bgClr>
            </a:pattFill>
            <a:ln w="25400" cap="flat" cmpd="sng" algn="ctr">
              <a:solidFill>
                <a:srgbClr val="0A86DC"/>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graphicFrame>
        <p:nvGraphicFramePr>
          <p:cNvPr id="19" name="Diagram 18">
            <a:extLst>
              <a:ext uri="{FF2B5EF4-FFF2-40B4-BE49-F238E27FC236}">
                <a16:creationId xmlns:a16="http://schemas.microsoft.com/office/drawing/2014/main" id="{CDC38FA0-9F0F-263E-CADF-DB38A4BA6C26}"/>
              </a:ext>
            </a:extLst>
          </p:cNvPr>
          <p:cNvGraphicFramePr/>
          <p:nvPr>
            <p:extLst>
              <p:ext uri="{D42A27DB-BD31-4B8C-83A1-F6EECF244321}">
                <p14:modId xmlns:p14="http://schemas.microsoft.com/office/powerpoint/2010/main" val="782539386"/>
              </p:ext>
            </p:extLst>
          </p:nvPr>
        </p:nvGraphicFramePr>
        <p:xfrm>
          <a:off x="4916449" y="2740672"/>
          <a:ext cx="6337420" cy="37760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2373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graphicEl>
                                              <a:dgm id="{01E9A79A-FE4B-48F1-8FE7-33C26D9F1E11}"/>
                                            </p:graphicEl>
                                          </p:spTgt>
                                        </p:tgtEl>
                                        <p:attrNameLst>
                                          <p:attrName>style.visibility</p:attrName>
                                        </p:attrNameLst>
                                      </p:cBhvr>
                                      <p:to>
                                        <p:strVal val="visible"/>
                                      </p:to>
                                    </p:set>
                                    <p:animEffect transition="in" filter="barn(inVertical)">
                                      <p:cBhvr>
                                        <p:cTn id="21" dur="500"/>
                                        <p:tgtEl>
                                          <p:spTgt spid="19">
                                            <p:graphicEl>
                                              <a:dgm id="{01E9A79A-FE4B-48F1-8FE7-33C26D9F1E11}"/>
                                            </p:graphic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graphicEl>
                                              <a:dgm id="{006621AA-F47E-4026-8477-A2B755B8A3AC}"/>
                                            </p:graphicEl>
                                          </p:spTgt>
                                        </p:tgtEl>
                                        <p:attrNameLst>
                                          <p:attrName>style.visibility</p:attrName>
                                        </p:attrNameLst>
                                      </p:cBhvr>
                                      <p:to>
                                        <p:strVal val="visible"/>
                                      </p:to>
                                    </p:set>
                                    <p:animEffect transition="in" filter="barn(inVertical)">
                                      <p:cBhvr>
                                        <p:cTn id="24" dur="500"/>
                                        <p:tgtEl>
                                          <p:spTgt spid="19">
                                            <p:graphicEl>
                                              <a:dgm id="{006621AA-F47E-4026-8477-A2B755B8A3AC}"/>
                                            </p:graphic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graphicEl>
                                              <a:dgm id="{E7FDB356-FA71-4561-9B3A-89E74CF8F8BF}"/>
                                            </p:graphicEl>
                                          </p:spTgt>
                                        </p:tgtEl>
                                        <p:attrNameLst>
                                          <p:attrName>style.visibility</p:attrName>
                                        </p:attrNameLst>
                                      </p:cBhvr>
                                      <p:to>
                                        <p:strVal val="visible"/>
                                      </p:to>
                                    </p:set>
                                    <p:animEffect transition="in" filter="barn(inVertical)">
                                      <p:cBhvr>
                                        <p:cTn id="27" dur="500"/>
                                        <p:tgtEl>
                                          <p:spTgt spid="19">
                                            <p:graphicEl>
                                              <a:dgm id="{E7FDB356-FA71-4561-9B3A-89E74CF8F8BF}"/>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graphicEl>
                                              <a:dgm id="{0121E79F-CE32-48A4-9280-A809A6D24A7E}"/>
                                            </p:graphicEl>
                                          </p:spTgt>
                                        </p:tgtEl>
                                        <p:attrNameLst>
                                          <p:attrName>style.visibility</p:attrName>
                                        </p:attrNameLst>
                                      </p:cBhvr>
                                      <p:to>
                                        <p:strVal val="visible"/>
                                      </p:to>
                                    </p:set>
                                    <p:animEffect transition="in" filter="barn(inVertical)">
                                      <p:cBhvr>
                                        <p:cTn id="32" dur="500"/>
                                        <p:tgtEl>
                                          <p:spTgt spid="19">
                                            <p:graphicEl>
                                              <a:dgm id="{0121E79F-CE32-48A4-9280-A809A6D24A7E}"/>
                                            </p:graphic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graphicEl>
                                              <a:dgm id="{F738D601-82B6-448A-81B4-1D7186C831F5}"/>
                                            </p:graphicEl>
                                          </p:spTgt>
                                        </p:tgtEl>
                                        <p:attrNameLst>
                                          <p:attrName>style.visibility</p:attrName>
                                        </p:attrNameLst>
                                      </p:cBhvr>
                                      <p:to>
                                        <p:strVal val="visible"/>
                                      </p:to>
                                    </p:set>
                                    <p:animEffect transition="in" filter="barn(inVertical)">
                                      <p:cBhvr>
                                        <p:cTn id="35" dur="500"/>
                                        <p:tgtEl>
                                          <p:spTgt spid="19">
                                            <p:graphicEl>
                                              <a:dgm id="{F738D601-82B6-448A-81B4-1D7186C831F5}"/>
                                            </p:graphic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graphicEl>
                                              <a:dgm id="{11631DF3-D467-4F6D-ACF4-D56DE4FE31A4}"/>
                                            </p:graphicEl>
                                          </p:spTgt>
                                        </p:tgtEl>
                                        <p:attrNameLst>
                                          <p:attrName>style.visibility</p:attrName>
                                        </p:attrNameLst>
                                      </p:cBhvr>
                                      <p:to>
                                        <p:strVal val="visible"/>
                                      </p:to>
                                    </p:set>
                                    <p:animEffect transition="in" filter="barn(inVertical)">
                                      <p:cBhvr>
                                        <p:cTn id="38" dur="500"/>
                                        <p:tgtEl>
                                          <p:spTgt spid="19">
                                            <p:graphicEl>
                                              <a:dgm id="{11631DF3-D467-4F6D-ACF4-D56DE4FE31A4}"/>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graphicEl>
                                              <a:dgm id="{E4D23785-3150-4B07-A4F7-D102ABAAEBA3}"/>
                                            </p:graphicEl>
                                          </p:spTgt>
                                        </p:tgtEl>
                                        <p:attrNameLst>
                                          <p:attrName>style.visibility</p:attrName>
                                        </p:attrNameLst>
                                      </p:cBhvr>
                                      <p:to>
                                        <p:strVal val="visible"/>
                                      </p:to>
                                    </p:set>
                                    <p:animEffect transition="in" filter="barn(inVertical)">
                                      <p:cBhvr>
                                        <p:cTn id="43" dur="500"/>
                                        <p:tgtEl>
                                          <p:spTgt spid="19">
                                            <p:graphicEl>
                                              <a:dgm id="{E4D23785-3150-4B07-A4F7-D102ABAAEBA3}"/>
                                            </p:graphic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graphicEl>
                                              <a:dgm id="{76A6350F-3D07-4CF3-83C7-B5139DF80471}"/>
                                            </p:graphicEl>
                                          </p:spTgt>
                                        </p:tgtEl>
                                        <p:attrNameLst>
                                          <p:attrName>style.visibility</p:attrName>
                                        </p:attrNameLst>
                                      </p:cBhvr>
                                      <p:to>
                                        <p:strVal val="visible"/>
                                      </p:to>
                                    </p:set>
                                    <p:animEffect transition="in" filter="barn(inVertical)">
                                      <p:cBhvr>
                                        <p:cTn id="46" dur="500"/>
                                        <p:tgtEl>
                                          <p:spTgt spid="19">
                                            <p:graphicEl>
                                              <a:dgm id="{76A6350F-3D07-4CF3-83C7-B5139DF8047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D7BD3218-3CC6-E671-1F9D-43A2C9E09E5A}"/>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A0C40B4F-DD5E-66C6-9358-0FCD8C041835}"/>
              </a:ext>
            </a:extLst>
          </p:cNvPr>
          <p:cNvSpPr/>
          <p:nvPr/>
        </p:nvSpPr>
        <p:spPr>
          <a:xfrm>
            <a:off x="2349661" y="37794"/>
            <a:ext cx="7730611" cy="61968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3" name="TextBox 2">
            <a:extLst>
              <a:ext uri="{FF2B5EF4-FFF2-40B4-BE49-F238E27FC236}">
                <a16:creationId xmlns:a16="http://schemas.microsoft.com/office/drawing/2014/main" id="{24FD4FEC-B6E3-2150-65CC-443E7837B84A}"/>
              </a:ext>
            </a:extLst>
          </p:cNvPr>
          <p:cNvSpPr txBox="1"/>
          <p:nvPr/>
        </p:nvSpPr>
        <p:spPr>
          <a:xfrm>
            <a:off x="2769752" y="73869"/>
            <a:ext cx="7310520" cy="584775"/>
          </a:xfrm>
          <a:prstGeom prst="rect">
            <a:avLst/>
          </a:prstGeom>
          <a:noFill/>
        </p:spPr>
        <p:txBody>
          <a:bodyPr wrap="square">
            <a:spAutoFit/>
          </a:bodyPr>
          <a:lstStyle/>
          <a:p>
            <a:pPr>
              <a:spcAft>
                <a:spcPts val="800"/>
              </a:spcAft>
            </a:pPr>
            <a:r>
              <a:rPr lang="vi-VN" sz="3200" b="1" dirty="0">
                <a:effectLst/>
                <a:latin typeface="+mj-lt"/>
                <a:ea typeface="Calibri" panose="020F0502020204030204" pitchFamily="34" charset="0"/>
                <a:cs typeface="Times New Roman" panose="02020603050405020304" pitchFamily="18" charset="0"/>
              </a:rPr>
              <a:t>1. Kết cấu và mạch cảm xúc của bài thơ</a:t>
            </a:r>
            <a:endParaRPr lang="en-SG" sz="3200" dirty="0">
              <a:effectLst/>
              <a:latin typeface="+mj-lt"/>
              <a:ea typeface="Calibri" panose="020F0502020204030204" pitchFamily="34" charset="0"/>
              <a:cs typeface="Times New Roman" panose="02020603050405020304" pitchFamily="18" charset="0"/>
            </a:endParaRPr>
          </a:p>
        </p:txBody>
      </p:sp>
      <p:sp>
        <p:nvSpPr>
          <p:cNvPr id="6" name="Google Shape;763;p46">
            <a:extLst>
              <a:ext uri="{FF2B5EF4-FFF2-40B4-BE49-F238E27FC236}">
                <a16:creationId xmlns:a16="http://schemas.microsoft.com/office/drawing/2014/main" id="{26BAD8B3-5358-B19C-D843-483ECCF79BF7}"/>
              </a:ext>
            </a:extLst>
          </p:cNvPr>
          <p:cNvSpPr/>
          <p:nvPr/>
        </p:nvSpPr>
        <p:spPr>
          <a:xfrm>
            <a:off x="132399" y="611478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 name="图片 6">
            <a:extLst>
              <a:ext uri="{FF2B5EF4-FFF2-40B4-BE49-F238E27FC236}">
                <a16:creationId xmlns:a16="http://schemas.microsoft.com/office/drawing/2014/main" id="{5D1D2249-29A3-AE0F-BAD3-B3273A609CF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553479" y="5885002"/>
            <a:ext cx="414225" cy="153186"/>
          </a:xfrm>
          <a:prstGeom prst="rect">
            <a:avLst/>
          </a:prstGeom>
        </p:spPr>
      </p:pic>
      <p:sp>
        <p:nvSpPr>
          <p:cNvPr id="12" name="Google Shape;5390;p69">
            <a:extLst>
              <a:ext uri="{FF2B5EF4-FFF2-40B4-BE49-F238E27FC236}">
                <a16:creationId xmlns:a16="http://schemas.microsoft.com/office/drawing/2014/main" id="{2C721411-EBC9-5FE6-D638-D355FE0D2EBF}"/>
              </a:ext>
            </a:extLst>
          </p:cNvPr>
          <p:cNvSpPr/>
          <p:nvPr/>
        </p:nvSpPr>
        <p:spPr>
          <a:xfrm>
            <a:off x="1104678" y="1977913"/>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1600" kern="0">
              <a:solidFill>
                <a:sysClr val="windowText" lastClr="000000"/>
              </a:solidFill>
              <a:cs typeface="Arial"/>
              <a:sym typeface="Arial"/>
            </a:endParaRPr>
          </a:p>
        </p:txBody>
      </p:sp>
      <p:sp>
        <p:nvSpPr>
          <p:cNvPr id="20" name="Google Shape;5391;p69">
            <a:extLst>
              <a:ext uri="{FF2B5EF4-FFF2-40B4-BE49-F238E27FC236}">
                <a16:creationId xmlns:a16="http://schemas.microsoft.com/office/drawing/2014/main" id="{4352B893-31EF-CB3C-47BB-EF5FEBB53798}"/>
              </a:ext>
            </a:extLst>
          </p:cNvPr>
          <p:cNvSpPr txBox="1"/>
          <p:nvPr/>
        </p:nvSpPr>
        <p:spPr>
          <a:xfrm>
            <a:off x="2349662" y="846303"/>
            <a:ext cx="7358218" cy="619683"/>
          </a:xfrm>
          <a:prstGeom prst="rect">
            <a:avLst/>
          </a:prstGeom>
          <a:solidFill>
            <a:srgbClr val="55C2BC">
              <a:lumMod val="20000"/>
              <a:lumOff val="80000"/>
            </a:srgbClr>
          </a:solid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000000"/>
                </a:solidFill>
                <a:latin typeface="Times New Roman" panose="02020603050405020304" pitchFamily="18" charset="0"/>
                <a:cs typeface="Times New Roman" panose="02020603050405020304" pitchFamily="18" charset="0"/>
                <a:sym typeface="Arial"/>
              </a:rPr>
              <a:t>BỐ CỤC VÀ NỘI DUNG TỪNG PHẦN</a:t>
            </a:r>
            <a:endParaRPr sz="6000" b="1" kern="0" dirty="0">
              <a:solidFill>
                <a:srgbClr val="66241B"/>
              </a:solidFill>
              <a:latin typeface="Times New Roman" panose="02020603050405020304" pitchFamily="18" charset="0"/>
              <a:ea typeface="Tajawal"/>
              <a:cs typeface="Times New Roman" panose="02020603050405020304" pitchFamily="18" charset="0"/>
              <a:sym typeface="Tajawal"/>
            </a:endParaRPr>
          </a:p>
        </p:txBody>
      </p:sp>
      <p:sp>
        <p:nvSpPr>
          <p:cNvPr id="21" name="Google Shape;5392;p69">
            <a:extLst>
              <a:ext uri="{FF2B5EF4-FFF2-40B4-BE49-F238E27FC236}">
                <a16:creationId xmlns:a16="http://schemas.microsoft.com/office/drawing/2014/main" id="{877E0CEF-9553-8525-0D45-F6833D8F6EA5}"/>
              </a:ext>
            </a:extLst>
          </p:cNvPr>
          <p:cNvSpPr/>
          <p:nvPr/>
        </p:nvSpPr>
        <p:spPr>
          <a:xfrm>
            <a:off x="3772318" y="1977913"/>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1600" kern="0">
              <a:solidFill>
                <a:sysClr val="windowText" lastClr="000000"/>
              </a:solidFill>
              <a:cs typeface="Arial"/>
              <a:sym typeface="Arial"/>
            </a:endParaRPr>
          </a:p>
        </p:txBody>
      </p:sp>
      <p:sp>
        <p:nvSpPr>
          <p:cNvPr id="22" name="Google Shape;5393;p69">
            <a:extLst>
              <a:ext uri="{FF2B5EF4-FFF2-40B4-BE49-F238E27FC236}">
                <a16:creationId xmlns:a16="http://schemas.microsoft.com/office/drawing/2014/main" id="{50A915C0-7924-9C4D-AAB9-152228C051B9}"/>
              </a:ext>
            </a:extLst>
          </p:cNvPr>
          <p:cNvSpPr/>
          <p:nvPr/>
        </p:nvSpPr>
        <p:spPr>
          <a:xfrm>
            <a:off x="7020966" y="1977913"/>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1600" kern="0">
              <a:solidFill>
                <a:sysClr val="windowText" lastClr="000000"/>
              </a:solidFill>
              <a:cs typeface="Arial"/>
              <a:sym typeface="Arial"/>
            </a:endParaRPr>
          </a:p>
        </p:txBody>
      </p:sp>
      <p:sp>
        <p:nvSpPr>
          <p:cNvPr id="23" name="Google Shape;5394;p69">
            <a:extLst>
              <a:ext uri="{FF2B5EF4-FFF2-40B4-BE49-F238E27FC236}">
                <a16:creationId xmlns:a16="http://schemas.microsoft.com/office/drawing/2014/main" id="{F5CCB678-3386-8FA9-FCFB-40C8D28C4B76}"/>
              </a:ext>
            </a:extLst>
          </p:cNvPr>
          <p:cNvSpPr/>
          <p:nvPr/>
        </p:nvSpPr>
        <p:spPr>
          <a:xfrm>
            <a:off x="10039755" y="1977913"/>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defTabSz="1219140">
              <a:defRPr/>
            </a:pPr>
            <a:endParaRPr sz="1600" kern="0">
              <a:solidFill>
                <a:sysClr val="windowText" lastClr="000000"/>
              </a:solidFill>
              <a:cs typeface="Arial"/>
              <a:sym typeface="Arial"/>
            </a:endParaRPr>
          </a:p>
        </p:txBody>
      </p:sp>
      <p:cxnSp>
        <p:nvCxnSpPr>
          <p:cNvPr id="24" name="Google Shape;5411;p69">
            <a:extLst>
              <a:ext uri="{FF2B5EF4-FFF2-40B4-BE49-F238E27FC236}">
                <a16:creationId xmlns:a16="http://schemas.microsoft.com/office/drawing/2014/main" id="{4B95B0E1-B666-4AE3-4D20-1C79089D3469}"/>
              </a:ext>
            </a:extLst>
          </p:cNvPr>
          <p:cNvCxnSpPr>
            <a:stCxn id="12" idx="2"/>
          </p:cNvCxnSpPr>
          <p:nvPr/>
        </p:nvCxnSpPr>
        <p:spPr>
          <a:xfrm>
            <a:off x="1599084" y="2767580"/>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25" name="Google Shape;5412;p69">
            <a:extLst>
              <a:ext uri="{FF2B5EF4-FFF2-40B4-BE49-F238E27FC236}">
                <a16:creationId xmlns:a16="http://schemas.microsoft.com/office/drawing/2014/main" id="{974CC2DC-D8E5-2D41-99B9-84D4655921FD}"/>
              </a:ext>
            </a:extLst>
          </p:cNvPr>
          <p:cNvCxnSpPr>
            <a:stCxn id="21" idx="2"/>
          </p:cNvCxnSpPr>
          <p:nvPr/>
        </p:nvCxnSpPr>
        <p:spPr>
          <a:xfrm>
            <a:off x="4266722" y="2767580"/>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26" name="Google Shape;5413;p69">
            <a:extLst>
              <a:ext uri="{FF2B5EF4-FFF2-40B4-BE49-F238E27FC236}">
                <a16:creationId xmlns:a16="http://schemas.microsoft.com/office/drawing/2014/main" id="{D4301D83-F32D-242A-A6AE-952D64AEA20A}"/>
              </a:ext>
            </a:extLst>
          </p:cNvPr>
          <p:cNvCxnSpPr>
            <a:stCxn id="22" idx="2"/>
          </p:cNvCxnSpPr>
          <p:nvPr/>
        </p:nvCxnSpPr>
        <p:spPr>
          <a:xfrm>
            <a:off x="7515370" y="2767580"/>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27" name="Google Shape;5414;p69">
            <a:extLst>
              <a:ext uri="{FF2B5EF4-FFF2-40B4-BE49-F238E27FC236}">
                <a16:creationId xmlns:a16="http://schemas.microsoft.com/office/drawing/2014/main" id="{9D97FFE6-9261-5DAB-EC38-05716B44E4C3}"/>
              </a:ext>
            </a:extLst>
          </p:cNvPr>
          <p:cNvCxnSpPr>
            <a:stCxn id="23" idx="2"/>
          </p:cNvCxnSpPr>
          <p:nvPr/>
        </p:nvCxnSpPr>
        <p:spPr>
          <a:xfrm>
            <a:off x="10534160" y="2767578"/>
            <a:ext cx="0" cy="308752"/>
          </a:xfrm>
          <a:prstGeom prst="straightConnector1">
            <a:avLst/>
          </a:prstGeom>
          <a:noFill/>
          <a:ln w="9525" cap="flat" cmpd="sng">
            <a:solidFill>
              <a:srgbClr val="FD4C20"/>
            </a:solidFill>
            <a:prstDash val="solid"/>
            <a:round/>
            <a:headEnd type="none" w="med" len="med"/>
            <a:tailEnd type="oval" w="med" len="med"/>
          </a:ln>
        </p:spPr>
      </p:cxnSp>
      <p:cxnSp>
        <p:nvCxnSpPr>
          <p:cNvPr id="28" name="Google Shape;5415;p69">
            <a:extLst>
              <a:ext uri="{FF2B5EF4-FFF2-40B4-BE49-F238E27FC236}">
                <a16:creationId xmlns:a16="http://schemas.microsoft.com/office/drawing/2014/main" id="{590FA854-9DDA-B388-4E92-6BD9A5D99435}"/>
              </a:ext>
            </a:extLst>
          </p:cNvPr>
          <p:cNvCxnSpPr>
            <a:cxnSpLocks/>
            <a:stCxn id="20" idx="2"/>
            <a:endCxn id="12" idx="0"/>
          </p:cNvCxnSpPr>
          <p:nvPr/>
        </p:nvCxnSpPr>
        <p:spPr>
          <a:xfrm rot="5400000">
            <a:off x="3557965" y="-492894"/>
            <a:ext cx="511927" cy="4429687"/>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29" name="Google Shape;5416;p69">
            <a:extLst>
              <a:ext uri="{FF2B5EF4-FFF2-40B4-BE49-F238E27FC236}">
                <a16:creationId xmlns:a16="http://schemas.microsoft.com/office/drawing/2014/main" id="{0394B92E-9558-D0BF-CA8E-4C8058CA8F03}"/>
              </a:ext>
            </a:extLst>
          </p:cNvPr>
          <p:cNvCxnSpPr>
            <a:cxnSpLocks/>
            <a:stCxn id="20" idx="2"/>
            <a:endCxn id="21" idx="0"/>
          </p:cNvCxnSpPr>
          <p:nvPr/>
        </p:nvCxnSpPr>
        <p:spPr>
          <a:xfrm rot="5400000">
            <a:off x="4891785" y="840926"/>
            <a:ext cx="511927" cy="1762047"/>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30" name="Google Shape;5417;p69">
            <a:extLst>
              <a:ext uri="{FF2B5EF4-FFF2-40B4-BE49-F238E27FC236}">
                <a16:creationId xmlns:a16="http://schemas.microsoft.com/office/drawing/2014/main" id="{60880A93-E891-FD25-5BAC-002DDB8023E8}"/>
              </a:ext>
            </a:extLst>
          </p:cNvPr>
          <p:cNvCxnSpPr>
            <a:cxnSpLocks/>
            <a:stCxn id="20" idx="2"/>
            <a:endCxn id="22" idx="0"/>
          </p:cNvCxnSpPr>
          <p:nvPr/>
        </p:nvCxnSpPr>
        <p:spPr>
          <a:xfrm rot="16200000" flipH="1">
            <a:off x="6516108" y="978648"/>
            <a:ext cx="511927" cy="1486601"/>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31" name="Google Shape;5418;p69">
            <a:extLst>
              <a:ext uri="{FF2B5EF4-FFF2-40B4-BE49-F238E27FC236}">
                <a16:creationId xmlns:a16="http://schemas.microsoft.com/office/drawing/2014/main" id="{7B5E7612-F1CE-E9CB-5EF8-7B585278F88E}"/>
              </a:ext>
            </a:extLst>
          </p:cNvPr>
          <p:cNvCxnSpPr>
            <a:cxnSpLocks/>
            <a:stCxn id="20" idx="2"/>
            <a:endCxn id="23" idx="0"/>
          </p:cNvCxnSpPr>
          <p:nvPr/>
        </p:nvCxnSpPr>
        <p:spPr>
          <a:xfrm rot="16200000" flipH="1">
            <a:off x="8025503" y="-530746"/>
            <a:ext cx="511927" cy="4505390"/>
          </a:xfrm>
          <a:prstGeom prst="bentConnector3">
            <a:avLst>
              <a:gd name="adj1" fmla="val 50000"/>
            </a:avLst>
          </a:prstGeom>
          <a:noFill/>
          <a:ln w="9525" cap="flat" cmpd="sng">
            <a:solidFill>
              <a:srgbClr val="FD4C20"/>
            </a:solidFill>
            <a:prstDash val="solid"/>
            <a:round/>
            <a:headEnd type="none" w="med" len="med"/>
            <a:tailEnd type="oval" w="med" len="med"/>
          </a:ln>
        </p:spPr>
      </p:cxnSp>
      <p:grpSp>
        <p:nvGrpSpPr>
          <p:cNvPr id="33" name="Google Shape;5419;p69">
            <a:extLst>
              <a:ext uri="{FF2B5EF4-FFF2-40B4-BE49-F238E27FC236}">
                <a16:creationId xmlns:a16="http://schemas.microsoft.com/office/drawing/2014/main" id="{563C8684-94CE-8233-A95D-DC42C1CA1565}"/>
              </a:ext>
            </a:extLst>
          </p:cNvPr>
          <p:cNvGrpSpPr/>
          <p:nvPr/>
        </p:nvGrpSpPr>
        <p:grpSpPr>
          <a:xfrm>
            <a:off x="1305979" y="2146748"/>
            <a:ext cx="586249" cy="451808"/>
            <a:chOff x="6131798" y="2284669"/>
            <a:chExt cx="634652" cy="485323"/>
          </a:xfrm>
        </p:grpSpPr>
        <p:sp>
          <p:nvSpPr>
            <p:cNvPr id="34" name="Google Shape;5420;p69">
              <a:extLst>
                <a:ext uri="{FF2B5EF4-FFF2-40B4-BE49-F238E27FC236}">
                  <a16:creationId xmlns:a16="http://schemas.microsoft.com/office/drawing/2014/main" id="{07F3CA76-7533-4E01-5989-E6AC58452000}"/>
                </a:ext>
              </a:extLst>
            </p:cNvPr>
            <p:cNvSpPr/>
            <p:nvPr/>
          </p:nvSpPr>
          <p:spPr>
            <a:xfrm>
              <a:off x="6243792" y="2396675"/>
              <a:ext cx="410664" cy="261335"/>
            </a:xfrm>
            <a:custGeom>
              <a:avLst/>
              <a:gdLst/>
              <a:ahLst/>
              <a:cxnLst/>
              <a:rect l="l" t="t" r="r" b="b"/>
              <a:pathLst>
                <a:path w="410664" h="261335" extrusionOk="0">
                  <a:moveTo>
                    <a:pt x="376527" y="0"/>
                  </a:moveTo>
                  <a:lnTo>
                    <a:pt x="34137" y="0"/>
                  </a:lnTo>
                  <a:cubicBezTo>
                    <a:pt x="28510" y="15891"/>
                    <a:pt x="15891" y="28497"/>
                    <a:pt x="0" y="34137"/>
                  </a:cubicBezTo>
                  <a:lnTo>
                    <a:pt x="0" y="227198"/>
                  </a:lnTo>
                  <a:cubicBezTo>
                    <a:pt x="15891" y="232826"/>
                    <a:pt x="28497" y="245444"/>
                    <a:pt x="34137" y="261335"/>
                  </a:cubicBezTo>
                  <a:lnTo>
                    <a:pt x="376527" y="261335"/>
                  </a:lnTo>
                  <a:cubicBezTo>
                    <a:pt x="382155" y="245444"/>
                    <a:pt x="394774" y="232838"/>
                    <a:pt x="410665" y="227198"/>
                  </a:cubicBezTo>
                  <a:lnTo>
                    <a:pt x="410665" y="34137"/>
                  </a:lnTo>
                  <a:cubicBezTo>
                    <a:pt x="394774" y="28497"/>
                    <a:pt x="382167" y="15891"/>
                    <a:pt x="376527" y="0"/>
                  </a:cubicBezTo>
                  <a:close/>
                  <a:moveTo>
                    <a:pt x="130674" y="37323"/>
                  </a:moveTo>
                  <a:lnTo>
                    <a:pt x="280003" y="37323"/>
                  </a:lnTo>
                  <a:lnTo>
                    <a:pt x="280003" y="74658"/>
                  </a:lnTo>
                  <a:lnTo>
                    <a:pt x="130674" y="74658"/>
                  </a:lnTo>
                  <a:lnTo>
                    <a:pt x="130674" y="37323"/>
                  </a:lnTo>
                  <a:close/>
                  <a:moveTo>
                    <a:pt x="167997" y="223988"/>
                  </a:moveTo>
                  <a:lnTo>
                    <a:pt x="93326" y="223988"/>
                  </a:lnTo>
                  <a:lnTo>
                    <a:pt x="93326" y="186652"/>
                  </a:lnTo>
                  <a:lnTo>
                    <a:pt x="167997" y="186652"/>
                  </a:lnTo>
                  <a:lnTo>
                    <a:pt x="167997" y="223988"/>
                  </a:lnTo>
                  <a:close/>
                  <a:moveTo>
                    <a:pt x="317338" y="223988"/>
                  </a:moveTo>
                  <a:lnTo>
                    <a:pt x="205344" y="223988"/>
                  </a:lnTo>
                  <a:lnTo>
                    <a:pt x="205344" y="186652"/>
                  </a:lnTo>
                  <a:lnTo>
                    <a:pt x="317338" y="186652"/>
                  </a:lnTo>
                  <a:lnTo>
                    <a:pt x="317338" y="223988"/>
                  </a:lnTo>
                  <a:close/>
                  <a:moveTo>
                    <a:pt x="354661" y="149329"/>
                  </a:moveTo>
                  <a:lnTo>
                    <a:pt x="56003" y="149329"/>
                  </a:lnTo>
                  <a:lnTo>
                    <a:pt x="56003" y="111994"/>
                  </a:lnTo>
                  <a:lnTo>
                    <a:pt x="354661" y="111994"/>
                  </a:lnTo>
                  <a:lnTo>
                    <a:pt x="354661" y="149329"/>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35" name="Google Shape;5421;p69">
              <a:extLst>
                <a:ext uri="{FF2B5EF4-FFF2-40B4-BE49-F238E27FC236}">
                  <a16:creationId xmlns:a16="http://schemas.microsoft.com/office/drawing/2014/main" id="{6CC8D144-607F-833A-DDCC-14EC344DE289}"/>
                </a:ext>
              </a:extLst>
            </p:cNvPr>
            <p:cNvSpPr/>
            <p:nvPr/>
          </p:nvSpPr>
          <p:spPr>
            <a:xfrm>
              <a:off x="6131798" y="2284669"/>
              <a:ext cx="634652" cy="485323"/>
            </a:xfrm>
            <a:custGeom>
              <a:avLst/>
              <a:gdLst/>
              <a:ahLst/>
              <a:cxnLst/>
              <a:rect l="l" t="t" r="r" b="b"/>
              <a:pathLst>
                <a:path w="634652" h="485323" extrusionOk="0">
                  <a:moveTo>
                    <a:pt x="0" y="0"/>
                  </a:moveTo>
                  <a:lnTo>
                    <a:pt x="0" y="485323"/>
                  </a:lnTo>
                  <a:lnTo>
                    <a:pt x="634652" y="485323"/>
                  </a:lnTo>
                  <a:lnTo>
                    <a:pt x="634652" y="0"/>
                  </a:lnTo>
                  <a:lnTo>
                    <a:pt x="0" y="0"/>
                  </a:lnTo>
                  <a:close/>
                  <a:moveTo>
                    <a:pt x="559994" y="373329"/>
                  </a:moveTo>
                  <a:lnTo>
                    <a:pt x="541326" y="373329"/>
                  </a:lnTo>
                  <a:cubicBezTo>
                    <a:pt x="531038" y="373329"/>
                    <a:pt x="522658" y="381696"/>
                    <a:pt x="522658" y="391997"/>
                  </a:cubicBezTo>
                  <a:lnTo>
                    <a:pt x="522658" y="410665"/>
                  </a:lnTo>
                  <a:lnTo>
                    <a:pt x="112006" y="410665"/>
                  </a:lnTo>
                  <a:lnTo>
                    <a:pt x="112006" y="391997"/>
                  </a:lnTo>
                  <a:cubicBezTo>
                    <a:pt x="112006" y="381709"/>
                    <a:pt x="103627" y="373329"/>
                    <a:pt x="93338" y="373329"/>
                  </a:cubicBezTo>
                  <a:lnTo>
                    <a:pt x="74671" y="373329"/>
                  </a:lnTo>
                  <a:lnTo>
                    <a:pt x="74671" y="112006"/>
                  </a:lnTo>
                  <a:lnTo>
                    <a:pt x="93338" y="112006"/>
                  </a:lnTo>
                  <a:cubicBezTo>
                    <a:pt x="103627" y="112006"/>
                    <a:pt x="112006" y="103627"/>
                    <a:pt x="112006" y="93339"/>
                  </a:cubicBezTo>
                  <a:lnTo>
                    <a:pt x="112006" y="74671"/>
                  </a:lnTo>
                  <a:lnTo>
                    <a:pt x="522658" y="74671"/>
                  </a:lnTo>
                  <a:lnTo>
                    <a:pt x="522658" y="93339"/>
                  </a:lnTo>
                  <a:cubicBezTo>
                    <a:pt x="522658" y="103627"/>
                    <a:pt x="531025" y="112006"/>
                    <a:pt x="541326" y="112006"/>
                  </a:cubicBezTo>
                  <a:lnTo>
                    <a:pt x="559994" y="112006"/>
                  </a:lnTo>
                  <a:lnTo>
                    <a:pt x="559994" y="373329"/>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grpSp>
        <p:nvGrpSpPr>
          <p:cNvPr id="36" name="Google Shape;5422;p69">
            <a:extLst>
              <a:ext uri="{FF2B5EF4-FFF2-40B4-BE49-F238E27FC236}">
                <a16:creationId xmlns:a16="http://schemas.microsoft.com/office/drawing/2014/main" id="{64150749-A581-D002-33DE-7BB03DB251D5}"/>
              </a:ext>
            </a:extLst>
          </p:cNvPr>
          <p:cNvGrpSpPr/>
          <p:nvPr/>
        </p:nvGrpSpPr>
        <p:grpSpPr>
          <a:xfrm>
            <a:off x="3991065" y="2077236"/>
            <a:ext cx="551760" cy="590824"/>
            <a:chOff x="7339547" y="3216840"/>
            <a:chExt cx="597316" cy="634652"/>
          </a:xfrm>
        </p:grpSpPr>
        <p:sp>
          <p:nvSpPr>
            <p:cNvPr id="37" name="Google Shape;5423;p69">
              <a:extLst>
                <a:ext uri="{FF2B5EF4-FFF2-40B4-BE49-F238E27FC236}">
                  <a16:creationId xmlns:a16="http://schemas.microsoft.com/office/drawing/2014/main" id="{9F4A165E-8E7F-266E-0338-5DE55A7C08A7}"/>
                </a:ext>
              </a:extLst>
            </p:cNvPr>
            <p:cNvSpPr/>
            <p:nvPr/>
          </p:nvSpPr>
          <p:spPr>
            <a:xfrm>
              <a:off x="7339547" y="3534166"/>
              <a:ext cx="112006" cy="317326"/>
            </a:xfrm>
            <a:custGeom>
              <a:avLst/>
              <a:gdLst/>
              <a:ahLst/>
              <a:cxnLst/>
              <a:rect l="l" t="t" r="r" b="b"/>
              <a:pathLst>
                <a:path w="112006" h="317326" extrusionOk="0">
                  <a:moveTo>
                    <a:pt x="0" y="0"/>
                  </a:moveTo>
                  <a:lnTo>
                    <a:pt x="0" y="261323"/>
                  </a:lnTo>
                  <a:cubicBezTo>
                    <a:pt x="0" y="292250"/>
                    <a:pt x="25076" y="317326"/>
                    <a:pt x="56003" y="317326"/>
                  </a:cubicBezTo>
                  <a:cubicBezTo>
                    <a:pt x="86930" y="317326"/>
                    <a:pt x="112006" y="292250"/>
                    <a:pt x="112006" y="261323"/>
                  </a:cubicBezTo>
                  <a:lnTo>
                    <a:pt x="112006" y="0"/>
                  </a:lnTo>
                  <a:lnTo>
                    <a:pt x="13"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38" name="Google Shape;5424;p69">
              <a:extLst>
                <a:ext uri="{FF2B5EF4-FFF2-40B4-BE49-F238E27FC236}">
                  <a16:creationId xmlns:a16="http://schemas.microsoft.com/office/drawing/2014/main" id="{9ACB47FD-B4D2-17DE-7E90-485B99D1A06D}"/>
                </a:ext>
              </a:extLst>
            </p:cNvPr>
            <p:cNvSpPr/>
            <p:nvPr/>
          </p:nvSpPr>
          <p:spPr>
            <a:xfrm>
              <a:off x="7787535" y="3552833"/>
              <a:ext cx="37335" cy="74670"/>
            </a:xfrm>
            <a:custGeom>
              <a:avLst/>
              <a:gdLst/>
              <a:ahLst/>
              <a:cxnLst/>
              <a:rect l="l" t="t" r="r" b="b"/>
              <a:pathLst>
                <a:path w="37335" h="74670" extrusionOk="0">
                  <a:moveTo>
                    <a:pt x="0" y="0"/>
                  </a:moveTo>
                  <a:lnTo>
                    <a:pt x="37336" y="0"/>
                  </a:lnTo>
                  <a:lnTo>
                    <a:pt x="37336" y="74671"/>
                  </a:lnTo>
                  <a:lnTo>
                    <a:pt x="0" y="74671"/>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39" name="Google Shape;5425;p69">
              <a:extLst>
                <a:ext uri="{FF2B5EF4-FFF2-40B4-BE49-F238E27FC236}">
                  <a16:creationId xmlns:a16="http://schemas.microsoft.com/office/drawing/2014/main" id="{2335E063-8C9F-61BE-B94E-DBAAF49308D8}"/>
                </a:ext>
              </a:extLst>
            </p:cNvPr>
            <p:cNvSpPr/>
            <p:nvPr/>
          </p:nvSpPr>
          <p:spPr>
            <a:xfrm>
              <a:off x="7600870" y="3328833"/>
              <a:ext cx="224000" cy="111993"/>
            </a:xfrm>
            <a:custGeom>
              <a:avLst/>
              <a:gdLst/>
              <a:ahLst/>
              <a:cxnLst/>
              <a:rect l="l" t="t" r="r" b="b"/>
              <a:pathLst>
                <a:path w="224000" h="111993" extrusionOk="0">
                  <a:moveTo>
                    <a:pt x="0" y="0"/>
                  </a:moveTo>
                  <a:lnTo>
                    <a:pt x="224001" y="0"/>
                  </a:lnTo>
                  <a:lnTo>
                    <a:pt x="224001" y="111994"/>
                  </a:lnTo>
                  <a:lnTo>
                    <a:pt x="0" y="111994"/>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0" name="Google Shape;5426;p69">
              <a:extLst>
                <a:ext uri="{FF2B5EF4-FFF2-40B4-BE49-F238E27FC236}">
                  <a16:creationId xmlns:a16="http://schemas.microsoft.com/office/drawing/2014/main" id="{024684F1-897D-3A91-4CDD-83077F819F2F}"/>
                </a:ext>
              </a:extLst>
            </p:cNvPr>
            <p:cNvSpPr/>
            <p:nvPr/>
          </p:nvSpPr>
          <p:spPr>
            <a:xfrm>
              <a:off x="7470159" y="3216840"/>
              <a:ext cx="466704" cy="634652"/>
            </a:xfrm>
            <a:custGeom>
              <a:avLst/>
              <a:gdLst/>
              <a:ahLst/>
              <a:cxnLst/>
              <a:rect l="l" t="t" r="r" b="b"/>
              <a:pathLst>
                <a:path w="466704" h="634652" extrusionOk="0">
                  <a:moveTo>
                    <a:pt x="18717" y="0"/>
                  </a:moveTo>
                  <a:lnTo>
                    <a:pt x="18717" y="578649"/>
                  </a:lnTo>
                  <a:cubicBezTo>
                    <a:pt x="18717" y="599647"/>
                    <a:pt x="11751" y="619034"/>
                    <a:pt x="0" y="634652"/>
                  </a:cubicBezTo>
                  <a:lnTo>
                    <a:pt x="373379" y="634652"/>
                  </a:lnTo>
                  <a:cubicBezTo>
                    <a:pt x="424845" y="634652"/>
                    <a:pt x="466705" y="592780"/>
                    <a:pt x="466705" y="541326"/>
                  </a:cubicBezTo>
                  <a:lnTo>
                    <a:pt x="466705" y="0"/>
                  </a:lnTo>
                  <a:lnTo>
                    <a:pt x="18717" y="0"/>
                  </a:lnTo>
                  <a:close/>
                  <a:moveTo>
                    <a:pt x="242705" y="485323"/>
                  </a:moveTo>
                  <a:lnTo>
                    <a:pt x="93376" y="485323"/>
                  </a:lnTo>
                  <a:lnTo>
                    <a:pt x="93376" y="447988"/>
                  </a:lnTo>
                  <a:lnTo>
                    <a:pt x="242705" y="447988"/>
                  </a:lnTo>
                  <a:lnTo>
                    <a:pt x="242705" y="485323"/>
                  </a:lnTo>
                  <a:close/>
                  <a:moveTo>
                    <a:pt x="242705" y="410652"/>
                  </a:moveTo>
                  <a:lnTo>
                    <a:pt x="93376" y="410652"/>
                  </a:lnTo>
                  <a:lnTo>
                    <a:pt x="93376" y="373317"/>
                  </a:lnTo>
                  <a:lnTo>
                    <a:pt x="242705" y="373317"/>
                  </a:lnTo>
                  <a:lnTo>
                    <a:pt x="242705" y="410652"/>
                  </a:lnTo>
                  <a:close/>
                  <a:moveTo>
                    <a:pt x="242705" y="335994"/>
                  </a:moveTo>
                  <a:lnTo>
                    <a:pt x="93376" y="335994"/>
                  </a:lnTo>
                  <a:lnTo>
                    <a:pt x="93376" y="298658"/>
                  </a:lnTo>
                  <a:lnTo>
                    <a:pt x="242705" y="298658"/>
                  </a:lnTo>
                  <a:lnTo>
                    <a:pt x="242705" y="335994"/>
                  </a:lnTo>
                  <a:close/>
                  <a:moveTo>
                    <a:pt x="392034" y="447988"/>
                  </a:moveTo>
                  <a:lnTo>
                    <a:pt x="280040" y="447988"/>
                  </a:lnTo>
                  <a:lnTo>
                    <a:pt x="280040" y="298658"/>
                  </a:lnTo>
                  <a:lnTo>
                    <a:pt x="392034" y="298658"/>
                  </a:lnTo>
                  <a:lnTo>
                    <a:pt x="392034" y="447988"/>
                  </a:lnTo>
                  <a:close/>
                  <a:moveTo>
                    <a:pt x="392034" y="261323"/>
                  </a:moveTo>
                  <a:lnTo>
                    <a:pt x="93376" y="261323"/>
                  </a:lnTo>
                  <a:lnTo>
                    <a:pt x="93376" y="74658"/>
                  </a:lnTo>
                  <a:lnTo>
                    <a:pt x="392034" y="74658"/>
                  </a:lnTo>
                  <a:lnTo>
                    <a:pt x="392034" y="261323"/>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sp>
        <p:nvSpPr>
          <p:cNvPr id="41" name="Google Shape;5427;p69">
            <a:extLst>
              <a:ext uri="{FF2B5EF4-FFF2-40B4-BE49-F238E27FC236}">
                <a16:creationId xmlns:a16="http://schemas.microsoft.com/office/drawing/2014/main" id="{D6F2ACF9-FC35-C13E-C1C2-2B3983FBEA75}"/>
              </a:ext>
            </a:extLst>
          </p:cNvPr>
          <p:cNvSpPr/>
          <p:nvPr/>
        </p:nvSpPr>
        <p:spPr>
          <a:xfrm>
            <a:off x="7221723" y="2215863"/>
            <a:ext cx="587737" cy="313589"/>
          </a:xfrm>
          <a:custGeom>
            <a:avLst/>
            <a:gdLst/>
            <a:ahLst/>
            <a:cxnLst/>
            <a:rect l="l" t="t" r="r" b="b"/>
            <a:pathLst>
              <a:path w="634665" h="336006" extrusionOk="0">
                <a:moveTo>
                  <a:pt x="597317" y="224012"/>
                </a:moveTo>
                <a:lnTo>
                  <a:pt x="597317" y="149342"/>
                </a:lnTo>
                <a:lnTo>
                  <a:pt x="393832" y="149342"/>
                </a:lnTo>
                <a:cubicBezTo>
                  <a:pt x="380779" y="149342"/>
                  <a:pt x="368483" y="152626"/>
                  <a:pt x="357736" y="158390"/>
                </a:cubicBezTo>
                <a:cubicBezTo>
                  <a:pt x="378288" y="130302"/>
                  <a:pt x="411496" y="112006"/>
                  <a:pt x="448893" y="112006"/>
                </a:cubicBezTo>
                <a:lnTo>
                  <a:pt x="597317" y="112006"/>
                </a:lnTo>
                <a:lnTo>
                  <a:pt x="597317" y="74671"/>
                </a:lnTo>
                <a:lnTo>
                  <a:pt x="448893" y="74671"/>
                </a:lnTo>
                <a:cubicBezTo>
                  <a:pt x="403946" y="74671"/>
                  <a:pt x="363549" y="94516"/>
                  <a:pt x="335994" y="125902"/>
                </a:cubicBezTo>
                <a:lnTo>
                  <a:pt x="335994" y="110110"/>
                </a:lnTo>
                <a:cubicBezTo>
                  <a:pt x="335994" y="49396"/>
                  <a:pt x="286598" y="0"/>
                  <a:pt x="225884" y="0"/>
                </a:cubicBezTo>
                <a:lnTo>
                  <a:pt x="130662" y="0"/>
                </a:lnTo>
                <a:lnTo>
                  <a:pt x="130662" y="37335"/>
                </a:lnTo>
                <a:lnTo>
                  <a:pt x="225884" y="37335"/>
                </a:lnTo>
                <a:cubicBezTo>
                  <a:pt x="266009" y="37335"/>
                  <a:pt x="298658" y="69985"/>
                  <a:pt x="298658" y="110110"/>
                </a:cubicBezTo>
                <a:lnTo>
                  <a:pt x="298658" y="125902"/>
                </a:lnTo>
                <a:cubicBezTo>
                  <a:pt x="271103" y="94516"/>
                  <a:pt x="230706" y="74671"/>
                  <a:pt x="185760" y="74671"/>
                </a:cubicBezTo>
                <a:lnTo>
                  <a:pt x="37336" y="74671"/>
                </a:lnTo>
                <a:lnTo>
                  <a:pt x="37336" y="112006"/>
                </a:lnTo>
                <a:lnTo>
                  <a:pt x="185760" y="112006"/>
                </a:lnTo>
                <a:cubicBezTo>
                  <a:pt x="223158" y="112006"/>
                  <a:pt x="256365" y="130290"/>
                  <a:pt x="276917" y="158390"/>
                </a:cubicBezTo>
                <a:cubicBezTo>
                  <a:pt x="266158" y="152626"/>
                  <a:pt x="253873" y="149342"/>
                  <a:pt x="240821" y="149342"/>
                </a:cubicBezTo>
                <a:lnTo>
                  <a:pt x="37336" y="149342"/>
                </a:lnTo>
                <a:lnTo>
                  <a:pt x="37336" y="224112"/>
                </a:lnTo>
                <a:lnTo>
                  <a:pt x="0" y="224112"/>
                </a:lnTo>
                <a:lnTo>
                  <a:pt x="0" y="261447"/>
                </a:lnTo>
                <a:lnTo>
                  <a:pt x="205332" y="261447"/>
                </a:lnTo>
                <a:cubicBezTo>
                  <a:pt x="215621" y="261447"/>
                  <a:pt x="224000" y="269814"/>
                  <a:pt x="224000" y="280115"/>
                </a:cubicBezTo>
                <a:lnTo>
                  <a:pt x="224000" y="336006"/>
                </a:lnTo>
                <a:lnTo>
                  <a:pt x="410665" y="336006"/>
                </a:lnTo>
                <a:lnTo>
                  <a:pt x="410665" y="280003"/>
                </a:lnTo>
                <a:cubicBezTo>
                  <a:pt x="410665" y="269715"/>
                  <a:pt x="419032" y="261335"/>
                  <a:pt x="429332" y="261335"/>
                </a:cubicBezTo>
                <a:lnTo>
                  <a:pt x="634665" y="261335"/>
                </a:lnTo>
                <a:lnTo>
                  <a:pt x="634665" y="224000"/>
                </a:lnTo>
                <a:lnTo>
                  <a:pt x="597330" y="22400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nvGrpSpPr>
          <p:cNvPr id="42" name="Google Shape;5428;p69">
            <a:extLst>
              <a:ext uri="{FF2B5EF4-FFF2-40B4-BE49-F238E27FC236}">
                <a16:creationId xmlns:a16="http://schemas.microsoft.com/office/drawing/2014/main" id="{52C309DA-5D69-A454-777C-D50B82193D64}"/>
              </a:ext>
            </a:extLst>
          </p:cNvPr>
          <p:cNvGrpSpPr/>
          <p:nvPr/>
        </p:nvGrpSpPr>
        <p:grpSpPr>
          <a:xfrm>
            <a:off x="10292764" y="2077248"/>
            <a:ext cx="482808" cy="590825"/>
            <a:chOff x="10944087" y="2210010"/>
            <a:chExt cx="522670" cy="634653"/>
          </a:xfrm>
        </p:grpSpPr>
        <p:sp>
          <p:nvSpPr>
            <p:cNvPr id="43" name="Google Shape;5429;p69">
              <a:extLst>
                <a:ext uri="{FF2B5EF4-FFF2-40B4-BE49-F238E27FC236}">
                  <a16:creationId xmlns:a16="http://schemas.microsoft.com/office/drawing/2014/main" id="{C117EC88-5A1C-5153-3D4E-D8919CF34E16}"/>
                </a:ext>
              </a:extLst>
            </p:cNvPr>
            <p:cNvSpPr/>
            <p:nvPr/>
          </p:nvSpPr>
          <p:spPr>
            <a:xfrm>
              <a:off x="10944100" y="2732657"/>
              <a:ext cx="522657" cy="112006"/>
            </a:xfrm>
            <a:custGeom>
              <a:avLst/>
              <a:gdLst/>
              <a:ahLst/>
              <a:cxnLst/>
              <a:rect l="l" t="t" r="r" b="b"/>
              <a:pathLst>
                <a:path w="522657" h="112006" extrusionOk="0">
                  <a:moveTo>
                    <a:pt x="0" y="56003"/>
                  </a:moveTo>
                  <a:cubicBezTo>
                    <a:pt x="0" y="86930"/>
                    <a:pt x="25076" y="112006"/>
                    <a:pt x="56003" y="112006"/>
                  </a:cubicBezTo>
                  <a:lnTo>
                    <a:pt x="522658" y="112006"/>
                  </a:lnTo>
                  <a:lnTo>
                    <a:pt x="522658" y="74671"/>
                  </a:lnTo>
                  <a:lnTo>
                    <a:pt x="485322" y="74671"/>
                  </a:lnTo>
                  <a:lnTo>
                    <a:pt x="485322" y="37335"/>
                  </a:lnTo>
                  <a:lnTo>
                    <a:pt x="522658" y="37335"/>
                  </a:lnTo>
                  <a:lnTo>
                    <a:pt x="522658" y="0"/>
                  </a:lnTo>
                  <a:lnTo>
                    <a:pt x="56003" y="0"/>
                  </a:lnTo>
                  <a:cubicBezTo>
                    <a:pt x="25076" y="0"/>
                    <a:pt x="0" y="25076"/>
                    <a:pt x="0" y="56003"/>
                  </a:cubicBez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4" name="Google Shape;5430;p69">
              <a:extLst>
                <a:ext uri="{FF2B5EF4-FFF2-40B4-BE49-F238E27FC236}">
                  <a16:creationId xmlns:a16="http://schemas.microsoft.com/office/drawing/2014/main" id="{24C26BCD-5638-6441-DEE2-B79E40227C08}"/>
                </a:ext>
              </a:extLst>
            </p:cNvPr>
            <p:cNvSpPr/>
            <p:nvPr/>
          </p:nvSpPr>
          <p:spPr>
            <a:xfrm>
              <a:off x="10944087" y="2471334"/>
              <a:ext cx="74671" cy="242717"/>
            </a:xfrm>
            <a:custGeom>
              <a:avLst/>
              <a:gdLst/>
              <a:ahLst/>
              <a:cxnLst/>
              <a:rect l="l" t="t" r="r" b="b"/>
              <a:pathLst>
                <a:path w="74671" h="242717" extrusionOk="0">
                  <a:moveTo>
                    <a:pt x="74671" y="224000"/>
                  </a:moveTo>
                  <a:lnTo>
                    <a:pt x="74671" y="0"/>
                  </a:lnTo>
                  <a:lnTo>
                    <a:pt x="0" y="0"/>
                  </a:lnTo>
                  <a:lnTo>
                    <a:pt x="0" y="242717"/>
                  </a:lnTo>
                  <a:cubicBezTo>
                    <a:pt x="15607" y="230966"/>
                    <a:pt x="35005" y="224000"/>
                    <a:pt x="56004" y="224000"/>
                  </a:cubicBezTo>
                  <a:lnTo>
                    <a:pt x="74671" y="22400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5" name="Google Shape;5431;p69">
              <a:extLst>
                <a:ext uri="{FF2B5EF4-FFF2-40B4-BE49-F238E27FC236}">
                  <a16:creationId xmlns:a16="http://schemas.microsoft.com/office/drawing/2014/main" id="{4D5B1627-A58E-0E68-8063-15B8E4F305A4}"/>
                </a:ext>
              </a:extLst>
            </p:cNvPr>
            <p:cNvSpPr/>
            <p:nvPr/>
          </p:nvSpPr>
          <p:spPr>
            <a:xfrm>
              <a:off x="10944087" y="2211882"/>
              <a:ext cx="74671" cy="147457"/>
            </a:xfrm>
            <a:custGeom>
              <a:avLst/>
              <a:gdLst/>
              <a:ahLst/>
              <a:cxnLst/>
              <a:rect l="l" t="t" r="r" b="b"/>
              <a:pathLst>
                <a:path w="74671" h="147457" extrusionOk="0">
                  <a:moveTo>
                    <a:pt x="74671" y="0"/>
                  </a:moveTo>
                  <a:cubicBezTo>
                    <a:pt x="32117" y="8664"/>
                    <a:pt x="0" y="46384"/>
                    <a:pt x="0" y="91454"/>
                  </a:cubicBezTo>
                  <a:lnTo>
                    <a:pt x="0" y="147458"/>
                  </a:lnTo>
                  <a:lnTo>
                    <a:pt x="74671" y="147458"/>
                  </a:lnTo>
                  <a:lnTo>
                    <a:pt x="74671" y="12"/>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6" name="Google Shape;5432;p69">
              <a:extLst>
                <a:ext uri="{FF2B5EF4-FFF2-40B4-BE49-F238E27FC236}">
                  <a16:creationId xmlns:a16="http://schemas.microsoft.com/office/drawing/2014/main" id="{6F94536E-8F9E-039B-9C33-E70F3F52575D}"/>
                </a:ext>
              </a:extLst>
            </p:cNvPr>
            <p:cNvSpPr/>
            <p:nvPr/>
          </p:nvSpPr>
          <p:spPr>
            <a:xfrm>
              <a:off x="10944100" y="2396675"/>
              <a:ext cx="74669" cy="37335"/>
            </a:xfrm>
            <a:custGeom>
              <a:avLst/>
              <a:gdLst/>
              <a:ahLst/>
              <a:cxnLst/>
              <a:rect l="l" t="t" r="r" b="b"/>
              <a:pathLst>
                <a:path w="74669" h="37335" extrusionOk="0">
                  <a:moveTo>
                    <a:pt x="0" y="0"/>
                  </a:moveTo>
                  <a:lnTo>
                    <a:pt x="74670" y="0"/>
                  </a:lnTo>
                  <a:lnTo>
                    <a:pt x="74670" y="37335"/>
                  </a:lnTo>
                  <a:lnTo>
                    <a:pt x="0" y="37335"/>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7" name="Google Shape;5433;p69">
              <a:extLst>
                <a:ext uri="{FF2B5EF4-FFF2-40B4-BE49-F238E27FC236}">
                  <a16:creationId xmlns:a16="http://schemas.microsoft.com/office/drawing/2014/main" id="{083B0376-DEFA-4338-C22E-F64C812A5DF1}"/>
                </a:ext>
              </a:extLst>
            </p:cNvPr>
            <p:cNvSpPr/>
            <p:nvPr/>
          </p:nvSpPr>
          <p:spPr>
            <a:xfrm>
              <a:off x="11056082" y="2210010"/>
              <a:ext cx="410652" cy="485323"/>
            </a:xfrm>
            <a:custGeom>
              <a:avLst/>
              <a:gdLst/>
              <a:ahLst/>
              <a:cxnLst/>
              <a:rect l="l" t="t" r="r" b="b"/>
              <a:pathLst>
                <a:path w="410652" h="485323" extrusionOk="0">
                  <a:moveTo>
                    <a:pt x="323560" y="0"/>
                  </a:moveTo>
                  <a:lnTo>
                    <a:pt x="323560" y="221546"/>
                  </a:lnTo>
                  <a:lnTo>
                    <a:pt x="248890" y="171765"/>
                  </a:lnTo>
                  <a:lnTo>
                    <a:pt x="174219" y="221546"/>
                  </a:lnTo>
                  <a:lnTo>
                    <a:pt x="174219" y="0"/>
                  </a:lnTo>
                  <a:lnTo>
                    <a:pt x="0" y="0"/>
                  </a:lnTo>
                  <a:lnTo>
                    <a:pt x="0" y="485323"/>
                  </a:lnTo>
                  <a:lnTo>
                    <a:pt x="410652" y="485323"/>
                  </a:lnTo>
                  <a:lnTo>
                    <a:pt x="410652" y="0"/>
                  </a:lnTo>
                  <a:lnTo>
                    <a:pt x="323548" y="0"/>
                  </a:lnTo>
                  <a:close/>
                  <a:moveTo>
                    <a:pt x="323560" y="447988"/>
                  </a:moveTo>
                  <a:lnTo>
                    <a:pt x="80905" y="447988"/>
                  </a:lnTo>
                  <a:lnTo>
                    <a:pt x="80905" y="410652"/>
                  </a:lnTo>
                  <a:lnTo>
                    <a:pt x="323560" y="410652"/>
                  </a:lnTo>
                  <a:lnTo>
                    <a:pt x="323560" y="447988"/>
                  </a:lnTo>
                  <a:close/>
                  <a:moveTo>
                    <a:pt x="323560" y="373317"/>
                  </a:moveTo>
                  <a:lnTo>
                    <a:pt x="80905" y="373317"/>
                  </a:lnTo>
                  <a:lnTo>
                    <a:pt x="80905" y="335982"/>
                  </a:lnTo>
                  <a:lnTo>
                    <a:pt x="323560" y="335982"/>
                  </a:lnTo>
                  <a:lnTo>
                    <a:pt x="323560" y="373317"/>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8" name="Google Shape;5434;p69">
              <a:extLst>
                <a:ext uri="{FF2B5EF4-FFF2-40B4-BE49-F238E27FC236}">
                  <a16:creationId xmlns:a16="http://schemas.microsoft.com/office/drawing/2014/main" id="{CA0CB6B4-7488-5B66-48C5-6B61C031CF67}"/>
                </a:ext>
              </a:extLst>
            </p:cNvPr>
            <p:cNvSpPr/>
            <p:nvPr/>
          </p:nvSpPr>
          <p:spPr>
            <a:xfrm>
              <a:off x="11267636" y="2210010"/>
              <a:ext cx="74671" cy="151783"/>
            </a:xfrm>
            <a:custGeom>
              <a:avLst/>
              <a:gdLst/>
              <a:ahLst/>
              <a:cxnLst/>
              <a:rect l="l" t="t" r="r" b="b"/>
              <a:pathLst>
                <a:path w="74671" h="151783" extrusionOk="0">
                  <a:moveTo>
                    <a:pt x="74671" y="151784"/>
                  </a:moveTo>
                  <a:lnTo>
                    <a:pt x="74671" y="0"/>
                  </a:lnTo>
                  <a:lnTo>
                    <a:pt x="0" y="0"/>
                  </a:lnTo>
                  <a:lnTo>
                    <a:pt x="0" y="151784"/>
                  </a:lnTo>
                  <a:lnTo>
                    <a:pt x="37336" y="126893"/>
                  </a:lnTo>
                  <a:lnTo>
                    <a:pt x="74671" y="151784"/>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sp>
        <p:nvSpPr>
          <p:cNvPr id="49" name="TextBox 48">
            <a:extLst>
              <a:ext uri="{FF2B5EF4-FFF2-40B4-BE49-F238E27FC236}">
                <a16:creationId xmlns:a16="http://schemas.microsoft.com/office/drawing/2014/main" id="{77D7DF9B-B163-B3E5-A9C5-6D973BE19F00}"/>
              </a:ext>
            </a:extLst>
          </p:cNvPr>
          <p:cNvSpPr txBox="1"/>
          <p:nvPr/>
        </p:nvSpPr>
        <p:spPr>
          <a:xfrm>
            <a:off x="121450" y="3111946"/>
            <a:ext cx="3268759" cy="3416320"/>
          </a:xfrm>
          <a:prstGeom prst="rect">
            <a:avLst/>
          </a:prstGeom>
          <a:solidFill>
            <a:srgbClr val="FFFFFF"/>
          </a:solidFill>
        </p:spPr>
        <p:txBody>
          <a:bodyPr wrap="square">
            <a:spAutoFit/>
          </a:bodyPr>
          <a:lstStyle/>
          <a:p>
            <a:pPr algn="just"/>
            <a:r>
              <a:rPr lang="vi-VN" sz="3600" b="1" dirty="0">
                <a:latin typeface="+mj-lt"/>
              </a:rPr>
              <a:t>Phần 1 (dòng 1 - 3): </a:t>
            </a:r>
            <a:r>
              <a:rPr lang="vi-VN" sz="3600" dirty="0">
                <a:latin typeface="+mj-lt"/>
              </a:rPr>
              <a:t>Giới thiệu hình ảnh bếp lửa - hình ảnh khơi nguồn cho dòng hồi tưởng về bà.</a:t>
            </a:r>
            <a:endParaRPr lang="en-SG" sz="3600" dirty="0">
              <a:latin typeface="+mj-lt"/>
            </a:endParaRPr>
          </a:p>
        </p:txBody>
      </p:sp>
      <p:sp>
        <p:nvSpPr>
          <p:cNvPr id="50" name="TextBox 49">
            <a:extLst>
              <a:ext uri="{FF2B5EF4-FFF2-40B4-BE49-F238E27FC236}">
                <a16:creationId xmlns:a16="http://schemas.microsoft.com/office/drawing/2014/main" id="{7A9EA3C2-7D0E-84AC-B290-07DA18CA58C2}"/>
              </a:ext>
            </a:extLst>
          </p:cNvPr>
          <p:cNvSpPr txBox="1"/>
          <p:nvPr/>
        </p:nvSpPr>
        <p:spPr>
          <a:xfrm>
            <a:off x="3561706" y="3083318"/>
            <a:ext cx="2840488" cy="3416320"/>
          </a:xfrm>
          <a:prstGeom prst="rect">
            <a:avLst/>
          </a:prstGeom>
          <a:solidFill>
            <a:srgbClr val="FFFFFF"/>
          </a:solidFill>
        </p:spPr>
        <p:txBody>
          <a:bodyPr wrap="square">
            <a:spAutoFit/>
          </a:bodyPr>
          <a:lstStyle/>
          <a:p>
            <a:pPr algn="just"/>
            <a:r>
              <a:rPr lang="vi-VN" sz="3600" b="1" dirty="0">
                <a:latin typeface="+mj-lt"/>
              </a:rPr>
              <a:t>Phần 2 (dòng 4 - 29): </a:t>
            </a:r>
            <a:r>
              <a:rPr lang="vi-VN" sz="3600" dirty="0">
                <a:latin typeface="+mj-lt"/>
              </a:rPr>
              <a:t>Hồi tưởng về bà và bếp lửa gắn với các ki niệm.</a:t>
            </a:r>
            <a:endParaRPr lang="en-SG" sz="3600" dirty="0">
              <a:latin typeface="+mj-lt"/>
            </a:endParaRPr>
          </a:p>
        </p:txBody>
      </p:sp>
      <p:sp>
        <p:nvSpPr>
          <p:cNvPr id="51" name="TextBox 50">
            <a:extLst>
              <a:ext uri="{FF2B5EF4-FFF2-40B4-BE49-F238E27FC236}">
                <a16:creationId xmlns:a16="http://schemas.microsoft.com/office/drawing/2014/main" id="{8F50524C-B276-0B61-6649-CF73CF103D37}"/>
              </a:ext>
            </a:extLst>
          </p:cNvPr>
          <p:cNvSpPr txBox="1"/>
          <p:nvPr/>
        </p:nvSpPr>
        <p:spPr>
          <a:xfrm>
            <a:off x="6586330" y="3083318"/>
            <a:ext cx="2553444" cy="3416320"/>
          </a:xfrm>
          <a:prstGeom prst="rect">
            <a:avLst/>
          </a:prstGeom>
          <a:solidFill>
            <a:srgbClr val="FFFFFF"/>
          </a:solidFill>
        </p:spPr>
        <p:txBody>
          <a:bodyPr wrap="square">
            <a:spAutoFit/>
          </a:bodyPr>
          <a:lstStyle/>
          <a:p>
            <a:pPr algn="just"/>
            <a:r>
              <a:rPr lang="vi-VN" sz="3600" b="1" dirty="0">
                <a:latin typeface="+mj-lt"/>
              </a:rPr>
              <a:t>Phần 3 (dòng 30 - 37): </a:t>
            </a:r>
            <a:r>
              <a:rPr lang="vi-VN" sz="3600" dirty="0">
                <a:latin typeface="+mj-lt"/>
              </a:rPr>
              <a:t>Suy ngẫm về bà và cuộc đời bà.</a:t>
            </a:r>
            <a:endParaRPr lang="en-SG" sz="3600" dirty="0">
              <a:latin typeface="+mj-lt"/>
            </a:endParaRPr>
          </a:p>
        </p:txBody>
      </p:sp>
      <p:sp>
        <p:nvSpPr>
          <p:cNvPr id="52" name="TextBox 51">
            <a:extLst>
              <a:ext uri="{FF2B5EF4-FFF2-40B4-BE49-F238E27FC236}">
                <a16:creationId xmlns:a16="http://schemas.microsoft.com/office/drawing/2014/main" id="{2055A312-BDC2-A5E7-624D-1248EC377B70}"/>
              </a:ext>
            </a:extLst>
          </p:cNvPr>
          <p:cNvSpPr txBox="1"/>
          <p:nvPr/>
        </p:nvSpPr>
        <p:spPr>
          <a:xfrm>
            <a:off x="9298712" y="3083318"/>
            <a:ext cx="2840488" cy="3416320"/>
          </a:xfrm>
          <a:prstGeom prst="rect">
            <a:avLst/>
          </a:prstGeom>
          <a:solidFill>
            <a:srgbClr val="FFFFFF"/>
          </a:solidFill>
        </p:spPr>
        <p:txBody>
          <a:bodyPr wrap="square">
            <a:spAutoFit/>
          </a:bodyPr>
          <a:lstStyle/>
          <a:p>
            <a:pPr algn="just"/>
            <a:r>
              <a:rPr lang="vi-VN" sz="3600" b="1" dirty="0">
                <a:latin typeface="+mj-lt"/>
              </a:rPr>
              <a:t>Phần 4 (còn lại): </a:t>
            </a:r>
            <a:r>
              <a:rPr lang="vi-VN" sz="3600" dirty="0">
                <a:latin typeface="+mj-lt"/>
              </a:rPr>
              <a:t>Hình ảnh bà và bếp lửa sống mãi trong tâm hồn cháu.</a:t>
            </a:r>
            <a:endParaRPr lang="en-SG" sz="3600" dirty="0">
              <a:latin typeface="+mj-lt"/>
            </a:endParaRPr>
          </a:p>
        </p:txBody>
      </p:sp>
    </p:spTree>
    <p:extLst>
      <p:ext uri="{BB962C8B-B14F-4D97-AF65-F5344CB8AC3E}">
        <p14:creationId xmlns:p14="http://schemas.microsoft.com/office/powerpoint/2010/main" val="3867353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barn(inVertical)">
                                      <p:cBhvr>
                                        <p:cTn id="41" dur="500"/>
                                        <p:tgtEl>
                                          <p:spTgt spid="5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arn(inVertical)">
                                      <p:cBhvr>
                                        <p:cTn id="55" dur="500"/>
                                        <p:tgtEl>
                                          <p:spTgt spid="41"/>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barn(inVertical)">
                                      <p:cBhvr>
                                        <p:cTn id="58" dur="500"/>
                                        <p:tgtEl>
                                          <p:spTgt spid="5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barn(inVertical)">
                                      <p:cBhvr>
                                        <p:cTn id="63" dur="500"/>
                                        <p:tgtEl>
                                          <p:spTgt spid="3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barn(inVertical)">
                                      <p:cBhvr>
                                        <p:cTn id="69" dur="500"/>
                                        <p:tgtEl>
                                          <p:spTgt spid="27"/>
                                        </p:tgtEl>
                                      </p:cBhvr>
                                    </p:animEffect>
                                  </p:childTnLst>
                                </p:cTn>
                              </p:par>
                              <p:par>
                                <p:cTn id="70" presetID="16" presetClass="entr" presetSubtype="21"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arn(inVertical)">
                                      <p:cBhvr>
                                        <p:cTn id="72" dur="500"/>
                                        <p:tgtEl>
                                          <p:spTgt spid="42"/>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barn(inVertical)">
                                      <p:cBhvr>
                                        <p:cTn id="7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P spid="23" grpId="0" animBg="1"/>
      <p:bldP spid="41" grpId="0" animBg="1"/>
      <p:bldP spid="49" grpId="0" animBg="1"/>
      <p:bldP spid="50" grpId="0" animBg="1"/>
      <p:bldP spid="51" grpId="0" animBg="1"/>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1D69A5E-695A-87A3-F569-ED9A12864D2B}"/>
              </a:ext>
            </a:extLst>
          </p:cNvPr>
          <p:cNvSpPr txBox="1">
            <a:spLocks/>
          </p:cNvSpPr>
          <p:nvPr/>
        </p:nvSpPr>
        <p:spPr>
          <a:xfrm>
            <a:off x="4319519" y="2346558"/>
            <a:ext cx="787248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6000" b="1" dirty="0">
                <a:solidFill>
                  <a:schemeClr val="accent3">
                    <a:lumMod val="50000"/>
                  </a:schemeClr>
                </a:solidFill>
              </a:rPr>
              <a:t>Tìm hiểu kỉ niệm về bà qua hồi tưởng của người cháu</a:t>
            </a:r>
            <a:endParaRPr lang="en-SG" sz="6000" dirty="0">
              <a:solidFill>
                <a:schemeClr val="accent3">
                  <a:lumMod val="50000"/>
                </a:schemeClr>
              </a:solidFill>
            </a:endParaRPr>
          </a:p>
        </p:txBody>
      </p:sp>
      <p:sp>
        <p:nvSpPr>
          <p:cNvPr id="10" name="Google Shape;482;p41">
            <a:extLst>
              <a:ext uri="{FF2B5EF4-FFF2-40B4-BE49-F238E27FC236}">
                <a16:creationId xmlns:a16="http://schemas.microsoft.com/office/drawing/2014/main" id="{2C861BF2-1815-E4DC-AA75-5C3F19F6A849}"/>
              </a:ext>
            </a:extLst>
          </p:cNvPr>
          <p:cNvSpPr/>
          <p:nvPr/>
        </p:nvSpPr>
        <p:spPr>
          <a:xfrm>
            <a:off x="7515652" y="88193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2</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9BEE4474-FEA7-42D1-89CF-6A869F7DE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68871" y="881939"/>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9F12126-0C04-AB10-6A03-00D57BE0B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11786" y="-667131"/>
            <a:ext cx="6858000" cy="6858000"/>
          </a:xfrm>
          <a:prstGeom prst="rect">
            <a:avLst/>
          </a:prstGeom>
        </p:spPr>
      </p:pic>
      <p:grpSp>
        <p:nvGrpSpPr>
          <p:cNvPr id="13" name="Group 12">
            <a:extLst>
              <a:ext uri="{FF2B5EF4-FFF2-40B4-BE49-F238E27FC236}">
                <a16:creationId xmlns:a16="http://schemas.microsoft.com/office/drawing/2014/main" id="{BADF61F6-49B3-B1BE-6875-638161370C5C}"/>
              </a:ext>
            </a:extLst>
          </p:cNvPr>
          <p:cNvGrpSpPr/>
          <p:nvPr/>
        </p:nvGrpSpPr>
        <p:grpSpPr>
          <a:xfrm>
            <a:off x="-849614" y="2647962"/>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517D0FAB-18DD-6637-DD3A-E26D8686B992}"/>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BE7D5ADD-9A6D-0E5B-0011-8AFC4274F538}"/>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6538A65F-EBF6-8740-EB2E-C0095C20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3925273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7"/>
            <a:ext cx="7483649" cy="961481"/>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55052"/>
            <a:ext cx="7310520" cy="1077218"/>
          </a:xfrm>
          <a:prstGeom prst="rect">
            <a:avLst/>
          </a:prstGeom>
          <a:noFill/>
        </p:spPr>
        <p:txBody>
          <a:bodyPr wrap="square">
            <a:spAutoFit/>
          </a:bodyPr>
          <a:lstStyle/>
          <a:p>
            <a:pPr algn="ctr">
              <a:spcAft>
                <a:spcPts val="800"/>
              </a:spcAft>
            </a:pPr>
            <a:r>
              <a:rPr lang="vi-VN" sz="3200" b="1" dirty="0">
                <a:effectLst/>
                <a:latin typeface="+mj-lt"/>
                <a:ea typeface="Calibri" panose="020F0502020204030204" pitchFamily="34" charset="0"/>
                <a:cs typeface="Times New Roman" panose="02020603050405020304" pitchFamily="18" charset="0"/>
              </a:rPr>
              <a:t>2. Tìm hiểu kỉ niệm về bà qua hồi tưởng của người cháu</a:t>
            </a:r>
            <a:endParaRPr lang="en-SG" sz="3200" dirty="0">
              <a:effectLst/>
              <a:latin typeface="+mj-l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CC64582-C953-8D76-40EF-B75147E88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99" y="2301071"/>
            <a:ext cx="3562621" cy="5018134"/>
          </a:xfrm>
          <a:prstGeom prst="rect">
            <a:avLst/>
          </a:prstGeom>
        </p:spPr>
      </p:pic>
      <p:sp>
        <p:nvSpPr>
          <p:cNvPr id="8" name="Freeform 11">
            <a:extLst>
              <a:ext uri="{FF2B5EF4-FFF2-40B4-BE49-F238E27FC236}">
                <a16:creationId xmlns:a16="http://schemas.microsoft.com/office/drawing/2014/main" id="{FC4A85E0-420F-C470-4FE4-2A0335C6B6BA}"/>
              </a:ext>
            </a:extLst>
          </p:cNvPr>
          <p:cNvSpPr/>
          <p:nvPr/>
        </p:nvSpPr>
        <p:spPr>
          <a:xfrm>
            <a:off x="4486049" y="1040218"/>
            <a:ext cx="7257769" cy="5322010"/>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lang="en-SG"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8A195C0E-DE2A-217E-2A78-472365E15C13}"/>
              </a:ext>
            </a:extLst>
          </p:cNvPr>
          <p:cNvSpPr txBox="1"/>
          <p:nvPr/>
        </p:nvSpPr>
        <p:spPr>
          <a:xfrm>
            <a:off x="4734666" y="2228671"/>
            <a:ext cx="6524340" cy="3970318"/>
          </a:xfrm>
          <a:prstGeom prst="rect">
            <a:avLst/>
          </a:prstGeom>
          <a:noFill/>
        </p:spPr>
        <p:txBody>
          <a:bodyPr wrap="square">
            <a:spAutoFit/>
          </a:bodyPr>
          <a:lstStyle/>
          <a:p>
            <a:pPr algn="just"/>
            <a:r>
              <a:rPr lang="vi-VN" sz="3600" dirty="0">
                <a:latin typeface="+mj-lt"/>
              </a:rPr>
              <a:t>Người cháu đã hồi tưởng các kỉ niệm về bà ở những thời điểm nào? Trong mỗi kỉ niệm đó, tình bà cháu được thể hiện ra sao? Người bà có ý nghĩa gì với người cháu? (Hs thảo luận nhóm 4-6 em theo </a:t>
            </a:r>
            <a:r>
              <a:rPr lang="vi-VN" sz="3600" b="1" dirty="0">
                <a:latin typeface="+mj-lt"/>
              </a:rPr>
              <a:t>PHT số 4</a:t>
            </a:r>
            <a:r>
              <a:rPr lang="vi-VN" sz="3600" dirty="0">
                <a:latin typeface="+mj-lt"/>
              </a:rPr>
              <a:t>)</a:t>
            </a:r>
            <a:endParaRPr lang="en-SG" sz="8800" dirty="0">
              <a:latin typeface="+mj-lt"/>
            </a:endParaRPr>
          </a:p>
        </p:txBody>
      </p:sp>
    </p:spTree>
    <p:extLst>
      <p:ext uri="{BB962C8B-B14F-4D97-AF65-F5344CB8AC3E}">
        <p14:creationId xmlns:p14="http://schemas.microsoft.com/office/powerpoint/2010/main" val="1652231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866FA-ED61-38EF-AA58-CFDD5898E1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6AEF71B-DDA3-6407-1A15-C4E6173563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19" y="81023"/>
            <a:ext cx="11984676" cy="6690167"/>
          </a:xfrm>
          <a:prstGeom prst="rect">
            <a:avLst/>
          </a:prstGeom>
          <a:noFill/>
          <a:ln>
            <a:noFill/>
          </a:ln>
        </p:spPr>
      </p:pic>
    </p:spTree>
    <p:extLst>
      <p:ext uri="{BB962C8B-B14F-4D97-AF65-F5344CB8AC3E}">
        <p14:creationId xmlns:p14="http://schemas.microsoft.com/office/powerpoint/2010/main" val="402943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C358F-4622-9025-E635-EA272BDD8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D9C1B4-49AC-65AA-2891-F6D6CC6C277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A9ACDB-95DC-B4F0-AF89-8CFB44E067BD}"/>
              </a:ext>
            </a:extLst>
          </p:cNvPr>
          <p:cNvSpPr txBox="1"/>
          <p:nvPr/>
        </p:nvSpPr>
        <p:spPr>
          <a:xfrm>
            <a:off x="1386840" y="77669"/>
            <a:ext cx="9464040" cy="584775"/>
          </a:xfrm>
          <a:prstGeom prst="rect">
            <a:avLst/>
          </a:prstGeom>
          <a:solidFill>
            <a:srgbClr val="FBCFB5"/>
          </a:solidFill>
        </p:spPr>
        <p:txBody>
          <a:bodyPr wrap="square" anchor="t">
            <a:spAutoFit/>
          </a:bodyPr>
          <a:lstStyle/>
          <a:p>
            <a:pPr algn="ctr" defTabSz="1219170">
              <a:spcAft>
                <a:spcPts val="1067"/>
              </a:spcAft>
              <a:buClr>
                <a:srgbClr val="000000"/>
              </a:buClr>
            </a:pPr>
            <a:r>
              <a:rPr lang="vi-VN" sz="3200" b="1" dirty="0">
                <a:effectLst/>
                <a:latin typeface="+mj-lt"/>
                <a:ea typeface="Calibri" panose="020F0502020204030204" pitchFamily="34" charset="0"/>
                <a:cs typeface="Times New Roman" panose="02020603050405020304" pitchFamily="18" charset="0"/>
              </a:rPr>
              <a:t>Tìm hiểu kỉ niệm về bà qua hồi tưởng của người cháu</a:t>
            </a:r>
            <a:endParaRPr lang="en-SG" sz="3200" b="1"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4" name="TextBox 33">
            <a:extLst>
              <a:ext uri="{FF2B5EF4-FFF2-40B4-BE49-F238E27FC236}">
                <a16:creationId xmlns:a16="http://schemas.microsoft.com/office/drawing/2014/main" id="{10DF5C00-DEF1-94D5-2225-0CECEA62F56E}"/>
              </a:ext>
            </a:extLst>
          </p:cNvPr>
          <p:cNvSpPr txBox="1"/>
          <p:nvPr/>
        </p:nvSpPr>
        <p:spPr>
          <a:xfrm>
            <a:off x="137160" y="1347980"/>
            <a:ext cx="3444240" cy="1200329"/>
          </a:xfrm>
          <a:prstGeom prst="rect">
            <a:avLst/>
          </a:prstGeom>
          <a:solidFill>
            <a:srgbClr val="EEF7E9"/>
          </a:solidFill>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 “</a:t>
            </a:r>
            <a:r>
              <a:rPr lang="vi-VN" sz="2400" i="1" dirty="0">
                <a:effectLst/>
                <a:latin typeface="+mj-lt"/>
                <a:ea typeface="Calibri" panose="020F0502020204030204" pitchFamily="34" charset="0"/>
                <a:cs typeface="Times New Roman" panose="02020603050405020304" pitchFamily="18" charset="0"/>
              </a:rPr>
              <a:t>Lên bốn tuổi</a:t>
            </a:r>
            <a:r>
              <a:rPr lang="vi-VN" sz="2400" dirty="0">
                <a:effectLst/>
                <a:latin typeface="+mj-lt"/>
                <a:ea typeface="Calibri" panose="020F0502020204030204" pitchFamily="34" charset="0"/>
                <a:cs typeface="Times New Roman" panose="02020603050405020304" pitchFamily="18" charset="0"/>
              </a:rPr>
              <a:t>”: gắn với nạn đói mùa xuân năm 1945.</a:t>
            </a:r>
            <a:endParaRPr lang="en-SG" sz="2400" dirty="0">
              <a:effectLst/>
              <a:latin typeface="+mj-lt"/>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05AF72E6-F03B-FF0F-6A86-29CEB5153106}"/>
              </a:ext>
            </a:extLst>
          </p:cNvPr>
          <p:cNvSpPr txBox="1"/>
          <p:nvPr/>
        </p:nvSpPr>
        <p:spPr>
          <a:xfrm>
            <a:off x="4389120" y="1097954"/>
            <a:ext cx="7665720" cy="2041585"/>
          </a:xfrm>
          <a:prstGeom prst="rect">
            <a:avLst/>
          </a:prstGeom>
          <a:solidFill>
            <a:srgbClr val="FFF9F5"/>
          </a:solidFill>
          <a:ln>
            <a:solidFill>
              <a:schemeClr val="tx1"/>
            </a:solidFill>
          </a:ln>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 In đậm trong tâm trí người cháu là “mùi khói” bếp, “khói hun nhèm mắt cháu" - hình ảnh tượng trưng cho những ngày tháng cơ cực, thiếu thốn trăm bề. </a:t>
            </a:r>
            <a:endParaRPr lang="en-SG" sz="2400" dirty="0">
              <a:effectLst/>
              <a:latin typeface="+mj-lt"/>
              <a:ea typeface="Calibri" panose="020F0502020204030204" pitchFamily="34" charset="0"/>
              <a:cs typeface="Times New Roman" panose="02020603050405020304" pitchFamily="18" charset="0"/>
            </a:endParaRPr>
          </a:p>
          <a:p>
            <a:pPr algn="just">
              <a:spcAft>
                <a:spcPts val="800"/>
              </a:spcAft>
            </a:pPr>
            <a:r>
              <a:rPr lang="vi-VN" sz="2400" dirty="0">
                <a:effectLst/>
                <a:latin typeface="+mj-lt"/>
                <a:ea typeface="Calibri" panose="020F0502020204030204" pitchFamily="34" charset="0"/>
                <a:cs typeface="Times New Roman" panose="02020603050405020304" pitchFamily="18" charset="0"/>
              </a:rPr>
              <a:t>+ Từ đó, người cháu gián tiếp bộc lộ nỗi thương bà. Tình thương ấy khiến cháu “Nghĩ lại đến giờ sống mũi còn cay!".</a:t>
            </a:r>
            <a:endParaRPr lang="en-SG" sz="2400" dirty="0">
              <a:effectLst/>
              <a:latin typeface="+mj-lt"/>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C5D3D07D-633E-BD54-CF4C-0C18C33E4F37}"/>
              </a:ext>
            </a:extLst>
          </p:cNvPr>
          <p:cNvSpPr txBox="1"/>
          <p:nvPr/>
        </p:nvSpPr>
        <p:spPr>
          <a:xfrm>
            <a:off x="137160" y="3142924"/>
            <a:ext cx="3444240" cy="1938992"/>
          </a:xfrm>
          <a:prstGeom prst="rect">
            <a:avLst/>
          </a:prstGeom>
          <a:solidFill>
            <a:srgbClr val="EADCF4"/>
          </a:solidFill>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a:t>
            </a:r>
            <a:r>
              <a:rPr lang="vi-VN" sz="2400" i="1" dirty="0">
                <a:effectLst/>
                <a:latin typeface="+mj-lt"/>
                <a:ea typeface="Calibri" panose="020F0502020204030204" pitchFamily="34" charset="0"/>
                <a:cs typeface="Times New Roman" panose="02020603050405020304" pitchFamily="18" charset="0"/>
              </a:rPr>
              <a:t>Tám năm ròng</a:t>
            </a:r>
            <a:r>
              <a:rPr lang="vi-VN" sz="2400" dirty="0">
                <a:effectLst/>
                <a:latin typeface="+mj-lt"/>
                <a:ea typeface="Calibri" panose="020F0502020204030204" pitchFamily="34" charset="0"/>
                <a:cs typeface="Times New Roman" panose="02020603050405020304" pitchFamily="18" charset="0"/>
              </a:rPr>
              <a:t>”: gắn với những kỉ niệm đầy ắp tiếng chim tu hú và tình cảm bà cháu sâu sắc xung quanh bếp lửa.</a:t>
            </a:r>
            <a:endParaRPr lang="en-SG" sz="2400" dirty="0">
              <a:effectLst/>
              <a:latin typeface="+mj-lt"/>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1CF37942-8B2F-CCF4-4C24-A82039227654}"/>
              </a:ext>
            </a:extLst>
          </p:cNvPr>
          <p:cNvSpPr txBox="1"/>
          <p:nvPr/>
        </p:nvSpPr>
        <p:spPr>
          <a:xfrm>
            <a:off x="4389120" y="3233112"/>
            <a:ext cx="7665720" cy="2144177"/>
          </a:xfrm>
          <a:prstGeom prst="rect">
            <a:avLst/>
          </a:prstGeom>
          <a:solidFill>
            <a:srgbClr val="FFF9F5"/>
          </a:solidFill>
          <a:ln>
            <a:solidFill>
              <a:schemeClr val="tx1"/>
            </a:solidFill>
          </a:ln>
        </p:spPr>
        <p:txBody>
          <a:bodyPr wrap="square">
            <a:spAutoFit/>
          </a:bodyPr>
          <a:lstStyle/>
          <a:p>
            <a:pPr>
              <a:spcAft>
                <a:spcPts val="800"/>
              </a:spcAft>
            </a:pPr>
            <a:r>
              <a:rPr lang="vi-VN" sz="2400" dirty="0">
                <a:effectLst/>
                <a:latin typeface="+mj-lt"/>
                <a:ea typeface="Calibri" panose="020F0502020204030204" pitchFamily="34" charset="0"/>
                <a:cs typeface="Times New Roman" panose="02020603050405020304" pitchFamily="18" charset="0"/>
              </a:rPr>
              <a:t>+ Tiếng chim như gợi ra tình cảnh vắng vẻ, côi cút, vời vợi nhớ thương của hai bà cháu.</a:t>
            </a:r>
            <a:endParaRPr lang="en-SG" sz="2400" dirty="0">
              <a:effectLst/>
              <a:latin typeface="+mj-lt"/>
              <a:ea typeface="Calibri" panose="020F0502020204030204" pitchFamily="34" charset="0"/>
              <a:cs typeface="Times New Roman" panose="02020603050405020304" pitchFamily="18" charset="0"/>
            </a:endParaRPr>
          </a:p>
          <a:p>
            <a:pPr>
              <a:spcAft>
                <a:spcPts val="800"/>
              </a:spcAft>
            </a:pPr>
            <a:r>
              <a:rPr lang="vi-VN" sz="2400" dirty="0">
                <a:effectLst/>
                <a:latin typeface="+mj-lt"/>
                <a:ea typeface="Calibri" panose="020F0502020204030204" pitchFamily="34" charset="0"/>
                <a:cs typeface="Times New Roman" panose="02020603050405020304" pitchFamily="18" charset="0"/>
              </a:rPr>
              <a:t>+ Bà luôn bên cháu, dạy dỗ, chăm sóc cháu.</a:t>
            </a:r>
            <a:endParaRPr lang="en-SG" sz="2400" dirty="0">
              <a:effectLst/>
              <a:latin typeface="+mj-lt"/>
              <a:ea typeface="Calibri" panose="020F0502020204030204" pitchFamily="34" charset="0"/>
              <a:cs typeface="Times New Roman" panose="02020603050405020304" pitchFamily="18" charset="0"/>
            </a:endParaRPr>
          </a:p>
          <a:p>
            <a:pPr>
              <a:spcAft>
                <a:spcPts val="800"/>
              </a:spcAft>
            </a:pPr>
            <a:r>
              <a:rPr lang="vi-VN" sz="2400" dirty="0">
                <a:effectLst/>
                <a:latin typeface="+mj-lt"/>
                <a:ea typeface="Calibri" panose="020F0502020204030204" pitchFamily="34" charset="0"/>
                <a:cs typeface="Times New Roman" panose="02020603050405020304" pitchFamily="18" charset="0"/>
              </a:rPr>
              <a:t>+ Cháu thương bà vất vả, khó nhọc một mình, biết ơn bà. Bà cháu quấn quýt bên nhau.</a:t>
            </a:r>
            <a:endParaRPr lang="en-SG" sz="2400" dirty="0">
              <a:effectLst/>
              <a:latin typeface="+mj-lt"/>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05FF93BA-128F-D531-E435-EAEFD21B0101}"/>
              </a:ext>
            </a:extLst>
          </p:cNvPr>
          <p:cNvSpPr txBox="1"/>
          <p:nvPr/>
        </p:nvSpPr>
        <p:spPr>
          <a:xfrm>
            <a:off x="137160" y="5214868"/>
            <a:ext cx="3444240" cy="1569660"/>
          </a:xfrm>
          <a:prstGeom prst="rect">
            <a:avLst/>
          </a:prstGeom>
          <a:solidFill>
            <a:srgbClr val="F0F4F8"/>
          </a:solidFill>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 “</a:t>
            </a:r>
            <a:r>
              <a:rPr lang="vi-VN" sz="2400" i="1" dirty="0">
                <a:effectLst/>
                <a:latin typeface="+mj-lt"/>
                <a:ea typeface="Calibri" panose="020F0502020204030204" pitchFamily="34" charset="0"/>
                <a:cs typeface="Times New Roman" panose="02020603050405020304" pitchFamily="18" charset="0"/>
              </a:rPr>
              <a:t>Năm giặc đốt làng</a:t>
            </a:r>
            <a:r>
              <a:rPr lang="vi-VN" sz="2400" dirty="0">
                <a:effectLst/>
                <a:latin typeface="+mj-lt"/>
                <a:ea typeface="Calibri" panose="020F0502020204030204" pitchFamily="34" charset="0"/>
                <a:cs typeface="Times New Roman" panose="02020603050405020304" pitchFamily="18" charset="0"/>
              </a:rPr>
              <a:t>": gắn với những năm tháng đau thương, vất vả, giặc tàn phá xóm làng.</a:t>
            </a:r>
            <a:endParaRPr lang="en-SG" sz="2400" dirty="0">
              <a:effectLst/>
              <a:latin typeface="+mj-lt"/>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DC90003C-3DB6-047E-E7CA-AE2335E055FE}"/>
              </a:ext>
            </a:extLst>
          </p:cNvPr>
          <p:cNvSpPr txBox="1"/>
          <p:nvPr/>
        </p:nvSpPr>
        <p:spPr>
          <a:xfrm>
            <a:off x="4389120" y="5481607"/>
            <a:ext cx="7665720" cy="1302921"/>
          </a:xfrm>
          <a:prstGeom prst="rect">
            <a:avLst/>
          </a:prstGeom>
          <a:solidFill>
            <a:srgbClr val="FFF9F5"/>
          </a:solidFill>
          <a:ln>
            <a:solidFill>
              <a:schemeClr val="tx1"/>
            </a:solidFill>
          </a:ln>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 Bà vẫn vững lòng trước mọi biến cố, tai hoạ; trở thành chỗ dựa tinh thần cho con, cháu. </a:t>
            </a:r>
            <a:endParaRPr lang="en-SG" sz="2400" dirty="0">
              <a:effectLst/>
              <a:latin typeface="+mj-lt"/>
              <a:ea typeface="Calibri" panose="020F0502020204030204" pitchFamily="34" charset="0"/>
              <a:cs typeface="Times New Roman" panose="02020603050405020304" pitchFamily="18" charset="0"/>
            </a:endParaRPr>
          </a:p>
          <a:p>
            <a:pPr algn="just">
              <a:spcAft>
                <a:spcPts val="800"/>
              </a:spcAft>
            </a:pPr>
            <a:r>
              <a:rPr lang="vi-VN" sz="2400" dirty="0">
                <a:effectLst/>
                <a:latin typeface="+mj-lt"/>
                <a:ea typeface="Calibri" panose="020F0502020204030204" pitchFamily="34" charset="0"/>
                <a:cs typeface="Times New Roman" panose="02020603050405020304" pitchFamily="18" charset="0"/>
              </a:rPr>
              <a:t>+ Cháu biết ơn b</a:t>
            </a:r>
            <a:r>
              <a:rPr lang="en-US" sz="2400">
                <a:latin typeface="+mj-lt"/>
                <a:ea typeface="Calibri" panose="020F0502020204030204" pitchFamily="34" charset="0"/>
                <a:cs typeface="Times New Roman" panose="02020603050405020304" pitchFamily="18" charset="0"/>
              </a:rPr>
              <a:t>à</a:t>
            </a:r>
            <a:endParaRPr lang="en-SG" sz="2400" dirty="0">
              <a:effectLst/>
              <a:latin typeface="+mj-lt"/>
              <a:ea typeface="Calibri" panose="020F0502020204030204" pitchFamily="34" charset="0"/>
              <a:cs typeface="Times New Roman" panose="02020603050405020304" pitchFamily="18" charset="0"/>
            </a:endParaRPr>
          </a:p>
        </p:txBody>
      </p:sp>
      <p:cxnSp>
        <p:nvCxnSpPr>
          <p:cNvPr id="47" name="Straight Arrow Connector 46">
            <a:extLst>
              <a:ext uri="{FF2B5EF4-FFF2-40B4-BE49-F238E27FC236}">
                <a16:creationId xmlns:a16="http://schemas.microsoft.com/office/drawing/2014/main" id="{86AC3DBD-D1CE-3718-2B00-789F83092C9A}"/>
              </a:ext>
            </a:extLst>
          </p:cNvPr>
          <p:cNvCxnSpPr/>
          <p:nvPr/>
        </p:nvCxnSpPr>
        <p:spPr>
          <a:xfrm>
            <a:off x="3688080" y="1948144"/>
            <a:ext cx="701040"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DD8A16A-F497-495F-71F8-0AD9D6ADA781}"/>
              </a:ext>
            </a:extLst>
          </p:cNvPr>
          <p:cNvCxnSpPr/>
          <p:nvPr/>
        </p:nvCxnSpPr>
        <p:spPr>
          <a:xfrm>
            <a:off x="3642360" y="4112420"/>
            <a:ext cx="701040"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8B77457-38D3-8F91-FB0F-ED2716F31655}"/>
              </a:ext>
            </a:extLst>
          </p:cNvPr>
          <p:cNvCxnSpPr/>
          <p:nvPr/>
        </p:nvCxnSpPr>
        <p:spPr>
          <a:xfrm>
            <a:off x="3581400" y="6085163"/>
            <a:ext cx="701040" cy="0"/>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FF3169D-9DA4-726D-3A92-6018C49D547C}"/>
              </a:ext>
            </a:extLst>
          </p:cNvPr>
          <p:cNvSpPr txBox="1"/>
          <p:nvPr/>
        </p:nvSpPr>
        <p:spPr>
          <a:xfrm>
            <a:off x="22860" y="692836"/>
            <a:ext cx="6096000" cy="461665"/>
          </a:xfrm>
          <a:prstGeom prst="rect">
            <a:avLst/>
          </a:prstGeom>
          <a:noFill/>
        </p:spPr>
        <p:txBody>
          <a:bodyPr wrap="square">
            <a:spAutoFit/>
          </a:bodyPr>
          <a:lstStyle/>
          <a:p>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THỜI ĐIỂM HỒI TƯỞNG</a:t>
            </a:r>
            <a:endParaRPr lang="en-SG"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BD45095F-79AB-B510-1D2E-F38BE3F892E1}"/>
              </a:ext>
            </a:extLst>
          </p:cNvPr>
          <p:cNvSpPr txBox="1"/>
          <p:nvPr/>
        </p:nvSpPr>
        <p:spPr>
          <a:xfrm>
            <a:off x="5958840" y="692835"/>
            <a:ext cx="6096000" cy="461665"/>
          </a:xfrm>
          <a:prstGeom prst="rect">
            <a:avLst/>
          </a:prstGeom>
          <a:noFill/>
        </p:spPr>
        <p:txBody>
          <a:bodyPr wrap="square">
            <a:spAutoFit/>
          </a:bodyPr>
          <a:lstStyle/>
          <a:p>
            <a:r>
              <a:rPr lang="en-US" sz="2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BIỂU HIỆN CỦA TÌNH BÀ CHÁU</a:t>
            </a:r>
            <a:endParaRPr lang="en-SG"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741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barn(inVertical)">
                                      <p:cBhvr>
                                        <p:cTn id="12" dur="500"/>
                                        <p:tgtEl>
                                          <p:spTgt spid="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barn(inVertical)">
                                      <p:cBhvr>
                                        <p:cTn id="17" dur="500"/>
                                        <p:tgtEl>
                                          <p:spTgt spid="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2">
                                            <p:txEl>
                                              <p:pRg st="0" end="0"/>
                                            </p:txEl>
                                          </p:spTgt>
                                        </p:tgtEl>
                                        <p:attrNameLst>
                                          <p:attrName>style.visibility</p:attrName>
                                        </p:attrNameLst>
                                      </p:cBhvr>
                                      <p:to>
                                        <p:strVal val="visible"/>
                                      </p:to>
                                    </p:set>
                                    <p:animEffect transition="in" filter="fade">
                                      <p:cBhvr>
                                        <p:cTn id="22" dur="1000"/>
                                        <p:tgtEl>
                                          <p:spTgt spid="42">
                                            <p:txEl>
                                              <p:pRg st="0" end="0"/>
                                            </p:txEl>
                                          </p:spTgt>
                                        </p:tgtEl>
                                      </p:cBhvr>
                                    </p:animEffect>
                                    <p:anim calcmode="lin" valueType="num">
                                      <p:cBhvr>
                                        <p:cTn id="23"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3">
                                            <p:txEl>
                                              <p:pRg st="0" end="0"/>
                                            </p:txEl>
                                          </p:spTgt>
                                        </p:tgtEl>
                                        <p:attrNameLst>
                                          <p:attrName>style.visibility</p:attrName>
                                        </p:attrNameLst>
                                      </p:cBhvr>
                                      <p:to>
                                        <p:strVal val="visible"/>
                                      </p:to>
                                    </p:set>
                                    <p:animEffect transition="in" filter="barn(inVertical)">
                                      <p:cBhvr>
                                        <p:cTn id="29" dur="500"/>
                                        <p:tgtEl>
                                          <p:spTgt spid="4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3">
                                            <p:txEl>
                                              <p:pRg st="1" end="1"/>
                                            </p:txEl>
                                          </p:spTgt>
                                        </p:tgtEl>
                                        <p:attrNameLst>
                                          <p:attrName>style.visibility</p:attrName>
                                        </p:attrNameLst>
                                      </p:cBhvr>
                                      <p:to>
                                        <p:strVal val="visible"/>
                                      </p:to>
                                    </p:set>
                                    <p:animEffect transition="in" filter="barn(inVertical)">
                                      <p:cBhvr>
                                        <p:cTn id="34" dur="500"/>
                                        <p:tgtEl>
                                          <p:spTgt spid="4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xEl>
                                              <p:pRg st="2" end="2"/>
                                            </p:txEl>
                                          </p:spTgt>
                                        </p:tgtEl>
                                        <p:attrNameLst>
                                          <p:attrName>style.visibility</p:attrName>
                                        </p:attrNameLst>
                                      </p:cBhvr>
                                      <p:to>
                                        <p:strVal val="visible"/>
                                      </p:to>
                                    </p:set>
                                    <p:animEffect transition="in" filter="barn(inVertical)">
                                      <p:cBhvr>
                                        <p:cTn id="39" dur="500"/>
                                        <p:tgtEl>
                                          <p:spTgt spid="4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4">
                                            <p:txEl>
                                              <p:pRg st="0" end="0"/>
                                            </p:txEl>
                                          </p:spTgt>
                                        </p:tgtEl>
                                        <p:attrNameLst>
                                          <p:attrName>style.visibility</p:attrName>
                                        </p:attrNameLst>
                                      </p:cBhvr>
                                      <p:to>
                                        <p:strVal val="visible"/>
                                      </p:to>
                                    </p:set>
                                    <p:animEffect transition="in" filter="fade">
                                      <p:cBhvr>
                                        <p:cTn id="44" dur="1000"/>
                                        <p:tgtEl>
                                          <p:spTgt spid="44">
                                            <p:txEl>
                                              <p:pRg st="0" end="0"/>
                                            </p:txEl>
                                          </p:spTgt>
                                        </p:tgtEl>
                                      </p:cBhvr>
                                    </p:animEffect>
                                    <p:anim calcmode="lin" valueType="num">
                                      <p:cBhvr>
                                        <p:cTn id="45"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5">
                                            <p:txEl>
                                              <p:pRg st="0" end="0"/>
                                            </p:txEl>
                                          </p:spTgt>
                                        </p:tgtEl>
                                        <p:attrNameLst>
                                          <p:attrName>style.visibility</p:attrName>
                                        </p:attrNameLst>
                                      </p:cBhvr>
                                      <p:to>
                                        <p:strVal val="visible"/>
                                      </p:to>
                                    </p:set>
                                    <p:animEffect transition="in" filter="barn(inVertical)">
                                      <p:cBhvr>
                                        <p:cTn id="51" dur="500"/>
                                        <p:tgtEl>
                                          <p:spTgt spid="4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5">
                                            <p:txEl>
                                              <p:pRg st="1" end="1"/>
                                            </p:txEl>
                                          </p:spTgt>
                                        </p:tgtEl>
                                        <p:attrNameLst>
                                          <p:attrName>style.visibility</p:attrName>
                                        </p:attrNameLst>
                                      </p:cBhvr>
                                      <p:to>
                                        <p:strVal val="visible"/>
                                      </p:to>
                                    </p:set>
                                    <p:animEffect transition="in" filter="barn(inVertical)">
                                      <p:cBhvr>
                                        <p:cTn id="56"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A77ED17F-AE05-0497-4678-20B5AB19E9B2}"/>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920DA4F5-153B-86A3-8F61-FD4084F01D60}"/>
              </a:ext>
            </a:extLst>
          </p:cNvPr>
          <p:cNvGrpSpPr/>
          <p:nvPr/>
        </p:nvGrpSpPr>
        <p:grpSpPr>
          <a:xfrm>
            <a:off x="-85157" y="763461"/>
            <a:ext cx="4883856" cy="2962819"/>
            <a:chOff x="457096" y="841502"/>
            <a:chExt cx="4883856" cy="2962819"/>
          </a:xfrm>
        </p:grpSpPr>
        <p:pic>
          <p:nvPicPr>
            <p:cNvPr id="28" name="Picture 27">
              <a:extLst>
                <a:ext uri="{FF2B5EF4-FFF2-40B4-BE49-F238E27FC236}">
                  <a16:creationId xmlns:a16="http://schemas.microsoft.com/office/drawing/2014/main" id="{14DE1F7D-2BE9-D46D-6F31-9B6B0DF9BAB6}"/>
                </a:ext>
              </a:extLst>
            </p:cNvPr>
            <p:cNvPicPr>
              <a:picLocks noChangeAspect="1"/>
            </p:cNvPicPr>
            <p:nvPr/>
          </p:nvPicPr>
          <p:blipFill rotWithShape="1">
            <a:blip r:embed="rId3">
              <a:clrChange>
                <a:clrFrom>
                  <a:srgbClr val="FFFFFF"/>
                </a:clrFrom>
                <a:clrTo>
                  <a:srgbClr val="FFFFFF">
                    <a:alpha val="0"/>
                  </a:srgbClr>
                </a:clrTo>
              </a:clrChange>
            </a:blip>
            <a:srcRect l="4379" t="244" r="54577" b="52562"/>
            <a:stretch/>
          </p:blipFill>
          <p:spPr>
            <a:xfrm>
              <a:off x="457096" y="841502"/>
              <a:ext cx="4883856" cy="2962819"/>
            </a:xfrm>
            <a:prstGeom prst="rect">
              <a:avLst/>
            </a:prstGeom>
          </p:spPr>
        </p:pic>
        <p:sp>
          <p:nvSpPr>
            <p:cNvPr id="34" name="Oval 33">
              <a:extLst>
                <a:ext uri="{FF2B5EF4-FFF2-40B4-BE49-F238E27FC236}">
                  <a16:creationId xmlns:a16="http://schemas.microsoft.com/office/drawing/2014/main" id="{6AF6C0BC-9E91-DE56-B152-10F070A86152}"/>
                </a:ext>
              </a:extLst>
            </p:cNvPr>
            <p:cNvSpPr/>
            <p:nvPr/>
          </p:nvSpPr>
          <p:spPr>
            <a:xfrm>
              <a:off x="2858947" y="1554374"/>
              <a:ext cx="2025569" cy="1605516"/>
            </a:xfrm>
            <a:prstGeom prst="ellipse">
              <a:avLst/>
            </a:prstGeom>
            <a:solidFill>
              <a:srgbClr val="F0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8E7E78"/>
                </a:solidFill>
                <a:effectLst/>
                <a:uLnTx/>
                <a:uFillTx/>
                <a:latin typeface="Arial"/>
                <a:ea typeface="+mn-ea"/>
                <a:cs typeface="+mn-cs"/>
              </a:endParaRPr>
            </a:p>
          </p:txBody>
        </p:sp>
      </p:grpSp>
      <p:sp>
        <p:nvSpPr>
          <p:cNvPr id="763" name="Google Shape;763;p46">
            <a:extLst>
              <a:ext uri="{FF2B5EF4-FFF2-40B4-BE49-F238E27FC236}">
                <a16:creationId xmlns:a16="http://schemas.microsoft.com/office/drawing/2014/main" id="{1DB9E895-AA8D-3BC0-BE8A-6AF5199F1A59}"/>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Google Shape;763;p46">
            <a:extLst>
              <a:ext uri="{FF2B5EF4-FFF2-40B4-BE49-F238E27FC236}">
                <a16:creationId xmlns:a16="http://schemas.microsoft.com/office/drawing/2014/main" id="{FB371907-7FCB-5D00-6503-109C17ED5F01}"/>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6" name="Group 35">
            <a:extLst>
              <a:ext uri="{FF2B5EF4-FFF2-40B4-BE49-F238E27FC236}">
                <a16:creationId xmlns:a16="http://schemas.microsoft.com/office/drawing/2014/main" id="{692EBBDB-786C-6EE5-579E-43C74E0C24BC}"/>
              </a:ext>
            </a:extLst>
          </p:cNvPr>
          <p:cNvGrpSpPr/>
          <p:nvPr/>
        </p:nvGrpSpPr>
        <p:grpSpPr>
          <a:xfrm>
            <a:off x="4798699" y="457735"/>
            <a:ext cx="8025901" cy="6568378"/>
            <a:chOff x="5340952" y="457735"/>
            <a:chExt cx="6393952" cy="5972815"/>
          </a:xfrm>
        </p:grpSpPr>
        <p:pic>
          <p:nvPicPr>
            <p:cNvPr id="27" name="Picture 26">
              <a:extLst>
                <a:ext uri="{FF2B5EF4-FFF2-40B4-BE49-F238E27FC236}">
                  <a16:creationId xmlns:a16="http://schemas.microsoft.com/office/drawing/2014/main" id="{FFF30318-6EA9-003A-E956-9F69065596BF}"/>
                </a:ext>
              </a:extLst>
            </p:cNvPr>
            <p:cNvPicPr>
              <a:picLocks noChangeAspect="1"/>
            </p:cNvPicPr>
            <p:nvPr/>
          </p:nvPicPr>
          <p:blipFill rotWithShape="1">
            <a:blip r:embed="rId3">
              <a:clrChange>
                <a:clrFrom>
                  <a:srgbClr val="FFFFFF"/>
                </a:clrFrom>
                <a:clrTo>
                  <a:srgbClr val="FFFFFF">
                    <a:alpha val="0"/>
                  </a:srgbClr>
                </a:clrTo>
              </a:clrChange>
            </a:blip>
            <a:srcRect l="45424" t="9366"/>
            <a:stretch/>
          </p:blipFill>
          <p:spPr>
            <a:xfrm>
              <a:off x="5340952" y="457735"/>
              <a:ext cx="6393952" cy="5972815"/>
            </a:xfrm>
            <a:prstGeom prst="rect">
              <a:avLst/>
            </a:prstGeom>
          </p:spPr>
        </p:pic>
        <p:sp>
          <p:nvSpPr>
            <p:cNvPr id="18" name="TextBox 17">
              <a:extLst>
                <a:ext uri="{FF2B5EF4-FFF2-40B4-BE49-F238E27FC236}">
                  <a16:creationId xmlns:a16="http://schemas.microsoft.com/office/drawing/2014/main" id="{28636433-C71D-D309-FAF2-60F187980F52}"/>
                </a:ext>
              </a:extLst>
            </p:cNvPr>
            <p:cNvSpPr txBox="1"/>
            <p:nvPr/>
          </p:nvSpPr>
          <p:spPr>
            <a:xfrm>
              <a:off x="5971115" y="2458036"/>
              <a:ext cx="4410312" cy="32185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effectLst/>
                  <a:latin typeface="+mj-lt"/>
                  <a:ea typeface="Calibri" panose="020F0502020204030204" pitchFamily="34" charset="0"/>
                  <a:cs typeface="Times New Roman" panose="02020603050405020304" pitchFamily="18" charset="0"/>
                </a:rPr>
                <a:t>Bà không chỉ là người nuôi nấng, dạy dỗ cháu mà còn là chỗ dựa tinh thần của cháu. Tình yêu thương của bà dành cho cháu trở thành nguồn sức mạnh to lớn giúp cháu khôn lớn và </a:t>
              </a:r>
              <a:endParaRPr lang="en-US" sz="3200" dirty="0">
                <a:effectLst/>
                <a:latin typeface="+mj-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effectLst/>
                  <a:latin typeface="+mj-lt"/>
                  <a:ea typeface="Calibri" panose="020F0502020204030204" pitchFamily="34" charset="0"/>
                  <a:cs typeface="Times New Roman" panose="02020603050405020304" pitchFamily="18" charset="0"/>
                </a:rPr>
                <a:t>trưởng thành.</a:t>
              </a:r>
              <a:endParaRPr kumimoji="0" lang="en-SG" sz="3200" i="0" u="none" strike="noStrike" kern="1200" cap="none" spc="0" normalizeH="0" baseline="0" noProof="0" dirty="0">
                <a:ln>
                  <a:noFill/>
                </a:ln>
                <a:solidFill>
                  <a:srgbClr val="211E23"/>
                </a:solidFill>
                <a:effectLst/>
                <a:uLnTx/>
                <a:uFillTx/>
                <a:latin typeface="Times New Roman" panose="02020603050405020304" pitchFamily="18" charset="0"/>
                <a:ea typeface="+mn-ea"/>
                <a:cs typeface="Times New Roman" panose="02020603050405020304" pitchFamily="18" charset="0"/>
              </a:endParaRPr>
            </a:p>
          </p:txBody>
        </p:sp>
      </p:grpSp>
      <p:grpSp>
        <p:nvGrpSpPr>
          <p:cNvPr id="19" name="Group 18">
            <a:extLst>
              <a:ext uri="{FF2B5EF4-FFF2-40B4-BE49-F238E27FC236}">
                <a16:creationId xmlns:a16="http://schemas.microsoft.com/office/drawing/2014/main" id="{41245353-DCBD-9F3F-5798-D2B64BD65B57}"/>
              </a:ext>
            </a:extLst>
          </p:cNvPr>
          <p:cNvGrpSpPr/>
          <p:nvPr/>
        </p:nvGrpSpPr>
        <p:grpSpPr>
          <a:xfrm rot="21271817" flipH="1">
            <a:off x="-38557" y="3073522"/>
            <a:ext cx="5651402" cy="4248845"/>
            <a:chOff x="5351932" y="1842888"/>
            <a:chExt cx="7324988" cy="5506458"/>
          </a:xfrm>
        </p:grpSpPr>
        <p:pic>
          <p:nvPicPr>
            <p:cNvPr id="20" name="Picture 19" descr="A cartoon of a campfire&#10;&#10;Description automatically generated">
              <a:extLst>
                <a:ext uri="{FF2B5EF4-FFF2-40B4-BE49-F238E27FC236}">
                  <a16:creationId xmlns:a16="http://schemas.microsoft.com/office/drawing/2014/main" id="{62870A72-FC8E-79A8-C815-F77BEA47576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1" name="Picture 20" descr="A cartoon of a campfire&#10;&#10;Description automatically generated">
              <a:extLst>
                <a:ext uri="{FF2B5EF4-FFF2-40B4-BE49-F238E27FC236}">
                  <a16:creationId xmlns:a16="http://schemas.microsoft.com/office/drawing/2014/main" id="{1A1FFA4B-BA33-0B34-356B-4565B3575B3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2" name="Picture 21" descr="A person and a child sitting around a campfire&#10;&#10;Description automatically generated">
              <a:extLst>
                <a:ext uri="{FF2B5EF4-FFF2-40B4-BE49-F238E27FC236}">
                  <a16:creationId xmlns:a16="http://schemas.microsoft.com/office/drawing/2014/main" id="{131958DE-0820-B93E-E023-E04A7BCD2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3" name="Google Shape;1798;p43">
              <a:extLst>
                <a:ext uri="{FF2B5EF4-FFF2-40B4-BE49-F238E27FC236}">
                  <a16:creationId xmlns:a16="http://schemas.microsoft.com/office/drawing/2014/main" id="{BAB86493-172B-6934-D5EC-6FA5E4138E1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799;p43">
              <a:extLst>
                <a:ext uri="{FF2B5EF4-FFF2-40B4-BE49-F238E27FC236}">
                  <a16:creationId xmlns:a16="http://schemas.microsoft.com/office/drawing/2014/main" id="{B465DBDB-5137-2F45-D31D-3FB3DB4DF8A4}"/>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800;p43">
              <a:extLst>
                <a:ext uri="{FF2B5EF4-FFF2-40B4-BE49-F238E27FC236}">
                  <a16:creationId xmlns:a16="http://schemas.microsoft.com/office/drawing/2014/main" id="{C413C205-ACA7-E321-BC8C-C57F77472C0B}"/>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801;p43">
              <a:extLst>
                <a:ext uri="{FF2B5EF4-FFF2-40B4-BE49-F238E27FC236}">
                  <a16:creationId xmlns:a16="http://schemas.microsoft.com/office/drawing/2014/main" id="{286936DF-09BC-1AB1-30F5-2773556249C3}"/>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3" name="Picture 32">
            <a:extLst>
              <a:ext uri="{FF2B5EF4-FFF2-40B4-BE49-F238E27FC236}">
                <a16:creationId xmlns:a16="http://schemas.microsoft.com/office/drawing/2014/main" id="{0DEF49D5-A229-772B-4583-021C83E734F4}"/>
              </a:ext>
            </a:extLst>
          </p:cNvPr>
          <p:cNvPicPr>
            <a:picLocks noChangeAspect="1"/>
          </p:cNvPicPr>
          <p:nvPr/>
        </p:nvPicPr>
        <p:blipFill rotWithShape="1">
          <a:blip r:embed="rId3">
            <a:clrChange>
              <a:clrFrom>
                <a:srgbClr val="F0F4F8"/>
              </a:clrFrom>
              <a:clrTo>
                <a:srgbClr val="F0F4F8">
                  <a:alpha val="0"/>
                </a:srgbClr>
              </a:clrTo>
            </a:clrChange>
          </a:blip>
          <a:srcRect l="25577" t="13029" r="59005" b="63633"/>
          <a:stretch/>
        </p:blipFill>
        <p:spPr>
          <a:xfrm>
            <a:off x="2062130" y="1331090"/>
            <a:ext cx="2534696" cy="2097910"/>
          </a:xfrm>
          <a:prstGeom prst="rect">
            <a:avLst/>
          </a:prstGeom>
        </p:spPr>
      </p:pic>
      <p:sp>
        <p:nvSpPr>
          <p:cNvPr id="31" name="TextBox 30">
            <a:extLst>
              <a:ext uri="{FF2B5EF4-FFF2-40B4-BE49-F238E27FC236}">
                <a16:creationId xmlns:a16="http://schemas.microsoft.com/office/drawing/2014/main" id="{1629D488-0A24-6C1E-2640-2827BFEB4856}"/>
              </a:ext>
            </a:extLst>
          </p:cNvPr>
          <p:cNvSpPr txBox="1"/>
          <p:nvPr/>
        </p:nvSpPr>
        <p:spPr>
          <a:xfrm>
            <a:off x="2148452" y="1901244"/>
            <a:ext cx="2214537" cy="1200329"/>
          </a:xfrm>
          <a:prstGeom prst="rect">
            <a:avLst/>
          </a:prstGeom>
          <a:noFill/>
        </p:spPr>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Vai </a:t>
            </a:r>
            <a:r>
              <a:rPr kumimoji="0" lang="en-GB" sz="3600" b="1" i="0" u="none" strike="noStrike" kern="1200" cap="none" spc="0" normalizeH="0" baseline="0" noProof="0" dirty="0" err="1">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trò</a:t>
            </a:r>
            <a:r>
              <a:rPr kumimoji="0" lang="en-GB" sz="3600" b="1" i="0" u="none" strike="noStrike" kern="1200" cap="none" spc="0" normalizeH="0" noProof="0" dirty="0">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 </a:t>
            </a:r>
            <a:r>
              <a:rPr kumimoji="0" lang="en-GB" sz="3600" b="1" i="0" u="none" strike="noStrike" kern="1200" cap="none" spc="0" normalizeH="0" noProof="0" dirty="0" err="1">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của</a:t>
            </a:r>
            <a:r>
              <a:rPr kumimoji="0" lang="en-GB" sz="3600" b="1" i="0" u="none" strike="noStrike" kern="1200" cap="none" spc="0" normalizeH="0" noProof="0" dirty="0">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 </a:t>
            </a:r>
            <a:r>
              <a:rPr kumimoji="0" lang="en-GB" sz="3600" b="1" i="0" u="none" strike="noStrike" kern="1200" cap="none" spc="0" normalizeH="0" noProof="0" dirty="0" err="1">
                <a:ln>
                  <a:noFill/>
                </a:ln>
                <a:solidFill>
                  <a:srgbClr val="211E23"/>
                </a:solidFill>
                <a:effectLst/>
                <a:uLnTx/>
                <a:uFillTx/>
                <a:latin typeface="Times New Roman" panose="02020603050405020304" pitchFamily="18" charset="0"/>
                <a:ea typeface="TimesNewRomanPSMT"/>
                <a:cs typeface="Times New Roman" panose="02020603050405020304" pitchFamily="18" charset="0"/>
              </a:rPr>
              <a:t>bà</a:t>
            </a:r>
            <a:endParaRPr kumimoji="0" lang="zh-CN" altLang="en-US" sz="8000" b="1" i="0" u="none" strike="noStrike" kern="0" cap="none" spc="0" normalizeH="0" baseline="0" noProof="0" dirty="0">
              <a:ln>
                <a:noFill/>
              </a:ln>
              <a:solidFill>
                <a:prstClr val="black"/>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4" name="矩形: 圆角 8">
            <a:extLst>
              <a:ext uri="{FF2B5EF4-FFF2-40B4-BE49-F238E27FC236}">
                <a16:creationId xmlns:a16="http://schemas.microsoft.com/office/drawing/2014/main" id="{D84137E2-8E2A-EA3C-E6A1-073DD09B3E4E}"/>
              </a:ext>
            </a:extLst>
          </p:cNvPr>
          <p:cNvSpPr/>
          <p:nvPr/>
        </p:nvSpPr>
        <p:spPr>
          <a:xfrm>
            <a:off x="2183642" y="78737"/>
            <a:ext cx="7483649" cy="961481"/>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5" name="TextBox 4">
            <a:extLst>
              <a:ext uri="{FF2B5EF4-FFF2-40B4-BE49-F238E27FC236}">
                <a16:creationId xmlns:a16="http://schemas.microsoft.com/office/drawing/2014/main" id="{3313B2A3-520E-1016-5873-C8B36AEE8C8F}"/>
              </a:ext>
            </a:extLst>
          </p:cNvPr>
          <p:cNvSpPr txBox="1"/>
          <p:nvPr/>
        </p:nvSpPr>
        <p:spPr>
          <a:xfrm>
            <a:off x="2356771" y="55052"/>
            <a:ext cx="7310520" cy="1077218"/>
          </a:xfrm>
          <a:prstGeom prst="rect">
            <a:avLst/>
          </a:prstGeom>
          <a:noFill/>
        </p:spPr>
        <p:txBody>
          <a:bodyPr wrap="square">
            <a:spAutoFit/>
          </a:bodyPr>
          <a:lstStyle/>
          <a:p>
            <a:pPr algn="ctr">
              <a:spcAft>
                <a:spcPts val="800"/>
              </a:spcAft>
            </a:pPr>
            <a:r>
              <a:rPr lang="vi-VN" sz="3200" b="1" dirty="0">
                <a:effectLst/>
                <a:latin typeface="+mj-lt"/>
                <a:ea typeface="Calibri" panose="020F0502020204030204" pitchFamily="34" charset="0"/>
                <a:cs typeface="Times New Roman" panose="02020603050405020304" pitchFamily="18" charset="0"/>
              </a:rPr>
              <a:t>2. Tìm hiểu kỉ niệm về bà qua hồi tưởng của người cháu</a:t>
            </a:r>
            <a:endParaRPr lang="en-SG" sz="32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41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p:cTn id="29" dur="500" fill="hold"/>
                                        <p:tgtEl>
                                          <p:spTgt spid="36"/>
                                        </p:tgtEl>
                                        <p:attrNameLst>
                                          <p:attrName>ppt_w</p:attrName>
                                        </p:attrNameLst>
                                      </p:cBhvr>
                                      <p:tavLst>
                                        <p:tav tm="0">
                                          <p:val>
                                            <p:fltVal val="0"/>
                                          </p:val>
                                        </p:tav>
                                        <p:tav tm="100000">
                                          <p:val>
                                            <p:strVal val="#ppt_w"/>
                                          </p:val>
                                        </p:tav>
                                      </p:tavLst>
                                    </p:anim>
                                    <p:anim calcmode="lin" valueType="num">
                                      <p:cBhvr>
                                        <p:cTn id="30" dur="500" fill="hold"/>
                                        <p:tgtEl>
                                          <p:spTgt spid="36"/>
                                        </p:tgtEl>
                                        <p:attrNameLst>
                                          <p:attrName>ppt_h</p:attrName>
                                        </p:attrNameLst>
                                      </p:cBhvr>
                                      <p:tavLst>
                                        <p:tav tm="0">
                                          <p:val>
                                            <p:fltVal val="0"/>
                                          </p:val>
                                        </p:tav>
                                        <p:tav tm="100000">
                                          <p:val>
                                            <p:strVal val="#ppt_h"/>
                                          </p:val>
                                        </p:tav>
                                      </p:tavLst>
                                    </p:anim>
                                    <p:animEffect transition="in" filter="fade">
                                      <p:cBhvr>
                                        <p:cTn id="31" dur="500"/>
                                        <p:tgtEl>
                                          <p:spTgt spid="36"/>
                                        </p:tgtEl>
                                      </p:cBhvr>
                                    </p:animEffect>
                                  </p:childTnLst>
                                </p:cTn>
                              </p:par>
                            </p:childTnLst>
                          </p:cTn>
                        </p:par>
                        <p:par>
                          <p:cTn id="32" fill="hold">
                            <p:stCondLst>
                              <p:cond delay="500"/>
                            </p:stCondLst>
                            <p:childTnLst>
                              <p:par>
                                <p:cTn id="33" presetID="26" presetClass="emph" presetSubtype="0" fill="hold" nodeType="afterEffect">
                                  <p:stCondLst>
                                    <p:cond delay="0"/>
                                  </p:stCondLst>
                                  <p:childTnLst>
                                    <p:animEffect transition="out" filter="fade">
                                      <p:cBhvr>
                                        <p:cTn id="34" dur="500" tmFilter="0, 0; .2, .5; .8, .5; 1, 0"/>
                                        <p:tgtEl>
                                          <p:spTgt spid="36"/>
                                        </p:tgtEl>
                                      </p:cBhvr>
                                    </p:animEffect>
                                    <p:animScale>
                                      <p:cBhvr>
                                        <p:cTn id="35" dur="250" autoRev="1" fill="hold"/>
                                        <p:tgtEl>
                                          <p:spTgt spid="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C729B-7AFA-5A07-B35D-D8CBDA6932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F0D806B-F7F3-E4EB-2FA8-C09F41B484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19" y="81023"/>
            <a:ext cx="11984676" cy="6690167"/>
          </a:xfrm>
          <a:prstGeom prst="rect">
            <a:avLst/>
          </a:prstGeom>
          <a:noFill/>
          <a:ln>
            <a:noFill/>
          </a:ln>
        </p:spPr>
      </p:pic>
      <p:sp>
        <p:nvSpPr>
          <p:cNvPr id="4" name="TextBox 3">
            <a:extLst>
              <a:ext uri="{FF2B5EF4-FFF2-40B4-BE49-F238E27FC236}">
                <a16:creationId xmlns:a16="http://schemas.microsoft.com/office/drawing/2014/main" id="{3E80FF64-31A3-5C42-DDC5-E5C9B2A20604}"/>
              </a:ext>
            </a:extLst>
          </p:cNvPr>
          <p:cNvSpPr txBox="1"/>
          <p:nvPr/>
        </p:nvSpPr>
        <p:spPr>
          <a:xfrm>
            <a:off x="350520" y="1383005"/>
            <a:ext cx="2453640" cy="1569660"/>
          </a:xfrm>
          <a:prstGeom prst="rect">
            <a:avLst/>
          </a:prstGeom>
          <a:noFill/>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 “</a:t>
            </a:r>
            <a:r>
              <a:rPr lang="vi-VN" sz="2400" i="1" dirty="0">
                <a:effectLst/>
                <a:latin typeface="+mj-lt"/>
                <a:ea typeface="Calibri" panose="020F0502020204030204" pitchFamily="34" charset="0"/>
                <a:cs typeface="Times New Roman" panose="02020603050405020304" pitchFamily="18" charset="0"/>
              </a:rPr>
              <a:t>Lên bốn tuổi</a:t>
            </a:r>
            <a:r>
              <a:rPr lang="vi-VN" sz="2400" dirty="0">
                <a:effectLst/>
                <a:latin typeface="+mj-lt"/>
                <a:ea typeface="Calibri" panose="020F0502020204030204" pitchFamily="34" charset="0"/>
                <a:cs typeface="Times New Roman" panose="02020603050405020304" pitchFamily="18" charset="0"/>
              </a:rPr>
              <a:t>”: gắn với nạn đói mùa xuân năm 1945.</a:t>
            </a:r>
            <a:endParaRPr lang="en-SG" dirty="0">
              <a:effectLst/>
              <a:latin typeface="+mj-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776EDF56-5B19-6178-E145-679E11EEBBD3}"/>
              </a:ext>
            </a:extLst>
          </p:cNvPr>
          <p:cNvSpPr txBox="1"/>
          <p:nvPr/>
        </p:nvSpPr>
        <p:spPr>
          <a:xfrm>
            <a:off x="3444240" y="1428725"/>
            <a:ext cx="5775960" cy="1579920"/>
          </a:xfrm>
          <a:prstGeom prst="rect">
            <a:avLst/>
          </a:prstGeom>
          <a:noFill/>
        </p:spPr>
        <p:txBody>
          <a:bodyPr wrap="square">
            <a:spAutoFit/>
          </a:bodyPr>
          <a:lstStyle/>
          <a:p>
            <a:pPr algn="just">
              <a:spcAft>
                <a:spcPts val="800"/>
              </a:spcAft>
            </a:pPr>
            <a:r>
              <a:rPr lang="vi-VN" sz="1800" dirty="0">
                <a:effectLst/>
                <a:latin typeface="+mj-lt"/>
                <a:ea typeface="Calibri" panose="020F0502020204030204" pitchFamily="34" charset="0"/>
                <a:cs typeface="Times New Roman" panose="02020603050405020304" pitchFamily="18" charset="0"/>
              </a:rPr>
              <a:t>+ In đậm trong tâm trí người cháu là “mùi khói” bếp, “khói hun nhèm mắt cháu" - hình ảnh tượng trưng cho những ngày tháng cơ cực, thiếu thốn trăm bề. </a:t>
            </a:r>
            <a:endParaRPr lang="en-SG" sz="1400" dirty="0">
              <a:effectLst/>
              <a:latin typeface="+mj-lt"/>
              <a:ea typeface="Calibri" panose="020F0502020204030204" pitchFamily="34" charset="0"/>
              <a:cs typeface="Times New Roman" panose="02020603050405020304" pitchFamily="18" charset="0"/>
            </a:endParaRPr>
          </a:p>
          <a:p>
            <a:pPr algn="just">
              <a:spcAft>
                <a:spcPts val="800"/>
              </a:spcAft>
            </a:pPr>
            <a:r>
              <a:rPr lang="vi-VN" sz="1800" dirty="0">
                <a:effectLst/>
                <a:latin typeface="+mj-lt"/>
                <a:ea typeface="Calibri" panose="020F0502020204030204" pitchFamily="34" charset="0"/>
                <a:cs typeface="Times New Roman" panose="02020603050405020304" pitchFamily="18" charset="0"/>
              </a:rPr>
              <a:t>+ Từ đó, người cháu gián tiếp bộc lộ nỗi thương bà. Tình thương ấy khiến cháu “Nghĩ lại đến giờ sống mũi còn cay!".</a:t>
            </a:r>
            <a:endParaRPr lang="en-SG" sz="14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20F6744-CC27-212B-B762-B0F9769EC746}"/>
              </a:ext>
            </a:extLst>
          </p:cNvPr>
          <p:cNvSpPr txBox="1"/>
          <p:nvPr/>
        </p:nvSpPr>
        <p:spPr>
          <a:xfrm>
            <a:off x="350520" y="3177892"/>
            <a:ext cx="2453640" cy="1477328"/>
          </a:xfrm>
          <a:prstGeom prst="rect">
            <a:avLst/>
          </a:prstGeom>
          <a:noFill/>
        </p:spPr>
        <p:txBody>
          <a:bodyPr wrap="square">
            <a:spAutoFit/>
          </a:bodyPr>
          <a:lstStyle/>
          <a:p>
            <a:pPr algn="just">
              <a:spcAft>
                <a:spcPts val="800"/>
              </a:spcAft>
            </a:pPr>
            <a:r>
              <a:rPr lang="vi-VN" sz="1800" dirty="0">
                <a:effectLst/>
                <a:latin typeface="+mj-lt"/>
                <a:ea typeface="Calibri" panose="020F0502020204030204" pitchFamily="34" charset="0"/>
                <a:cs typeface="Times New Roman" panose="02020603050405020304" pitchFamily="18" charset="0"/>
              </a:rPr>
              <a:t>“</a:t>
            </a:r>
            <a:r>
              <a:rPr lang="vi-VN" sz="1800" i="1" dirty="0">
                <a:effectLst/>
                <a:latin typeface="+mj-lt"/>
                <a:ea typeface="Calibri" panose="020F0502020204030204" pitchFamily="34" charset="0"/>
                <a:cs typeface="Times New Roman" panose="02020603050405020304" pitchFamily="18" charset="0"/>
              </a:rPr>
              <a:t>Tám năm ròng</a:t>
            </a:r>
            <a:r>
              <a:rPr lang="vi-VN" sz="1800" dirty="0">
                <a:effectLst/>
                <a:latin typeface="+mj-lt"/>
                <a:ea typeface="Calibri" panose="020F0502020204030204" pitchFamily="34" charset="0"/>
                <a:cs typeface="Times New Roman" panose="02020603050405020304" pitchFamily="18" charset="0"/>
              </a:rPr>
              <a:t>”: gắn với những kỉ niệm đầy ắp tiếng chim tu hú và tình cảm bà cháu sâu sắc xung quanh bếp lửa.</a:t>
            </a:r>
            <a:endParaRPr lang="en-SG" sz="1400" dirty="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24E1673-7C4A-DEF0-BD21-A9ABF5422E58}"/>
              </a:ext>
            </a:extLst>
          </p:cNvPr>
          <p:cNvSpPr txBox="1"/>
          <p:nvPr/>
        </p:nvSpPr>
        <p:spPr>
          <a:xfrm>
            <a:off x="3413760" y="3121020"/>
            <a:ext cx="5775960" cy="1682512"/>
          </a:xfrm>
          <a:prstGeom prst="rect">
            <a:avLst/>
          </a:prstGeom>
          <a:solidFill>
            <a:srgbClr val="FFF9F5"/>
          </a:solidFill>
        </p:spPr>
        <p:txBody>
          <a:bodyPr wrap="square">
            <a:spAutoFit/>
          </a:bodyPr>
          <a:lstStyle/>
          <a:p>
            <a:pPr>
              <a:spcAft>
                <a:spcPts val="800"/>
              </a:spcAft>
            </a:pPr>
            <a:r>
              <a:rPr lang="vi-VN" sz="1800" dirty="0">
                <a:effectLst/>
                <a:latin typeface="+mj-lt"/>
                <a:ea typeface="Calibri" panose="020F0502020204030204" pitchFamily="34" charset="0"/>
                <a:cs typeface="Times New Roman" panose="02020603050405020304" pitchFamily="18" charset="0"/>
              </a:rPr>
              <a:t>+ Tiếng chim như gợi ra tình cảnh vắng vẻ, côi cút, vời vợi nhớ thương của hai bà cháu.</a:t>
            </a:r>
            <a:endParaRPr lang="en-SG" sz="1400" dirty="0">
              <a:effectLst/>
              <a:latin typeface="+mj-lt"/>
              <a:ea typeface="Calibri" panose="020F0502020204030204" pitchFamily="34" charset="0"/>
              <a:cs typeface="Times New Roman" panose="02020603050405020304" pitchFamily="18" charset="0"/>
            </a:endParaRPr>
          </a:p>
          <a:p>
            <a:pPr>
              <a:spcAft>
                <a:spcPts val="800"/>
              </a:spcAft>
            </a:pPr>
            <a:r>
              <a:rPr lang="vi-VN" sz="1800" dirty="0">
                <a:effectLst/>
                <a:latin typeface="+mj-lt"/>
                <a:ea typeface="Calibri" panose="020F0502020204030204" pitchFamily="34" charset="0"/>
                <a:cs typeface="Times New Roman" panose="02020603050405020304" pitchFamily="18" charset="0"/>
              </a:rPr>
              <a:t>+ Bà luôn bên cháu, dạy dỗ, chăm sóc cháu.</a:t>
            </a:r>
            <a:endParaRPr lang="en-SG" sz="1400" dirty="0">
              <a:effectLst/>
              <a:latin typeface="+mj-lt"/>
              <a:ea typeface="Calibri" panose="020F0502020204030204" pitchFamily="34" charset="0"/>
              <a:cs typeface="Times New Roman" panose="02020603050405020304" pitchFamily="18" charset="0"/>
            </a:endParaRPr>
          </a:p>
          <a:p>
            <a:pPr>
              <a:spcAft>
                <a:spcPts val="800"/>
              </a:spcAft>
            </a:pPr>
            <a:r>
              <a:rPr lang="vi-VN" sz="1800" dirty="0">
                <a:effectLst/>
                <a:latin typeface="+mj-lt"/>
                <a:ea typeface="Calibri" panose="020F0502020204030204" pitchFamily="34" charset="0"/>
                <a:cs typeface="Times New Roman" panose="02020603050405020304" pitchFamily="18" charset="0"/>
              </a:rPr>
              <a:t>+ Cháu thương bà vất vả, khó nhọc một mình, biết ơn bà. Bà cháu quấn quýt bên nhau.</a:t>
            </a:r>
            <a:endParaRPr lang="en-SG" sz="1400" dirty="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611595F1-9728-382A-81FA-FF2F3DE0862B}"/>
              </a:ext>
            </a:extLst>
          </p:cNvPr>
          <p:cNvSpPr txBox="1"/>
          <p:nvPr/>
        </p:nvSpPr>
        <p:spPr>
          <a:xfrm>
            <a:off x="350520" y="4897888"/>
            <a:ext cx="2453640" cy="1631216"/>
          </a:xfrm>
          <a:prstGeom prst="rect">
            <a:avLst/>
          </a:prstGeom>
          <a:noFill/>
        </p:spPr>
        <p:txBody>
          <a:bodyPr wrap="square">
            <a:spAutoFit/>
          </a:bodyPr>
          <a:lstStyle/>
          <a:p>
            <a:pPr algn="just">
              <a:spcAft>
                <a:spcPts val="800"/>
              </a:spcAft>
            </a:pPr>
            <a:r>
              <a:rPr lang="vi-VN" sz="2000" dirty="0">
                <a:effectLst/>
                <a:latin typeface="+mj-lt"/>
                <a:ea typeface="Calibri" panose="020F0502020204030204" pitchFamily="34" charset="0"/>
                <a:cs typeface="Times New Roman" panose="02020603050405020304" pitchFamily="18" charset="0"/>
              </a:rPr>
              <a:t>- “</a:t>
            </a:r>
            <a:r>
              <a:rPr lang="vi-VN" sz="2000" i="1" dirty="0">
                <a:effectLst/>
                <a:latin typeface="+mj-lt"/>
                <a:ea typeface="Calibri" panose="020F0502020204030204" pitchFamily="34" charset="0"/>
                <a:cs typeface="Times New Roman" panose="02020603050405020304" pitchFamily="18" charset="0"/>
              </a:rPr>
              <a:t>Năm giặc đốt làng</a:t>
            </a:r>
            <a:r>
              <a:rPr lang="vi-VN" sz="2000" dirty="0">
                <a:effectLst/>
                <a:latin typeface="+mj-lt"/>
                <a:ea typeface="Calibri" panose="020F0502020204030204" pitchFamily="34" charset="0"/>
                <a:cs typeface="Times New Roman" panose="02020603050405020304" pitchFamily="18" charset="0"/>
              </a:rPr>
              <a:t>": gắn với những năm tháng đau thương, vất vả, giặc tàn phá xóm làng.</a:t>
            </a:r>
            <a:endParaRPr lang="en-SG" sz="1600" dirty="0">
              <a:effectLst/>
              <a:latin typeface="+mj-l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1B41D5E-752F-A9E9-74C0-07EE55DBF30B}"/>
              </a:ext>
            </a:extLst>
          </p:cNvPr>
          <p:cNvSpPr txBox="1"/>
          <p:nvPr/>
        </p:nvSpPr>
        <p:spPr>
          <a:xfrm>
            <a:off x="3444240" y="4897888"/>
            <a:ext cx="5775960" cy="1672253"/>
          </a:xfrm>
          <a:prstGeom prst="rect">
            <a:avLst/>
          </a:prstGeom>
          <a:noFill/>
        </p:spPr>
        <p:txBody>
          <a:bodyPr wrap="square">
            <a:spAutoFit/>
          </a:bodyPr>
          <a:lstStyle/>
          <a:p>
            <a:pPr algn="just">
              <a:spcAft>
                <a:spcPts val="800"/>
              </a:spcAft>
            </a:pPr>
            <a:r>
              <a:rPr lang="vi-VN" sz="2400" dirty="0">
                <a:effectLst/>
                <a:latin typeface="+mj-lt"/>
                <a:ea typeface="Calibri" panose="020F0502020204030204" pitchFamily="34" charset="0"/>
                <a:cs typeface="Times New Roman" panose="02020603050405020304" pitchFamily="18" charset="0"/>
              </a:rPr>
              <a:t>+ Bà vẫn vững lòng trước mọi biến cố, tai hoạ; trở thành chỗ dựa tinh thần cho con, cháu. </a:t>
            </a:r>
            <a:endParaRPr lang="en-SG" dirty="0">
              <a:effectLst/>
              <a:latin typeface="+mj-lt"/>
              <a:ea typeface="Calibri" panose="020F0502020204030204" pitchFamily="34" charset="0"/>
              <a:cs typeface="Times New Roman" panose="02020603050405020304" pitchFamily="18" charset="0"/>
            </a:endParaRPr>
          </a:p>
          <a:p>
            <a:pPr algn="just">
              <a:spcAft>
                <a:spcPts val="800"/>
              </a:spcAft>
            </a:pPr>
            <a:r>
              <a:rPr lang="vi-VN" sz="2400" dirty="0">
                <a:effectLst/>
                <a:latin typeface="+mj-lt"/>
                <a:ea typeface="Calibri" panose="020F0502020204030204" pitchFamily="34" charset="0"/>
                <a:cs typeface="Times New Roman" panose="02020603050405020304" pitchFamily="18" charset="0"/>
              </a:rPr>
              <a:t>+ Cháu biết ơn bả.</a:t>
            </a:r>
            <a:endParaRPr lang="en-SG" dirty="0">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B72EF157-CA82-7E9F-ABCA-0131FD807702}"/>
              </a:ext>
            </a:extLst>
          </p:cNvPr>
          <p:cNvSpPr txBox="1"/>
          <p:nvPr/>
        </p:nvSpPr>
        <p:spPr>
          <a:xfrm>
            <a:off x="9472817" y="1383005"/>
            <a:ext cx="2286000" cy="3785652"/>
          </a:xfrm>
          <a:prstGeom prst="rect">
            <a:avLst/>
          </a:prstGeom>
          <a:noFill/>
        </p:spPr>
        <p:txBody>
          <a:bodyPr wrap="square">
            <a:spAutoFit/>
          </a:bodyPr>
          <a:lstStyle/>
          <a:p>
            <a:pPr algn="just"/>
            <a:r>
              <a:rPr lang="vi-VN" sz="2000" b="1" dirty="0">
                <a:effectLst/>
                <a:latin typeface="+mj-lt"/>
                <a:ea typeface="Calibri" panose="020F0502020204030204" pitchFamily="34" charset="0"/>
                <a:cs typeface="Times New Roman" panose="02020603050405020304" pitchFamily="18" charset="0"/>
                <a:sym typeface="Wingdings" panose="05000000000000000000" pitchFamily="2" charset="2"/>
              </a:rPr>
              <a:t></a:t>
            </a:r>
            <a:r>
              <a:rPr lang="vi-VN" sz="2000" b="1" dirty="0">
                <a:effectLst/>
                <a:latin typeface="+mj-lt"/>
                <a:ea typeface="Calibri" panose="020F0502020204030204" pitchFamily="34" charset="0"/>
                <a:cs typeface="Times New Roman" panose="02020603050405020304" pitchFamily="18" charset="0"/>
              </a:rPr>
              <a:t> Bà không chỉ là người nuôi nấng, dạy dỗ cháu mà còn là chỗ dựa tinh thần của cháu. Tình yêu thương của bà dành cho cháu trở thành nguồn sức mạnh to lớn giúp cháu khôn lớn và trưởng thành.</a:t>
            </a:r>
            <a:endParaRPr lang="en-SG" sz="2000" b="1" dirty="0">
              <a:latin typeface="+mj-lt"/>
            </a:endParaRPr>
          </a:p>
        </p:txBody>
      </p:sp>
      <p:grpSp>
        <p:nvGrpSpPr>
          <p:cNvPr id="17" name="Group 16">
            <a:extLst>
              <a:ext uri="{FF2B5EF4-FFF2-40B4-BE49-F238E27FC236}">
                <a16:creationId xmlns:a16="http://schemas.microsoft.com/office/drawing/2014/main" id="{E4A0C92D-7B69-5966-7A79-F706871229E6}"/>
              </a:ext>
            </a:extLst>
          </p:cNvPr>
          <p:cNvGrpSpPr/>
          <p:nvPr/>
        </p:nvGrpSpPr>
        <p:grpSpPr>
          <a:xfrm flipH="1">
            <a:off x="8732520" y="4707723"/>
            <a:ext cx="3812315" cy="2217599"/>
            <a:chOff x="-811856" y="2560320"/>
            <a:chExt cx="7739474" cy="4553331"/>
          </a:xfrm>
        </p:grpSpPr>
        <p:pic>
          <p:nvPicPr>
            <p:cNvPr id="18" name="Picture 17" descr="A cartoon of a campfire&#10;&#10;Description automatically generated">
              <a:extLst>
                <a:ext uri="{FF2B5EF4-FFF2-40B4-BE49-F238E27FC236}">
                  <a16:creationId xmlns:a16="http://schemas.microsoft.com/office/drawing/2014/main" id="{F39042F1-B42B-89B3-C3B2-07181CDE0FE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9" name="Picture 18" descr="A cartoon of a campfire&#10;&#10;Description automatically generated">
              <a:extLst>
                <a:ext uri="{FF2B5EF4-FFF2-40B4-BE49-F238E27FC236}">
                  <a16:creationId xmlns:a16="http://schemas.microsoft.com/office/drawing/2014/main" id="{CEF7820C-3273-EC54-45A0-E862662404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20" name="Picture 19">
              <a:extLst>
                <a:ext uri="{FF2B5EF4-FFF2-40B4-BE49-F238E27FC236}">
                  <a16:creationId xmlns:a16="http://schemas.microsoft.com/office/drawing/2014/main" id="{5CD861E5-7FA1-7A7B-E753-6A259621D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115325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0" y="0"/>
            <a:ext cx="12334877" cy="6858000"/>
          </a:xfrm>
          <a:prstGeom prst="rect">
            <a:avLst/>
          </a:prstGeom>
          <a:noFill/>
          <a:ln w="9525">
            <a:noFill/>
            <a:miter lim="800000"/>
            <a:headEnd/>
            <a:tailEnd/>
          </a:ln>
          <a:effectLst/>
        </p:spPr>
      </p:pic>
      <p:sp>
        <p:nvSpPr>
          <p:cNvPr id="6" name="等腰三角形 27"/>
          <p:cNvSpPr/>
          <p:nvPr/>
        </p:nvSpPr>
        <p:spPr>
          <a:xfrm flipH="1" flipV="1">
            <a:off x="10443319" y="0"/>
            <a:ext cx="1785257" cy="1268413"/>
          </a:xfrm>
          <a:prstGeom prst="triangle">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 name="等腰三角形 28"/>
          <p:cNvSpPr/>
          <p:nvPr/>
        </p:nvSpPr>
        <p:spPr>
          <a:xfrm rot="10800000" flipH="1" flipV="1">
            <a:off x="-1" y="5589586"/>
            <a:ext cx="1785257" cy="1268413"/>
          </a:xfrm>
          <a:prstGeom prst="triangle">
            <a:avLst>
              <a:gd name="adj" fmla="val 0"/>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11" name="TextBox 10"/>
          <p:cNvSpPr txBox="1"/>
          <p:nvPr/>
        </p:nvSpPr>
        <p:spPr>
          <a:xfrm>
            <a:off x="547299" y="2745792"/>
            <a:ext cx="8266720"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I. </a:t>
            </a:r>
            <a:r>
              <a:rPr lang="en-US" sz="4800" i="1" dirty="0" err="1">
                <a:solidFill>
                  <a:prstClr val="black"/>
                </a:solidFill>
                <a:effectLst>
                  <a:glow rad="63500">
                    <a:srgbClr val="5B9BD5">
                      <a:satMod val="175000"/>
                      <a:alpha val="40000"/>
                    </a:srgbClr>
                  </a:glow>
                </a:effectLst>
                <a:latin typeface="Times New Roman" pitchFamily="18" charset="0"/>
                <a:cs typeface="Times New Roman" pitchFamily="18" charset="0"/>
              </a:rPr>
              <a:t>Đọc</a:t>
            </a:r>
            <a:r>
              <a:rPr lang="en-US" sz="4800" i="1" dirty="0">
                <a:solidFill>
                  <a:prstClr val="black"/>
                </a:solidFill>
                <a:effectLst>
                  <a:glow rad="63500">
                    <a:srgbClr val="5B9BD5">
                      <a:satMod val="175000"/>
                      <a:alpha val="40000"/>
                    </a:srgbClr>
                  </a:glow>
                </a:effectLst>
                <a:latin typeface="Times New Roman" pitchFamily="18" charset="0"/>
                <a:cs typeface="Times New Roman" pitchFamily="18" charset="0"/>
              </a:rPr>
              <a:t> - </a:t>
            </a:r>
            <a:r>
              <a:rPr kumimoji="0" lang="en-US" sz="48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Tìm</a:t>
            </a:r>
            <a:r>
              <a:rPr kumimoji="0" lang="en-US" sz="4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48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hiểu</a:t>
            </a:r>
            <a:r>
              <a:rPr kumimoji="0" lang="en-US" sz="4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48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chung</a:t>
            </a:r>
            <a:endParaRPr kumimoji="0" lang="en-US" sz="4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endParaRPr>
          </a:p>
        </p:txBody>
      </p:sp>
      <p:sp>
        <p:nvSpPr>
          <p:cNvPr id="3" name="TextBox 2">
            <a:extLst>
              <a:ext uri="{FF2B5EF4-FFF2-40B4-BE49-F238E27FC236}">
                <a16:creationId xmlns:a16="http://schemas.microsoft.com/office/drawing/2014/main" id="{5FB11F85-9786-D164-577A-EAF22621CDE5}"/>
              </a:ext>
            </a:extLst>
          </p:cNvPr>
          <p:cNvSpPr txBox="1"/>
          <p:nvPr/>
        </p:nvSpPr>
        <p:spPr>
          <a:xfrm>
            <a:off x="280013" y="-54976"/>
            <a:ext cx="11310425" cy="187743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44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Đọc</a:t>
            </a:r>
            <a:r>
              <a:rPr kumimoji="0" lang="en-US" sz="44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44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hiểu</a:t>
            </a:r>
            <a:r>
              <a:rPr kumimoji="0" lang="en-US" sz="44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44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văn</a:t>
            </a:r>
            <a:r>
              <a:rPr kumimoji="0" lang="en-US" sz="44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44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bản</a:t>
            </a:r>
            <a:r>
              <a:rPr kumimoji="0" lang="en-US" sz="8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88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Bếp</a:t>
            </a:r>
            <a:r>
              <a:rPr kumimoji="0" lang="en-US" sz="8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 </a:t>
            </a:r>
            <a:r>
              <a:rPr kumimoji="0" lang="en-US" sz="8800" b="0" i="1" u="none" strike="noStrike" kern="1200" cap="none" spc="0" normalizeH="0" baseline="0" noProof="0" dirty="0" err="1">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rPr>
              <a:t>lửa</a:t>
            </a:r>
            <a:endParaRPr lang="en-US" sz="8800" i="1" dirty="0">
              <a:solidFill>
                <a:prstClr val="black"/>
              </a:solidFill>
              <a:effectLst>
                <a:glow rad="63500">
                  <a:srgbClr val="5B9BD5">
                    <a:satMod val="175000"/>
                    <a:alpha val="40000"/>
                  </a:srgbClr>
                </a:glow>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1" dirty="0">
                <a:solidFill>
                  <a:prstClr val="black"/>
                </a:solidFill>
                <a:effectLst>
                  <a:glow rad="63500">
                    <a:srgbClr val="5B9BD5">
                      <a:satMod val="175000"/>
                      <a:alpha val="40000"/>
                    </a:srgbClr>
                  </a:glow>
                </a:effectLst>
                <a:latin typeface="Times New Roman" pitchFamily="18" charset="0"/>
                <a:cs typeface="Times New Roman" pitchFamily="18" charset="0"/>
              </a:rPr>
              <a:t>                                                                        ( </a:t>
            </a:r>
            <a:r>
              <a:rPr lang="en-US" sz="2800" i="1" dirty="0" err="1">
                <a:solidFill>
                  <a:prstClr val="black"/>
                </a:solidFill>
                <a:effectLst>
                  <a:glow rad="63500">
                    <a:srgbClr val="5B9BD5">
                      <a:satMod val="175000"/>
                      <a:alpha val="40000"/>
                    </a:srgbClr>
                  </a:glow>
                </a:effectLst>
                <a:latin typeface="Times New Roman" pitchFamily="18" charset="0"/>
                <a:cs typeface="Times New Roman" pitchFamily="18" charset="0"/>
              </a:rPr>
              <a:t>Bằng</a:t>
            </a:r>
            <a:r>
              <a:rPr lang="en-US" sz="2800" i="1" dirty="0">
                <a:solidFill>
                  <a:prstClr val="black"/>
                </a:solidFill>
                <a:effectLst>
                  <a:glow rad="63500">
                    <a:srgbClr val="5B9BD5">
                      <a:satMod val="175000"/>
                      <a:alpha val="40000"/>
                    </a:srgbClr>
                  </a:glow>
                </a:effectLst>
                <a:latin typeface="Times New Roman" pitchFamily="18" charset="0"/>
                <a:cs typeface="Times New Roman" pitchFamily="18" charset="0"/>
              </a:rPr>
              <a:t> </a:t>
            </a:r>
            <a:r>
              <a:rPr lang="en-US" sz="2800" i="1" dirty="0" err="1">
                <a:solidFill>
                  <a:prstClr val="black"/>
                </a:solidFill>
                <a:effectLst>
                  <a:glow rad="63500">
                    <a:srgbClr val="5B9BD5">
                      <a:satMod val="175000"/>
                      <a:alpha val="40000"/>
                    </a:srgbClr>
                  </a:glow>
                </a:effectLst>
                <a:latin typeface="Times New Roman" pitchFamily="18" charset="0"/>
                <a:cs typeface="Times New Roman" pitchFamily="18" charset="0"/>
              </a:rPr>
              <a:t>Việt</a:t>
            </a:r>
            <a:r>
              <a:rPr lang="en-US" sz="2800" i="1" dirty="0">
                <a:solidFill>
                  <a:prstClr val="black"/>
                </a:solidFill>
                <a:effectLst>
                  <a:glow rad="63500">
                    <a:srgbClr val="5B9BD5">
                      <a:satMod val="175000"/>
                      <a:alpha val="40000"/>
                    </a:srgbClr>
                  </a:glow>
                </a:effectLst>
                <a:latin typeface="Times New Roman" pitchFamily="18" charset="0"/>
                <a:cs typeface="Times New Roman" pitchFamily="18" charset="0"/>
              </a:rPr>
              <a:t>)</a:t>
            </a:r>
            <a:endParaRPr kumimoji="0" lang="en-US" sz="2800" b="0" i="1" u="none" strike="noStrike" kern="1200" cap="none" spc="0" normalizeH="0" baseline="0" noProof="0" dirty="0">
              <a:ln>
                <a:noFill/>
              </a:ln>
              <a:solidFill>
                <a:prstClr val="black"/>
              </a:solidFill>
              <a:effectLst>
                <a:glow rad="63500">
                  <a:srgbClr val="5B9BD5">
                    <a:satMod val="175000"/>
                    <a:alpha val="40000"/>
                  </a:srgbClr>
                </a:glow>
              </a:effectLst>
              <a:uLnTx/>
              <a:uFillTx/>
              <a:latin typeface="Times New Roman" pitchFamily="18" charset="0"/>
              <a:ea typeface="+mn-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088AC557-427B-27EF-971D-C08AFA6EACF5}"/>
            </a:ext>
          </a:extLst>
        </p:cNvPr>
        <p:cNvGrpSpPr/>
        <p:nvPr/>
      </p:nvGrpSpPr>
      <p:grpSpPr>
        <a:xfrm>
          <a:off x="0" y="0"/>
          <a:ext cx="0" cy="0"/>
          <a:chOff x="0" y="0"/>
          <a:chExt cx="0" cy="0"/>
        </a:xfrm>
      </p:grpSpPr>
      <p:pic>
        <p:nvPicPr>
          <p:cNvPr id="44" name="Picture 43">
            <a:extLst>
              <a:ext uri="{FF2B5EF4-FFF2-40B4-BE49-F238E27FC236}">
                <a16:creationId xmlns:a16="http://schemas.microsoft.com/office/drawing/2014/main" id="{26F86307-2E15-176F-554F-1B1F38D5720A}"/>
              </a:ext>
            </a:extLst>
          </p:cNvPr>
          <p:cNvPicPr>
            <a:picLocks noChangeAspect="1"/>
          </p:cNvPicPr>
          <p:nvPr/>
        </p:nvPicPr>
        <p:blipFill>
          <a:blip r:embed="rId3"/>
          <a:stretch>
            <a:fillRect/>
          </a:stretch>
        </p:blipFill>
        <p:spPr>
          <a:xfrm>
            <a:off x="0" y="0"/>
            <a:ext cx="12192000" cy="6858000"/>
          </a:xfrm>
          <a:prstGeom prst="rect">
            <a:avLst/>
          </a:prstGeom>
        </p:spPr>
      </p:pic>
      <p:sp>
        <p:nvSpPr>
          <p:cNvPr id="9" name="Google Shape;3208;p77">
            <a:extLst>
              <a:ext uri="{FF2B5EF4-FFF2-40B4-BE49-F238E27FC236}">
                <a16:creationId xmlns:a16="http://schemas.microsoft.com/office/drawing/2014/main" id="{C01F4031-DFDA-C5B5-6488-C102DE09A942}"/>
              </a:ext>
            </a:extLst>
          </p:cNvPr>
          <p:cNvSpPr txBox="1">
            <a:spLocks/>
          </p:cNvSpPr>
          <p:nvPr/>
        </p:nvSpPr>
        <p:spPr>
          <a:xfrm>
            <a:off x="4182359" y="2288838"/>
            <a:ext cx="7872481"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algn="ctr"/>
            <a:r>
              <a:rPr lang="vi-VN" sz="6600" b="1" dirty="0">
                <a:solidFill>
                  <a:schemeClr val="accent3">
                    <a:lumMod val="50000"/>
                  </a:schemeClr>
                </a:solidFill>
              </a:rPr>
              <a:t>Nét đặc sắc trong hình ảnh thơ của bài thơ Bếp lửa</a:t>
            </a:r>
            <a:endParaRPr lang="en-SG" sz="6600" dirty="0">
              <a:solidFill>
                <a:schemeClr val="accent3">
                  <a:lumMod val="50000"/>
                </a:schemeClr>
              </a:solidFill>
            </a:endParaRPr>
          </a:p>
        </p:txBody>
      </p:sp>
      <p:sp>
        <p:nvSpPr>
          <p:cNvPr id="10" name="Google Shape;482;p41">
            <a:extLst>
              <a:ext uri="{FF2B5EF4-FFF2-40B4-BE49-F238E27FC236}">
                <a16:creationId xmlns:a16="http://schemas.microsoft.com/office/drawing/2014/main" id="{AD97B6E8-7D98-72DD-EDAA-595734556348}"/>
              </a:ext>
            </a:extLst>
          </p:cNvPr>
          <p:cNvSpPr/>
          <p:nvPr/>
        </p:nvSpPr>
        <p:spPr>
          <a:xfrm>
            <a:off x="7515652" y="881939"/>
            <a:ext cx="1570526" cy="1296724"/>
          </a:xfrm>
          <a:prstGeom prst="heart">
            <a:avLst/>
          </a:prstGeom>
          <a:solidFill>
            <a:srgbClr val="ED7D31">
              <a:lumMod val="75000"/>
            </a:srgb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FFFFFF"/>
                </a:solidFill>
                <a:effectLst/>
                <a:uLnTx/>
                <a:uFillTx/>
                <a:latin typeface="Rozha One"/>
                <a:ea typeface="Rozha One"/>
                <a:cs typeface="Rozha One"/>
                <a:sym typeface="Rozha One"/>
              </a:rPr>
              <a:t>3</a:t>
            </a:r>
            <a:endParaRPr kumimoji="0" sz="5400" b="1" i="0" u="none" strike="noStrike" kern="0" cap="none" spc="0" normalizeH="0" baseline="0" noProof="0" dirty="0">
              <a:ln>
                <a:noFill/>
              </a:ln>
              <a:solidFill>
                <a:srgbClr val="FFFFFF"/>
              </a:solidFill>
              <a:effectLst/>
              <a:uLnTx/>
              <a:uFillTx/>
              <a:latin typeface="Rozha One"/>
              <a:ea typeface="Rozha One"/>
              <a:cs typeface="Rozha One"/>
              <a:sym typeface="Rozha One"/>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842A0CDD-F000-1364-C3BA-159583C09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68871" y="881939"/>
            <a:ext cx="6858000" cy="6858000"/>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242EF840-F79C-564F-087A-732C92757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11786" y="-667131"/>
            <a:ext cx="6858000" cy="6858000"/>
          </a:xfrm>
          <a:prstGeom prst="rect">
            <a:avLst/>
          </a:prstGeom>
        </p:spPr>
      </p:pic>
      <p:grpSp>
        <p:nvGrpSpPr>
          <p:cNvPr id="13" name="Group 12">
            <a:extLst>
              <a:ext uri="{FF2B5EF4-FFF2-40B4-BE49-F238E27FC236}">
                <a16:creationId xmlns:a16="http://schemas.microsoft.com/office/drawing/2014/main" id="{7BDC185F-E03F-A00B-CC66-AD8E8C4D61B9}"/>
              </a:ext>
            </a:extLst>
          </p:cNvPr>
          <p:cNvGrpSpPr/>
          <p:nvPr/>
        </p:nvGrpSpPr>
        <p:grpSpPr>
          <a:xfrm>
            <a:off x="-849614" y="2647962"/>
            <a:ext cx="7739474" cy="4553331"/>
            <a:chOff x="-811856" y="2560320"/>
            <a:chExt cx="7739474" cy="4553331"/>
          </a:xfrm>
        </p:grpSpPr>
        <p:pic>
          <p:nvPicPr>
            <p:cNvPr id="11" name="Picture 10" descr="A cartoon of a campfire&#10;&#10;Description automatically generated">
              <a:extLst>
                <a:ext uri="{FF2B5EF4-FFF2-40B4-BE49-F238E27FC236}">
                  <a16:creationId xmlns:a16="http://schemas.microsoft.com/office/drawing/2014/main" id="{B98741A4-6E7E-4870-7800-4A386E55C63D}"/>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2" name="Picture 11" descr="A cartoon of a campfire&#10;&#10;Description automatically generated">
              <a:extLst>
                <a:ext uri="{FF2B5EF4-FFF2-40B4-BE49-F238E27FC236}">
                  <a16:creationId xmlns:a16="http://schemas.microsoft.com/office/drawing/2014/main" id="{DD72F532-52A5-86E4-1DE2-B4354340C2CB}"/>
                </a:ext>
              </a:extLst>
            </p:cNvPr>
            <p:cNvPicPr>
              <a:picLocks noChangeAspect="1"/>
            </p:cNvPicPr>
            <p:nvPr/>
          </p:nvPicPr>
          <p:blipFill rotWithShape="1">
            <a:blip r:embed="rId5">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5" name="Picture 4">
              <a:extLst>
                <a:ext uri="{FF2B5EF4-FFF2-40B4-BE49-F238E27FC236}">
                  <a16:creationId xmlns:a16="http://schemas.microsoft.com/office/drawing/2014/main" id="{A3901D5A-8E8B-3518-B860-4C7F903FDE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3640969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715666" y="-159415"/>
            <a:ext cx="7310520" cy="2239844"/>
          </a:xfrm>
          <a:prstGeom prst="rect">
            <a:avLst/>
          </a:prstGeom>
          <a:noFill/>
        </p:spPr>
        <p:txBody>
          <a:bodyPr wrap="square">
            <a:spAutoFit/>
          </a:bodyPr>
          <a:lstStyle/>
          <a:p>
            <a:pPr>
              <a:lnSpc>
                <a:spcPct val="150000"/>
              </a:lnSpc>
              <a:spcAft>
                <a:spcPts val="800"/>
              </a:spcAft>
            </a:pPr>
            <a:r>
              <a:rPr lang="vi-VN" sz="3600" b="1" dirty="0">
                <a:effectLst/>
                <a:latin typeface="+mj-lt"/>
                <a:ea typeface="Calibri" panose="020F0502020204030204" pitchFamily="34" charset="0"/>
                <a:cs typeface="Times New Roman" panose="02020603050405020304" pitchFamily="18" charset="0"/>
              </a:rPr>
              <a:t>a. Hình ảnh bếp lửa</a:t>
            </a:r>
            <a:endParaRPr lang="en-SG" sz="3600" dirty="0">
              <a:effectLst/>
              <a:latin typeface="+mj-lt"/>
              <a:ea typeface="Calibri" panose="020F0502020204030204" pitchFamily="34" charset="0"/>
              <a:cs typeface="Times New Roman" panose="02020603050405020304" pitchFamily="18" charset="0"/>
            </a:endParaRPr>
          </a:p>
          <a:p>
            <a:pPr algn="ctr">
              <a:lnSpc>
                <a:spcPct val="150000"/>
              </a:lnSpc>
              <a:spcAft>
                <a:spcPts val="800"/>
              </a:spcAft>
            </a:pPr>
            <a:endParaRPr lang="en-SG" sz="6000" dirty="0">
              <a:effectLst/>
              <a:latin typeface="+mj-lt"/>
              <a:ea typeface="Calibri" panose="020F0502020204030204"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2C2B2402-4E6F-BDC7-5A33-AAF4BBFAA327}"/>
              </a:ext>
            </a:extLst>
          </p:cNvPr>
          <p:cNvGrpSpPr/>
          <p:nvPr/>
        </p:nvGrpSpPr>
        <p:grpSpPr>
          <a:xfrm>
            <a:off x="4754880" y="1310640"/>
            <a:ext cx="6659879" cy="4684732"/>
            <a:chOff x="462091" y="2356093"/>
            <a:chExt cx="5675948" cy="4297411"/>
          </a:xfrm>
        </p:grpSpPr>
        <p:sp>
          <p:nvSpPr>
            <p:cNvPr id="6" name="Freeform 12">
              <a:extLst>
                <a:ext uri="{FF2B5EF4-FFF2-40B4-BE49-F238E27FC236}">
                  <a16:creationId xmlns:a16="http://schemas.microsoft.com/office/drawing/2014/main" id="{7BFE966E-F5A1-9174-A01E-670A7DA820A7}"/>
                </a:ext>
              </a:extLst>
            </p:cNvPr>
            <p:cNvSpPr/>
            <p:nvPr/>
          </p:nvSpPr>
          <p:spPr>
            <a:xfrm>
              <a:off x="462091" y="2356093"/>
              <a:ext cx="5675948" cy="4297411"/>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3"/>
              <a:stretch>
                <a:fillRect/>
              </a:stretch>
            </a:blipFill>
          </p:spPr>
          <p:txBody>
            <a:bodyPr/>
            <a:lstStyle/>
            <a:p>
              <a:pPr algn="just" defTabSz="685800">
                <a:buClrTx/>
                <a:defRPr/>
              </a:pPr>
              <a:endParaRPr lang="en-SG" sz="3600" kern="1200">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id="{78498921-EAEF-FC11-6134-42F221544D7B}"/>
                </a:ext>
              </a:extLst>
            </p:cNvPr>
            <p:cNvSpPr txBox="1"/>
            <p:nvPr/>
          </p:nvSpPr>
          <p:spPr>
            <a:xfrm>
              <a:off x="616647" y="3330086"/>
              <a:ext cx="5340953" cy="2986759"/>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Hình ảnh bếp lửa trong bài thơ có đặc điểm gì? Vì sao khi nhắc đến bếp lửa, người cháu lại nhớ đến bà và ngược lại? Hãy chỉ ra ý nghĩa của hình ảnh bếp lửa được khắc hoạ trong bài thơ.</a:t>
              </a:r>
              <a:endParaRPr lang="en-SG"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F39900F6-D91B-E1A9-0FC4-F284D91BCC57}"/>
              </a:ext>
            </a:extLst>
          </p:cNvPr>
          <p:cNvGrpSpPr/>
          <p:nvPr/>
        </p:nvGrpSpPr>
        <p:grpSpPr>
          <a:xfrm rot="21271817" flipH="1">
            <a:off x="-110727" y="2956910"/>
            <a:ext cx="5651402" cy="4248845"/>
            <a:chOff x="5351932" y="1842888"/>
            <a:chExt cx="7324988" cy="5506458"/>
          </a:xfrm>
        </p:grpSpPr>
        <p:pic>
          <p:nvPicPr>
            <p:cNvPr id="12" name="Picture 11" descr="A cartoon of a campfire&#10;&#10;Description automatically generated">
              <a:extLst>
                <a:ext uri="{FF2B5EF4-FFF2-40B4-BE49-F238E27FC236}">
                  <a16:creationId xmlns:a16="http://schemas.microsoft.com/office/drawing/2014/main" id="{8613BAD5-8C6A-D468-64B7-BA7DDFD7011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13" name="Picture 12" descr="A cartoon of a campfire&#10;&#10;Description automatically generated">
              <a:extLst>
                <a:ext uri="{FF2B5EF4-FFF2-40B4-BE49-F238E27FC236}">
                  <a16:creationId xmlns:a16="http://schemas.microsoft.com/office/drawing/2014/main" id="{4A9D4EBC-23C5-7C4C-9A9A-671DBBA9F7B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14" name="Picture 13" descr="A person and a child sitting around a campfire&#10;&#10;Description automatically generated">
              <a:extLst>
                <a:ext uri="{FF2B5EF4-FFF2-40B4-BE49-F238E27FC236}">
                  <a16:creationId xmlns:a16="http://schemas.microsoft.com/office/drawing/2014/main" id="{8A858CB9-A22D-2CBB-91D5-0A2B4A2B6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15" name="Google Shape;1798;p43">
              <a:extLst>
                <a:ext uri="{FF2B5EF4-FFF2-40B4-BE49-F238E27FC236}">
                  <a16:creationId xmlns:a16="http://schemas.microsoft.com/office/drawing/2014/main" id="{48D63EB2-E945-FBD1-C05E-069E22E9F874}"/>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1799;p43">
              <a:extLst>
                <a:ext uri="{FF2B5EF4-FFF2-40B4-BE49-F238E27FC236}">
                  <a16:creationId xmlns:a16="http://schemas.microsoft.com/office/drawing/2014/main" id="{2E647133-9635-B61D-5A43-B2BBEAF017EB}"/>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1800;p43">
              <a:extLst>
                <a:ext uri="{FF2B5EF4-FFF2-40B4-BE49-F238E27FC236}">
                  <a16:creationId xmlns:a16="http://schemas.microsoft.com/office/drawing/2014/main" id="{1B5E963F-8AAA-A508-E468-E70A0C902393}"/>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1801;p43">
              <a:extLst>
                <a:ext uri="{FF2B5EF4-FFF2-40B4-BE49-F238E27FC236}">
                  <a16:creationId xmlns:a16="http://schemas.microsoft.com/office/drawing/2014/main" id="{A24A8E2C-8912-70DE-E9BA-B898DEB7752B}"/>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775865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E8D3C9BD-E61F-0D4F-6974-18CC1077D86F}"/>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0FA00281-F617-507A-1C75-4C5F3939B566}"/>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24533CB1-D7EE-AE63-0620-08E83F5B9017}"/>
              </a:ext>
            </a:extLst>
          </p:cNvPr>
          <p:cNvSpPr/>
          <p:nvPr/>
        </p:nvSpPr>
        <p:spPr>
          <a:xfrm>
            <a:off x="-18288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FB2C48E1-3879-9D09-5B84-D960DD937B98}"/>
              </a:ext>
            </a:extLst>
          </p:cNvPr>
          <p:cNvSpPr txBox="1"/>
          <p:nvPr/>
        </p:nvSpPr>
        <p:spPr>
          <a:xfrm>
            <a:off x="3715666" y="-159415"/>
            <a:ext cx="7310520" cy="2239844"/>
          </a:xfrm>
          <a:prstGeom prst="rect">
            <a:avLst/>
          </a:prstGeom>
          <a:noFill/>
        </p:spPr>
        <p:txBody>
          <a:bodyPr wrap="square">
            <a:spAutoFit/>
          </a:bodyPr>
          <a:lstStyle/>
          <a:p>
            <a:pPr>
              <a:lnSpc>
                <a:spcPct val="150000"/>
              </a:lnSpc>
              <a:spcAft>
                <a:spcPts val="800"/>
              </a:spcAft>
            </a:pPr>
            <a:r>
              <a:rPr lang="vi-VN" sz="3600" b="1" dirty="0">
                <a:effectLst/>
                <a:latin typeface="+mj-lt"/>
                <a:ea typeface="Calibri" panose="020F0502020204030204" pitchFamily="34" charset="0"/>
                <a:cs typeface="Times New Roman" panose="02020603050405020304" pitchFamily="18" charset="0"/>
              </a:rPr>
              <a:t>a. Hình ảnh bếp lửa</a:t>
            </a:r>
            <a:endParaRPr lang="en-SG" sz="3600" dirty="0">
              <a:effectLst/>
              <a:latin typeface="+mj-lt"/>
              <a:ea typeface="Calibri" panose="020F0502020204030204" pitchFamily="34" charset="0"/>
              <a:cs typeface="Times New Roman" panose="02020603050405020304" pitchFamily="18" charset="0"/>
            </a:endParaRPr>
          </a:p>
          <a:p>
            <a:pPr algn="ctr">
              <a:lnSpc>
                <a:spcPct val="150000"/>
              </a:lnSpc>
              <a:spcAft>
                <a:spcPts val="800"/>
              </a:spcAft>
            </a:pPr>
            <a:endParaRPr lang="en-SG" sz="6000" dirty="0">
              <a:effectLst/>
              <a:latin typeface="+mj-lt"/>
              <a:ea typeface="Calibri" panose="020F0502020204030204" pitchFamily="34" charset="0"/>
              <a:cs typeface="Times New Roman" panose="02020603050405020304" pitchFamily="18" charset="0"/>
            </a:endParaRPr>
          </a:p>
        </p:txBody>
      </p:sp>
      <p:sp>
        <p:nvSpPr>
          <p:cNvPr id="2" name="Google Shape;512;p24">
            <a:extLst>
              <a:ext uri="{FF2B5EF4-FFF2-40B4-BE49-F238E27FC236}">
                <a16:creationId xmlns:a16="http://schemas.microsoft.com/office/drawing/2014/main" id="{EF7AFCF1-8D2A-429B-A62E-48453E6D857A}"/>
              </a:ext>
            </a:extLst>
          </p:cNvPr>
          <p:cNvSpPr/>
          <p:nvPr/>
        </p:nvSpPr>
        <p:spPr>
          <a:xfrm>
            <a:off x="1041961" y="863494"/>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4" name="Google Shape;513;p24">
            <a:extLst>
              <a:ext uri="{FF2B5EF4-FFF2-40B4-BE49-F238E27FC236}">
                <a16:creationId xmlns:a16="http://schemas.microsoft.com/office/drawing/2014/main" id="{1CD13BA5-2AF9-6335-D922-8252D8F7834E}"/>
              </a:ext>
            </a:extLst>
          </p:cNvPr>
          <p:cNvSpPr/>
          <p:nvPr/>
        </p:nvSpPr>
        <p:spPr>
          <a:xfrm>
            <a:off x="8787727" y="878911"/>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40">
              <a:defRPr/>
            </a:pPr>
            <a:endParaRPr sz="1867" kern="0">
              <a:latin typeface="Montserrat Medium"/>
              <a:ea typeface="Montserrat Medium"/>
              <a:cs typeface="Montserrat Medium"/>
              <a:sym typeface="Montserrat Medium"/>
            </a:endParaRPr>
          </a:p>
        </p:txBody>
      </p:sp>
      <p:sp>
        <p:nvSpPr>
          <p:cNvPr id="5" name="Google Shape;520;p24">
            <a:extLst>
              <a:ext uri="{FF2B5EF4-FFF2-40B4-BE49-F238E27FC236}">
                <a16:creationId xmlns:a16="http://schemas.microsoft.com/office/drawing/2014/main" id="{4781391A-B4FB-6F85-C673-0766A57556D8}"/>
              </a:ext>
            </a:extLst>
          </p:cNvPr>
          <p:cNvSpPr/>
          <p:nvPr/>
        </p:nvSpPr>
        <p:spPr>
          <a:xfrm>
            <a:off x="2785516" y="1025381"/>
            <a:ext cx="5408107" cy="683011"/>
          </a:xfrm>
          <a:prstGeom prst="roundRect">
            <a:avLst>
              <a:gd name="adj" fmla="val 50000"/>
            </a:avLst>
          </a:prstGeom>
          <a:solidFill>
            <a:srgbClr val="FDEFE9"/>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7">
              <a:defRPr/>
            </a:pPr>
            <a:r>
              <a:rPr lang="en-US" sz="3600" b="1" kern="0" dirty="0">
                <a:solidFill>
                  <a:srgbClr val="FDFDFD">
                    <a:lumMod val="10000"/>
                  </a:srgbClr>
                </a:solidFill>
                <a:latin typeface="Times New Roman" panose="02020603050405020304" pitchFamily="18" charset="0"/>
              </a:rPr>
              <a:t>ĐẶC ĐIỂM</a:t>
            </a:r>
            <a:endParaRPr lang="en-SG" sz="3600" b="1" kern="0" dirty="0">
              <a:solidFill>
                <a:srgbClr val="FDFDFD">
                  <a:lumMod val="10000"/>
                </a:srgbClr>
              </a:solidFill>
            </a:endParaRPr>
          </a:p>
        </p:txBody>
      </p:sp>
      <p:cxnSp>
        <p:nvCxnSpPr>
          <p:cNvPr id="6" name="Google Shape;521;p24">
            <a:extLst>
              <a:ext uri="{FF2B5EF4-FFF2-40B4-BE49-F238E27FC236}">
                <a16:creationId xmlns:a16="http://schemas.microsoft.com/office/drawing/2014/main" id="{973B835B-53A5-483C-FEF4-3ADEF199E1A4}"/>
              </a:ext>
            </a:extLst>
          </p:cNvPr>
          <p:cNvCxnSpPr>
            <a:cxnSpLocks/>
            <a:stCxn id="5" idx="1"/>
            <a:endCxn id="2" idx="6"/>
          </p:cNvCxnSpPr>
          <p:nvPr/>
        </p:nvCxnSpPr>
        <p:spPr>
          <a:xfrm flipH="1" flipV="1">
            <a:off x="2025961" y="1355496"/>
            <a:ext cx="759555" cy="11391"/>
          </a:xfrm>
          <a:prstGeom prst="straightConnector1">
            <a:avLst/>
          </a:prstGeom>
          <a:noFill/>
          <a:ln w="19050" cap="flat" cmpd="sng">
            <a:solidFill>
              <a:srgbClr val="000000"/>
            </a:solidFill>
            <a:prstDash val="solid"/>
            <a:round/>
            <a:headEnd type="none" w="med" len="med"/>
            <a:tailEnd type="none" w="med" len="med"/>
          </a:ln>
        </p:spPr>
      </p:cxnSp>
      <p:cxnSp>
        <p:nvCxnSpPr>
          <p:cNvPr id="7" name="Google Shape;522;p24">
            <a:extLst>
              <a:ext uri="{FF2B5EF4-FFF2-40B4-BE49-F238E27FC236}">
                <a16:creationId xmlns:a16="http://schemas.microsoft.com/office/drawing/2014/main" id="{0C58179D-B46D-943A-A82D-F0C413DA5FCA}"/>
              </a:ext>
            </a:extLst>
          </p:cNvPr>
          <p:cNvCxnSpPr>
            <a:cxnSpLocks/>
            <a:stCxn id="5" idx="3"/>
            <a:endCxn id="4" idx="2"/>
          </p:cNvCxnSpPr>
          <p:nvPr/>
        </p:nvCxnSpPr>
        <p:spPr>
          <a:xfrm>
            <a:off x="8193624" y="1366885"/>
            <a:ext cx="594105" cy="4027"/>
          </a:xfrm>
          <a:prstGeom prst="straightConnector1">
            <a:avLst/>
          </a:prstGeom>
          <a:noFill/>
          <a:ln w="19050" cap="flat" cmpd="sng">
            <a:solidFill>
              <a:srgbClr val="000000"/>
            </a:solidFill>
            <a:prstDash val="solid"/>
            <a:round/>
            <a:headEnd type="none" w="med" len="med"/>
            <a:tailEnd type="none" w="med" len="med"/>
          </a:ln>
        </p:spPr>
      </p:cxnSp>
      <p:grpSp>
        <p:nvGrpSpPr>
          <p:cNvPr id="8" name="Google Shape;523;p24">
            <a:extLst>
              <a:ext uri="{FF2B5EF4-FFF2-40B4-BE49-F238E27FC236}">
                <a16:creationId xmlns:a16="http://schemas.microsoft.com/office/drawing/2014/main" id="{6A5ACBBD-8276-D2C8-EE96-BD6DBF35E222}"/>
              </a:ext>
            </a:extLst>
          </p:cNvPr>
          <p:cNvGrpSpPr/>
          <p:nvPr/>
        </p:nvGrpSpPr>
        <p:grpSpPr>
          <a:xfrm>
            <a:off x="9027511" y="1109988"/>
            <a:ext cx="511381" cy="451221"/>
            <a:chOff x="5528632" y="4234340"/>
            <a:chExt cx="383536" cy="338416"/>
          </a:xfrm>
        </p:grpSpPr>
        <p:sp>
          <p:nvSpPr>
            <p:cNvPr id="9" name="Google Shape;524;p24">
              <a:extLst>
                <a:ext uri="{FF2B5EF4-FFF2-40B4-BE49-F238E27FC236}">
                  <a16:creationId xmlns:a16="http://schemas.microsoft.com/office/drawing/2014/main" id="{3CF63280-03DE-88CF-69B0-1C3251053058}"/>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sp>
          <p:nvSpPr>
            <p:cNvPr id="10" name="Google Shape;525;p24">
              <a:extLst>
                <a:ext uri="{FF2B5EF4-FFF2-40B4-BE49-F238E27FC236}">
                  <a16:creationId xmlns:a16="http://schemas.microsoft.com/office/drawing/2014/main" id="{A5A5E40F-08C4-D850-E26A-7D38162C3229}"/>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grpSp>
      <p:grpSp>
        <p:nvGrpSpPr>
          <p:cNvPr id="11" name="Google Shape;537;p24">
            <a:extLst>
              <a:ext uri="{FF2B5EF4-FFF2-40B4-BE49-F238E27FC236}">
                <a16:creationId xmlns:a16="http://schemas.microsoft.com/office/drawing/2014/main" id="{A232CC55-88A1-4F05-E6B1-28EDDEAF0229}"/>
              </a:ext>
            </a:extLst>
          </p:cNvPr>
          <p:cNvGrpSpPr/>
          <p:nvPr/>
        </p:nvGrpSpPr>
        <p:grpSpPr>
          <a:xfrm>
            <a:off x="1262362" y="1109632"/>
            <a:ext cx="523805" cy="491765"/>
            <a:chOff x="3974870" y="1887010"/>
            <a:chExt cx="392854" cy="368824"/>
          </a:xfrm>
        </p:grpSpPr>
        <p:sp>
          <p:nvSpPr>
            <p:cNvPr id="12" name="Google Shape;538;p24">
              <a:extLst>
                <a:ext uri="{FF2B5EF4-FFF2-40B4-BE49-F238E27FC236}">
                  <a16:creationId xmlns:a16="http://schemas.microsoft.com/office/drawing/2014/main" id="{70631925-84CF-994C-E307-EA1C351D71BB}"/>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sp>
          <p:nvSpPr>
            <p:cNvPr id="13" name="Google Shape;539;p24">
              <a:extLst>
                <a:ext uri="{FF2B5EF4-FFF2-40B4-BE49-F238E27FC236}">
                  <a16:creationId xmlns:a16="http://schemas.microsoft.com/office/drawing/2014/main" id="{6A300890-2437-630C-D111-5D5CF4509B81}"/>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sp>
          <p:nvSpPr>
            <p:cNvPr id="14" name="Google Shape;540;p24">
              <a:extLst>
                <a:ext uri="{FF2B5EF4-FFF2-40B4-BE49-F238E27FC236}">
                  <a16:creationId xmlns:a16="http://schemas.microsoft.com/office/drawing/2014/main" id="{4FA3128E-B199-087B-4A5D-C2A4156F101B}"/>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sp>
          <p:nvSpPr>
            <p:cNvPr id="15" name="Google Shape;541;p24">
              <a:extLst>
                <a:ext uri="{FF2B5EF4-FFF2-40B4-BE49-F238E27FC236}">
                  <a16:creationId xmlns:a16="http://schemas.microsoft.com/office/drawing/2014/main" id="{F5A1D9D5-1863-6309-C05F-E6228C303C1C}"/>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sp>
          <p:nvSpPr>
            <p:cNvPr id="16" name="Google Shape;542;p24">
              <a:extLst>
                <a:ext uri="{FF2B5EF4-FFF2-40B4-BE49-F238E27FC236}">
                  <a16:creationId xmlns:a16="http://schemas.microsoft.com/office/drawing/2014/main" id="{2A35ED56-BB8D-60F4-22FC-FE489508E699}"/>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defRPr/>
              </a:pPr>
              <a:endParaRPr sz="2400" kern="0">
                <a:solidFill>
                  <a:srgbClr val="FFFFFF"/>
                </a:solidFill>
              </a:endParaRPr>
            </a:p>
          </p:txBody>
        </p:sp>
      </p:grpSp>
      <p:cxnSp>
        <p:nvCxnSpPr>
          <p:cNvPr id="17" name="Google Shape;544;p24">
            <a:extLst>
              <a:ext uri="{FF2B5EF4-FFF2-40B4-BE49-F238E27FC236}">
                <a16:creationId xmlns:a16="http://schemas.microsoft.com/office/drawing/2014/main" id="{AE82F8C5-68F0-8E73-B238-650DA20E33A0}"/>
              </a:ext>
            </a:extLst>
          </p:cNvPr>
          <p:cNvCxnSpPr>
            <a:endCxn id="2" idx="4"/>
          </p:cNvCxnSpPr>
          <p:nvPr/>
        </p:nvCxnSpPr>
        <p:spPr>
          <a:xfrm rot="10800000">
            <a:off x="1534067" y="1847599"/>
            <a:ext cx="0" cy="220000"/>
          </a:xfrm>
          <a:prstGeom prst="straightConnector1">
            <a:avLst/>
          </a:prstGeom>
          <a:noFill/>
          <a:ln w="19050" cap="flat" cmpd="sng">
            <a:solidFill>
              <a:srgbClr val="000000"/>
            </a:solidFill>
            <a:prstDash val="solid"/>
            <a:round/>
            <a:headEnd type="none" w="med" len="med"/>
            <a:tailEnd type="none" w="med" len="med"/>
          </a:ln>
        </p:spPr>
      </p:cxnSp>
      <p:cxnSp>
        <p:nvCxnSpPr>
          <p:cNvPr id="18" name="Google Shape;545;p24">
            <a:extLst>
              <a:ext uri="{FF2B5EF4-FFF2-40B4-BE49-F238E27FC236}">
                <a16:creationId xmlns:a16="http://schemas.microsoft.com/office/drawing/2014/main" id="{BDC476C8-C687-4F7E-05DC-A9CD3938CAAA}"/>
              </a:ext>
            </a:extLst>
          </p:cNvPr>
          <p:cNvCxnSpPr>
            <a:endCxn id="4" idx="4"/>
          </p:cNvCxnSpPr>
          <p:nvPr/>
        </p:nvCxnSpPr>
        <p:spPr>
          <a:xfrm rot="10800000">
            <a:off x="9279599" y="1862917"/>
            <a:ext cx="0" cy="240000"/>
          </a:xfrm>
          <a:prstGeom prst="straightConnector1">
            <a:avLst/>
          </a:prstGeom>
          <a:noFill/>
          <a:ln w="19050" cap="flat" cmpd="sng">
            <a:solidFill>
              <a:srgbClr val="000000"/>
            </a:solidFill>
            <a:prstDash val="solid"/>
            <a:round/>
            <a:headEnd type="none" w="med" len="med"/>
            <a:tailEnd type="none" w="med" len="med"/>
          </a:ln>
        </p:spPr>
      </p:cxnSp>
      <p:sp>
        <p:nvSpPr>
          <p:cNvPr id="19" name="TextBox 18">
            <a:extLst>
              <a:ext uri="{FF2B5EF4-FFF2-40B4-BE49-F238E27FC236}">
                <a16:creationId xmlns:a16="http://schemas.microsoft.com/office/drawing/2014/main" id="{66EB52C1-D8B6-361B-ECED-CB284B91DB35}"/>
              </a:ext>
            </a:extLst>
          </p:cNvPr>
          <p:cNvSpPr txBox="1"/>
          <p:nvPr/>
        </p:nvSpPr>
        <p:spPr>
          <a:xfrm>
            <a:off x="34598" y="2177609"/>
            <a:ext cx="2979331" cy="1569660"/>
          </a:xfrm>
          <a:prstGeom prst="rect">
            <a:avLst/>
          </a:prstGeom>
          <a:noFill/>
        </p:spPr>
        <p:txBody>
          <a:bodyPr wrap="square">
            <a:spAutoFit/>
          </a:bodyPr>
          <a:lstStyle/>
          <a:p>
            <a:pPr algn="ctr" defTabSz="1219170">
              <a:buClr>
                <a:srgbClr val="000000"/>
              </a:buClr>
            </a:pPr>
            <a:r>
              <a:rPr lang="vi-VN" sz="3200" dirty="0">
                <a:latin typeface="+mj-lt"/>
              </a:rPr>
              <a:t>Trong bài thơ, có 10 lần tác giả nhắc tới bếp lửa. </a:t>
            </a:r>
            <a:endParaRPr lang="en-SG" sz="4800" kern="0" dirty="0">
              <a:solidFill>
                <a:srgbClr val="000000"/>
              </a:solidFill>
              <a:latin typeface="+mj-lt"/>
              <a:cs typeface="Arial"/>
              <a:sym typeface="Arial"/>
            </a:endParaRPr>
          </a:p>
        </p:txBody>
      </p:sp>
      <p:sp>
        <p:nvSpPr>
          <p:cNvPr id="20" name="TextBox 19">
            <a:extLst>
              <a:ext uri="{FF2B5EF4-FFF2-40B4-BE49-F238E27FC236}">
                <a16:creationId xmlns:a16="http://schemas.microsoft.com/office/drawing/2014/main" id="{4C01AEE9-9FE9-CA87-00E4-3C15401E3058}"/>
              </a:ext>
            </a:extLst>
          </p:cNvPr>
          <p:cNvSpPr txBox="1"/>
          <p:nvPr/>
        </p:nvSpPr>
        <p:spPr>
          <a:xfrm>
            <a:off x="6815048" y="2049183"/>
            <a:ext cx="4876798" cy="4524315"/>
          </a:xfrm>
          <a:prstGeom prst="rect">
            <a:avLst/>
          </a:prstGeom>
          <a:noFill/>
        </p:spPr>
        <p:txBody>
          <a:bodyPr wrap="square">
            <a:spAutoFit/>
          </a:bodyPr>
          <a:lstStyle/>
          <a:p>
            <a:pPr algn="ctr" defTabSz="1219170">
              <a:buClr>
                <a:srgbClr val="000000"/>
              </a:buClr>
            </a:pPr>
            <a:r>
              <a:rPr lang="vi-VN" sz="3200" dirty="0">
                <a:latin typeface="+mj-lt"/>
              </a:rPr>
              <a:t>Bếp lửa trong bài thơ vừa là hình ảnh tả thực vừa mang ý nghĩa biểu tượng: </a:t>
            </a:r>
            <a:r>
              <a:rPr lang="vi-VN" sz="3200" b="1" dirty="0">
                <a:latin typeface="+mj-lt"/>
              </a:rPr>
              <a:t>từ hình ảnh bếp lửa</a:t>
            </a:r>
            <a:r>
              <a:rPr lang="vi-VN" sz="3200" dirty="0">
                <a:latin typeface="+mj-lt"/>
              </a:rPr>
              <a:t> (hình ảnh thực) chuyển qua </a:t>
            </a:r>
            <a:r>
              <a:rPr lang="vi-VN" sz="3200" b="1" dirty="0">
                <a:latin typeface="+mj-lt"/>
              </a:rPr>
              <a:t>hình ảnh ẩn dụ, tượng trưng</a:t>
            </a:r>
            <a:r>
              <a:rPr lang="vi-VN" sz="3200" dirty="0">
                <a:latin typeface="+mj-lt"/>
              </a:rPr>
              <a:t>: bếp lửa, ngọn lửa của tình yêu, niềm tin về những điều tốt đẹp truyền dạy cho thế hệ sau.</a:t>
            </a:r>
            <a:endParaRPr lang="en-SG" sz="4800" kern="0" dirty="0">
              <a:solidFill>
                <a:srgbClr val="000000"/>
              </a:solidFill>
              <a:latin typeface="+mj-lt"/>
              <a:cs typeface="Arial"/>
              <a:sym typeface="Arial"/>
            </a:endParaRPr>
          </a:p>
        </p:txBody>
      </p:sp>
      <p:grpSp>
        <p:nvGrpSpPr>
          <p:cNvPr id="21" name="Group 20">
            <a:extLst>
              <a:ext uri="{FF2B5EF4-FFF2-40B4-BE49-F238E27FC236}">
                <a16:creationId xmlns:a16="http://schemas.microsoft.com/office/drawing/2014/main" id="{1BB55A3F-AA72-977D-05FA-11E08210C16D}"/>
              </a:ext>
            </a:extLst>
          </p:cNvPr>
          <p:cNvGrpSpPr/>
          <p:nvPr/>
        </p:nvGrpSpPr>
        <p:grpSpPr>
          <a:xfrm rot="21271817" flipH="1">
            <a:off x="2147439" y="3118046"/>
            <a:ext cx="5352677" cy="4012413"/>
            <a:chOff x="5351932" y="1842888"/>
            <a:chExt cx="7324988" cy="5506458"/>
          </a:xfrm>
        </p:grpSpPr>
        <p:pic>
          <p:nvPicPr>
            <p:cNvPr id="22" name="Picture 21" descr="A cartoon of a campfire&#10;&#10;Description automatically generated">
              <a:extLst>
                <a:ext uri="{FF2B5EF4-FFF2-40B4-BE49-F238E27FC236}">
                  <a16:creationId xmlns:a16="http://schemas.microsoft.com/office/drawing/2014/main" id="{1E92B6CE-4E13-37C5-1D7D-F8F3382E124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3" name="Picture 22" descr="A cartoon of a campfire&#10;&#10;Description automatically generated">
              <a:extLst>
                <a:ext uri="{FF2B5EF4-FFF2-40B4-BE49-F238E27FC236}">
                  <a16:creationId xmlns:a16="http://schemas.microsoft.com/office/drawing/2014/main" id="{EB5E13E0-1500-5F6D-6150-36B5DFD8A3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4" name="Picture 23" descr="A person and a child sitting around a campfire&#10;&#10;Description automatically generated">
              <a:extLst>
                <a:ext uri="{FF2B5EF4-FFF2-40B4-BE49-F238E27FC236}">
                  <a16:creationId xmlns:a16="http://schemas.microsoft.com/office/drawing/2014/main" id="{3ABD4687-37CF-5749-60FF-70057666E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5" name="Google Shape;1798;p43">
              <a:extLst>
                <a:ext uri="{FF2B5EF4-FFF2-40B4-BE49-F238E27FC236}">
                  <a16:creationId xmlns:a16="http://schemas.microsoft.com/office/drawing/2014/main" id="{E90EE5F5-0DF2-79C2-8C36-54FB21B2880A}"/>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799;p43">
              <a:extLst>
                <a:ext uri="{FF2B5EF4-FFF2-40B4-BE49-F238E27FC236}">
                  <a16:creationId xmlns:a16="http://schemas.microsoft.com/office/drawing/2014/main" id="{F0753373-3304-C15B-DD44-10252F765196}"/>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7" name="Google Shape;1800;p43">
              <a:extLst>
                <a:ext uri="{FF2B5EF4-FFF2-40B4-BE49-F238E27FC236}">
                  <a16:creationId xmlns:a16="http://schemas.microsoft.com/office/drawing/2014/main" id="{A14AB923-DB1B-3FBC-CD8B-00EE9778BFC8}"/>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8" name="Google Shape;1801;p43">
              <a:extLst>
                <a:ext uri="{FF2B5EF4-FFF2-40B4-BE49-F238E27FC236}">
                  <a16:creationId xmlns:a16="http://schemas.microsoft.com/office/drawing/2014/main" id="{8AD0642E-6247-EF2F-25FE-A8540DA80CA0}"/>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1716891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EA7F7902-849F-AE69-F88E-30EFEA89A844}"/>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F2987533-179A-5BC8-7730-E03127AE8131}"/>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FDADADD2-C0C3-A62F-87F4-5E8266CFCB88}"/>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BE5708AC-71F7-BF2D-1939-97B9DFAB3A9B}"/>
              </a:ext>
            </a:extLst>
          </p:cNvPr>
          <p:cNvSpPr txBox="1"/>
          <p:nvPr/>
        </p:nvSpPr>
        <p:spPr>
          <a:xfrm>
            <a:off x="3715666" y="-159415"/>
            <a:ext cx="7310520" cy="2239844"/>
          </a:xfrm>
          <a:prstGeom prst="rect">
            <a:avLst/>
          </a:prstGeom>
          <a:noFill/>
        </p:spPr>
        <p:txBody>
          <a:bodyPr wrap="square">
            <a:spAutoFit/>
          </a:bodyPr>
          <a:lstStyle/>
          <a:p>
            <a:pPr>
              <a:lnSpc>
                <a:spcPct val="150000"/>
              </a:lnSpc>
              <a:spcAft>
                <a:spcPts val="800"/>
              </a:spcAft>
            </a:pPr>
            <a:r>
              <a:rPr lang="vi-VN" sz="3600" b="1" dirty="0">
                <a:effectLst/>
                <a:latin typeface="+mj-lt"/>
                <a:ea typeface="Calibri" panose="020F0502020204030204" pitchFamily="34" charset="0"/>
                <a:cs typeface="Times New Roman" panose="02020603050405020304" pitchFamily="18" charset="0"/>
              </a:rPr>
              <a:t>a. Hình ảnh bếp lửa</a:t>
            </a:r>
            <a:endParaRPr lang="en-SG" sz="3600" dirty="0">
              <a:effectLst/>
              <a:latin typeface="+mj-lt"/>
              <a:ea typeface="Calibri" panose="020F0502020204030204" pitchFamily="34" charset="0"/>
              <a:cs typeface="Times New Roman" panose="02020603050405020304" pitchFamily="18" charset="0"/>
            </a:endParaRPr>
          </a:p>
          <a:p>
            <a:pPr algn="ctr">
              <a:lnSpc>
                <a:spcPct val="150000"/>
              </a:lnSpc>
              <a:spcAft>
                <a:spcPts val="800"/>
              </a:spcAft>
            </a:pPr>
            <a:endParaRPr lang="en-SG" sz="6000" dirty="0">
              <a:effectLst/>
              <a:latin typeface="+mj-lt"/>
              <a:ea typeface="Calibri" panose="020F0502020204030204" pitchFamily="34" charset="0"/>
              <a:cs typeface="Times New Roman" panose="02020603050405020304" pitchFamily="18" charset="0"/>
            </a:endParaRPr>
          </a:p>
        </p:txBody>
      </p:sp>
      <p:sp>
        <p:nvSpPr>
          <p:cNvPr id="19" name="Freeform 3">
            <a:extLst>
              <a:ext uri="{FF2B5EF4-FFF2-40B4-BE49-F238E27FC236}">
                <a16:creationId xmlns:a16="http://schemas.microsoft.com/office/drawing/2014/main" id="{1768F135-03D0-A5A4-413F-185DC1F14A07}"/>
              </a:ext>
            </a:extLst>
          </p:cNvPr>
          <p:cNvSpPr/>
          <p:nvPr/>
        </p:nvSpPr>
        <p:spPr>
          <a:xfrm rot="-5859846">
            <a:off x="143912" y="1706378"/>
            <a:ext cx="4346385" cy="3643905"/>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defTabSz="812800">
              <a:defRPr/>
            </a:pPr>
            <a:endParaRPr lang="en-SG" sz="1600">
              <a:solidFill>
                <a:prstClr val="black"/>
              </a:solidFill>
              <a:latin typeface="Calibri"/>
              <a:cs typeface="Arial"/>
              <a:sym typeface="Arial"/>
            </a:endParaRPr>
          </a:p>
        </p:txBody>
      </p:sp>
      <p:sp>
        <p:nvSpPr>
          <p:cNvPr id="20" name="Freeform 5">
            <a:extLst>
              <a:ext uri="{FF2B5EF4-FFF2-40B4-BE49-F238E27FC236}">
                <a16:creationId xmlns:a16="http://schemas.microsoft.com/office/drawing/2014/main" id="{BE7A26D5-1844-EEA6-88FF-F9B2008B52EB}"/>
              </a:ext>
            </a:extLst>
          </p:cNvPr>
          <p:cNvSpPr/>
          <p:nvPr/>
        </p:nvSpPr>
        <p:spPr>
          <a:xfrm flipH="1">
            <a:off x="1392481" y="1267469"/>
            <a:ext cx="137388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4"/>
            <a:stretch>
              <a:fillRect l="-88701" t="-111098" r="-4196" b="-123704"/>
            </a:stretch>
          </a:blipFill>
        </p:spPr>
        <p:txBody>
          <a:bodyPr/>
          <a:lstStyle/>
          <a:p>
            <a:pPr defTabSz="812800">
              <a:defRPr/>
            </a:pPr>
            <a:endParaRPr lang="en-SG" sz="1600">
              <a:solidFill>
                <a:prstClr val="black"/>
              </a:solidFill>
              <a:latin typeface="Calibri"/>
              <a:cs typeface="Arial"/>
              <a:sym typeface="Arial"/>
            </a:endParaRPr>
          </a:p>
        </p:txBody>
      </p:sp>
      <p:sp>
        <p:nvSpPr>
          <p:cNvPr id="21" name="TextBox 20">
            <a:extLst>
              <a:ext uri="{FF2B5EF4-FFF2-40B4-BE49-F238E27FC236}">
                <a16:creationId xmlns:a16="http://schemas.microsoft.com/office/drawing/2014/main" id="{2BED61F7-65A8-35D1-75B0-3EFC05ABB779}"/>
              </a:ext>
            </a:extLst>
          </p:cNvPr>
          <p:cNvSpPr txBox="1"/>
          <p:nvPr/>
        </p:nvSpPr>
        <p:spPr>
          <a:xfrm>
            <a:off x="593780" y="1785305"/>
            <a:ext cx="3407449" cy="3170099"/>
          </a:xfrm>
          <a:prstGeom prst="rect">
            <a:avLst/>
          </a:prstGeom>
          <a:noFill/>
        </p:spPr>
        <p:txBody>
          <a:bodyPr wrap="square">
            <a:spAutoFit/>
          </a:bodyPr>
          <a:lstStyle/>
          <a:p>
            <a:pPr algn="ctr" defTabSz="914377"/>
            <a:r>
              <a:rPr lang="vi-VN" sz="4000" b="1" dirty="0">
                <a:latin typeface="+mj-lt"/>
              </a:rPr>
              <a:t>Khi nhắc đến bếp lửa, người cháu lại nhớ đến bà và ngược lại. </a:t>
            </a:r>
            <a:endParaRPr lang="en-SG" sz="23900" b="1" dirty="0">
              <a:solidFill>
                <a:srgbClr val="171516"/>
              </a:solidFill>
              <a:latin typeface="+mj-lt"/>
              <a:cs typeface="Times New Roman" panose="02020603050405020304" pitchFamily="18" charset="0"/>
              <a:sym typeface="Arial"/>
            </a:endParaRPr>
          </a:p>
        </p:txBody>
      </p:sp>
      <p:sp>
        <p:nvSpPr>
          <p:cNvPr id="22" name="Freeform 25">
            <a:extLst>
              <a:ext uri="{FF2B5EF4-FFF2-40B4-BE49-F238E27FC236}">
                <a16:creationId xmlns:a16="http://schemas.microsoft.com/office/drawing/2014/main" id="{4512848C-496E-5691-B654-D0A6CA83B21B}"/>
              </a:ext>
            </a:extLst>
          </p:cNvPr>
          <p:cNvSpPr/>
          <p:nvPr/>
        </p:nvSpPr>
        <p:spPr>
          <a:xfrm>
            <a:off x="4117630" y="1234449"/>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40">
              <a:buClr>
                <a:srgbClr val="000000"/>
              </a:buClr>
              <a:defRPr/>
            </a:pPr>
            <a:endParaRPr lang="en-SG" sz="1867" kern="0">
              <a:solidFill>
                <a:srgbClr val="000000"/>
              </a:solidFill>
              <a:latin typeface="Arial"/>
              <a:cs typeface="Arial"/>
              <a:sym typeface="Arial"/>
            </a:endParaRPr>
          </a:p>
        </p:txBody>
      </p:sp>
      <p:sp>
        <p:nvSpPr>
          <p:cNvPr id="23" name="Freeform 25">
            <a:extLst>
              <a:ext uri="{FF2B5EF4-FFF2-40B4-BE49-F238E27FC236}">
                <a16:creationId xmlns:a16="http://schemas.microsoft.com/office/drawing/2014/main" id="{B1960369-452D-F7C3-87D2-BA94B46DCA03}"/>
              </a:ext>
            </a:extLst>
          </p:cNvPr>
          <p:cNvSpPr/>
          <p:nvPr/>
        </p:nvSpPr>
        <p:spPr>
          <a:xfrm>
            <a:off x="4297127" y="3737480"/>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219140">
              <a:buClr>
                <a:srgbClr val="000000"/>
              </a:buClr>
              <a:defRPr/>
            </a:pPr>
            <a:endParaRPr lang="en-SG" sz="2000" kern="0">
              <a:solidFill>
                <a:srgbClr val="000000"/>
              </a:solidFill>
              <a:latin typeface="Arial"/>
              <a:cs typeface="Arial"/>
              <a:sym typeface="Arial"/>
            </a:endParaRPr>
          </a:p>
        </p:txBody>
      </p:sp>
      <p:sp>
        <p:nvSpPr>
          <p:cNvPr id="24" name="TextBox 23">
            <a:extLst>
              <a:ext uri="{FF2B5EF4-FFF2-40B4-BE49-F238E27FC236}">
                <a16:creationId xmlns:a16="http://schemas.microsoft.com/office/drawing/2014/main" id="{3E07D3E0-E589-D3A8-3E9C-7064B7B4749B}"/>
              </a:ext>
            </a:extLst>
          </p:cNvPr>
          <p:cNvSpPr txBox="1"/>
          <p:nvPr/>
        </p:nvSpPr>
        <p:spPr>
          <a:xfrm>
            <a:off x="5032551" y="1097024"/>
            <a:ext cx="6595569" cy="2062103"/>
          </a:xfrm>
          <a:prstGeom prst="rect">
            <a:avLst/>
          </a:prstGeom>
          <a:noFill/>
        </p:spPr>
        <p:txBody>
          <a:bodyPr wrap="square">
            <a:spAutoFit/>
          </a:bodyPr>
          <a:lstStyle/>
          <a:p>
            <a:pPr algn="just" defTabSz="914377"/>
            <a:r>
              <a:rPr lang="vi-VN" sz="3200" dirty="0">
                <a:latin typeface="+mj-lt"/>
              </a:rPr>
              <a:t>Vì bếp lửa do bà nhóm lên, gắn với những khó khăn, gian khổ đời bà; thể hiện sự tảo tần, nhẫn nại và tình yêu thương của bà dành cho con cháu. </a:t>
            </a:r>
            <a:endParaRPr lang="en-SG" sz="7200" dirty="0">
              <a:solidFill>
                <a:srgbClr val="171516"/>
              </a:solidFill>
              <a:latin typeface="+mj-lt"/>
              <a:cs typeface="Arial"/>
              <a:sym typeface="Arial"/>
            </a:endParaRPr>
          </a:p>
        </p:txBody>
      </p:sp>
      <p:sp>
        <p:nvSpPr>
          <p:cNvPr id="25" name="TextBox 24">
            <a:extLst>
              <a:ext uri="{FF2B5EF4-FFF2-40B4-BE49-F238E27FC236}">
                <a16:creationId xmlns:a16="http://schemas.microsoft.com/office/drawing/2014/main" id="{3AE26498-948E-9503-ABC7-6B28AF268801}"/>
              </a:ext>
            </a:extLst>
          </p:cNvPr>
          <p:cNvSpPr txBox="1"/>
          <p:nvPr/>
        </p:nvSpPr>
        <p:spPr>
          <a:xfrm>
            <a:off x="5180717" y="3617456"/>
            <a:ext cx="6340723" cy="2554545"/>
          </a:xfrm>
          <a:prstGeom prst="rect">
            <a:avLst/>
          </a:prstGeom>
          <a:noFill/>
        </p:spPr>
        <p:txBody>
          <a:bodyPr wrap="square">
            <a:spAutoFit/>
          </a:bodyPr>
          <a:lstStyle/>
          <a:p>
            <a:pPr algn="just"/>
            <a:r>
              <a:rPr lang="vi-VN" sz="3200" dirty="0">
                <a:latin typeface="+mj-lt"/>
              </a:rPr>
              <a:t>Bếp lửa được nhóm lên không chỉ bằng nhiên liệu ở bên ngoài mà còn được nhóm bằng ngọn lửa trong lòng bà - ngọn lửa của sức sống, lòng yêu thương, niềm tin của bà.</a:t>
            </a:r>
            <a:endParaRPr lang="en-SG" sz="3200" dirty="0">
              <a:latin typeface="+mj-lt"/>
            </a:endParaRPr>
          </a:p>
        </p:txBody>
      </p:sp>
      <p:grpSp>
        <p:nvGrpSpPr>
          <p:cNvPr id="4" name="Group 3">
            <a:extLst>
              <a:ext uri="{FF2B5EF4-FFF2-40B4-BE49-F238E27FC236}">
                <a16:creationId xmlns:a16="http://schemas.microsoft.com/office/drawing/2014/main" id="{A44937FD-B673-8B1D-8165-603B0E58AF68}"/>
              </a:ext>
            </a:extLst>
          </p:cNvPr>
          <p:cNvGrpSpPr/>
          <p:nvPr/>
        </p:nvGrpSpPr>
        <p:grpSpPr>
          <a:xfrm flipH="1">
            <a:off x="337532" y="4404360"/>
            <a:ext cx="5209827" cy="2762808"/>
            <a:chOff x="-811856" y="2560320"/>
            <a:chExt cx="7739474" cy="4553331"/>
          </a:xfrm>
        </p:grpSpPr>
        <p:pic>
          <p:nvPicPr>
            <p:cNvPr id="7" name="Picture 6" descr="A cartoon of a campfire&#10;&#10;Description automatically generated">
              <a:extLst>
                <a:ext uri="{FF2B5EF4-FFF2-40B4-BE49-F238E27FC236}">
                  <a16:creationId xmlns:a16="http://schemas.microsoft.com/office/drawing/2014/main" id="{663F9FEC-D30C-A309-6B66-A36852E257F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8" name="Picture 7" descr="A cartoon of a campfire&#10;&#10;Description automatically generated">
              <a:extLst>
                <a:ext uri="{FF2B5EF4-FFF2-40B4-BE49-F238E27FC236}">
                  <a16:creationId xmlns:a16="http://schemas.microsoft.com/office/drawing/2014/main" id="{88D1AF30-8AC3-4D9F-34B0-B6E2A43108C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0" name="Picture 9">
              <a:extLst>
                <a:ext uri="{FF2B5EF4-FFF2-40B4-BE49-F238E27FC236}">
                  <a16:creationId xmlns:a16="http://schemas.microsoft.com/office/drawing/2014/main" id="{E562C0F9-31DF-7EAB-ACD0-8627A302EF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238676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367B07A6-08A6-D093-BF16-2A50AE1E9326}"/>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CDCC4698-A361-859D-6BAF-74294F847DF5}"/>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70B88AB5-0809-7D05-684B-FD3C74F9E476}"/>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38B58AB-0971-4CDB-D79D-8DADDCFF1633}"/>
              </a:ext>
            </a:extLst>
          </p:cNvPr>
          <p:cNvSpPr txBox="1"/>
          <p:nvPr/>
        </p:nvSpPr>
        <p:spPr>
          <a:xfrm>
            <a:off x="3715666" y="-159415"/>
            <a:ext cx="7310520" cy="2239844"/>
          </a:xfrm>
          <a:prstGeom prst="rect">
            <a:avLst/>
          </a:prstGeom>
          <a:noFill/>
        </p:spPr>
        <p:txBody>
          <a:bodyPr wrap="square">
            <a:spAutoFit/>
          </a:bodyPr>
          <a:lstStyle/>
          <a:p>
            <a:pPr>
              <a:lnSpc>
                <a:spcPct val="150000"/>
              </a:lnSpc>
              <a:spcAft>
                <a:spcPts val="800"/>
              </a:spcAft>
            </a:pPr>
            <a:r>
              <a:rPr lang="vi-VN" sz="3600" b="1" dirty="0">
                <a:effectLst/>
                <a:latin typeface="+mj-lt"/>
                <a:ea typeface="Calibri" panose="020F0502020204030204" pitchFamily="34" charset="0"/>
                <a:cs typeface="Times New Roman" panose="02020603050405020304" pitchFamily="18" charset="0"/>
              </a:rPr>
              <a:t>a. Hình ảnh bếp lửa</a:t>
            </a:r>
            <a:endParaRPr lang="en-SG" sz="3600" dirty="0">
              <a:effectLst/>
              <a:latin typeface="+mj-lt"/>
              <a:ea typeface="Calibri" panose="020F0502020204030204" pitchFamily="34" charset="0"/>
              <a:cs typeface="Times New Roman" panose="02020603050405020304" pitchFamily="18" charset="0"/>
            </a:endParaRPr>
          </a:p>
          <a:p>
            <a:pPr algn="ctr">
              <a:lnSpc>
                <a:spcPct val="150000"/>
              </a:lnSpc>
              <a:spcAft>
                <a:spcPts val="800"/>
              </a:spcAft>
            </a:pPr>
            <a:endParaRPr lang="en-SG" sz="6000" dirty="0">
              <a:effectLst/>
              <a:latin typeface="+mj-lt"/>
              <a:ea typeface="Calibri" panose="020F0502020204030204" pitchFamily="34" charset="0"/>
              <a:cs typeface="Times New Roman" panose="02020603050405020304" pitchFamily="18" charset="0"/>
            </a:endParaRPr>
          </a:p>
        </p:txBody>
      </p:sp>
      <p:grpSp>
        <p:nvGrpSpPr>
          <p:cNvPr id="2" name="组合 24">
            <a:extLst>
              <a:ext uri="{FF2B5EF4-FFF2-40B4-BE49-F238E27FC236}">
                <a16:creationId xmlns:a16="http://schemas.microsoft.com/office/drawing/2014/main" id="{DE32AB19-B13C-91CA-AC63-E03A6EF4889C}"/>
              </a:ext>
            </a:extLst>
          </p:cNvPr>
          <p:cNvGrpSpPr/>
          <p:nvPr/>
        </p:nvGrpSpPr>
        <p:grpSpPr>
          <a:xfrm>
            <a:off x="75083" y="1086686"/>
            <a:ext cx="4229782" cy="4873553"/>
            <a:chOff x="875285" y="2241320"/>
            <a:chExt cx="3001788" cy="3613923"/>
          </a:xfrm>
        </p:grpSpPr>
        <p:sp>
          <p:nvSpPr>
            <p:cNvPr id="4" name="卷形: 垂直 2">
              <a:extLst>
                <a:ext uri="{FF2B5EF4-FFF2-40B4-BE49-F238E27FC236}">
                  <a16:creationId xmlns:a16="http://schemas.microsoft.com/office/drawing/2014/main" id="{EABF4643-173E-D967-1564-B547B232F462}"/>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685800">
                <a:buClrTx/>
                <a:defRPr/>
              </a:pPr>
              <a:endParaRPr lang="zh-CN" altLang="en-US" sz="11500" b="1" dirty="0">
                <a:solidFill>
                  <a:schemeClr val="bg1">
                    <a:lumMod val="1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3">
              <a:extLst>
                <a:ext uri="{FF2B5EF4-FFF2-40B4-BE49-F238E27FC236}">
                  <a16:creationId xmlns:a16="http://schemas.microsoft.com/office/drawing/2014/main" id="{1B1EBCC5-757F-95B4-B648-4637037B93E8}"/>
                </a:ext>
              </a:extLst>
            </p:cNvPr>
            <p:cNvSpPr txBox="1"/>
            <p:nvPr/>
          </p:nvSpPr>
          <p:spPr>
            <a:xfrm>
              <a:off x="1266809" y="2591584"/>
              <a:ext cx="2157763" cy="32636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spcAft>
                  <a:spcPts val="600"/>
                </a:spcAft>
                <a:buClrTx/>
                <a:defRPr/>
              </a:pP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Ý</a:t>
              </a: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 nghĩa của hình ảnh bếp lửa được khắc hoạ trong bài thơ</a:t>
              </a:r>
              <a:r>
                <a:rPr lang="en-US" sz="4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11500" b="1" dirty="0">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6" name="思想气泡: 云 25">
            <a:extLst>
              <a:ext uri="{FF2B5EF4-FFF2-40B4-BE49-F238E27FC236}">
                <a16:creationId xmlns:a16="http://schemas.microsoft.com/office/drawing/2014/main" id="{6958653A-0B69-119D-6413-A64EDAC6DD06}"/>
              </a:ext>
            </a:extLst>
          </p:cNvPr>
          <p:cNvSpPr/>
          <p:nvPr/>
        </p:nvSpPr>
        <p:spPr>
          <a:xfrm>
            <a:off x="5410210" y="754275"/>
            <a:ext cx="6030668" cy="4454496"/>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685800">
              <a:buClrTx/>
              <a:defRPr/>
            </a:pPr>
            <a:endParaRPr lang="zh-CN" altLang="en-US" sz="1500">
              <a:solidFill>
                <a:prstClr val="white"/>
              </a:solidFill>
              <a:latin typeface="Calibri"/>
              <a:ea typeface="宋体" panose="02010600030101010101" pitchFamily="2" charset="-122"/>
              <a:cs typeface="+mn-cs"/>
            </a:endParaRPr>
          </a:p>
        </p:txBody>
      </p:sp>
      <p:sp>
        <p:nvSpPr>
          <p:cNvPr id="7" name="TextBox 6">
            <a:extLst>
              <a:ext uri="{FF2B5EF4-FFF2-40B4-BE49-F238E27FC236}">
                <a16:creationId xmlns:a16="http://schemas.microsoft.com/office/drawing/2014/main" id="{3E7CD1CE-5B5A-3DBE-EB2A-6EB6DFC17E70}"/>
              </a:ext>
            </a:extLst>
          </p:cNvPr>
          <p:cNvSpPr txBox="1"/>
          <p:nvPr/>
        </p:nvSpPr>
        <p:spPr>
          <a:xfrm>
            <a:off x="6096000" y="1608080"/>
            <a:ext cx="4732457" cy="2123658"/>
          </a:xfrm>
          <a:prstGeom prst="rect">
            <a:avLst/>
          </a:prstGeom>
          <a:noFill/>
        </p:spPr>
        <p:txBody>
          <a:bodyPr wrap="square">
            <a:spAutoFit/>
          </a:bodyPr>
          <a:lstStyle/>
          <a:p>
            <a:pPr algn="ctr"/>
            <a:r>
              <a:rPr lang="vi-VN" sz="4400" dirty="0">
                <a:latin typeface="+mj-lt"/>
              </a:rPr>
              <a:t>Bếp lửa tượng trưng cho tình cảm của bà dành cho con cháu.</a:t>
            </a:r>
            <a:endParaRPr lang="en-SG" sz="4400" dirty="0">
              <a:latin typeface="+mj-lt"/>
            </a:endParaRPr>
          </a:p>
        </p:txBody>
      </p:sp>
      <p:grpSp>
        <p:nvGrpSpPr>
          <p:cNvPr id="8" name="Group 7">
            <a:extLst>
              <a:ext uri="{FF2B5EF4-FFF2-40B4-BE49-F238E27FC236}">
                <a16:creationId xmlns:a16="http://schemas.microsoft.com/office/drawing/2014/main" id="{C912739B-0C6E-BDF1-7D6D-50735DE3A0D9}"/>
              </a:ext>
            </a:extLst>
          </p:cNvPr>
          <p:cNvGrpSpPr/>
          <p:nvPr/>
        </p:nvGrpSpPr>
        <p:grpSpPr>
          <a:xfrm rot="21271817" flipH="1">
            <a:off x="2884481" y="2801445"/>
            <a:ext cx="5651402" cy="4248845"/>
            <a:chOff x="5351932" y="1842888"/>
            <a:chExt cx="7324988" cy="5506458"/>
          </a:xfrm>
        </p:grpSpPr>
        <p:pic>
          <p:nvPicPr>
            <p:cNvPr id="9" name="Picture 8" descr="A cartoon of a campfire&#10;&#10;Description automatically generated">
              <a:extLst>
                <a:ext uri="{FF2B5EF4-FFF2-40B4-BE49-F238E27FC236}">
                  <a16:creationId xmlns:a16="http://schemas.microsoft.com/office/drawing/2014/main" id="{8A97366C-901A-8446-16CB-465D855E83F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B16FA83F-EF9E-7625-0F97-DD0C21F14CE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11" name="Picture 10" descr="A person and a child sitting around a campfire&#10;&#10;Description automatically generated">
              <a:extLst>
                <a:ext uri="{FF2B5EF4-FFF2-40B4-BE49-F238E27FC236}">
                  <a16:creationId xmlns:a16="http://schemas.microsoft.com/office/drawing/2014/main" id="{90547278-3770-8BBB-BDFB-E556A89D4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12" name="Google Shape;1798;p43">
              <a:extLst>
                <a:ext uri="{FF2B5EF4-FFF2-40B4-BE49-F238E27FC236}">
                  <a16:creationId xmlns:a16="http://schemas.microsoft.com/office/drawing/2014/main" id="{0DFA54F2-1BC1-DA82-DECB-A73479EF895E}"/>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 name="Google Shape;1799;p43">
              <a:extLst>
                <a:ext uri="{FF2B5EF4-FFF2-40B4-BE49-F238E27FC236}">
                  <a16:creationId xmlns:a16="http://schemas.microsoft.com/office/drawing/2014/main" id="{16965FC4-761A-6459-1390-DFEC04D8BF9E}"/>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1800;p43">
              <a:extLst>
                <a:ext uri="{FF2B5EF4-FFF2-40B4-BE49-F238E27FC236}">
                  <a16:creationId xmlns:a16="http://schemas.microsoft.com/office/drawing/2014/main" id="{B46CC92D-E839-0710-C145-53725D18E544}"/>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1801;p43">
              <a:extLst>
                <a:ext uri="{FF2B5EF4-FFF2-40B4-BE49-F238E27FC236}">
                  <a16:creationId xmlns:a16="http://schemas.microsoft.com/office/drawing/2014/main" id="{C46F95F5-E2CC-8194-C5C0-A0E4C07694C7}"/>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193562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par>
                                <p:cTn id="14" presetID="17"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righ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B94004CA-DB2C-9147-37D4-312B5F65A771}"/>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BAE05805-88DB-44C2-BEC2-747BDB3AADE3}"/>
              </a:ext>
            </a:extLst>
          </p:cNvPr>
          <p:cNvSpPr/>
          <p:nvPr/>
        </p:nvSpPr>
        <p:spPr>
          <a:xfrm>
            <a:off x="2183642" y="78738"/>
            <a:ext cx="7483649"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E0E974B0-7839-79A4-666F-F63F1F50CA91}"/>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32BD50D-00EA-3246-0C23-6AD12FC1BC8D}"/>
              </a:ext>
            </a:extLst>
          </p:cNvPr>
          <p:cNvSpPr txBox="1"/>
          <p:nvPr/>
        </p:nvSpPr>
        <p:spPr>
          <a:xfrm>
            <a:off x="2183642" y="-128935"/>
            <a:ext cx="7310520" cy="823174"/>
          </a:xfrm>
          <a:prstGeom prst="rect">
            <a:avLst/>
          </a:prstGeom>
          <a:noFill/>
        </p:spPr>
        <p:txBody>
          <a:bodyPr wrap="square">
            <a:spAutoFit/>
          </a:bodyPr>
          <a:lstStyle/>
          <a:p>
            <a:pPr algn="ctr">
              <a:lnSpc>
                <a:spcPct val="150000"/>
              </a:lnSpc>
              <a:spcAft>
                <a:spcPts val="800"/>
              </a:spcAft>
            </a:pPr>
            <a:r>
              <a:rPr lang="vi-VN" sz="3600" b="1" dirty="0">
                <a:effectLst/>
                <a:latin typeface="+mj-lt"/>
                <a:ea typeface="Calibri" panose="020F0502020204030204" pitchFamily="34" charset="0"/>
                <a:cs typeface="Times New Roman" panose="02020603050405020304" pitchFamily="18" charset="0"/>
              </a:rPr>
              <a:t>b. Hình ảnh ẩn dụ</a:t>
            </a:r>
            <a:endParaRPr lang="en-SG" sz="3600" dirty="0">
              <a:effectLst/>
              <a:latin typeface="+mj-lt"/>
              <a:ea typeface="Calibri" panose="020F0502020204030204" pitchFamily="34" charset="0"/>
              <a:cs typeface="Times New Roman" panose="02020603050405020304" pitchFamily="18" charset="0"/>
            </a:endParaRPr>
          </a:p>
        </p:txBody>
      </p:sp>
      <p:pic>
        <p:nvPicPr>
          <p:cNvPr id="7" name="图片 3">
            <a:extLst>
              <a:ext uri="{FF2B5EF4-FFF2-40B4-BE49-F238E27FC236}">
                <a16:creationId xmlns:a16="http://schemas.microsoft.com/office/drawing/2014/main" id="{EB456018-A0BE-6354-4231-EE23F88C8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160" y="1064688"/>
            <a:ext cx="7770840" cy="5708518"/>
          </a:xfrm>
          <a:prstGeom prst="rect">
            <a:avLst/>
          </a:prstGeom>
        </p:spPr>
      </p:pic>
      <p:sp>
        <p:nvSpPr>
          <p:cNvPr id="8" name="Google Shape;1914;p46">
            <a:extLst>
              <a:ext uri="{FF2B5EF4-FFF2-40B4-BE49-F238E27FC236}">
                <a16:creationId xmlns:a16="http://schemas.microsoft.com/office/drawing/2014/main" id="{0B6C01A4-C30F-8A36-857B-0F2A7DF9B0A4}"/>
              </a:ext>
            </a:extLst>
          </p:cNvPr>
          <p:cNvSpPr/>
          <p:nvPr/>
        </p:nvSpPr>
        <p:spPr>
          <a:xfrm>
            <a:off x="1782450" y="2605397"/>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rgbClr val="C23B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endParaRPr>
          </a:p>
        </p:txBody>
      </p:sp>
      <p:sp>
        <p:nvSpPr>
          <p:cNvPr id="10" name="TextBox 9">
            <a:extLst>
              <a:ext uri="{FF2B5EF4-FFF2-40B4-BE49-F238E27FC236}">
                <a16:creationId xmlns:a16="http://schemas.microsoft.com/office/drawing/2014/main" id="{5694D3A2-7210-9528-17D1-DE77F3875A70}"/>
              </a:ext>
            </a:extLst>
          </p:cNvPr>
          <p:cNvSpPr txBox="1"/>
          <p:nvPr/>
        </p:nvSpPr>
        <p:spPr>
          <a:xfrm>
            <a:off x="5581500" y="2340123"/>
            <a:ext cx="5345580" cy="2862322"/>
          </a:xfrm>
          <a:prstGeom prst="rect">
            <a:avLst/>
          </a:prstGeom>
          <a:noFill/>
        </p:spPr>
        <p:txBody>
          <a:bodyPr wrap="square">
            <a:spAutoFit/>
          </a:bodyPr>
          <a:lstStyle/>
          <a:p>
            <a:pPr algn="ctr"/>
            <a:r>
              <a:rPr lang="vi-VN" sz="3600" dirty="0">
                <a:latin typeface="+mj-lt"/>
              </a:rPr>
              <a:t>Hãy xác định những dòng thơ trong bài có hình ảnh ẩn dụ và nêu tác dụng của các hình ảnh đó. Em thích hình ảnh nào nhất? Vì sao?</a:t>
            </a:r>
            <a:endParaRPr lang="en-SG" sz="3600" dirty="0">
              <a:latin typeface="+mj-lt"/>
            </a:endParaRPr>
          </a:p>
        </p:txBody>
      </p:sp>
      <p:pic>
        <p:nvPicPr>
          <p:cNvPr id="2" name="Picture 1">
            <a:extLst>
              <a:ext uri="{FF2B5EF4-FFF2-40B4-BE49-F238E27FC236}">
                <a16:creationId xmlns:a16="http://schemas.microsoft.com/office/drawing/2014/main" id="{EC237EEE-6606-3A14-E725-F8AE182C5F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53923" y="763137"/>
            <a:ext cx="5290564" cy="5708519"/>
          </a:xfrm>
          <a:prstGeom prst="rect">
            <a:avLst/>
          </a:prstGeom>
        </p:spPr>
      </p:pic>
      <p:pic>
        <p:nvPicPr>
          <p:cNvPr id="4" name="Picture 3">
            <a:extLst>
              <a:ext uri="{FF2B5EF4-FFF2-40B4-BE49-F238E27FC236}">
                <a16:creationId xmlns:a16="http://schemas.microsoft.com/office/drawing/2014/main" id="{AD1E8C9F-7312-8397-6453-10D13BD4E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03451"/>
            <a:ext cx="4990293" cy="3627756"/>
          </a:xfrm>
          <a:prstGeom prst="rect">
            <a:avLst/>
          </a:prstGeom>
        </p:spPr>
      </p:pic>
    </p:spTree>
    <p:extLst>
      <p:ext uri="{BB962C8B-B14F-4D97-AF65-F5344CB8AC3E}">
        <p14:creationId xmlns:p14="http://schemas.microsoft.com/office/powerpoint/2010/main" val="30192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6C8F14-8E4D-CF18-3D4A-B9CF3025FEE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8D78A61-1314-D53E-C2F7-CBCA54CF4DA4}"/>
              </a:ext>
            </a:extLst>
          </p:cNvPr>
          <p:cNvSpPr txBox="1"/>
          <p:nvPr/>
        </p:nvSpPr>
        <p:spPr>
          <a:xfrm>
            <a:off x="152400" y="1771208"/>
            <a:ext cx="6873240" cy="4298613"/>
          </a:xfrm>
          <a:prstGeom prst="rect">
            <a:avLst/>
          </a:prstGeom>
          <a:noFill/>
        </p:spPr>
        <p:txBody>
          <a:bodyPr wrap="square">
            <a:spAutoFit/>
          </a:bodyPr>
          <a:lstStyle/>
          <a:p>
            <a:pPr>
              <a:spcAft>
                <a:spcPts val="800"/>
              </a:spcAft>
            </a:pPr>
            <a:r>
              <a:rPr lang="vi-VN" sz="3000" b="1" kern="100" dirty="0">
                <a:effectLst/>
                <a:latin typeface="Times New Roman" panose="02020603050405020304" pitchFamily="18" charset="0"/>
                <a:ea typeface="Arial" panose="020B0604020202020204" pitchFamily="34" charset="0"/>
                <a:cs typeface="Times New Roman" panose="02020603050405020304" pitchFamily="18" charset="0"/>
              </a:rPr>
              <a:t>- Những dòng thơ có hình ảnh ẩn dụ.</a:t>
            </a:r>
            <a:endParaRPr lang="en-SG" sz="30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3000" kern="1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000" i="1" kern="100" dirty="0">
                <a:effectLst/>
                <a:latin typeface="Times New Roman" panose="02020603050405020304" pitchFamily="18" charset="0"/>
                <a:ea typeface="Arial" panose="020B0604020202020204" pitchFamily="34" charset="0"/>
                <a:cs typeface="Times New Roman" panose="02020603050405020304" pitchFamily="18" charset="0"/>
              </a:rPr>
              <a:t>“Cháu thương bà biết mấy nắng mưa."</a:t>
            </a:r>
            <a:endParaRPr lang="en-SG" sz="30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3000" i="1" kern="100" dirty="0">
                <a:effectLst/>
                <a:latin typeface="Times New Roman" panose="02020603050405020304" pitchFamily="18" charset="0"/>
                <a:ea typeface="Arial" panose="020B0604020202020204" pitchFamily="34" charset="0"/>
                <a:cs typeface="Times New Roman" panose="02020603050405020304" pitchFamily="18" charset="0"/>
              </a:rPr>
              <a:t>+ “Lận đận đời bà biết mấy nắng mưa”</a:t>
            </a:r>
            <a:endParaRPr lang="en-SG" sz="30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3000" i="1" kern="100" dirty="0">
                <a:effectLst/>
                <a:latin typeface="Times New Roman" panose="02020603050405020304" pitchFamily="18" charset="0"/>
                <a:ea typeface="Arial" panose="020B0604020202020204" pitchFamily="34" charset="0"/>
                <a:cs typeface="Times New Roman" panose="02020603050405020304" pitchFamily="18" charset="0"/>
              </a:rPr>
              <a:t>+ “Một ngọn lửa, lòng bà luôn ủ sẵn / Một ngọn lửa chứa niềm tin dai dẳng...”</a:t>
            </a:r>
            <a:endParaRPr lang="en-SG" sz="30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3000" i="1" kern="100" dirty="0">
                <a:effectLst/>
                <a:latin typeface="Times New Roman" panose="02020603050405020304" pitchFamily="18" charset="0"/>
                <a:ea typeface="Arial" panose="020B0604020202020204" pitchFamily="34" charset="0"/>
                <a:cs typeface="Times New Roman" panose="02020603050405020304" pitchFamily="18" charset="0"/>
              </a:rPr>
              <a:t>+ “Nhóm niềm yêu thương, khoai sắn ngọt bùi”</a:t>
            </a:r>
            <a:endParaRPr lang="en-SG" sz="30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vi-VN" sz="3000" i="1" kern="100" dirty="0">
                <a:effectLst/>
                <a:latin typeface="Times New Roman" panose="02020603050405020304" pitchFamily="18" charset="0"/>
                <a:ea typeface="Arial" panose="020B0604020202020204" pitchFamily="34" charset="0"/>
                <a:cs typeface="Times New Roman" panose="02020603050405020304" pitchFamily="18" charset="0"/>
              </a:rPr>
              <a:t>+ “Nhóm dậy cả những tâm tình tuổi nhỏ”. </a:t>
            </a:r>
            <a:endParaRPr lang="en-SG"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E702845-9236-D52A-9DC6-17C1FAB95ACD}"/>
              </a:ext>
            </a:extLst>
          </p:cNvPr>
          <p:cNvSpPr txBox="1"/>
          <p:nvPr/>
        </p:nvSpPr>
        <p:spPr>
          <a:xfrm>
            <a:off x="7178040" y="1629477"/>
            <a:ext cx="4861560" cy="5273238"/>
          </a:xfrm>
          <a:prstGeom prst="rect">
            <a:avLst/>
          </a:prstGeom>
          <a:noFill/>
        </p:spPr>
        <p:txBody>
          <a:bodyPr wrap="square">
            <a:spAutoFit/>
          </a:bodyPr>
          <a:lstStyle/>
          <a:p>
            <a:pPr marL="285750" indent="-285750" algn="just">
              <a:spcAft>
                <a:spcPts val="800"/>
              </a:spcAft>
              <a:buFont typeface="Wingdings" panose="05000000000000000000" pitchFamily="2" charset="2"/>
              <a:buChar char="ü"/>
            </a:pPr>
            <a:r>
              <a:rPr lang="en-US" sz="3000" kern="100" dirty="0">
                <a:latin typeface="Times New Roman" panose="02020603050405020304" pitchFamily="18" charset="0"/>
                <a:ea typeface="Arial" panose="020B0604020202020204" pitchFamily="34" charset="0"/>
                <a:cs typeface="Times New Roman" panose="02020603050405020304" pitchFamily="18" charset="0"/>
              </a:rPr>
              <a:t>T</a:t>
            </a:r>
            <a:r>
              <a:rPr lang="vi-VN" sz="3000" kern="100" dirty="0">
                <a:effectLst/>
                <a:latin typeface="Times New Roman" panose="02020603050405020304" pitchFamily="18" charset="0"/>
                <a:ea typeface="Arial" panose="020B0604020202020204" pitchFamily="34" charset="0"/>
                <a:cs typeface="Times New Roman" panose="02020603050405020304" pitchFamily="18" charset="0"/>
              </a:rPr>
              <a:t>hể hiện hình tượng người bà, tình bà cháu.</a:t>
            </a:r>
            <a:endParaRPr lang="en-US" sz="3000" kern="100" dirty="0">
              <a:effectLst/>
              <a:latin typeface="Times New Roman" panose="02020603050405020304" pitchFamily="18" charset="0"/>
              <a:ea typeface="Arial" panose="020B060402020202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ü"/>
            </a:pPr>
            <a:r>
              <a:rPr lang="vi-VN" sz="3000" kern="100" dirty="0">
                <a:effectLst/>
                <a:latin typeface="Times New Roman" panose="02020603050405020304" pitchFamily="18" charset="0"/>
                <a:ea typeface="Arial" panose="020B0604020202020204" pitchFamily="34" charset="0"/>
                <a:cs typeface="Times New Roman" panose="02020603050405020304" pitchFamily="18" charset="0"/>
              </a:rPr>
              <a:t>H</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ình ảnh </a:t>
            </a:r>
            <a:r>
              <a:rPr lang="vi-VN" sz="3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bếp lửa</a:t>
            </a:r>
            <a:r>
              <a:rPr lang="vi-VN" sz="3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không phải chỉ là bếp lửa bình thường mà là ngọn lửa của tình yêu thương, niềm tin, của những giá trị tốt đẹp trong cuộc sống mà bà đã gieo mầm trong lòng cháu, là tình yêu thương mà bà dành cho cháu.</a:t>
            </a:r>
            <a:endParaRPr lang="en-SG"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2C85D238-5208-74EC-A0F4-F51CBA3C42B3}"/>
              </a:ext>
            </a:extLst>
          </p:cNvPr>
          <p:cNvGrpSpPr/>
          <p:nvPr/>
        </p:nvGrpSpPr>
        <p:grpSpPr>
          <a:xfrm flipH="1">
            <a:off x="4937761" y="5152323"/>
            <a:ext cx="3002279" cy="1935479"/>
            <a:chOff x="-811856" y="2560320"/>
            <a:chExt cx="7739474" cy="4553331"/>
          </a:xfrm>
        </p:grpSpPr>
        <p:pic>
          <p:nvPicPr>
            <p:cNvPr id="9" name="Picture 8" descr="A cartoon of a campfire&#10;&#10;Description automatically generated">
              <a:extLst>
                <a:ext uri="{FF2B5EF4-FFF2-40B4-BE49-F238E27FC236}">
                  <a16:creationId xmlns:a16="http://schemas.microsoft.com/office/drawing/2014/main" id="{381A0F6A-4E9B-42A4-DE91-A9B195E696E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10" name="Picture 9" descr="A cartoon of a campfire&#10;&#10;Description automatically generated">
              <a:extLst>
                <a:ext uri="{FF2B5EF4-FFF2-40B4-BE49-F238E27FC236}">
                  <a16:creationId xmlns:a16="http://schemas.microsoft.com/office/drawing/2014/main" id="{499F26A5-EB5F-9A9D-3D7F-2C3146A3AF1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1" name="Picture 10">
              <a:extLst>
                <a:ext uri="{FF2B5EF4-FFF2-40B4-BE49-F238E27FC236}">
                  <a16:creationId xmlns:a16="http://schemas.microsoft.com/office/drawing/2014/main" id="{E311FDC8-16CB-50D8-DCF6-0E030FD9B8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92519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1000"/>
                                        <p:tgtEl>
                                          <p:spTgt spid="5">
                                            <p:txEl>
                                              <p:pRg st="4" end="4"/>
                                            </p:txEl>
                                          </p:spTgt>
                                        </p:tgtEl>
                                      </p:cBhvr>
                                    </p:animEffect>
                                    <p:anim calcmode="lin" valueType="num">
                                      <p:cBhvr>
                                        <p:cTn id="3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barn(inVertical)">
                                      <p:cBhvr>
                                        <p:cTn id="36" dur="5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1000"/>
                                        <p:tgtEl>
                                          <p:spTgt spid="7">
                                            <p:txEl>
                                              <p:pRg st="0" end="0"/>
                                            </p:txEl>
                                          </p:spTgt>
                                        </p:tgtEl>
                                      </p:cBhvr>
                                    </p:animEffect>
                                    <p:anim calcmode="lin" valueType="num">
                                      <p:cBhvr>
                                        <p:cTn id="4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barn(inVertical)">
                                      <p:cBhvr>
                                        <p:cTn id="48"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2">
          <a:extLst>
            <a:ext uri="{FF2B5EF4-FFF2-40B4-BE49-F238E27FC236}">
              <a16:creationId xmlns:a16="http://schemas.microsoft.com/office/drawing/2014/main" id="{8BBCF115-08A0-EF71-0403-36DEFA17B32F}"/>
            </a:ext>
          </a:extLst>
        </p:cNvPr>
        <p:cNvGrpSpPr/>
        <p:nvPr/>
      </p:nvGrpSpPr>
      <p:grpSpPr>
        <a:xfrm>
          <a:off x="0" y="0"/>
          <a:ext cx="0" cy="0"/>
          <a:chOff x="0" y="0"/>
          <a:chExt cx="0" cy="0"/>
        </a:xfrm>
      </p:grpSpPr>
      <p:sp>
        <p:nvSpPr>
          <p:cNvPr id="32" name="矩形: 圆角 8">
            <a:extLst>
              <a:ext uri="{FF2B5EF4-FFF2-40B4-BE49-F238E27FC236}">
                <a16:creationId xmlns:a16="http://schemas.microsoft.com/office/drawing/2014/main" id="{A77E2AE0-974A-3087-CE40-78CF18510071}"/>
              </a:ext>
            </a:extLst>
          </p:cNvPr>
          <p:cNvSpPr/>
          <p:nvPr/>
        </p:nvSpPr>
        <p:spPr>
          <a:xfrm>
            <a:off x="2183642" y="78738"/>
            <a:ext cx="7483649" cy="754859"/>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a:extLst>
              <a:ext uri="{FF2B5EF4-FFF2-40B4-BE49-F238E27FC236}">
                <a16:creationId xmlns:a16="http://schemas.microsoft.com/office/drawing/2014/main" id="{39113C18-F13B-441A-BF87-604B7DA0BCB6}"/>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C2D7CAC9-9204-18B0-B16C-58E29158D44D}"/>
              </a:ext>
            </a:extLst>
          </p:cNvPr>
          <p:cNvSpPr txBox="1"/>
          <p:nvPr/>
        </p:nvSpPr>
        <p:spPr>
          <a:xfrm>
            <a:off x="2356837" y="-47802"/>
            <a:ext cx="6595569" cy="2239844"/>
          </a:xfrm>
          <a:prstGeom prst="rect">
            <a:avLst/>
          </a:prstGeom>
          <a:noFill/>
        </p:spPr>
        <p:txBody>
          <a:bodyPr wrap="square">
            <a:spAutoFit/>
          </a:bodyPr>
          <a:lstStyle/>
          <a:p>
            <a:pPr algn="ctr">
              <a:lnSpc>
                <a:spcPct val="150000"/>
              </a:lnSpc>
              <a:spcAft>
                <a:spcPts val="800"/>
              </a:spcAft>
            </a:pPr>
            <a:r>
              <a:rPr lang="vi-VN" sz="3600" b="1" dirty="0">
                <a:effectLst/>
                <a:latin typeface="+mj-lt"/>
                <a:ea typeface="Calibri" panose="020F0502020204030204" pitchFamily="34" charset="0"/>
                <a:cs typeface="Times New Roman" panose="02020603050405020304" pitchFamily="18" charset="0"/>
              </a:rPr>
              <a:t>b. Hình ảnh ẩn dụ</a:t>
            </a:r>
            <a:endParaRPr lang="en-SG" sz="3600" dirty="0">
              <a:effectLst/>
              <a:latin typeface="+mj-lt"/>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endParaRPr kumimoji="0" lang="en-SG" sz="6000" b="0" i="0" u="none" strike="noStrike" kern="1200" cap="none" spc="0" normalizeH="0" baseline="0" noProof="0" dirty="0">
              <a:ln>
                <a:noFill/>
              </a:ln>
              <a:solidFill>
                <a:srgbClr val="211E23"/>
              </a:solidFill>
              <a:effectLst/>
              <a:uLnTx/>
              <a:uFillTx/>
              <a:latin typeface="Arial"/>
              <a:ea typeface="Calibri" panose="020F0502020204030204" pitchFamily="34" charset="0"/>
              <a:cs typeface="Times New Roman" panose="02020603050405020304" pitchFamily="18" charset="0"/>
            </a:endParaRPr>
          </a:p>
        </p:txBody>
      </p:sp>
      <p:sp>
        <p:nvSpPr>
          <p:cNvPr id="19" name="Freeform 3">
            <a:extLst>
              <a:ext uri="{FF2B5EF4-FFF2-40B4-BE49-F238E27FC236}">
                <a16:creationId xmlns:a16="http://schemas.microsoft.com/office/drawing/2014/main" id="{525B51F2-DE72-844D-2B59-5A71A725D84B}"/>
              </a:ext>
            </a:extLst>
          </p:cNvPr>
          <p:cNvSpPr/>
          <p:nvPr/>
        </p:nvSpPr>
        <p:spPr>
          <a:xfrm rot="-5859846">
            <a:off x="143912" y="1706378"/>
            <a:ext cx="4346385" cy="3643905"/>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3"/>
            <a:stretch>
              <a:fillRect l="-4554" r="-27031"/>
            </a:stretch>
          </a:blipFill>
        </p:spPr>
        <p:txBody>
          <a:bodyPr/>
          <a:lstStyle/>
          <a:p>
            <a:pPr marL="0" marR="0" lvl="0" indent="0" algn="l" defTabSz="8128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0" name="Freeform 5">
            <a:extLst>
              <a:ext uri="{FF2B5EF4-FFF2-40B4-BE49-F238E27FC236}">
                <a16:creationId xmlns:a16="http://schemas.microsoft.com/office/drawing/2014/main" id="{191FA113-7EBA-070A-747A-4213CB3C0F22}"/>
              </a:ext>
            </a:extLst>
          </p:cNvPr>
          <p:cNvSpPr/>
          <p:nvPr/>
        </p:nvSpPr>
        <p:spPr>
          <a:xfrm flipH="1">
            <a:off x="1392481" y="1267469"/>
            <a:ext cx="137388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4"/>
            <a:stretch>
              <a:fillRect l="-88701" t="-111098" r="-4196" b="-123704"/>
            </a:stretch>
          </a:blipFill>
        </p:spPr>
        <p:txBody>
          <a:bodyPr/>
          <a:lstStyle/>
          <a:p>
            <a:pPr marL="0" marR="0" lvl="0" indent="0" algn="l" defTabSz="812800" rtl="0" eaLnBrk="1" fontAlgn="auto" latinLnBrk="0" hangingPunct="1">
              <a:lnSpc>
                <a:spcPct val="100000"/>
              </a:lnSpc>
              <a:spcBef>
                <a:spcPts val="0"/>
              </a:spcBef>
              <a:spcAft>
                <a:spcPts val="0"/>
              </a:spcAft>
              <a:buClrTx/>
              <a:buSzTx/>
              <a:buFontTx/>
              <a:buNone/>
              <a:tabLst/>
              <a:defRPr/>
            </a:pPr>
            <a:endParaRPr kumimoji="0" lang="en-SG" sz="16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1" name="TextBox 20">
            <a:extLst>
              <a:ext uri="{FF2B5EF4-FFF2-40B4-BE49-F238E27FC236}">
                <a16:creationId xmlns:a16="http://schemas.microsoft.com/office/drawing/2014/main" id="{22056096-FB05-553D-5046-2535ED25A01E}"/>
              </a:ext>
            </a:extLst>
          </p:cNvPr>
          <p:cNvSpPr txBox="1"/>
          <p:nvPr/>
        </p:nvSpPr>
        <p:spPr>
          <a:xfrm>
            <a:off x="593780" y="1785305"/>
            <a:ext cx="3407449" cy="2554545"/>
          </a:xfrm>
          <a:prstGeom prst="rect">
            <a:avLst/>
          </a:prstGeom>
          <a:noFill/>
        </p:spPr>
        <p:txBody>
          <a:bodyPr wrap="square">
            <a:spAutoFit/>
          </a:bodyPr>
          <a:lstStyle/>
          <a:p>
            <a:pPr lvl="0" algn="ctr" defTabSz="914377"/>
            <a:r>
              <a:rPr lang="vi-VN" sz="4000" dirty="0">
                <a:latin typeface="+mj-lt"/>
              </a:rPr>
              <a:t>Hình ảnh: </a:t>
            </a:r>
            <a:r>
              <a:rPr lang="vi-VN" sz="4000" b="1" i="1" dirty="0">
                <a:latin typeface="+mj-lt"/>
              </a:rPr>
              <a:t>bếp lửa nhóm dậy cả những tâm tình tuổi nhỏ</a:t>
            </a:r>
            <a:r>
              <a:rPr lang="vi-VN" sz="4000" b="1" dirty="0">
                <a:latin typeface="+mj-lt"/>
              </a:rPr>
              <a:t>. </a:t>
            </a:r>
            <a:endParaRPr kumimoji="0" lang="en-SG" sz="71400" b="1" i="0" u="none" strike="noStrike" kern="1200" cap="none" spc="0" normalizeH="0" baseline="0" noProof="0" dirty="0">
              <a:ln>
                <a:noFill/>
              </a:ln>
              <a:solidFill>
                <a:srgbClr val="171516"/>
              </a:solidFill>
              <a:effectLst/>
              <a:uLnTx/>
              <a:uFillTx/>
              <a:latin typeface="+mj-lt"/>
              <a:cs typeface="Times New Roman" panose="02020603050405020304" pitchFamily="18" charset="0"/>
              <a:sym typeface="Arial"/>
            </a:endParaRPr>
          </a:p>
        </p:txBody>
      </p:sp>
      <p:sp>
        <p:nvSpPr>
          <p:cNvPr id="22" name="Freeform 25">
            <a:extLst>
              <a:ext uri="{FF2B5EF4-FFF2-40B4-BE49-F238E27FC236}">
                <a16:creationId xmlns:a16="http://schemas.microsoft.com/office/drawing/2014/main" id="{9EBE0087-6AF7-1412-47F8-088B585A2F82}"/>
              </a:ext>
            </a:extLst>
          </p:cNvPr>
          <p:cNvSpPr/>
          <p:nvPr/>
        </p:nvSpPr>
        <p:spPr>
          <a:xfrm>
            <a:off x="4117630" y="1234449"/>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25">
            <a:extLst>
              <a:ext uri="{FF2B5EF4-FFF2-40B4-BE49-F238E27FC236}">
                <a16:creationId xmlns:a16="http://schemas.microsoft.com/office/drawing/2014/main" id="{C32CB598-0DCE-AA41-597D-12916898563D}"/>
              </a:ext>
            </a:extLst>
          </p:cNvPr>
          <p:cNvSpPr/>
          <p:nvPr/>
        </p:nvSpPr>
        <p:spPr>
          <a:xfrm>
            <a:off x="4779702" y="4390101"/>
            <a:ext cx="737501" cy="663399"/>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20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TextBox 23">
            <a:extLst>
              <a:ext uri="{FF2B5EF4-FFF2-40B4-BE49-F238E27FC236}">
                <a16:creationId xmlns:a16="http://schemas.microsoft.com/office/drawing/2014/main" id="{356CFDBF-AC57-6F51-B011-489DA1B92C59}"/>
              </a:ext>
            </a:extLst>
          </p:cNvPr>
          <p:cNvSpPr txBox="1"/>
          <p:nvPr/>
        </p:nvSpPr>
        <p:spPr>
          <a:xfrm>
            <a:off x="5032551" y="1097024"/>
            <a:ext cx="6595569" cy="2862322"/>
          </a:xfrm>
          <a:prstGeom prst="rect">
            <a:avLst/>
          </a:prstGeom>
          <a:noFill/>
        </p:spPr>
        <p:txBody>
          <a:bodyPr wrap="square">
            <a:spAutoFit/>
          </a:bodyPr>
          <a:lstStyle/>
          <a:p>
            <a:pPr lvl="0" algn="just" defTabSz="914377"/>
            <a:r>
              <a:rPr lang="vi-VN" sz="3600" dirty="0">
                <a:latin typeface="+mj-lt"/>
              </a:rPr>
              <a:t>Bởi vì hình ảnh bếp lửa đã gắn liền với tuổi thơ tác giả, nhắc đến bếp lửa là nhắc đến hình ảnh người bà tần tảo, giàu tình yêu thương. </a:t>
            </a:r>
            <a:endParaRPr kumimoji="0" lang="en-SG" sz="13800" b="0" i="0" u="none" strike="noStrike" kern="1200" cap="none" spc="0" normalizeH="0" baseline="0" noProof="0" dirty="0">
              <a:ln>
                <a:noFill/>
              </a:ln>
              <a:solidFill>
                <a:srgbClr val="171516"/>
              </a:solidFill>
              <a:effectLst/>
              <a:uLnTx/>
              <a:uFillTx/>
              <a:latin typeface="+mj-lt"/>
              <a:cs typeface="Arial"/>
              <a:sym typeface="Arial"/>
            </a:endParaRPr>
          </a:p>
        </p:txBody>
      </p:sp>
      <p:sp>
        <p:nvSpPr>
          <p:cNvPr id="25" name="TextBox 24">
            <a:extLst>
              <a:ext uri="{FF2B5EF4-FFF2-40B4-BE49-F238E27FC236}">
                <a16:creationId xmlns:a16="http://schemas.microsoft.com/office/drawing/2014/main" id="{8D9B406F-C9CB-6BF6-D16E-11EF36088B09}"/>
              </a:ext>
            </a:extLst>
          </p:cNvPr>
          <p:cNvSpPr txBox="1"/>
          <p:nvPr/>
        </p:nvSpPr>
        <p:spPr>
          <a:xfrm>
            <a:off x="5663293" y="4270077"/>
            <a:ext cx="5964828" cy="1754326"/>
          </a:xfrm>
          <a:prstGeom prst="rect">
            <a:avLst/>
          </a:prstGeom>
          <a:noFill/>
        </p:spPr>
        <p:txBody>
          <a:bodyPr wrap="square">
            <a:spAutoFit/>
          </a:bodyPr>
          <a:lstStyle/>
          <a:p>
            <a:pPr lvl="0" algn="just"/>
            <a:r>
              <a:rPr lang="vi-VN" sz="3600" dirty="0">
                <a:latin typeface="+mj-lt"/>
              </a:rPr>
              <a:t>Nhóm dậy cả những tâm tình tuổi nhỏ là khơi dậy những kỉ niệm ngọt ngào của tuổi thơ.</a:t>
            </a:r>
            <a:endParaRPr kumimoji="0" lang="en-SG" sz="5400" b="0" i="0" u="none" strike="noStrike" kern="1200" cap="none" spc="0" normalizeH="0" baseline="0" noProof="0" dirty="0">
              <a:ln>
                <a:noFill/>
              </a:ln>
              <a:solidFill>
                <a:srgbClr val="211E23"/>
              </a:solidFill>
              <a:effectLst/>
              <a:uLnTx/>
              <a:uFillTx/>
              <a:latin typeface="+mj-lt"/>
            </a:endParaRPr>
          </a:p>
        </p:txBody>
      </p:sp>
      <p:grpSp>
        <p:nvGrpSpPr>
          <p:cNvPr id="4" name="Group 3">
            <a:extLst>
              <a:ext uri="{FF2B5EF4-FFF2-40B4-BE49-F238E27FC236}">
                <a16:creationId xmlns:a16="http://schemas.microsoft.com/office/drawing/2014/main" id="{D1F3D9DC-EE6B-384A-3D38-1C5B56BA29F5}"/>
              </a:ext>
            </a:extLst>
          </p:cNvPr>
          <p:cNvGrpSpPr/>
          <p:nvPr/>
        </p:nvGrpSpPr>
        <p:grpSpPr>
          <a:xfrm flipH="1">
            <a:off x="337532" y="4404360"/>
            <a:ext cx="5209827" cy="2762808"/>
            <a:chOff x="-811856" y="2560320"/>
            <a:chExt cx="7739474" cy="4553331"/>
          </a:xfrm>
        </p:grpSpPr>
        <p:pic>
          <p:nvPicPr>
            <p:cNvPr id="7" name="Picture 6" descr="A cartoon of a campfire&#10;&#10;Description automatically generated">
              <a:extLst>
                <a:ext uri="{FF2B5EF4-FFF2-40B4-BE49-F238E27FC236}">
                  <a16:creationId xmlns:a16="http://schemas.microsoft.com/office/drawing/2014/main" id="{40A0F566-4C0F-129A-FEBA-6C123987F04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4516044" y="4223297"/>
              <a:ext cx="549732" cy="1660751"/>
            </a:xfrm>
            <a:prstGeom prst="rect">
              <a:avLst/>
            </a:prstGeom>
          </p:spPr>
        </p:pic>
        <p:pic>
          <p:nvPicPr>
            <p:cNvPr id="8" name="Picture 7" descr="A cartoon of a campfire&#10;&#10;Description automatically generated">
              <a:extLst>
                <a:ext uri="{FF2B5EF4-FFF2-40B4-BE49-F238E27FC236}">
                  <a16:creationId xmlns:a16="http://schemas.microsoft.com/office/drawing/2014/main" id="{50E9C173-84D1-5966-117B-131E5256A1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 r="34702" b="45133"/>
            <a:stretch/>
          </p:blipFill>
          <p:spPr>
            <a:xfrm>
              <a:off x="2959729" y="3841120"/>
              <a:ext cx="1782145" cy="2039338"/>
            </a:xfrm>
            <a:prstGeom prst="rect">
              <a:avLst/>
            </a:prstGeom>
          </p:spPr>
        </p:pic>
        <p:pic>
          <p:nvPicPr>
            <p:cNvPr id="10" name="Picture 9">
              <a:extLst>
                <a:ext uri="{FF2B5EF4-FFF2-40B4-BE49-F238E27FC236}">
                  <a16:creationId xmlns:a16="http://schemas.microsoft.com/office/drawing/2014/main" id="{F7B27537-2B39-E425-5BD6-47C3CD29BD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856" y="2560320"/>
              <a:ext cx="7739474" cy="4553331"/>
            </a:xfrm>
            <a:prstGeom prst="rect">
              <a:avLst/>
            </a:prstGeom>
          </p:spPr>
        </p:pic>
      </p:grpSp>
    </p:spTree>
    <p:extLst>
      <p:ext uri="{BB962C8B-B14F-4D97-AF65-F5344CB8AC3E}">
        <p14:creationId xmlns:p14="http://schemas.microsoft.com/office/powerpoint/2010/main" val="39531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44" name="Picture 43">
            <a:extLst>
              <a:ext uri="{FF2B5EF4-FFF2-40B4-BE49-F238E27FC236}">
                <a16:creationId xmlns:a16="http://schemas.microsoft.com/office/drawing/2014/main" id="{800010BE-C1D7-31D9-F9EB-3875993B9839}"/>
              </a:ext>
            </a:extLst>
          </p:cNvPr>
          <p:cNvPicPr>
            <a:picLocks noChangeAspect="1"/>
          </p:cNvPicPr>
          <p:nvPr/>
        </p:nvPicPr>
        <p:blipFill>
          <a:blip r:embed="rId3"/>
          <a:stretch>
            <a:fillRect/>
          </a:stretch>
        </p:blipFill>
        <p:spPr>
          <a:xfrm>
            <a:off x="0" y="0"/>
            <a:ext cx="12192000" cy="6858000"/>
          </a:xfrm>
          <a:prstGeom prst="rect">
            <a:avLst/>
          </a:prstGeom>
        </p:spPr>
      </p:pic>
      <p:sp>
        <p:nvSpPr>
          <p:cNvPr id="2" name="圆角矩形 7">
            <a:extLst>
              <a:ext uri="{FF2B5EF4-FFF2-40B4-BE49-F238E27FC236}">
                <a16:creationId xmlns:a16="http://schemas.microsoft.com/office/drawing/2014/main" id="{EC123CFD-F0E5-F51F-05EB-70807A4FCBCA}"/>
              </a:ext>
            </a:extLst>
          </p:cNvPr>
          <p:cNvSpPr/>
          <p:nvPr/>
        </p:nvSpPr>
        <p:spPr>
          <a:xfrm>
            <a:off x="2768143" y="1206527"/>
            <a:ext cx="1818382" cy="1323439"/>
          </a:xfrm>
          <a:prstGeom prst="roundRect">
            <a:avLst>
              <a:gd name="adj" fmla="val 50000"/>
            </a:avLst>
          </a:prstGeom>
          <a:solidFill>
            <a:srgbClr val="FED86E"/>
          </a:solidFill>
          <a:ln w="508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IV</a:t>
            </a:r>
            <a:endParaRPr kumimoji="0" lang="zh-CN" altLang="en-US" sz="72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3" name="TextBox 2">
            <a:extLst>
              <a:ext uri="{FF2B5EF4-FFF2-40B4-BE49-F238E27FC236}">
                <a16:creationId xmlns:a16="http://schemas.microsoft.com/office/drawing/2014/main" id="{D5A66663-31D9-53BD-D440-D086E03F08FE}"/>
              </a:ext>
            </a:extLst>
          </p:cNvPr>
          <p:cNvSpPr txBox="1"/>
          <p:nvPr/>
        </p:nvSpPr>
        <p:spPr>
          <a:xfrm>
            <a:off x="239710" y="3134858"/>
            <a:ext cx="6565192" cy="1323439"/>
          </a:xfrm>
          <a:prstGeom prst="rect">
            <a:avLst/>
          </a:prstGeom>
          <a:noFill/>
        </p:spPr>
        <p:txBody>
          <a:bodyPr wrap="square">
            <a:spAutoFit/>
          </a:bodyPr>
          <a:lstStyle/>
          <a:p>
            <a:pPr algn="ctr"/>
            <a:r>
              <a:rPr lang="en-US" sz="8000" b="1" i="1" dirty="0">
                <a:latin typeface="Times New Roman" panose="02020603050405020304" pitchFamily="18" charset="0"/>
                <a:cs typeface="Times New Roman" panose="02020603050405020304" pitchFamily="18" charset="0"/>
              </a:rPr>
              <a:t>TỔNG KẾT</a:t>
            </a:r>
            <a:endParaRPr lang="en-SG" sz="8000" dirty="0">
              <a:latin typeface="Times New Roman" panose="02020603050405020304" pitchFamily="18" charset="0"/>
              <a:cs typeface="Times New Roman" panose="02020603050405020304" pitchFamily="18" charset="0"/>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257262A-1822-2E74-D788-155D971BD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6371367" y="984584"/>
            <a:ext cx="6858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34BC0286-D270-31C3-934B-800A73305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50830" flipH="1">
            <a:off x="6757519" y="566319"/>
            <a:ext cx="6858000" cy="685800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497200F5-8981-740D-1F8F-7801D79F3B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47137" flipH="1">
            <a:off x="5583512" y="230852"/>
            <a:ext cx="6858000" cy="6858000"/>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CCFB26F3-A63C-EBD1-B0FF-253A5F26B5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94555" flipH="1">
            <a:off x="7134483" y="-1478979"/>
            <a:ext cx="5089455" cy="5089455"/>
          </a:xfrm>
          <a:prstGeom prst="rect">
            <a:avLst/>
          </a:prstGeom>
        </p:spPr>
      </p:pic>
      <p:grpSp>
        <p:nvGrpSpPr>
          <p:cNvPr id="42" name="Group 41">
            <a:extLst>
              <a:ext uri="{FF2B5EF4-FFF2-40B4-BE49-F238E27FC236}">
                <a16:creationId xmlns:a16="http://schemas.microsoft.com/office/drawing/2014/main" id="{B042308A-18BD-30CF-2FB6-835169323CB1}"/>
              </a:ext>
            </a:extLst>
          </p:cNvPr>
          <p:cNvGrpSpPr/>
          <p:nvPr/>
        </p:nvGrpSpPr>
        <p:grpSpPr>
          <a:xfrm>
            <a:off x="5350018" y="1660355"/>
            <a:ext cx="7324988" cy="5506458"/>
            <a:chOff x="5351932" y="1842888"/>
            <a:chExt cx="7324988" cy="5506458"/>
          </a:xfrm>
        </p:grpSpPr>
        <p:pic>
          <p:nvPicPr>
            <p:cNvPr id="33" name="Picture 32" descr="A cartoon of a campfire&#10;&#10;Description automatically generated">
              <a:extLst>
                <a:ext uri="{FF2B5EF4-FFF2-40B4-BE49-F238E27FC236}">
                  <a16:creationId xmlns:a16="http://schemas.microsoft.com/office/drawing/2014/main" id="{7B8DE3FA-3D25-1A22-02AF-CAB467B58F97}"/>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34" name="Picture 33" descr="A cartoon of a campfire&#10;&#10;Description automatically generated">
              <a:extLst>
                <a:ext uri="{FF2B5EF4-FFF2-40B4-BE49-F238E27FC236}">
                  <a16:creationId xmlns:a16="http://schemas.microsoft.com/office/drawing/2014/main" id="{AC2C53C9-B70C-00B0-599F-56A236BF307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35" name="Picture 34" descr="A person and a child sitting around a campfire&#10;&#10;Description automatically generated">
              <a:extLst>
                <a:ext uri="{FF2B5EF4-FFF2-40B4-BE49-F238E27FC236}">
                  <a16:creationId xmlns:a16="http://schemas.microsoft.com/office/drawing/2014/main" id="{0370C0D2-A168-BBB3-76B1-56DF8B493B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36" name="Google Shape;1798;p43">
              <a:extLst>
                <a:ext uri="{FF2B5EF4-FFF2-40B4-BE49-F238E27FC236}">
                  <a16:creationId xmlns:a16="http://schemas.microsoft.com/office/drawing/2014/main" id="{FC9A98E9-BBA2-F6CE-1A0D-8217C589E0DB}"/>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799;p43">
              <a:extLst>
                <a:ext uri="{FF2B5EF4-FFF2-40B4-BE49-F238E27FC236}">
                  <a16:creationId xmlns:a16="http://schemas.microsoft.com/office/drawing/2014/main" id="{8214520D-A618-6023-62A0-E5F715FD4F39}"/>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00;p43">
              <a:extLst>
                <a:ext uri="{FF2B5EF4-FFF2-40B4-BE49-F238E27FC236}">
                  <a16:creationId xmlns:a16="http://schemas.microsoft.com/office/drawing/2014/main" id="{265EF44F-D08B-004B-C6DC-5161BB1FED67}"/>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01;p43">
              <a:extLst>
                <a:ext uri="{FF2B5EF4-FFF2-40B4-BE49-F238E27FC236}">
                  <a16:creationId xmlns:a16="http://schemas.microsoft.com/office/drawing/2014/main" id="{398DA459-65FE-8BD8-C1C1-05DC81B9C28D}"/>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860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randombar(horizont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483649" cy="708436"/>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4038599" y="-63182"/>
            <a:ext cx="6360211" cy="834524"/>
          </a:xfrm>
          <a:prstGeom prst="rect">
            <a:avLst/>
          </a:prstGeom>
          <a:noFill/>
        </p:spPr>
        <p:txBody>
          <a:bodyPr wrap="square">
            <a:spAutoFit/>
          </a:bodyPr>
          <a:lstStyle/>
          <a:p>
            <a:pPr algn="just">
              <a:lnSpc>
                <a:spcPct val="150000"/>
              </a:lnSpc>
              <a:spcAft>
                <a:spcPts val="800"/>
              </a:spcAft>
            </a:pPr>
            <a:r>
              <a:rPr lang="en-US" sz="3600" b="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IV. TỔNG KẾT</a:t>
            </a:r>
            <a:endParaRPr lang="en-SG" sz="36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48B54688-B264-78B6-E4E6-D6059104BA14}"/>
              </a:ext>
            </a:extLst>
          </p:cNvPr>
          <p:cNvGrpSpPr/>
          <p:nvPr/>
        </p:nvGrpSpPr>
        <p:grpSpPr>
          <a:xfrm>
            <a:off x="5459690" y="962523"/>
            <a:ext cx="5966541" cy="5380411"/>
            <a:chOff x="5571151" y="1349828"/>
            <a:chExt cx="5538920" cy="4794493"/>
          </a:xfrm>
        </p:grpSpPr>
        <p:pic>
          <p:nvPicPr>
            <p:cNvPr id="4" name="图片 10245" descr="22">
              <a:extLst>
                <a:ext uri="{FF2B5EF4-FFF2-40B4-BE49-F238E27FC236}">
                  <a16:creationId xmlns:a16="http://schemas.microsoft.com/office/drawing/2014/main" id="{76F47F25-022F-9FF0-2FCC-323A6646F1CA}"/>
                </a:ext>
              </a:extLst>
            </p:cNvPr>
            <p:cNvPicPr>
              <a:picLocks noChangeAspect="1"/>
            </p:cNvPicPr>
            <p:nvPr/>
          </p:nvPicPr>
          <p:blipFill>
            <a:blip r:embed="rId3"/>
            <a:stretch>
              <a:fillRect/>
            </a:stretch>
          </p:blipFill>
          <p:spPr>
            <a:xfrm>
              <a:off x="5571151" y="1349828"/>
              <a:ext cx="5538920" cy="4794493"/>
            </a:xfrm>
            <a:prstGeom prst="rect">
              <a:avLst/>
            </a:prstGeom>
            <a:noFill/>
            <a:ln w="9525">
              <a:noFill/>
            </a:ln>
          </p:spPr>
        </p:pic>
        <p:sp>
          <p:nvSpPr>
            <p:cNvPr id="5" name="TextBox 4">
              <a:extLst>
                <a:ext uri="{FF2B5EF4-FFF2-40B4-BE49-F238E27FC236}">
                  <a16:creationId xmlns:a16="http://schemas.microsoft.com/office/drawing/2014/main" id="{B421BED0-9D95-4ECE-8589-211ECE726661}"/>
                </a:ext>
              </a:extLst>
            </p:cNvPr>
            <p:cNvSpPr txBox="1"/>
            <p:nvPr/>
          </p:nvSpPr>
          <p:spPr>
            <a:xfrm>
              <a:off x="6020785" y="2821946"/>
              <a:ext cx="4639650" cy="3044288"/>
            </a:xfrm>
            <a:prstGeom prst="rect">
              <a:avLst/>
            </a:prstGeom>
            <a:noFill/>
          </p:spPr>
          <p:txBody>
            <a:bodyPr wrap="square">
              <a:spAutoFit/>
            </a:bodyPr>
            <a:lstStyle/>
            <a:p>
              <a:pPr algn="just">
                <a:spcAft>
                  <a:spcPts val="800"/>
                </a:spcAft>
              </a:pPr>
              <a:r>
                <a:rPr lang="vi-VN" sz="5400" dirty="0">
                  <a:effectLst/>
                  <a:latin typeface="Times New Roman" panose="02020603050405020304" pitchFamily="18" charset="0"/>
                  <a:ea typeface="Calibri" panose="020F0502020204030204" pitchFamily="34" charset="0"/>
                  <a:cs typeface="Times New Roman" panose="02020603050405020304" pitchFamily="18" charset="0"/>
                </a:rPr>
                <a:t>Theo em, những điều gì tạo nên sức hấp dẫn của bài thơ Bếp lửa?</a:t>
              </a:r>
              <a:endParaRPr lang="en-SG" sz="54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72CE4D52-65DA-69C9-FC1C-2AA3F8AD4F19}"/>
              </a:ext>
            </a:extLst>
          </p:cNvPr>
          <p:cNvGrpSpPr/>
          <p:nvPr/>
        </p:nvGrpSpPr>
        <p:grpSpPr>
          <a:xfrm flipH="1">
            <a:off x="-9399" y="2621312"/>
            <a:ext cx="5934865" cy="4642850"/>
            <a:chOff x="6433423" y="2348356"/>
            <a:chExt cx="5934865" cy="4642850"/>
          </a:xfrm>
        </p:grpSpPr>
        <p:pic>
          <p:nvPicPr>
            <p:cNvPr id="7" name="Picture 6" descr="A cartoon of a campfire&#10;&#10;Description automatically generated">
              <a:extLst>
                <a:ext uri="{FF2B5EF4-FFF2-40B4-BE49-F238E27FC236}">
                  <a16:creationId xmlns:a16="http://schemas.microsoft.com/office/drawing/2014/main" id="{5D4D78B4-146D-A34F-CF36-822A4758121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8" name="Picture 7" descr="A cartoon of a campfire&#10;&#10;Description automatically generated">
              <a:extLst>
                <a:ext uri="{FF2B5EF4-FFF2-40B4-BE49-F238E27FC236}">
                  <a16:creationId xmlns:a16="http://schemas.microsoft.com/office/drawing/2014/main" id="{5196A5AC-A6A7-FD16-E045-A3760F2E098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pic>
          <p:nvPicPr>
            <p:cNvPr id="9" name="Picture 8" descr="A person sitting on a platform next to a fire&#10;&#10;Description automatically generated">
              <a:extLst>
                <a:ext uri="{FF2B5EF4-FFF2-40B4-BE49-F238E27FC236}">
                  <a16:creationId xmlns:a16="http://schemas.microsoft.com/office/drawing/2014/main" id="{BCD1F92E-402C-AEA0-12F0-6A9877419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3423" y="2348356"/>
              <a:ext cx="5934865" cy="4642850"/>
            </a:xfrm>
            <a:prstGeom prst="rect">
              <a:avLst/>
            </a:prstGeom>
          </p:spPr>
        </p:pic>
      </p:grpSp>
    </p:spTree>
    <p:extLst>
      <p:ext uri="{BB962C8B-B14F-4D97-AF65-F5344CB8AC3E}">
        <p14:creationId xmlns:p14="http://schemas.microsoft.com/office/powerpoint/2010/main" val="564709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2" y="-33453"/>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err="1">
                <a:solidFill>
                  <a:schemeClr val="accent6"/>
                </a:solidFill>
                <a:effectLst/>
                <a:latin typeface="Times New Roman" panose="02020603050405020304" pitchFamily="18" charset="0"/>
                <a:ea typeface="Calibri" panose="020F0502020204030204" pitchFamily="34" charset="0"/>
              </a:rPr>
              <a:t>Đọc</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văn</a:t>
            </a:r>
            <a:r>
              <a:rPr lang="en-US" sz="3600" b="1" dirty="0">
                <a:solidFill>
                  <a:schemeClr val="accent6"/>
                </a:solidFill>
                <a:effectLst/>
                <a:latin typeface="Times New Roman" panose="02020603050405020304" pitchFamily="18" charset="0"/>
                <a:ea typeface="Calibri" panose="020F0502020204030204" pitchFamily="34" charset="0"/>
              </a:rPr>
              <a:t> </a:t>
            </a:r>
            <a:r>
              <a:rPr lang="en-US" sz="3600" b="1" dirty="0" err="1">
                <a:solidFill>
                  <a:schemeClr val="accent6"/>
                </a:solidFill>
                <a:effectLst/>
                <a:latin typeface="Times New Roman" panose="02020603050405020304" pitchFamily="18" charset="0"/>
                <a:ea typeface="Calibri" panose="020F0502020204030204" pitchFamily="34" charset="0"/>
              </a:rPr>
              <a:t>bản</a:t>
            </a:r>
            <a:r>
              <a:rPr lang="en-US" sz="3600" b="1" dirty="0">
                <a:solidFill>
                  <a:schemeClr val="accent6"/>
                </a:solidFill>
                <a:effectLst/>
                <a:latin typeface="Times New Roman" panose="02020603050405020304" pitchFamily="18" charset="0"/>
                <a:ea typeface="Calibri" panose="020F0502020204030204" pitchFamily="34" charset="0"/>
              </a:rPr>
              <a:t> </a:t>
            </a:r>
            <a:endParaRPr lang="en-SG" sz="44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6">
            <a:extLst>
              <a:ext uri="{FF2B5EF4-FFF2-40B4-BE49-F238E27FC236}">
                <a16:creationId xmlns:a16="http://schemas.microsoft.com/office/drawing/2014/main" id="{C3FEEF70-9EB6-9FB9-BD5B-7FCFC65B9D7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71939" y="5590688"/>
            <a:ext cx="414225" cy="153186"/>
          </a:xfrm>
          <a:prstGeom prst="rect">
            <a:avLst/>
          </a:prstGeom>
        </p:spPr>
      </p:pic>
      <p:pic>
        <p:nvPicPr>
          <p:cNvPr id="4" name="Google Shape;259;p45">
            <a:extLst>
              <a:ext uri="{FF2B5EF4-FFF2-40B4-BE49-F238E27FC236}">
                <a16:creationId xmlns:a16="http://schemas.microsoft.com/office/drawing/2014/main" id="{B2BCD209-3923-6453-28BE-29418E54F6F3}"/>
              </a:ext>
            </a:extLst>
          </p:cNvPr>
          <p:cNvPicPr preferRelativeResize="0"/>
          <p:nvPr/>
        </p:nvPicPr>
        <p:blipFill rotWithShape="1">
          <a:blip r:embed="rId4">
            <a:alphaModFix/>
          </a:blip>
          <a:srcRect t="835" b="826"/>
          <a:stretch/>
        </p:blipFill>
        <p:spPr>
          <a:xfrm>
            <a:off x="5338119" y="2795357"/>
            <a:ext cx="1586260" cy="648399"/>
          </a:xfrm>
          <a:prstGeom prst="rect">
            <a:avLst/>
          </a:prstGeom>
          <a:noFill/>
          <a:ln>
            <a:noFill/>
          </a:ln>
        </p:spPr>
      </p:pic>
      <p:sp>
        <p:nvSpPr>
          <p:cNvPr id="5" name="Google Shape;2239;p65">
            <a:extLst>
              <a:ext uri="{FF2B5EF4-FFF2-40B4-BE49-F238E27FC236}">
                <a16:creationId xmlns:a16="http://schemas.microsoft.com/office/drawing/2014/main" id="{C6C690BB-4D09-6725-D585-CA3864503B85}"/>
              </a:ext>
            </a:extLst>
          </p:cNvPr>
          <p:cNvSpPr/>
          <p:nvPr/>
        </p:nvSpPr>
        <p:spPr>
          <a:xfrm rot="10336670">
            <a:off x="8748624" y="1166320"/>
            <a:ext cx="955757"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6" name="Google Shape;2240;p65">
            <a:extLst>
              <a:ext uri="{FF2B5EF4-FFF2-40B4-BE49-F238E27FC236}">
                <a16:creationId xmlns:a16="http://schemas.microsoft.com/office/drawing/2014/main" id="{1748807F-59BE-E348-F233-B3570EA805DE}"/>
              </a:ext>
            </a:extLst>
          </p:cNvPr>
          <p:cNvSpPr/>
          <p:nvPr/>
        </p:nvSpPr>
        <p:spPr>
          <a:xfrm rot="21095791">
            <a:off x="1462422" y="171667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40" rtl="0" eaLnBrk="1" fontAlgn="auto" latinLnBrk="0" hangingPunct="1">
              <a:lnSpc>
                <a:spcPct val="100000"/>
              </a:lnSpc>
              <a:spcBef>
                <a:spcPts val="0"/>
              </a:spcBef>
              <a:spcAft>
                <a:spcPts val="0"/>
              </a:spcAft>
              <a:buClrTx/>
              <a:buSzTx/>
              <a:buFont typeface="Arial"/>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7" name="Google Shape;2339;p65">
            <a:extLst>
              <a:ext uri="{FF2B5EF4-FFF2-40B4-BE49-F238E27FC236}">
                <a16:creationId xmlns:a16="http://schemas.microsoft.com/office/drawing/2014/main" id="{2CA7C58A-2F14-7C25-B187-6A872051217A}"/>
              </a:ext>
            </a:extLst>
          </p:cNvPr>
          <p:cNvSpPr txBox="1">
            <a:spLocks/>
          </p:cNvSpPr>
          <p:nvPr/>
        </p:nvSpPr>
        <p:spPr>
          <a:xfrm>
            <a:off x="1532314" y="1730621"/>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dirty="0">
                <a:solidFill>
                  <a:srgbClr val="00545D">
                    <a:lumMod val="75000"/>
                  </a:srgbClr>
                </a:solidFill>
                <a:latin typeface="Times New Roman" panose="02020603050405020304" pitchFamily="18" charset="0"/>
                <a:cs typeface="Times New Roman" panose="02020603050405020304" pitchFamily="18" charset="0"/>
              </a:rPr>
              <a:t>01</a:t>
            </a:r>
          </a:p>
        </p:txBody>
      </p:sp>
      <p:sp>
        <p:nvSpPr>
          <p:cNvPr id="8" name="Google Shape;2340;p65">
            <a:extLst>
              <a:ext uri="{FF2B5EF4-FFF2-40B4-BE49-F238E27FC236}">
                <a16:creationId xmlns:a16="http://schemas.microsoft.com/office/drawing/2014/main" id="{127B9C31-AA4D-139B-0954-803B8347051B}"/>
              </a:ext>
            </a:extLst>
          </p:cNvPr>
          <p:cNvSpPr txBox="1">
            <a:spLocks/>
          </p:cNvSpPr>
          <p:nvPr/>
        </p:nvSpPr>
        <p:spPr>
          <a:xfrm rot="21220410">
            <a:off x="8717675" y="1220674"/>
            <a:ext cx="979669"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40">
              <a:buClr>
                <a:srgbClr val="E32747"/>
              </a:buClr>
              <a:defRPr/>
            </a:pPr>
            <a:r>
              <a:rPr lang="en" sz="4800" b="1" kern="0">
                <a:solidFill>
                  <a:srgbClr val="FF785D"/>
                </a:solidFill>
                <a:latin typeface="Times New Roman" panose="02020603050405020304" pitchFamily="18" charset="0"/>
                <a:cs typeface="Times New Roman" panose="02020603050405020304" pitchFamily="18" charset="0"/>
              </a:rPr>
              <a:t>02</a:t>
            </a:r>
          </a:p>
        </p:txBody>
      </p:sp>
      <p:sp>
        <p:nvSpPr>
          <p:cNvPr id="9" name="TextBox 10">
            <a:extLst>
              <a:ext uri="{FF2B5EF4-FFF2-40B4-BE49-F238E27FC236}">
                <a16:creationId xmlns:a16="http://schemas.microsoft.com/office/drawing/2014/main" id="{53A21804-A4C3-38C0-0540-DFCC5DCD887E}"/>
              </a:ext>
            </a:extLst>
          </p:cNvPr>
          <p:cNvSpPr txBox="1"/>
          <p:nvPr/>
        </p:nvSpPr>
        <p:spPr>
          <a:xfrm>
            <a:off x="284852" y="2745393"/>
            <a:ext cx="3000910" cy="255454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ọc chậm rãi, trôi chảy, không bỏ từ, thêm từ</a:t>
            </a:r>
            <a:endParaRPr lang="en-SG" sz="8800" dirty="0">
              <a:latin typeface="Times New Roman" panose="02020603050405020304" pitchFamily="18" charset="0"/>
              <a:cs typeface="Times New Roman" panose="02020603050405020304" pitchFamily="18" charset="0"/>
            </a:endParaRPr>
          </a:p>
        </p:txBody>
      </p:sp>
      <p:sp>
        <p:nvSpPr>
          <p:cNvPr id="10" name="TextBox 11">
            <a:extLst>
              <a:ext uri="{FF2B5EF4-FFF2-40B4-BE49-F238E27FC236}">
                <a16:creationId xmlns:a16="http://schemas.microsoft.com/office/drawing/2014/main" id="{A323067F-1875-3EAF-2977-D7AD726F7103}"/>
              </a:ext>
            </a:extLst>
          </p:cNvPr>
          <p:cNvSpPr txBox="1"/>
          <p:nvPr/>
        </p:nvSpPr>
        <p:spPr>
          <a:xfrm>
            <a:off x="7637924" y="2201025"/>
            <a:ext cx="4179828" cy="378565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a:latin typeface="Times New Roman" panose="02020603050405020304" pitchFamily="18" charset="0"/>
                <a:cs typeface="Times New Roman" panose="02020603050405020304" pitchFamily="18" charset="0"/>
              </a:rPr>
              <a:t>Đ</a:t>
            </a:r>
            <a:r>
              <a:rPr lang="vi-VN" sz="4000" dirty="0">
                <a:latin typeface="Times New Roman" panose="02020603050405020304" pitchFamily="18" charset="0"/>
                <a:cs typeface="Times New Roman" panose="02020603050405020304" pitchFamily="18" charset="0"/>
              </a:rPr>
              <a:t>ọc diễn cảm (ngữ điệu, ngắt nhịp, tốc độ, nhấn giọng…) để thể hiện được cảm xúc của nhân vật trữ tình.</a:t>
            </a:r>
            <a:endParaRPr lang="en-SG" sz="239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C7D81C38-F1F4-F2AD-6B0A-3150183EC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727424" y="2678408"/>
            <a:ext cx="6737151" cy="4897656"/>
          </a:xfrm>
          <a:prstGeom prst="rect">
            <a:avLst/>
          </a:prstGeom>
        </p:spPr>
      </p:pic>
    </p:spTree>
    <p:extLst>
      <p:ext uri="{BB962C8B-B14F-4D97-AF65-F5344CB8AC3E}">
        <p14:creationId xmlns:p14="http://schemas.microsoft.com/office/powerpoint/2010/main" val="102839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5"/>
            <a:ext cx="12192000" cy="6854653"/>
          </a:xfrm>
          <a:prstGeom prst="rect">
            <a:avLst/>
          </a:prstGeom>
        </p:spPr>
      </p:pic>
    </p:spTree>
    <p:extLst>
      <p:ext uri="{BB962C8B-B14F-4D97-AF65-F5344CB8AC3E}">
        <p14:creationId xmlns:p14="http://schemas.microsoft.com/office/powerpoint/2010/main" val="2863926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BD375-4EF9-F7AD-338E-A15A1E7CB9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751E86D-6D18-46D8-BACC-12E79C496931}"/>
              </a:ext>
            </a:extLst>
          </p:cNvPr>
          <p:cNvPicPr>
            <a:picLocks noChangeAspect="1"/>
          </p:cNvPicPr>
          <p:nvPr/>
        </p:nvPicPr>
        <p:blipFill>
          <a:blip r:embed="rId3"/>
          <a:stretch>
            <a:fillRect/>
          </a:stretch>
        </p:blipFill>
        <p:spPr>
          <a:xfrm>
            <a:off x="0" y="1675"/>
            <a:ext cx="12192000" cy="6854653"/>
          </a:xfrm>
          <a:prstGeom prst="rect">
            <a:avLst/>
          </a:prstGeom>
        </p:spPr>
      </p:pic>
      <p:sp>
        <p:nvSpPr>
          <p:cNvPr id="6" name="TextBox 5">
            <a:extLst>
              <a:ext uri="{FF2B5EF4-FFF2-40B4-BE49-F238E27FC236}">
                <a16:creationId xmlns:a16="http://schemas.microsoft.com/office/drawing/2014/main" id="{0440AEAD-2527-3FA4-933E-72CEFB6903BB}"/>
              </a:ext>
            </a:extLst>
          </p:cNvPr>
          <p:cNvSpPr txBox="1"/>
          <p:nvPr/>
        </p:nvSpPr>
        <p:spPr>
          <a:xfrm>
            <a:off x="550843" y="1771120"/>
            <a:ext cx="5545156" cy="3539430"/>
          </a:xfrm>
          <a:prstGeom prst="rect">
            <a:avLst/>
          </a:prstGeom>
          <a:noFill/>
        </p:spPr>
        <p:txBody>
          <a:bodyPr wrap="square">
            <a:spAutoFit/>
          </a:bodyPr>
          <a:lstStyle/>
          <a:p>
            <a:pPr algn="just" defTabSz="1219170">
              <a:spcAft>
                <a:spcPts val="1067"/>
              </a:spcAft>
              <a:buClr>
                <a:srgbClr val="000000"/>
              </a:buClr>
            </a:pPr>
            <a:r>
              <a:rPr lang="vi-VN" sz="3200" dirty="0">
                <a:solidFill>
                  <a:schemeClr val="tx1">
                    <a:lumMod val="50000"/>
                  </a:schemeClr>
                </a:solidFill>
                <a:latin typeface="+mj-lt"/>
              </a:rPr>
              <a:t>Bài thơ viết về tình bà cháu - một tình cảm giản dị, gần gũi, thiêng liêng đối với hầu hết mọi người. Vì thế, người đọc có thể đồng cảm và sẻ chia với những tình cảm của người cháu - nhà thơ.</a:t>
            </a:r>
            <a:endParaRPr lang="en-SG" sz="4800" kern="0" dirty="0">
              <a:solidFill>
                <a:schemeClr val="tx1">
                  <a:lumMod val="50000"/>
                </a:schemeClr>
              </a:solidFill>
              <a:latin typeface="+mj-lt"/>
              <a:ea typeface="Calibri" panose="020F0502020204030204"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AF7225DC-2F24-DDC3-2695-85DC11895078}"/>
              </a:ext>
            </a:extLst>
          </p:cNvPr>
          <p:cNvSpPr txBox="1"/>
          <p:nvPr/>
        </p:nvSpPr>
        <p:spPr>
          <a:xfrm>
            <a:off x="6468004" y="1759160"/>
            <a:ext cx="5173153" cy="5016758"/>
          </a:xfrm>
          <a:prstGeom prst="rect">
            <a:avLst/>
          </a:prstGeom>
          <a:noFill/>
        </p:spPr>
        <p:txBody>
          <a:bodyPr wrap="square">
            <a:spAutoFit/>
          </a:bodyPr>
          <a:lstStyle/>
          <a:p>
            <a:pPr algn="just" defTabSz="1219170">
              <a:spcAft>
                <a:spcPts val="1067"/>
              </a:spcAft>
              <a:buClr>
                <a:srgbClr val="000000"/>
              </a:buClr>
            </a:pPr>
            <a:r>
              <a:rPr lang="vi-VN" sz="3200" dirty="0">
                <a:solidFill>
                  <a:schemeClr val="tx1">
                    <a:lumMod val="50000"/>
                  </a:schemeClr>
                </a:solidFill>
                <a:latin typeface="+mj-lt"/>
              </a:rPr>
              <a:t>Bài thơ sử dụng thể thơ tám chữ, có nhiều sáng tạo trong việc kết hợp giữa biểu cảm với tự sự, miêu tả; hình ảnh bình dị, thân thuộc, giàu liên tưởng, mang ý nghĩa biểu tượng; ngôn ngữ giàu màu sắc gợi hình, gợi cảm; giọng điệu nhẹ nhàng, sâu lắng; các biện pháp tu từ: ẩn dụ, điệp ngữ,...</a:t>
            </a:r>
            <a:endParaRPr lang="en-SG" sz="4800" kern="0" dirty="0">
              <a:solidFill>
                <a:schemeClr val="tx1">
                  <a:lumMod val="50000"/>
                </a:schemeClr>
              </a:solidFill>
              <a:latin typeface="+mj-lt"/>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6654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2000" r="-12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09F510-D4CE-7E9B-9BAA-5A0B2FA1C585}"/>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938404" y="173392"/>
            <a:ext cx="878961" cy="1284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20993505">
            <a:off x="10230667" y="154431"/>
            <a:ext cx="885623" cy="18450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322962">
            <a:off x="384911" y="1940612"/>
            <a:ext cx="1143140" cy="1437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568011" flipH="1">
            <a:off x="2850686" y="616368"/>
            <a:ext cx="850203" cy="13594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12062" y="4329666"/>
            <a:ext cx="5029200" cy="2554545"/>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Món</a:t>
            </a:r>
            <a:r>
              <a:rPr kumimoji="0" lang="en-US" sz="8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quà</a:t>
            </a:r>
            <a:r>
              <a:rPr kumimoji="0" lang="en-US" sz="8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tặng</a:t>
            </a:r>
            <a:r>
              <a:rPr kumimoji="0" lang="en-US" sz="80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8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bà</a:t>
            </a:r>
            <a:endParaRPr kumimoji="0" lang="en-US" sz="8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Pentagon 2">
            <a:hlinkClick r:id="rId10" action="ppaction://hlinksldjump"/>
          </p:cNvPr>
          <p:cNvSpPr/>
          <p:nvPr/>
        </p:nvSpPr>
        <p:spPr>
          <a:xfrm>
            <a:off x="10265419" y="6126456"/>
            <a:ext cx="1654663" cy="609600"/>
          </a:xfrm>
          <a:prstGeom prst="homePlate">
            <a:avLst>
              <a:gd name="adj" fmla="val 8507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a:ea typeface="+mn-ea"/>
                <a:cs typeface="+mn-cs"/>
                <a:sym typeface="Arial"/>
              </a:rPr>
              <a:t>Chơi</a:t>
            </a:r>
            <a:endParaRPr kumimoji="0" lang="en-US" sz="36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1" name="Picture 4">
            <a:extLst>
              <a:ext uri="{FF2B5EF4-FFF2-40B4-BE49-F238E27FC236}">
                <a16:creationId xmlns:a16="http://schemas.microsoft.com/office/drawing/2014/main" id="{98A2DAAD-EC5F-4302-A5FE-BA58B3AC21C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rot="20993505">
            <a:off x="9247759" y="2442364"/>
            <a:ext cx="1303633" cy="13079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8DB4E715-17B1-4D68-B98B-E31BF22437E6}"/>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20966185">
            <a:off x="-272335" y="2866699"/>
            <a:ext cx="2564081" cy="68388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5B104887-4734-440B-AF82-3E4179967350}"/>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p:blipFill>
        <p:spPr bwMode="auto">
          <a:xfrm rot="20993505">
            <a:off x="10677426" y="4512186"/>
            <a:ext cx="1187803" cy="13850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240607B9-43BC-4CB9-9A34-2CC2A3931D38}"/>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p:blipFill>
        <p:spPr bwMode="auto">
          <a:xfrm rot="568011" flipH="1">
            <a:off x="2082964" y="3581017"/>
            <a:ext cx="1627856" cy="15156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holding a bouquet of flowers&#10;&#10;Description automatically generated">
            <a:extLst>
              <a:ext uri="{FF2B5EF4-FFF2-40B4-BE49-F238E27FC236}">
                <a16:creationId xmlns:a16="http://schemas.microsoft.com/office/drawing/2014/main" id="{F110E38E-C9B1-05A9-151C-8499F68493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4715" y="128925"/>
            <a:ext cx="2121694" cy="4572000"/>
          </a:xfrm>
          <a:prstGeom prst="rect">
            <a:avLst/>
          </a:prstGeom>
        </p:spPr>
      </p:pic>
      <p:pic>
        <p:nvPicPr>
          <p:cNvPr id="5" name="729379b9e2add56e08e63ca42cdec2b8021c0663a16950edeec68f925e548b7370ae53c7">
            <a:hlinkClick r:id="" action="ppaction://media"/>
            <a:extLst>
              <a:ext uri="{FF2B5EF4-FFF2-40B4-BE49-F238E27FC236}">
                <a16:creationId xmlns:a16="http://schemas.microsoft.com/office/drawing/2014/main" id="{A7F4619A-8A95-A6DE-BDDD-8B68BF61F40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253036" y="393181"/>
            <a:ext cx="805011" cy="805011"/>
          </a:xfrm>
          <a:prstGeom prst="rect">
            <a:avLst/>
          </a:prstGeom>
        </p:spPr>
      </p:pic>
      <p:pic>
        <p:nvPicPr>
          <p:cNvPr id="9" name="Picture 4">
            <a:extLst>
              <a:ext uri="{FF2B5EF4-FFF2-40B4-BE49-F238E27FC236}">
                <a16:creationId xmlns:a16="http://schemas.microsoft.com/office/drawing/2014/main" id="{6A9C87E8-7304-A976-F620-7E184ED7A32C}"/>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p:blipFill>
        <p:spPr bwMode="auto">
          <a:xfrm rot="568011" flipH="1">
            <a:off x="3214192" y="2246907"/>
            <a:ext cx="916087" cy="11143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2819F4D1-1517-B65D-BB37-462E9EF1B48D}"/>
              </a:ext>
            </a:extLst>
          </p:cNvPr>
          <p:cNvPicPr>
            <a:picLocks noChangeAspect="1" noChangeArrowheads="1"/>
          </p:cNvPicPr>
          <p:nvPr/>
        </p:nvPicPr>
        <p:blipFill>
          <a:blip r:embed="rId18" cstate="hqprint">
            <a:extLst>
              <a:ext uri="{28A0092B-C50C-407E-A947-70E740481C1C}">
                <a14:useLocalDpi xmlns:a14="http://schemas.microsoft.com/office/drawing/2010/main" val="0"/>
              </a:ext>
            </a:extLst>
          </a:blip>
          <a:srcRect/>
          <a:stretch/>
        </p:blipFill>
        <p:spPr bwMode="auto">
          <a:xfrm rot="20993505">
            <a:off x="7941028" y="855110"/>
            <a:ext cx="1453985" cy="111663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04813DBE-D5B5-7CF2-0924-D7B5EBA70A90}"/>
              </a:ext>
            </a:extLst>
          </p:cNvPr>
          <p:cNvPicPr>
            <a:picLocks noChangeAspect="1" noChangeArrowheads="1"/>
          </p:cNvPicPr>
          <p:nvPr/>
        </p:nvPicPr>
        <p:blipFill>
          <a:blip r:embed="rId19" cstate="hqprint">
            <a:extLst>
              <a:ext uri="{28A0092B-C50C-407E-A947-70E740481C1C}">
                <a14:useLocalDpi xmlns:a14="http://schemas.microsoft.com/office/drawing/2010/main" val="0"/>
              </a:ext>
            </a:extLst>
          </a:blip>
          <a:srcRect/>
          <a:stretch/>
        </p:blipFill>
        <p:spPr bwMode="auto">
          <a:xfrm rot="20993505">
            <a:off x="8736417" y="4666195"/>
            <a:ext cx="1074705" cy="1881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45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5"/>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2"/>
                                        </p:tgtEl>
                                        <p:attrNameLst>
                                          <p:attrName>style.visibility</p:attrName>
                                        </p:attrNameLst>
                                      </p:cBhvr>
                                      <p:to>
                                        <p:strVal val="visible"/>
                                      </p:to>
                                    </p:set>
                                    <p:set>
                                      <p:cBhvr>
                                        <p:cTn id="9" dur="455" fill="hold">
                                          <p:stCondLst>
                                            <p:cond delay="0"/>
                                          </p:stCondLst>
                                        </p:cTn>
                                        <p:tgtEl>
                                          <p:spTgt spid="2"/>
                                        </p:tgtEl>
                                        <p:attrNameLst>
                                          <p:attrName>style.rotation</p:attrName>
                                        </p:attrNameLst>
                                      </p:cBhvr>
                                      <p:to>
                                        <p:strVal val="-45.0"/>
                                      </p:to>
                                    </p:set>
                                    <p:anim calcmode="lin" valueType="num">
                                      <p:cBhvr>
                                        <p:cTn id="1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par>
                                <p:cTn id="14" presetID="46" presetClass="path" presetSubtype="0" repeatCount="indefinite" accel="50000" decel="50000" fill="hold" nodeType="withEffect">
                                  <p:stCondLst>
                                    <p:cond delay="0"/>
                                  </p:stCondLst>
                                  <p:childTnLst>
                                    <p:animMotion origin="layout" path="M 1.38889E-6 -2.59259E-6 C -0.00035 -0.01481 0.00694 -0.02808 0.01667 -0.02901 C 0.02604 -0.02994 0.03489 -0.01975 0.03542 -0.00524 C 0.03628 0.00803 0.02986 0.02099 0.02118 0.02161 C 0.01319 0.02253 0.00555 0.01389 0.00486 0.00155 C 0.00434 -0.00987 0.00937 -0.02068 0.01701 -0.0216 C 0.02378 -0.02253 0.03021 -0.01543 0.03073 -0.00494 C 0.03108 0.00463 0.02708 0.01358 0.02083 0.0142 C 0.01528 0.01482 0.00989 0.00957 0.00955 0.00093 C 0.0092 -0.00679 0.01233 -0.01419 0.01736 -0.0145 C 0.02153 -0.01481 0.02569 -0.01111 0.02604 -0.00432 C 0.02639 0.00124 0.02413 0.00648 0.02048 0.0071 C 0.01771 0.00741 0.01458 0.00525 0.01441 0.00062 C 0.01423 -0.00308 0.01528 -0.00679 0.01753 -0.0074 C 0.01927 -0.0074 0.02101 -0.00648 0.02135 -0.00401 C 0.02153 -0.00247 0.02118 -0.00092 0.02031 -0.00031 C 0.01979 -2.59259E-6 0.01944 -2.59259E-6 0.0191 -0.00031 " pathEditMode="relative" rAng="0" ptsTypes="AAAAAAAAAAAAAAAAA">
                                      <p:cBhvr>
                                        <p:cTn id="15" dur="5000" fill="hold"/>
                                        <p:tgtEl>
                                          <p:spTgt spid="1028"/>
                                        </p:tgtEl>
                                        <p:attrNameLst>
                                          <p:attrName>ppt_x</p:attrName>
                                          <p:attrName>ppt_y</p:attrName>
                                        </p:attrNameLst>
                                      </p:cBhvr>
                                      <p:rCtr x="1753" y="-401"/>
                                    </p:animMotion>
                                  </p:childTnLst>
                                </p:cTn>
                              </p:par>
                              <p:par>
                                <p:cTn id="16" presetID="55" presetClass="path" presetSubtype="0" repeatCount="indefinite" accel="50000" decel="50000" fill="hold" nodeType="withEffect">
                                  <p:stCondLst>
                                    <p:cond delay="0"/>
                                  </p:stCondLst>
                                  <p:childTnLst>
                                    <p:animMotion origin="layout" path="M 0.01441 -3.7037E-7 C 0.01511 -0.02191 0.00869 -0.04074 0.00035 -0.04228 C -0.00781 -0.04352 -0.01527 -0.02932 -0.01579 -0.00772 C -0.01631 0.01173 -0.01128 0.02994 -0.00364 0.03117 C 0.0033 0.03241 0.0099 0.02006 0.01025 0.00185 C 0.01077 -0.01481 0.00643 -0.03025 -4.44444E-6 -0.03148 C -0.0059 -0.03272 -0.01145 -0.02253 -0.0118 -0.0071 C -0.01215 0.00648 -0.00868 0.02006 -0.00329 0.02037 C 0.00139 0.02161 0.00591 0.01358 0.00625 0.00123 C 0.0066 -0.00988 0.004 -0.02068 -0.00017 -0.0213 C -0.00381 -0.02191 -0.00763 -0.01605 -0.00781 -0.00648 C -0.00798 0.00154 -0.00625 0.00957 -0.00312 0.01019 C -0.00052 0.0108 0.00209 0.0071 0.00209 0.00031 C 0.00244 -0.00463 0.00139 -0.01018 -0.00052 -0.0108 C -0.00191 -0.0108 -0.00347 -0.00957 -0.00381 -0.00617 C -0.00381 -0.0037 -0.00364 -0.00154 -0.00277 -0.00031 C -0.00243 -3.7037E-7 -0.00225 -3.7037E-7 -0.00191 -0.00031 " pathEditMode="relative" rAng="0" ptsTypes="AAAAAAAAAAAAAAAAA">
                                      <p:cBhvr>
                                        <p:cTn id="17" dur="5000" fill="hold"/>
                                        <p:tgtEl>
                                          <p:spTgt spid="1027"/>
                                        </p:tgtEl>
                                        <p:attrNameLst>
                                          <p:attrName>ppt_x</p:attrName>
                                          <p:attrName>ppt_y</p:attrName>
                                        </p:attrNameLst>
                                      </p:cBhvr>
                                      <p:rCtr x="-1528" y="-586"/>
                                    </p:animMotion>
                                  </p:childTnLst>
                                </p:cTn>
                              </p:par>
                              <p:par>
                                <p:cTn id="18" presetID="55" presetClass="path" presetSubtype="0" repeatCount="indefinite" accel="50000" decel="50000" fill="hold" nodeType="withEffect">
                                  <p:stCondLst>
                                    <p:cond delay="0"/>
                                  </p:stCondLst>
                                  <p:childTnLst>
                                    <p:animMotion origin="layout" path="M 0.01445 -1.48148E-6 C 0.0151 -0.02176 0.00872 -0.04074 0.00039 -0.04213 C -0.00782 -0.04352 -0.01524 -0.02917 -0.01576 -0.00787 C -0.01628 0.01181 -0.01133 0.02986 -0.00365 0.03125 C 0.00325 0.03241 0.00989 0.02014 0.01028 0.00185 C 0.0108 -0.01481 0.00638 -0.03032 4.58333E-6 -0.03148 C -0.00586 -0.03264 -0.01146 -0.02245 -0.01185 -0.00717 C -0.01211 0.00648 -0.00873 0.01991 -0.00326 0.02037 C 0.00143 0.02153 0.00585 0.01366 0.00625 0.00116 C 0.00664 -0.00995 0.00403 -0.0206 -0.00013 -0.02129 C -0.00378 -0.02176 -0.00769 -0.0162 -0.00782 -0.00648 C -0.00795 0.00162 -0.00625 0.00949 -0.00313 0.01019 C -0.00053 0.01065 0.00208 0.00718 0.00208 0.00046 C 0.00247 -0.00463 0.00143 -0.01018 -0.00053 -0.01088 C -0.00196 -0.01088 -0.00352 -0.00949 -0.00378 -0.00602 C -0.00378 -0.0037 -0.00365 -0.00139 -0.00274 -0.00046 C -0.00248 -1.48148E-6 -0.00222 -1.48148E-6 -0.00196 -0.00046 " pathEditMode="relative" rAng="0" ptsTypes="AAAAAAAAAAAAAAAAA">
                                      <p:cBhvr>
                                        <p:cTn id="19" dur="5000" fill="hold"/>
                                        <p:tgtEl>
                                          <p:spTgt spid="8"/>
                                        </p:tgtEl>
                                        <p:attrNameLst>
                                          <p:attrName>ppt_x</p:attrName>
                                          <p:attrName>ppt_y</p:attrName>
                                        </p:attrNameLst>
                                      </p:cBhvr>
                                      <p:rCtr x="-1523" y="-556"/>
                                    </p:animMotion>
                                  </p:childTnLst>
                                </p:cTn>
                              </p:par>
                              <p:par>
                                <p:cTn id="20" presetID="46" presetClass="path" presetSubtype="0" repeatCount="indefinite" accel="50000" decel="50000" fill="hold" nodeType="withEffect">
                                  <p:stCondLst>
                                    <p:cond delay="0"/>
                                  </p:stCondLst>
                                  <p:childTnLst>
                                    <p:animMotion origin="layout" path="M 2.08333E-7 1.11111E-6 C -0.00039 -0.01482 0.0069 -0.02801 0.01667 -0.02894 C 0.02604 -0.02986 0.0349 -0.01968 0.03542 -0.00533 C 0.03633 0.0081 0.02982 0.02106 0.02122 0.02153 C 0.01315 0.02245 0.0056 0.01389 0.00482 0.00162 C 0.0043 -0.00995 0.00937 -0.0206 0.01706 -0.02153 C 0.02383 -0.02245 0.03021 -0.01551 0.03073 -0.00486 C 0.03112 0.00463 0.02708 0.01366 0.02083 0.01412 C 0.01523 0.01481 0.0099 0.00949 0.00951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21" dur="5000" fill="hold"/>
                                        <p:tgtEl>
                                          <p:spTgt spid="20"/>
                                        </p:tgtEl>
                                        <p:attrNameLst>
                                          <p:attrName>ppt_x</p:attrName>
                                          <p:attrName>ppt_y</p:attrName>
                                        </p:attrNameLst>
                                      </p:cBhvr>
                                      <p:rCtr x="1758" y="-394"/>
                                    </p:animMotion>
                                  </p:childTnLst>
                                </p:cTn>
                              </p:par>
                              <p:par>
                                <p:cTn id="22" presetID="46" presetClass="path" presetSubtype="0" repeatCount="indefinite" accel="50000" decel="50000" fill="hold" nodeType="withEffect">
                                  <p:stCondLst>
                                    <p:cond delay="0"/>
                                  </p:stCondLst>
                                  <p:childTnLst>
                                    <p:animMotion origin="layout" path="M 8.33333E-7 1.11111E-6 C -0.00039 -0.01482 0.0069 -0.02801 0.01667 -0.02894 C 0.02604 -0.02986 0.0349 -0.01968 0.03542 -0.00533 C 0.03633 0.0081 0.02982 0.02106 0.02122 0.02153 C 0.01315 0.02245 0.0056 0.01389 0.00482 0.00162 C 0.0043 -0.00995 0.00937 -0.0206 0.01706 -0.02153 C 0.02383 -0.02245 0.03021 -0.01551 0.03073 -0.00486 C 0.03112 0.00463 0.02708 0.01366 0.02083 0.01412 C 0.01523 0.01481 0.009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23" dur="5000" fill="hold"/>
                                        <p:tgtEl>
                                          <p:spTgt spid="11"/>
                                        </p:tgtEl>
                                        <p:attrNameLst>
                                          <p:attrName>ppt_x</p:attrName>
                                          <p:attrName>ppt_y</p:attrName>
                                        </p:attrNameLst>
                                      </p:cBhvr>
                                      <p:rCtr x="1758" y="-394"/>
                                    </p:animMotion>
                                  </p:childTnLst>
                                </p:cTn>
                              </p:par>
                              <p:par>
                                <p:cTn id="24" presetID="55" presetClass="path" presetSubtype="0" repeatCount="indefinite" accel="50000" decel="50000" fill="hold" nodeType="withEffect">
                                  <p:stCondLst>
                                    <p:cond delay="0"/>
                                  </p:stCondLst>
                                  <p:childTnLst>
                                    <p:animMotion origin="layout" path="M 0.01446 3.33333E-6 C 0.01511 -0.02199 0.00873 -0.04074 0.00039 -0.04236 C -0.00781 -0.04352 -0.01523 -0.0294 -0.01575 -0.00764 C -0.01627 0.0118 -0.01133 0.02986 -0.00364 0.03125 C 0.00326 0.0324 0.0099 0.02014 0.01029 0.00185 C 0.01081 -0.01482 0.00638 -0.03033 -2.5E-6 -0.03148 C -0.00586 -0.03264 -0.01146 -0.02246 -0.01185 -0.00718 C -0.01211 0.00648 -0.00872 0.02014 -0.00325 0.02037 C 0.00143 0.02152 0.00586 0.01365 0.00625 0.00115 C 0.00664 -0.00996 0.00404 -0.02061 -0.00013 -0.0213 C -0.00377 -0.02199 -0.00768 -0.01598 -0.00781 -0.00648 C -0.00794 0.00162 -0.00625 0.00949 -0.00312 0.01018 C -0.00052 0.01088 0.00209 0.00717 0.00209 0.00023 C 0.00248 -0.00463 0.00143 -0.01019 -0.00052 -0.01088 C -0.00195 -0.01088 -0.00351 -0.00949 -0.00377 -0.00625 C -0.00377 -0.00371 -0.00364 -0.00162 -0.00273 -0.00023 C -0.00247 3.33333E-6 -0.00221 3.33333E-6 -0.00195 -0.00023 " pathEditMode="relative" rAng="0" ptsTypes="AAAAAAAAAAAAAAAAA">
                                      <p:cBhvr>
                                        <p:cTn id="25" dur="5000" fill="hold"/>
                                        <p:tgtEl>
                                          <p:spTgt spid="12"/>
                                        </p:tgtEl>
                                        <p:attrNameLst>
                                          <p:attrName>ppt_x</p:attrName>
                                          <p:attrName>ppt_y</p:attrName>
                                        </p:attrNameLst>
                                      </p:cBhvr>
                                      <p:rCtr x="-1523" y="-579"/>
                                    </p:animMotion>
                                  </p:childTnLst>
                                </p:cTn>
                              </p:par>
                              <p:par>
                                <p:cTn id="26" presetID="46" presetClass="path" presetSubtype="0" repeatCount="indefinite" accel="50000" decel="50000" fill="hold" nodeType="withEffect">
                                  <p:stCondLst>
                                    <p:cond delay="0"/>
                                  </p:stCondLst>
                                  <p:childTnLst>
                                    <p:animMotion origin="layout" path="M 8.33333E-7 3.7037E-6 C -0.00039 -0.01482 0.0069 -0.02801 0.01667 -0.02894 C 0.02604 -0.02986 0.0349 -0.01991 0.03542 -0.00533 C 0.03633 0.0081 0.02982 0.02083 0.02122 0.02152 C 0.01315 0.02245 0.0056 0.01389 0.00482 0.00139 C 0.0043 -0.00996 0.00937 -0.02084 0.01706 -0.02176 C 0.02383 -0.02246 0.03021 -0.01551 0.03073 -0.00486 C 0.03112 0.00463 0.02708 0.01365 0.02083 0.01412 C 0.01523 0.01481 0.0099 0.00949 0.0095 0.00092 C 0.00924 -0.00672 0.01237 -0.01412 0.01732 -0.01459 C 0.02148 -0.01482 0.02565 -0.01111 0.02604 -0.0044 C 0.02643 0.00115 0.02409 0.00648 0.02044 0.00694 C 0.01771 0.0074 0.01458 0.00509 0.01445 0.00046 C 0.01419 -0.00301 0.01523 -0.00695 0.01758 -0.00741 C 0.01927 -0.00741 0.02096 -0.00649 0.02135 -0.00417 C 0.02148 -0.00255 0.02122 -0.00093 0.02031 -0.00024 C 0.01979 3.7037E-6 0.0194 3.7037E-6 0.01914 -0.00024 " pathEditMode="relative" rAng="0" ptsTypes="AAAAAAAAAAAAAAAAA">
                                      <p:cBhvr>
                                        <p:cTn id="27" dur="5000" fill="hold"/>
                                        <p:tgtEl>
                                          <p:spTgt spid="13"/>
                                        </p:tgtEl>
                                        <p:attrNameLst>
                                          <p:attrName>ppt_x</p:attrName>
                                          <p:attrName>ppt_y</p:attrName>
                                        </p:attrNameLst>
                                      </p:cBhvr>
                                      <p:rCtr x="1758" y="-394"/>
                                    </p:animMotion>
                                  </p:childTnLst>
                                </p:cTn>
                              </p:par>
                              <p:par>
                                <p:cTn id="28" presetID="46" presetClass="path" presetSubtype="0" repeatCount="indefinite" accel="50000" decel="50000" fill="hold" nodeType="withEffect">
                                  <p:stCondLst>
                                    <p:cond delay="0"/>
                                  </p:stCondLst>
                                  <p:childTnLst>
                                    <p:animMotion origin="layout" path="M -2.08333E-7 1.11111E-6 C -0.00039 -0.01482 0.0069 -0.02801 0.01667 -0.02894 C 0.02604 -0.02986 0.0349 -0.01968 0.03542 -0.00533 C 0.03633 0.0081 0.02982 0.02106 0.02122 0.02153 C 0.01315 0.02245 0.0056 0.01389 0.00482 0.00162 C 0.0043 -0.00995 0.00938 -0.0206 0.01706 -0.02153 C 0.02383 -0.02245 0.03021 -0.01551 0.03073 -0.00486 C 0.03112 0.00463 0.02708 0.01366 0.02083 0.01412 C 0.01523 0.01481 0.0099 0.00949 0.00951 0.00092 C 0.00925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11111E-6 0.0194 1.11111E-6 0.01914 -0.00023 " pathEditMode="relative" rAng="0" ptsTypes="AAAAAAAAAAAAAAAAA">
                                      <p:cBhvr>
                                        <p:cTn id="29" dur="5000" fill="hold"/>
                                        <p:tgtEl>
                                          <p:spTgt spid="14"/>
                                        </p:tgtEl>
                                        <p:attrNameLst>
                                          <p:attrName>ppt_x</p:attrName>
                                          <p:attrName>ppt_y</p:attrName>
                                        </p:attrNameLst>
                                      </p:cBhvr>
                                      <p:rCtr x="1758" y="-394"/>
                                    </p:animMotion>
                                  </p:childTnLst>
                                </p:cTn>
                              </p:par>
                              <p:par>
                                <p:cTn id="30" presetID="46" presetClass="path" presetSubtype="0" repeatCount="indefinite" accel="50000" decel="50000" fill="hold" nodeType="withEffect">
                                  <p:stCondLst>
                                    <p:cond delay="0"/>
                                  </p:stCondLst>
                                  <p:childTnLst>
                                    <p:animMotion origin="layout" path="M -1.875E-6 3.7037E-6 C -0.00039 -0.01482 0.0069 -0.02801 0.01667 -0.02894 C 0.02604 -0.02986 0.0349 -0.01968 0.03542 -0.00533 C 0.03633 0.0081 0.02982 0.02106 0.02123 0.02152 C 0.01315 0.02245 0.0056 0.01389 0.00482 0.00162 C 0.0043 -0.00996 0.00938 -0.02061 0.01706 -0.02153 C 0.02383 -0.02246 0.03021 -0.01551 0.03073 -0.00486 C 0.03112 0.00463 0.02709 0.01365 0.02084 0.01412 C 0.01524 0.01481 0.0099 0.00949 0.00951 0.00092 C 0.00925 -0.00672 0.01237 -0.01412 0.01732 -0.01459 C 0.02149 -0.01482 0.02565 -0.01111 0.02604 -0.0044 C 0.02643 0.00115 0.02409 0.00648 0.02044 0.00717 C 0.01771 0.0074 0.01459 0.00532 0.01446 0.00069 C 0.01419 -0.00301 0.01524 -0.00672 0.01758 -0.00741 C 0.01927 -0.00741 0.02097 -0.00649 0.02136 -0.00394 C 0.02149 -0.00255 0.02123 -0.00093 0.02031 -0.00024 C 0.01979 3.7037E-6 0.0194 3.7037E-6 0.01914 -0.00024 " pathEditMode="relative" rAng="0" ptsTypes="AAAAAAAAAAAAAAAAA">
                                      <p:cBhvr>
                                        <p:cTn id="31" dur="5000" fill="hold"/>
                                        <p:tgtEl>
                                          <p:spTgt spid="9"/>
                                        </p:tgtEl>
                                        <p:attrNameLst>
                                          <p:attrName>ppt_x</p:attrName>
                                          <p:attrName>ppt_y</p:attrName>
                                        </p:attrNameLst>
                                      </p:cBhvr>
                                      <p:rCtr x="1758" y="-394"/>
                                    </p:animMotion>
                                  </p:childTnLst>
                                </p:cTn>
                              </p:par>
                              <p:par>
                                <p:cTn id="32" presetID="46" presetClass="path" presetSubtype="0" repeatCount="indefinite" accel="50000" decel="50000" fill="hold" nodeType="withEffect">
                                  <p:stCondLst>
                                    <p:cond delay="0"/>
                                  </p:stCondLst>
                                  <p:childTnLst>
                                    <p:animMotion origin="layout" path="M 2.5E-6 1.48148E-6 C -0.00039 -0.01482 0.0069 -0.02801 0.01666 -0.02894 C 0.02604 -0.02986 0.03489 -0.01968 0.03541 -0.00533 C 0.03633 0.0081 0.02982 0.02106 0.02122 0.02153 C 0.01315 0.02245 0.0056 0.01389 0.00482 0.00162 C 0.00429 -0.00996 0.00937 -0.0206 0.01705 -0.02153 C 0.02383 -0.02246 0.03021 -0.01551 0.03073 -0.00486 C 0.03112 0.00463 0.02708 0.01366 0.02083 0.01412 C 0.01523 0.01481 0.00989 0.00949 0.0095 0.00092 C 0.00924 -0.00671 0.01237 -0.01412 0.01732 -0.01458 C 0.02148 -0.01482 0.02565 -0.01111 0.02604 -0.0044 C 0.02643 0.00116 0.02409 0.00648 0.02044 0.00717 C 0.01771 0.00741 0.01458 0.00532 0.01445 0.00069 C 0.01419 -0.00301 0.01523 -0.00671 0.01758 -0.00741 C 0.01927 -0.00741 0.02096 -0.00648 0.02135 -0.00394 C 0.02148 -0.00255 0.02122 -0.00093 0.02031 -0.00023 C 0.01979 1.48148E-6 0.0194 1.48148E-6 0.01914 -0.00023 " pathEditMode="relative" rAng="0" ptsTypes="AAAAAAAAAAAAAAAAA">
                                      <p:cBhvr>
                                        <p:cTn id="33" dur="5000" fill="hold"/>
                                        <p:tgtEl>
                                          <p:spTgt spid="10"/>
                                        </p:tgtEl>
                                        <p:attrNameLst>
                                          <p:attrName>ppt_x</p:attrName>
                                          <p:attrName>ppt_y</p:attrName>
                                        </p:attrNameLst>
                                      </p:cBhvr>
                                      <p:rCtr x="1758" y="-394"/>
                                    </p:animMotion>
                                  </p:childTnLst>
                                </p:cTn>
                              </p:par>
                              <p:par>
                                <p:cTn id="34" presetID="46" presetClass="path" presetSubtype="0" repeatCount="indefinite" accel="50000" decel="50000" fill="hold" nodeType="withEffect">
                                  <p:stCondLst>
                                    <p:cond delay="0"/>
                                  </p:stCondLst>
                                  <p:childTnLst>
                                    <p:animMotion origin="layout" path="M 3.125E-6 -2.59259E-6 C -0.00039 -0.01481 0.0069 -0.02801 0.01666 -0.02893 C 0.02604 -0.03009 0.03489 -0.01967 0.03541 -0.00532 C 0.03633 0.0081 0.02981 0.02107 0.02122 0.02176 C 0.01315 0.02269 0.0056 0.01389 0.00481 0.00162 C 0.00429 -0.00995 0.00937 -0.0206 0.01705 -0.02153 C 0.02383 -0.02245 0.03021 -0.01551 0.03073 -0.00486 C 0.03112 0.00463 0.02708 0.01366 0.02083 0.01412 C 0.01523 0.01482 0.00989 0.00949 0.0095 0.00093 C 0.00924 -0.00671 0.01237 -0.01412 0.01731 -0.01458 C 0.02148 -0.01481 0.02565 -0.01111 0.02604 -0.0044 C 0.02643 0.00116 0.02409 0.00648 0.02044 0.00718 C 0.01771 0.00741 0.01458 0.00533 0.01445 0.0007 C 0.01419 -0.00301 0.01523 -0.00671 0.01758 -0.0074 C 0.01927 -0.0074 0.02096 -0.00648 0.02135 -0.00393 C 0.02148 -0.00254 0.02122 -0.00092 0.02031 -0.00023 C 0.01979 -2.59259E-6 0.0194 -2.59259E-6 0.01914 -0.00023 " pathEditMode="relative" rAng="0" ptsTypes="AAAAAAAAAAAAAAAAA">
                                      <p:cBhvr>
                                        <p:cTn id="35" dur="5000" fill="hold"/>
                                        <p:tgtEl>
                                          <p:spTgt spid="15"/>
                                        </p:tgtEl>
                                        <p:attrNameLst>
                                          <p:attrName>ppt_x</p:attrName>
                                          <p:attrName>ppt_y</p:attrName>
                                        </p:attrNameLst>
                                      </p:cBhvr>
                                      <p:rCtr x="1758"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6" repeatCount="indefinite" fill="remove"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659BFC-DE70-CCB4-4A56-FD02F5BE7EE4}"/>
              </a:ext>
            </a:extLst>
          </p:cNvPr>
          <p:cNvPicPr>
            <a:picLocks noChangeAspect="1"/>
          </p:cNvPicPr>
          <p:nvPr/>
        </p:nvPicPr>
        <p:blipFill>
          <a:blip r:embed="rId5"/>
          <a:stretch>
            <a:fillRect/>
          </a:stretch>
        </p:blipFill>
        <p:spPr>
          <a:xfrm>
            <a:off x="0" y="1674"/>
            <a:ext cx="12192000" cy="6854653"/>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rot="2002333">
            <a:off x="1117404" y="102975"/>
            <a:ext cx="990909" cy="14409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322962">
            <a:off x="2534168" y="828258"/>
            <a:ext cx="980626" cy="1432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rot="20536844" flipH="1">
            <a:off x="818905" y="4679628"/>
            <a:ext cx="945664" cy="11503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rot="19919096">
            <a:off x="10377901" y="1936375"/>
            <a:ext cx="705840" cy="1464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rot="20147976" flipH="1">
            <a:off x="3195434" y="5188399"/>
            <a:ext cx="720069" cy="15586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rot="700929">
            <a:off x="10741167" y="559663"/>
            <a:ext cx="1270624" cy="12748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p:blipFill>
        <p:spPr bwMode="auto">
          <a:xfrm rot="19919096">
            <a:off x="10714226" y="4919664"/>
            <a:ext cx="1490460" cy="175959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hlinkClick r:id="rId13" action="ppaction://hlinksldjump"/>
            <a:extLst>
              <a:ext uri="{FF2B5EF4-FFF2-40B4-BE49-F238E27FC236}">
                <a16:creationId xmlns:a16="http://schemas.microsoft.com/office/drawing/2014/main" id="{70C5A7E9-A3D4-475F-B8FA-69CF9DF50AFA}"/>
              </a:ext>
            </a:extLst>
          </p:cNvPr>
          <p:cNvSpPr/>
          <p:nvPr/>
        </p:nvSpPr>
        <p:spPr>
          <a:xfrm>
            <a:off x="225804" y="218181"/>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1</a:t>
            </a:r>
          </a:p>
        </p:txBody>
      </p:sp>
      <p:sp>
        <p:nvSpPr>
          <p:cNvPr id="22" name="Speech Bubble: Rectangle with Corners Rounded 21">
            <a:hlinkClick r:id="rId14" action="ppaction://hlinksldjump"/>
            <a:extLst>
              <a:ext uri="{FF2B5EF4-FFF2-40B4-BE49-F238E27FC236}">
                <a16:creationId xmlns:a16="http://schemas.microsoft.com/office/drawing/2014/main" id="{AEB1942D-2469-47BF-8615-A7230412EC23}"/>
              </a:ext>
            </a:extLst>
          </p:cNvPr>
          <p:cNvSpPr/>
          <p:nvPr/>
        </p:nvSpPr>
        <p:spPr>
          <a:xfrm>
            <a:off x="249050" y="4089959"/>
            <a:ext cx="719931" cy="435561"/>
          </a:xfrm>
          <a:prstGeom prst="wedgeRoundRectCallout">
            <a:avLst>
              <a:gd name="adj1" fmla="val 54454"/>
              <a:gd name="adj2" fmla="val 78648"/>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3</a:t>
            </a:r>
          </a:p>
        </p:txBody>
      </p:sp>
      <p:sp>
        <p:nvSpPr>
          <p:cNvPr id="23" name="Speech Bubble: Rectangle with Corners Rounded 22">
            <a:hlinkClick r:id="rId15" action="ppaction://hlinksldjump"/>
            <a:extLst>
              <a:ext uri="{FF2B5EF4-FFF2-40B4-BE49-F238E27FC236}">
                <a16:creationId xmlns:a16="http://schemas.microsoft.com/office/drawing/2014/main" id="{E85F722D-42DA-4F22-A663-1704B5956D34}"/>
              </a:ext>
            </a:extLst>
          </p:cNvPr>
          <p:cNvSpPr/>
          <p:nvPr/>
        </p:nvSpPr>
        <p:spPr>
          <a:xfrm>
            <a:off x="3250963" y="175767"/>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2</a:t>
            </a:r>
          </a:p>
        </p:txBody>
      </p:sp>
      <p:sp>
        <p:nvSpPr>
          <p:cNvPr id="24" name="Speech Bubble: Rectangle with Corners Rounded 23">
            <a:hlinkClick r:id="rId16" action="ppaction://hlinksldjump"/>
            <a:extLst>
              <a:ext uri="{FF2B5EF4-FFF2-40B4-BE49-F238E27FC236}">
                <a16:creationId xmlns:a16="http://schemas.microsoft.com/office/drawing/2014/main" id="{CC781AEC-0CE5-4477-BC6E-C87BACCE45EC}"/>
              </a:ext>
            </a:extLst>
          </p:cNvPr>
          <p:cNvSpPr/>
          <p:nvPr/>
        </p:nvSpPr>
        <p:spPr>
          <a:xfrm>
            <a:off x="4109041" y="5048651"/>
            <a:ext cx="719931" cy="435561"/>
          </a:xfrm>
          <a:prstGeom prst="wedgeRoundRectCallout">
            <a:avLst>
              <a:gd name="adj1" fmla="val -72558"/>
              <a:gd name="adj2" fmla="val 49580"/>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4</a:t>
            </a:r>
          </a:p>
        </p:txBody>
      </p:sp>
      <p:sp>
        <p:nvSpPr>
          <p:cNvPr id="25" name="Speech Bubble: Rectangle with Corners Rounded 24">
            <a:hlinkClick r:id="rId17" action="ppaction://hlinksldjump"/>
            <a:extLst>
              <a:ext uri="{FF2B5EF4-FFF2-40B4-BE49-F238E27FC236}">
                <a16:creationId xmlns:a16="http://schemas.microsoft.com/office/drawing/2014/main" id="{EE367C36-9662-4581-924F-BD8351E83591}"/>
              </a:ext>
            </a:extLst>
          </p:cNvPr>
          <p:cNvSpPr/>
          <p:nvPr/>
        </p:nvSpPr>
        <p:spPr>
          <a:xfrm>
            <a:off x="9967502" y="6070551"/>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5</a:t>
            </a:r>
          </a:p>
        </p:txBody>
      </p:sp>
      <p:sp>
        <p:nvSpPr>
          <p:cNvPr id="26" name="Speech Bubble: Rectangle with Corners Rounded 25">
            <a:hlinkClick r:id="rId18" action="ppaction://hlinksldjump"/>
            <a:extLst>
              <a:ext uri="{FF2B5EF4-FFF2-40B4-BE49-F238E27FC236}">
                <a16:creationId xmlns:a16="http://schemas.microsoft.com/office/drawing/2014/main" id="{FA8CAA92-4B2E-4B49-B7DD-5733CA3D9ED0}"/>
              </a:ext>
            </a:extLst>
          </p:cNvPr>
          <p:cNvSpPr/>
          <p:nvPr/>
        </p:nvSpPr>
        <p:spPr>
          <a:xfrm>
            <a:off x="10166349" y="218181"/>
            <a:ext cx="719931" cy="435561"/>
          </a:xfrm>
          <a:prstGeom prst="wedgeRoundRectCallout">
            <a:avLst>
              <a:gd name="adj1" fmla="val 79857"/>
              <a:gd name="adj2" fmla="val -5327"/>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7</a:t>
            </a:r>
          </a:p>
        </p:txBody>
      </p:sp>
      <p:sp>
        <p:nvSpPr>
          <p:cNvPr id="30" name="Speech Bubble: Rectangle with Corners Rounded 29">
            <a:hlinkClick r:id="rId19" action="ppaction://hlinksldjump"/>
            <a:extLst>
              <a:ext uri="{FF2B5EF4-FFF2-40B4-BE49-F238E27FC236}">
                <a16:creationId xmlns:a16="http://schemas.microsoft.com/office/drawing/2014/main" id="{D57823D0-9DEB-446C-898F-530313280B8F}"/>
              </a:ext>
            </a:extLst>
          </p:cNvPr>
          <p:cNvSpPr/>
          <p:nvPr/>
        </p:nvSpPr>
        <p:spPr>
          <a:xfrm>
            <a:off x="11026339" y="3396627"/>
            <a:ext cx="719931" cy="435561"/>
          </a:xfrm>
          <a:prstGeom prst="wedgeRoundRectCallout">
            <a:avLst>
              <a:gd name="adj1" fmla="val -66696"/>
              <a:gd name="adj2" fmla="val -8607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sym typeface="Arial"/>
              </a:rPr>
              <a:t>6</a:t>
            </a:r>
          </a:p>
        </p:txBody>
      </p:sp>
      <p:pic>
        <p:nvPicPr>
          <p:cNvPr id="3" name="Picture 2" descr="A cartoon of a person holding a bouquet of flowers&#10;&#10;Description automatically generated">
            <a:extLst>
              <a:ext uri="{FF2B5EF4-FFF2-40B4-BE49-F238E27FC236}">
                <a16:creationId xmlns:a16="http://schemas.microsoft.com/office/drawing/2014/main" id="{625A585A-AF43-D4F1-9459-9DC0765E7AB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132963" y="282721"/>
            <a:ext cx="2323347" cy="5006538"/>
          </a:xfrm>
          <a:prstGeom prst="rect">
            <a:avLst/>
          </a:prstGeom>
        </p:spPr>
      </p:pic>
      <p:pic>
        <p:nvPicPr>
          <p:cNvPr id="4" name="Picture 3">
            <a:extLst>
              <a:ext uri="{FF2B5EF4-FFF2-40B4-BE49-F238E27FC236}">
                <a16:creationId xmlns:a16="http://schemas.microsoft.com/office/drawing/2014/main" id="{833E03EC-9498-78C3-281C-F438D99EB0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rot="322962">
            <a:off x="6907924" y="5386141"/>
            <a:ext cx="980626" cy="1432736"/>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hlinkClick r:id="rId21" action="ppaction://hlinksldjump"/>
            <a:extLst>
              <a:ext uri="{FF2B5EF4-FFF2-40B4-BE49-F238E27FC236}">
                <a16:creationId xmlns:a16="http://schemas.microsoft.com/office/drawing/2014/main" id="{97602ED3-AD44-637F-B3A5-FAAE845C970B}"/>
              </a:ext>
            </a:extLst>
          </p:cNvPr>
          <p:cNvSpPr/>
          <p:nvPr/>
        </p:nvSpPr>
        <p:spPr>
          <a:xfrm>
            <a:off x="8141374" y="5907069"/>
            <a:ext cx="719931" cy="435561"/>
          </a:xfrm>
          <a:prstGeom prst="wedgeRoundRectCallout">
            <a:avLst>
              <a:gd name="adj1" fmla="val -72558"/>
              <a:gd name="adj2" fmla="val 8169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8</a:t>
            </a:r>
          </a:p>
        </p:txBody>
      </p:sp>
      <p:pic>
        <p:nvPicPr>
          <p:cNvPr id="10" name="729379b9e2add56e08e63ca42cdec2b8021c0663a16950edeec68f925e548b7370ae53c7">
            <a:hlinkClick r:id="" action="ppaction://media"/>
            <a:extLst>
              <a:ext uri="{FF2B5EF4-FFF2-40B4-BE49-F238E27FC236}">
                <a16:creationId xmlns:a16="http://schemas.microsoft.com/office/drawing/2014/main" id="{450121F2-38A9-D595-4D63-2A47B99C0979}"/>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4253036" y="393181"/>
            <a:ext cx="805011" cy="805011"/>
          </a:xfrm>
          <a:prstGeom prst="rect">
            <a:avLst/>
          </a:prstGeom>
        </p:spPr>
      </p:pic>
      <p:pic>
        <p:nvPicPr>
          <p:cNvPr id="17" name="Picture 3">
            <a:extLst>
              <a:ext uri="{FF2B5EF4-FFF2-40B4-BE49-F238E27FC236}">
                <a16:creationId xmlns:a16="http://schemas.microsoft.com/office/drawing/2014/main" id="{4767C547-214F-E2CA-4302-FBA862FA744F}"/>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p:blipFill>
        <p:spPr bwMode="auto">
          <a:xfrm rot="19919096">
            <a:off x="8809211" y="432276"/>
            <a:ext cx="1161312" cy="891865"/>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hlinkClick r:id="rId24" action="ppaction://hlinksldjump"/>
            <a:extLst>
              <a:ext uri="{FF2B5EF4-FFF2-40B4-BE49-F238E27FC236}">
                <a16:creationId xmlns:a16="http://schemas.microsoft.com/office/drawing/2014/main" id="{7A330124-0587-332D-964A-860FE1BBAB8D}"/>
              </a:ext>
            </a:extLst>
          </p:cNvPr>
          <p:cNvSpPr/>
          <p:nvPr/>
        </p:nvSpPr>
        <p:spPr>
          <a:xfrm>
            <a:off x="7817263" y="880805"/>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9</a:t>
            </a:r>
          </a:p>
        </p:txBody>
      </p:sp>
      <p:pic>
        <p:nvPicPr>
          <p:cNvPr id="20" name="Picture 3">
            <a:extLst>
              <a:ext uri="{FF2B5EF4-FFF2-40B4-BE49-F238E27FC236}">
                <a16:creationId xmlns:a16="http://schemas.microsoft.com/office/drawing/2014/main" id="{B33D745F-E515-5694-50CE-EE734FA34AB3}"/>
              </a:ext>
            </a:extLst>
          </p:cNvPr>
          <p:cNvPicPr>
            <a:picLocks noChangeAspect="1" noChangeArrowheads="1"/>
          </p:cNvPicPr>
          <p:nvPr/>
        </p:nvPicPr>
        <p:blipFill>
          <a:blip r:embed="rId25" cstate="hqprint">
            <a:extLst>
              <a:ext uri="{28A0092B-C50C-407E-A947-70E740481C1C}">
                <a14:useLocalDpi xmlns:a14="http://schemas.microsoft.com/office/drawing/2010/main" val="0"/>
              </a:ext>
            </a:extLst>
          </a:blip>
          <a:srcRect/>
          <a:stretch/>
        </p:blipFill>
        <p:spPr bwMode="auto">
          <a:xfrm rot="19919096">
            <a:off x="4291356" y="1832862"/>
            <a:ext cx="744071" cy="1189758"/>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hlinkClick r:id="rId26" action="ppaction://hlinksldjump"/>
            <a:extLst>
              <a:ext uri="{FF2B5EF4-FFF2-40B4-BE49-F238E27FC236}">
                <a16:creationId xmlns:a16="http://schemas.microsoft.com/office/drawing/2014/main" id="{FEB09DD0-F6B0-CEFE-33AB-67F852450FBD}"/>
              </a:ext>
            </a:extLst>
          </p:cNvPr>
          <p:cNvSpPr/>
          <p:nvPr/>
        </p:nvSpPr>
        <p:spPr>
          <a:xfrm>
            <a:off x="3302362" y="2657906"/>
            <a:ext cx="719931" cy="435561"/>
          </a:xfrm>
          <a:prstGeom prst="wedgeRoundRectCallout">
            <a:avLst>
              <a:gd name="adj1" fmla="val 79857"/>
              <a:gd name="adj2" fmla="val -40854"/>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10</a:t>
            </a:r>
          </a:p>
        </p:txBody>
      </p:sp>
      <p:pic>
        <p:nvPicPr>
          <p:cNvPr id="27" name="Picture 3">
            <a:extLst>
              <a:ext uri="{FF2B5EF4-FFF2-40B4-BE49-F238E27FC236}">
                <a16:creationId xmlns:a16="http://schemas.microsoft.com/office/drawing/2014/main" id="{D70FB2A9-7EF9-4C88-2152-9E9ACB2D11B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p:blipFill>
        <p:spPr bwMode="auto">
          <a:xfrm rot="19919096">
            <a:off x="316694" y="1622331"/>
            <a:ext cx="744071" cy="1550148"/>
          </a:xfrm>
          <a:prstGeom prst="rect">
            <a:avLst/>
          </a:prstGeom>
          <a:noFill/>
          <a:extLst>
            <a:ext uri="{909E8E84-426E-40DD-AFC4-6F175D3DCCD1}">
              <a14:hiddenFill xmlns:a14="http://schemas.microsoft.com/office/drawing/2010/main">
                <a:solidFill>
                  <a:srgbClr val="FFFFFF"/>
                </a:solidFill>
              </a14:hiddenFill>
            </a:ext>
          </a:extLst>
        </p:spPr>
      </p:pic>
      <p:sp>
        <p:nvSpPr>
          <p:cNvPr id="28" name="Speech Bubble: Rectangle with Corners Rounded 27">
            <a:hlinkClick r:id="rId28" action="ppaction://hlinksldjump"/>
            <a:extLst>
              <a:ext uri="{FF2B5EF4-FFF2-40B4-BE49-F238E27FC236}">
                <a16:creationId xmlns:a16="http://schemas.microsoft.com/office/drawing/2014/main" id="{67F8E090-E34B-15AD-1C12-863FB2AC743C}"/>
              </a:ext>
            </a:extLst>
          </p:cNvPr>
          <p:cNvSpPr/>
          <p:nvPr/>
        </p:nvSpPr>
        <p:spPr>
          <a:xfrm>
            <a:off x="1394481" y="2137682"/>
            <a:ext cx="719931" cy="435561"/>
          </a:xfrm>
          <a:prstGeom prst="wedgeRoundRectCallout">
            <a:avLst>
              <a:gd name="adj1" fmla="val -71938"/>
              <a:gd name="adj2" fmla="val -3061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11</a:t>
            </a:r>
          </a:p>
        </p:txBody>
      </p:sp>
      <p:pic>
        <p:nvPicPr>
          <p:cNvPr id="29" name="Picture 3">
            <a:extLst>
              <a:ext uri="{FF2B5EF4-FFF2-40B4-BE49-F238E27FC236}">
                <a16:creationId xmlns:a16="http://schemas.microsoft.com/office/drawing/2014/main" id="{0722BABC-0EA5-A8FC-4AB5-85904521B48A}"/>
              </a:ext>
            </a:extLst>
          </p:cNvPr>
          <p:cNvPicPr>
            <a:picLocks noChangeAspect="1" noChangeArrowheads="1"/>
          </p:cNvPicPr>
          <p:nvPr/>
        </p:nvPicPr>
        <p:blipFill>
          <a:blip r:embed="rId29" cstate="hqprint">
            <a:extLst>
              <a:ext uri="{28A0092B-C50C-407E-A947-70E740481C1C}">
                <a14:useLocalDpi xmlns:a14="http://schemas.microsoft.com/office/drawing/2010/main" val="0"/>
              </a:ext>
            </a:extLst>
          </a:blip>
          <a:srcRect/>
          <a:stretch/>
        </p:blipFill>
        <p:spPr bwMode="auto">
          <a:xfrm rot="19919096">
            <a:off x="1527069" y="3388911"/>
            <a:ext cx="1019574" cy="1188902"/>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hlinkClick r:id="rId30" action="ppaction://hlinksldjump"/>
            <a:extLst>
              <a:ext uri="{FF2B5EF4-FFF2-40B4-BE49-F238E27FC236}">
                <a16:creationId xmlns:a16="http://schemas.microsoft.com/office/drawing/2014/main" id="{5EAAAC9B-629E-3A52-2B69-DE2EA0C20645}"/>
              </a:ext>
            </a:extLst>
          </p:cNvPr>
          <p:cNvSpPr/>
          <p:nvPr/>
        </p:nvSpPr>
        <p:spPr>
          <a:xfrm>
            <a:off x="2924877" y="3913022"/>
            <a:ext cx="719931" cy="435561"/>
          </a:xfrm>
          <a:prstGeom prst="wedgeRoundRectCallout">
            <a:avLst>
              <a:gd name="adj1" fmla="val -71938"/>
              <a:gd name="adj2" fmla="val -3061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12</a:t>
            </a:r>
          </a:p>
        </p:txBody>
      </p:sp>
      <p:pic>
        <p:nvPicPr>
          <p:cNvPr id="32" name="Picture 3">
            <a:extLst>
              <a:ext uri="{FF2B5EF4-FFF2-40B4-BE49-F238E27FC236}">
                <a16:creationId xmlns:a16="http://schemas.microsoft.com/office/drawing/2014/main" id="{BED057F2-D30F-D604-82A7-E15FA275252A}"/>
              </a:ext>
            </a:extLst>
          </p:cNvPr>
          <p:cNvPicPr>
            <a:picLocks noChangeAspect="1" noChangeArrowheads="1"/>
          </p:cNvPicPr>
          <p:nvPr/>
        </p:nvPicPr>
        <p:blipFill>
          <a:blip r:embed="rId31" cstate="hqprint">
            <a:extLst>
              <a:ext uri="{28A0092B-C50C-407E-A947-70E740481C1C}">
                <a14:useLocalDpi xmlns:a14="http://schemas.microsoft.com/office/drawing/2010/main" val="0"/>
              </a:ext>
            </a:extLst>
          </a:blip>
          <a:srcRect/>
          <a:stretch/>
        </p:blipFill>
        <p:spPr bwMode="auto">
          <a:xfrm rot="19919096">
            <a:off x="7491916" y="2172595"/>
            <a:ext cx="1090857" cy="1193809"/>
          </a:xfrm>
          <a:prstGeom prst="rect">
            <a:avLst/>
          </a:prstGeom>
          <a:noFill/>
          <a:extLst>
            <a:ext uri="{909E8E84-426E-40DD-AFC4-6F175D3DCCD1}">
              <a14:hiddenFill xmlns:a14="http://schemas.microsoft.com/office/drawing/2010/main">
                <a:solidFill>
                  <a:srgbClr val="FFFFFF"/>
                </a:solidFill>
              </a14:hiddenFill>
            </a:ext>
          </a:extLst>
        </p:spPr>
      </p:pic>
      <p:sp>
        <p:nvSpPr>
          <p:cNvPr id="33" name="Speech Bubble: Rectangle with Corners Rounded 32">
            <a:hlinkClick r:id="rId32" action="ppaction://hlinksldjump"/>
            <a:extLst>
              <a:ext uri="{FF2B5EF4-FFF2-40B4-BE49-F238E27FC236}">
                <a16:creationId xmlns:a16="http://schemas.microsoft.com/office/drawing/2014/main" id="{CF09C21F-6E10-341B-B739-7931E13EA956}"/>
              </a:ext>
            </a:extLst>
          </p:cNvPr>
          <p:cNvSpPr/>
          <p:nvPr/>
        </p:nvSpPr>
        <p:spPr>
          <a:xfrm>
            <a:off x="8898472" y="2593876"/>
            <a:ext cx="719931" cy="435561"/>
          </a:xfrm>
          <a:prstGeom prst="wedgeRoundRectCallout">
            <a:avLst>
              <a:gd name="adj1" fmla="val -71938"/>
              <a:gd name="adj2" fmla="val -3061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13</a:t>
            </a:r>
          </a:p>
        </p:txBody>
      </p:sp>
      <p:pic>
        <p:nvPicPr>
          <p:cNvPr id="34" name="Picture 3">
            <a:extLst>
              <a:ext uri="{FF2B5EF4-FFF2-40B4-BE49-F238E27FC236}">
                <a16:creationId xmlns:a16="http://schemas.microsoft.com/office/drawing/2014/main" id="{37A15D80-5B14-D010-89CE-56199AF9B79B}"/>
              </a:ext>
            </a:extLst>
          </p:cNvPr>
          <p:cNvPicPr>
            <a:picLocks noChangeAspect="1" noChangeArrowheads="1"/>
          </p:cNvPicPr>
          <p:nvPr/>
        </p:nvPicPr>
        <p:blipFill>
          <a:blip r:embed="rId33" cstate="hqprint">
            <a:extLst>
              <a:ext uri="{28A0092B-C50C-407E-A947-70E740481C1C}">
                <a14:useLocalDpi xmlns:a14="http://schemas.microsoft.com/office/drawing/2010/main" val="0"/>
              </a:ext>
            </a:extLst>
          </a:blip>
          <a:srcRect/>
          <a:stretch/>
        </p:blipFill>
        <p:spPr bwMode="auto">
          <a:xfrm rot="19919096">
            <a:off x="8133799" y="3773384"/>
            <a:ext cx="1495448" cy="1392356"/>
          </a:xfrm>
          <a:prstGeom prst="rect">
            <a:avLst/>
          </a:prstGeom>
          <a:noFill/>
          <a:extLst>
            <a:ext uri="{909E8E84-426E-40DD-AFC4-6F175D3DCCD1}">
              <a14:hiddenFill xmlns:a14="http://schemas.microsoft.com/office/drawing/2010/main">
                <a:solidFill>
                  <a:srgbClr val="FFFFFF"/>
                </a:solidFill>
              </a14:hiddenFill>
            </a:ext>
          </a:extLst>
        </p:spPr>
      </p:pic>
      <p:sp>
        <p:nvSpPr>
          <p:cNvPr id="35" name="Speech Bubble: Rectangle with Corners Rounded 34">
            <a:hlinkClick r:id="rId34" action="ppaction://hlinksldjump"/>
            <a:extLst>
              <a:ext uri="{FF2B5EF4-FFF2-40B4-BE49-F238E27FC236}">
                <a16:creationId xmlns:a16="http://schemas.microsoft.com/office/drawing/2014/main" id="{89DD7073-EA5A-BB33-CEDD-290BFA590552}"/>
              </a:ext>
            </a:extLst>
          </p:cNvPr>
          <p:cNvSpPr/>
          <p:nvPr/>
        </p:nvSpPr>
        <p:spPr>
          <a:xfrm>
            <a:off x="9899589" y="4403663"/>
            <a:ext cx="719931" cy="435561"/>
          </a:xfrm>
          <a:prstGeom prst="wedgeRoundRectCallout">
            <a:avLst>
              <a:gd name="adj1" fmla="val -71938"/>
              <a:gd name="adj2" fmla="val -30613"/>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sym typeface="Arial"/>
              </a:rPr>
              <a:t>14</a:t>
            </a:r>
          </a:p>
        </p:txBody>
      </p:sp>
    </p:spTree>
    <p:extLst>
      <p:ext uri="{BB962C8B-B14F-4D97-AF65-F5344CB8AC3E}">
        <p14:creationId xmlns:p14="http://schemas.microsoft.com/office/powerpoint/2010/main" val="120719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10"/>
                                        </p:tgtEl>
                                      </p:cBhvr>
                                    </p:cmd>
                                  </p:childTnLst>
                                </p:cTn>
                              </p:par>
                              <p:par>
                                <p:cTn id="7" presetID="55" presetClass="path" presetSubtype="0" repeatCount="indefinite" accel="50000" decel="50000" fill="hold" nodeType="withEffect">
                                  <p:stCondLst>
                                    <p:cond delay="0"/>
                                  </p:stCondLst>
                                  <p:childTnLst>
                                    <p:animMotion origin="layout" path="M 0.01445 1.11111E-6 C 0.01511 -0.02199 0.00873 -0.04074 0.00039 -0.04236 C -0.00781 -0.04352 -0.01523 -0.0294 -0.01575 -0.00764 C -0.01627 0.0118 -0.01133 0.02986 -0.00364 0.03125 C 0.00326 0.03241 0.0099 0.02014 0.01029 0.00185 C 0.01081 -0.01482 0.00638 -0.03033 -1.66667E-6 -0.03148 C -0.00586 -0.03264 -0.01146 -0.02245 -0.01185 -0.00718 C -0.01211 0.00648 -0.00872 0.02014 -0.00325 0.02037 C 0.00143 0.02153 0.00586 0.01366 0.00625 0.00116 C 0.00664 -0.00995 0.00404 -0.0206 -0.00013 -0.0213 C -0.00377 -0.02199 -0.00768 -0.01597 -0.00781 -0.00648 C -0.00794 0.00162 -0.00625 0.00949 -0.00312 0.01018 C -0.00052 0.01088 0.00209 0.00717 0.00209 0.00023 C 0.00248 -0.00463 0.00143 -0.01019 -0.00052 -0.01088 C -0.00195 -0.01088 -0.00351 -0.00949 -0.00377 -0.00625 C -0.00377 -0.0037 -0.00364 -0.00162 -0.00273 -0.00023 C -0.00247 1.11111E-6 -0.00221 1.11111E-6 -0.00195 -0.00023 " pathEditMode="relative" rAng="0" ptsTypes="AAAAAAAAAAAAAAAAA">
                                      <p:cBhvr>
                                        <p:cTn id="8" dur="5000" fill="hold"/>
                                        <p:tgtEl>
                                          <p:spTgt spid="1027"/>
                                        </p:tgtEl>
                                        <p:attrNameLst>
                                          <p:attrName>ppt_x</p:attrName>
                                          <p:attrName>ppt_y</p:attrName>
                                        </p:attrNameLst>
                                      </p:cBhvr>
                                      <p:rCtr x="-1523" y="-579"/>
                                    </p:animMotion>
                                  </p:childTnLst>
                                </p:cTn>
                              </p:par>
                              <p:par>
                                <p:cTn id="9" presetID="55" presetClass="path" presetSubtype="0" repeatCount="indefinite" accel="50000" decel="50000" fill="hold" nodeType="withEffect">
                                  <p:stCondLst>
                                    <p:cond delay="0"/>
                                  </p:stCondLst>
                                  <p:childTnLst>
                                    <p:animMotion origin="layout" path="M 0.01445 -1.48148E-6 C 0.0151 -0.02199 0.00872 -0.04074 0.00039 -0.04236 C -0.00782 -0.04352 -0.01524 -0.0294 -0.01576 -0.00764 C -0.01628 0.01181 -0.01133 0.02986 -0.00365 0.03125 C 0.00325 0.03241 0.00989 0.02014 0.01028 0.00185 C 0.0108 -0.01481 0.00638 -0.03032 3.125E-6 -0.03148 C -0.00586 -0.03264 -0.01146 -0.02245 -0.01185 -0.00717 C -0.01211 0.00648 -0.00873 0.02014 -0.00326 0.02037 C 0.00143 0.02153 0.00586 0.01366 0.00625 0.00116 C 0.00664 -0.00995 0.00403 -0.0206 -0.00013 -0.02129 C -0.00378 -0.02199 -0.00769 -0.01597 -0.00782 -0.00648 C -0.00795 0.00162 -0.00625 0.00949 -0.00313 0.01019 C -0.00052 0.01088 0.00208 0.00718 0.00208 0.00023 C 0.00247 -0.00463 0.00143 -0.01018 -0.00052 -0.01088 C -0.00196 -0.01088 -0.00352 -0.00949 -0.00378 -0.00625 C -0.00378 -0.0037 -0.00365 -0.00162 -0.00274 -0.00023 C -0.00248 -1.48148E-6 -0.00222 -1.48148E-6 -0.00196 -0.00023 " pathEditMode="relative" rAng="0" ptsTypes="AAAAAAAAAAAAAAAAA">
                                      <p:cBhvr>
                                        <p:cTn id="10" dur="5000" fill="hold"/>
                                        <p:tgtEl>
                                          <p:spTgt spid="8"/>
                                        </p:tgtEl>
                                        <p:attrNameLst>
                                          <p:attrName>ppt_x</p:attrName>
                                          <p:attrName>ppt_y</p:attrName>
                                        </p:attrNameLst>
                                      </p:cBhvr>
                                      <p:rCtr x="-1523" y="-579"/>
                                    </p:animMotion>
                                  </p:childTnLst>
                                </p:cTn>
                              </p:par>
                              <p:par>
                                <p:cTn id="11" presetID="46" presetClass="path" presetSubtype="0" repeatCount="indefinite" accel="50000" decel="50000" fill="hold" nodeType="withEffect">
                                  <p:stCondLst>
                                    <p:cond delay="0"/>
                                  </p:stCondLst>
                                  <p:childTnLst>
                                    <p:animMotion origin="layout" path="M 4.16667E-7 -3.7037E-6 C -0.00039 -0.01481 0.0069 -0.02801 0.01667 -0.02893 C 0.02604 -0.02986 0.0349 -0.01967 0.03542 -0.00532 C 0.03633 0.00811 0.02982 0.02107 0.02122 0.02153 C 0.01315 0.02246 0.0056 0.01389 0.00482 0.00162 C 0.0043 -0.00995 0.00937 -0.0206 0.01706 -0.02152 C 0.02383 -0.02245 0.03021 -0.01551 0.03073 -0.00486 C 0.03112 0.00463 0.02708 0.01366 0.02083 0.01412 C 0.01523 0.01482 0.0099 0.00949 0.0095 0.00093 C 0.00924 -0.00671 0.01237 -0.01412 0.01732 -0.01458 C 0.02148 -0.01481 0.02565 -0.01111 0.02604 -0.00439 C 0.02643 0.00116 0.02409 0.00649 0.02044 0.00718 C 0.01771 0.00741 0.01458 0.00533 0.01445 0.0007 C 0.01419 -0.00301 0.01523 -0.00671 0.01758 -0.0074 C 0.01927 -0.0074 0.02096 -0.00648 0.02135 -0.00393 C 0.02148 -0.00254 0.02122 -0.00092 0.02031 -0.00023 C 0.01979 -3.7037E-6 0.0194 -3.7037E-6 0.01914 -0.00023 " pathEditMode="relative" rAng="0" ptsTypes="AAAAAAAAAAAAAAAAA">
                                      <p:cBhvr>
                                        <p:cTn id="12" dur="5000" fill="hold"/>
                                        <p:tgtEl>
                                          <p:spTgt spid="11"/>
                                        </p:tgtEl>
                                        <p:attrNameLst>
                                          <p:attrName>ppt_x</p:attrName>
                                          <p:attrName>ppt_y</p:attrName>
                                        </p:attrNameLst>
                                      </p:cBhvr>
                                      <p:rCtr x="1758" y="-394"/>
                                    </p:animMotion>
                                  </p:childTnLst>
                                </p:cTn>
                              </p:par>
                              <p:par>
                                <p:cTn id="13" presetID="55" presetClass="path" presetSubtype="0" repeatCount="indefinite" accel="50000" decel="50000" fill="hold" nodeType="withEffect">
                                  <p:stCondLst>
                                    <p:cond delay="0"/>
                                  </p:stCondLst>
                                  <p:childTnLst>
                                    <p:animMotion origin="layout" path="M 0.01445 -3.7037E-7 C 0.0151 -0.02176 0.00872 -0.04074 0.00039 -0.04213 C -0.00781 -0.04352 -0.01524 -0.02917 -0.01576 -0.00787 C -0.01628 0.01181 -0.01133 0.02986 -0.00365 0.03125 C 0.00325 0.03241 0.00989 0.02014 0.01028 0.00185 C 0.01081 -0.01481 0.00638 -0.03032 1.875E-6 -0.03148 C -0.00586 -0.03264 -0.01146 -0.02245 -0.01185 -0.00718 C -0.01211 0.00648 -0.00873 0.01991 -0.00326 0.02037 C 0.00143 0.02153 0.00586 0.01366 0.00625 0.00116 C 0.00664 -0.00995 0.00403 -0.0206 -0.00013 -0.0213 C -0.00378 -0.02176 -0.00768 -0.0162 -0.00781 -0.00648 C -0.00794 0.00162 -0.00625 0.00949 -0.00313 0.01019 C -0.00052 0.01065 0.00208 0.00718 0.00208 0.00046 C 0.00247 -0.00463 0.00143 -0.01018 -0.00052 -0.01088 C -0.00195 -0.01088 -0.00352 -0.00949 -0.00378 -0.00602 C -0.00378 -0.0037 -0.00365 -0.00139 -0.00274 -0.00046 C -0.00248 -3.7037E-7 -0.00222 -3.7037E-7 -0.00195 -0.00046 " pathEditMode="relative" rAng="0" ptsTypes="AAAAAAAAAAAAAAAAA">
                                      <p:cBhvr>
                                        <p:cTn id="14" dur="5000" fill="hold"/>
                                        <p:tgtEl>
                                          <p:spTgt spid="12"/>
                                        </p:tgtEl>
                                        <p:attrNameLst>
                                          <p:attrName>ppt_x</p:attrName>
                                          <p:attrName>ppt_y</p:attrName>
                                        </p:attrNameLst>
                                      </p:cBhvr>
                                      <p:rCtr x="-1523" y="-556"/>
                                    </p:animMotion>
                                  </p:childTnLst>
                                </p:cTn>
                              </p:par>
                              <p:par>
                                <p:cTn id="15" presetID="46" presetClass="path" presetSubtype="0" repeatCount="indefinite" accel="50000" decel="50000" fill="hold" nodeType="withEffect">
                                  <p:stCondLst>
                                    <p:cond delay="0"/>
                                  </p:stCondLst>
                                  <p:childTnLst>
                                    <p:animMotion origin="layout" path="M 3.54167E-6 1.11111E-6 C -0.00039 -0.01482 0.0069 -0.02801 0.01666 -0.02894 C 0.02604 -0.02986 0.03489 -0.01968 0.03541 -0.00533 C 0.03632 0.0081 0.02981 0.02106 0.02122 0.02153 C 0.01315 0.02245 0.0056 0.01389 0.00481 0.00162 C 0.00429 -0.00995 0.00937 -0.0206 0.01705 -0.02153 C 0.02382 -0.02245 0.0302 -0.01551 0.03073 -0.00486 C 0.03112 0.00463 0.02708 0.01366 0.02083 0.01412 C 0.01523 0.01481 0.00989 0.00949 0.0095 0.00092 C 0.00924 -0.00671 0.01237 -0.01412 0.01731 -0.01458 C 0.02148 -0.01482 0.02565 -0.01111 0.02604 -0.0044 C 0.02643 0.00116 0.02409 0.00648 0.02044 0.00717 C 0.0177 0.00741 0.01458 0.00532 0.01445 0.00069 C 0.01419 -0.00301 0.01523 -0.00671 0.01757 -0.00741 C 0.01927 -0.00741 0.02096 -0.00648 0.02135 -0.00394 C 0.02148 -0.00255 0.02122 -0.00093 0.02031 -0.00023 C 0.01979 1.11111E-6 0.0194 1.11111E-6 0.01914 -0.00023 " pathEditMode="relative" rAng="0" ptsTypes="AAAAAAAAAAAAAAAAA">
                                      <p:cBhvr>
                                        <p:cTn id="16" dur="5000" fill="hold"/>
                                        <p:tgtEl>
                                          <p:spTgt spid="13"/>
                                        </p:tgtEl>
                                        <p:attrNameLst>
                                          <p:attrName>ppt_x</p:attrName>
                                          <p:attrName>ppt_y</p:attrName>
                                        </p:attrNameLst>
                                      </p:cBhvr>
                                      <p:rCtr x="1758" y="-394"/>
                                    </p:animMotion>
                                  </p:childTnLst>
                                </p:cTn>
                              </p:par>
                              <p:par>
                                <p:cTn id="17" presetID="46" presetClass="path" presetSubtype="0" repeatCount="indefinite" accel="50000" decel="50000" fill="hold" nodeType="withEffect">
                                  <p:stCondLst>
                                    <p:cond delay="0"/>
                                  </p:stCondLst>
                                  <p:childTnLst>
                                    <p:animMotion origin="layout" path="M -2.91667E-6 2.96296E-6 C -0.00039 -0.01482 0.0069 -0.02801 0.01667 -0.02894 C 0.02604 -0.02986 0.0349 -0.01968 0.03542 -0.00533 C 0.03633 0.0081 0.02982 0.02106 0.02123 0.02152 C 0.01315 0.02245 0.0056 0.01389 0.00482 0.00162 C 0.0043 -0.00996 0.00938 -0.0206 0.01706 -0.02153 C 0.02383 -0.02246 0.03021 -0.01551 0.03073 -0.00486 C 0.03112 0.00463 0.02709 0.01365 0.02084 0.01412 C 0.01524 0.01481 0.0099 0.00949 0.00951 0.00092 C 0.00925 -0.00672 0.01237 -0.01412 0.01732 -0.01459 C 0.02149 -0.01482 0.02565 -0.01111 0.02604 -0.0044 C 0.02644 0.00115 0.02409 0.00648 0.02045 0.00717 C 0.01771 0.0074 0.01459 0.00532 0.01446 0.00069 C 0.0142 -0.00301 0.01524 -0.00672 0.01758 -0.00741 C 0.01927 -0.00741 0.02097 -0.00648 0.02136 -0.00394 C 0.02149 -0.00255 0.02123 -0.00093 0.02032 -0.00023 C 0.01979 2.96296E-6 0.0194 2.96296E-6 0.01914 -0.00023 " pathEditMode="relative" rAng="0" ptsTypes="AAAAAAAAAAAAAAAAA">
                                      <p:cBhvr>
                                        <p:cTn id="18" dur="5000" fill="hold"/>
                                        <p:tgtEl>
                                          <p:spTgt spid="15"/>
                                        </p:tgtEl>
                                        <p:attrNameLst>
                                          <p:attrName>ppt_x</p:attrName>
                                          <p:attrName>ppt_y</p:attrName>
                                        </p:attrNameLst>
                                      </p:cBhvr>
                                      <p:rCtr x="1758" y="-394"/>
                                    </p:animMotion>
                                  </p:childTnLst>
                                </p:cTn>
                              </p:par>
                              <p:par>
                                <p:cTn id="19" presetID="55" presetClass="path" presetSubtype="0" repeatCount="indefinite" accel="50000" decel="50000" fill="hold" nodeType="withEffect">
                                  <p:stCondLst>
                                    <p:cond delay="0"/>
                                  </p:stCondLst>
                                  <p:childTnLst>
                                    <p:animMotion origin="layout" path="M 0.01446 -1.85185E-6 C 0.01511 -0.02199 0.00873 -0.04074 0.00039 -0.04236 C -0.00781 -0.04352 -0.01523 -0.0294 -0.01575 -0.00764 C -0.01627 0.01181 -0.01132 0.02986 -0.00364 0.03125 C 0.00326 0.03241 0.0099 0.02014 0.01029 0.00185 C 0.01081 -0.01481 0.00638 -0.03032 -3.75E-6 -0.03148 C -0.00586 -0.03264 -0.01145 -0.02245 -0.01185 -0.00717 C -0.01211 0.00648 -0.00872 0.02014 -0.00325 0.02037 C 0.00144 0.02153 0.00586 0.01366 0.00625 0.00116 C 0.00664 -0.00995 0.00404 -0.0206 -0.00013 -0.02129 C -0.00377 -0.02199 -0.00768 -0.01597 -0.00781 -0.00648 C -0.00794 0.00162 -0.00625 0.00949 -0.00312 0.01019 C -0.00052 0.01088 0.00209 0.00718 0.00209 0.00023 C 0.00248 -0.00463 0.00144 -0.01018 -0.00052 -0.01088 C -0.00195 -0.01088 -0.00351 -0.00949 -0.00377 -0.00625 C -0.00377 -0.0037 -0.00364 -0.00162 -0.00273 -0.00023 C -0.00247 -1.85185E-6 -0.00221 -1.85185E-6 -0.00195 -0.00023 " pathEditMode="relative" rAng="0" ptsTypes="AAAAAAAAAAAAAAAAA">
                                      <p:cBhvr>
                                        <p:cTn id="20" dur="5000" fill="hold"/>
                                        <p:tgtEl>
                                          <p:spTgt spid="18"/>
                                        </p:tgtEl>
                                        <p:attrNameLst>
                                          <p:attrName>ppt_x</p:attrName>
                                          <p:attrName>ppt_y</p:attrName>
                                        </p:attrNameLst>
                                      </p:cBhvr>
                                      <p:rCtr x="-1523" y="-579"/>
                                    </p:animMotion>
                                  </p:childTnLst>
                                </p:cTn>
                              </p:par>
                              <p:par>
                                <p:cTn id="21" presetID="55" presetClass="path" presetSubtype="0" repeatCount="indefinite" accel="50000" decel="50000" fill="hold" nodeType="withEffect">
                                  <p:stCondLst>
                                    <p:cond delay="0"/>
                                  </p:stCondLst>
                                  <p:childTnLst>
                                    <p:animMotion origin="layout" path="M 0.01445 -4.81481E-6 C 0.01511 -0.02199 0.00872 -0.04074 0.00039 -0.04236 C -0.00781 -0.04351 -0.01523 -0.02939 -0.01575 -0.00763 C -0.01628 0.01181 -0.01133 0.02987 -0.00364 0.03125 C 0.00326 0.03241 0.0099 0.02014 0.01029 0.00186 C 0.01081 -0.01481 0.00638 -0.03032 -8.33333E-7 -0.03148 C -0.00586 -0.03263 -0.01146 -0.02245 -0.01185 -0.00717 C -0.01211 0.00649 -0.00872 0.02014 -0.00325 0.02038 C 0.00143 0.02153 0.00586 0.01366 0.00625 0.00116 C 0.00664 -0.00995 0.00404 -0.0206 -0.00013 -0.02129 C -0.00378 -0.02199 -0.00768 -0.01597 -0.00781 -0.00648 C -0.00794 0.00163 -0.00625 0.0095 -0.00312 0.01019 C -0.00052 0.01088 0.00208 0.00718 0.00208 0.00024 C 0.00247 -0.00462 0.00143 -0.01018 -0.00052 -0.01087 C -0.00195 -0.01087 -0.00351 -0.00949 -0.00378 -0.00625 C -0.00378 -0.0037 -0.00364 -0.00162 -0.00273 -0.00023 C -0.00247 -4.81481E-6 -0.00221 -4.81481E-6 -0.00195 -0.00023 " pathEditMode="relative" rAng="0" ptsTypes="AAAAAAAAAAAAAAAAA">
                                      <p:cBhvr>
                                        <p:cTn id="22" dur="5000" fill="hold"/>
                                        <p:tgtEl>
                                          <p:spTgt spid="4"/>
                                        </p:tgtEl>
                                        <p:attrNameLst>
                                          <p:attrName>ppt_x</p:attrName>
                                          <p:attrName>ppt_y</p:attrName>
                                        </p:attrNameLst>
                                      </p:cBhvr>
                                      <p:rCtr x="-1523" y="-579"/>
                                    </p:animMotion>
                                  </p:childTnLst>
                                </p:cTn>
                              </p:par>
                              <p:par>
                                <p:cTn id="23" presetID="55" presetClass="path" presetSubtype="0" repeatCount="indefinite" accel="50000" decel="50000" fill="hold" nodeType="withEffect">
                                  <p:stCondLst>
                                    <p:cond delay="0"/>
                                  </p:stCondLst>
                                  <p:childTnLst>
                                    <p:animMotion origin="layout" path="M 0.01446 7.40741E-7 C 0.01511 -0.02199 0.00873 -0.04074 0.00039 -0.04236 C -0.00781 -0.04352 -0.01523 -0.0294 -0.01575 -0.00764 C -0.01627 0.0118 -0.01133 0.02986 -0.00364 0.03125 C 0.00326 0.03241 0.0099 0.02014 0.01029 0.00185 C 0.01081 -0.01482 0.00638 -0.03032 -2.29167E-6 -0.03148 C -0.00586 -0.03264 -0.01146 -0.02245 -0.01185 -0.00718 C -0.01211 0.00648 -0.00872 0.02014 -0.00325 0.02037 C 0.00143 0.02153 0.00586 0.01366 0.00625 0.00116 C 0.00664 -0.00995 0.00404 -0.0206 -0.00013 -0.0213 C -0.00377 -0.02199 -0.00768 -0.01597 -0.00781 -0.00648 C -0.00794 0.00162 -0.00625 0.00949 -0.00312 0.01018 C -0.00052 0.01088 0.00209 0.00718 0.00209 0.00023 C 0.00248 -0.00463 0.00143 -0.01019 -0.00052 -0.01088 C -0.00195 -0.01088 -0.00351 -0.00949 -0.00377 -0.00625 C -0.00377 -0.0037 -0.00364 -0.00162 -0.00273 -0.00023 C -0.00247 7.40741E-7 -0.00221 7.40741E-7 -0.00195 -0.00023 " pathEditMode="relative" rAng="0" ptsTypes="AAAAAAAAAAAAAAAAA">
                                      <p:cBhvr>
                                        <p:cTn id="24" dur="5000" fill="hold"/>
                                        <p:tgtEl>
                                          <p:spTgt spid="17"/>
                                        </p:tgtEl>
                                        <p:attrNameLst>
                                          <p:attrName>ppt_x</p:attrName>
                                          <p:attrName>ppt_y</p:attrName>
                                        </p:attrNameLst>
                                      </p:cBhvr>
                                      <p:rCtr x="-1523" y="-579"/>
                                    </p:animMotion>
                                  </p:childTnLst>
                                </p:cTn>
                              </p:par>
                              <p:par>
                                <p:cTn id="25" presetID="55" presetClass="path" presetSubtype="0" repeatCount="indefinite" accel="50000" decel="50000" fill="hold" nodeType="withEffect">
                                  <p:stCondLst>
                                    <p:cond delay="0"/>
                                  </p:stCondLst>
                                  <p:childTnLst>
                                    <p:animMotion origin="layout" path="M 0.01446 4.81481E-6 C 0.01511 -0.022 0.00873 -0.04075 0.00039 -0.04237 C -0.00781 -0.04352 -0.01523 -0.0294 -0.01575 -0.00764 C -0.01627 0.0118 -0.01133 0.02986 -0.00364 0.03125 C 0.00326 0.0324 0.0099 0.02013 0.01029 0.00185 C 0.01081 -0.01482 0.00638 -0.03033 -1.875E-6 -0.03149 C -0.00586 -0.03264 -0.01146 -0.02246 -0.01185 -0.00718 C -0.01211 0.00648 -0.00872 0.02013 -0.00325 0.02037 C 0.00143 0.02152 0.00586 0.01365 0.00625 0.00115 C 0.00664 -0.00996 0.00404 -0.02061 -0.00013 -0.0213 C -0.00377 -0.022 -0.00768 -0.01598 -0.00781 -0.00649 C -0.00794 0.00162 -0.00625 0.00949 -0.00312 0.01018 C -0.00052 0.01087 0.00209 0.00717 0.00209 0.00023 C 0.00248 -0.00463 0.00143 -0.01019 -0.00052 -0.01088 C -0.00195 -0.01088 -0.00351 -0.0095 -0.00377 -0.00625 C -0.00377 -0.00371 -0.00364 -0.00163 -0.00273 -0.00024 C -0.00247 4.81481E-6 -0.00221 4.81481E-6 -0.00195 -0.00024 " pathEditMode="relative" rAng="0" ptsTypes="AAAAAAAAAAAAAAAAA">
                                      <p:cBhvr>
                                        <p:cTn id="26" dur="5000" fill="hold"/>
                                        <p:tgtEl>
                                          <p:spTgt spid="20"/>
                                        </p:tgtEl>
                                        <p:attrNameLst>
                                          <p:attrName>ppt_x</p:attrName>
                                          <p:attrName>ppt_y</p:attrName>
                                        </p:attrNameLst>
                                      </p:cBhvr>
                                      <p:rCtr x="-1523" y="-579"/>
                                    </p:animMotion>
                                  </p:childTnLst>
                                </p:cTn>
                              </p:par>
                              <p:par>
                                <p:cTn id="27" presetID="55" presetClass="path" presetSubtype="0" repeatCount="indefinite" accel="50000" decel="50000" fill="hold" nodeType="withEffect">
                                  <p:stCondLst>
                                    <p:cond delay="0"/>
                                  </p:stCondLst>
                                  <p:childTnLst>
                                    <p:animMotion origin="layout" path="M 0.01445 2.96296E-6 C 0.0151 -0.02199 0.00872 -0.04074 0.00039 -0.04236 C -0.00781 -0.04352 -0.01523 -0.0294 -0.01575 -0.00764 C -0.01628 0.0118 -0.01133 0.02986 -0.00365 0.03125 C 0.00326 0.0324 0.0099 0.02014 0.01029 0.00185 C 0.01081 -0.01482 0.00638 -0.03033 -2.08333E-7 -0.03148 C -0.00586 -0.03264 -0.01146 -0.02246 -0.01185 -0.00718 C -0.01211 0.00648 -0.00872 0.02014 -0.00325 0.02037 C 0.00143 0.02152 0.00586 0.01365 0.00625 0.00115 C 0.00664 -0.00996 0.00404 -0.0206 -0.00013 -0.0213 C -0.00378 -0.02199 -0.00768 -0.01598 -0.00781 -0.00648 C -0.00794 0.00162 -0.00625 0.00949 -0.00312 0.01018 C -0.00052 0.01088 0.00208 0.00717 0.00208 0.00023 C 0.00247 -0.00463 0.00143 -0.01019 -0.00052 -0.01088 C -0.00195 -0.01088 -0.00352 -0.00949 -0.00378 -0.00625 C -0.00378 -0.00371 -0.00365 -0.00162 -0.00273 -0.00023 C -0.00247 2.96296E-6 -0.00221 2.96296E-6 -0.00195 -0.00023 " pathEditMode="relative" rAng="0" ptsTypes="AAAAAAAAAAAAAAAAA">
                                      <p:cBhvr>
                                        <p:cTn id="28" dur="5000" fill="hold"/>
                                        <p:tgtEl>
                                          <p:spTgt spid="27"/>
                                        </p:tgtEl>
                                        <p:attrNameLst>
                                          <p:attrName>ppt_x</p:attrName>
                                          <p:attrName>ppt_y</p:attrName>
                                        </p:attrNameLst>
                                      </p:cBhvr>
                                      <p:rCtr x="-1523" y="-579"/>
                                    </p:animMotion>
                                  </p:childTnLst>
                                </p:cTn>
                              </p:par>
                              <p:par>
                                <p:cTn id="29" presetID="55" presetClass="path" presetSubtype="0" repeatCount="indefinite" accel="50000" decel="50000" fill="hold" nodeType="withEffect">
                                  <p:stCondLst>
                                    <p:cond delay="0"/>
                                  </p:stCondLst>
                                  <p:childTnLst>
                                    <p:animMotion origin="layout" path="M 0.01445 2.96296E-6 C 0.0151 -0.02199 0.00872 -0.04074 0.00039 -0.04236 C -0.00782 -0.04352 -0.01524 -0.0294 -0.01576 -0.00764 C -0.01628 0.0118 -0.01133 0.02986 -0.00365 0.03125 C 0.00325 0.0324 0.00989 0.02014 0.01028 0.00185 C 0.0108 -0.01482 0.00638 -0.03033 2.70833E-6 -0.03148 C -0.00586 -0.03264 -0.01146 -0.02246 -0.01185 -0.00718 C -0.01211 0.00648 -0.00873 0.02014 -0.00326 0.02037 C 0.00143 0.02152 0.00586 0.01365 0.00625 0.00115 C 0.00664 -0.00996 0.00403 -0.0206 -0.00013 -0.0213 C -0.00378 -0.02199 -0.00768 -0.01598 -0.00782 -0.00648 C -0.00795 0.00162 -0.00625 0.00949 -0.00313 0.01018 C -0.00052 0.01088 0.00208 0.00717 0.00208 0.00023 C 0.00247 -0.00463 0.00143 -0.01019 -0.00052 -0.01088 C -0.00196 -0.01088 -0.00352 -0.00949 -0.00378 -0.00625 C -0.00378 -0.00371 -0.00365 -0.00162 -0.00274 -0.00023 C -0.00248 2.96296E-6 -0.00222 2.96296E-6 -0.00196 -0.00023 " pathEditMode="relative" rAng="0" ptsTypes="AAAAAAAAAAAAAAAAA">
                                      <p:cBhvr>
                                        <p:cTn id="30" dur="5000" fill="hold"/>
                                        <p:tgtEl>
                                          <p:spTgt spid="29"/>
                                        </p:tgtEl>
                                        <p:attrNameLst>
                                          <p:attrName>ppt_x</p:attrName>
                                          <p:attrName>ppt_y</p:attrName>
                                        </p:attrNameLst>
                                      </p:cBhvr>
                                      <p:rCtr x="-1523" y="-579"/>
                                    </p:animMotion>
                                  </p:childTnLst>
                                </p:cTn>
                              </p:par>
                              <p:par>
                                <p:cTn id="31" presetID="55" presetClass="path" presetSubtype="0" repeatCount="indefinite" accel="50000" decel="50000" fill="hold" nodeType="withEffect">
                                  <p:stCondLst>
                                    <p:cond delay="0"/>
                                  </p:stCondLst>
                                  <p:childTnLst>
                                    <p:animMotion origin="layout" path="M 0.01446 4.81481E-6 C 0.01511 -0.022 0.00873 -0.04075 0.0004 -0.04237 C -0.00781 -0.04352 -0.01523 -0.0294 -0.01575 -0.00764 C -0.01627 0.0118 -0.01132 0.02986 -0.00364 0.03125 C 0.00326 0.0324 0.0099 0.02013 0.01029 0.00185 C 0.01081 -0.01482 0.00638 -0.03033 -4.58333E-6 -0.03149 C -0.00585 -0.03264 -0.01145 -0.02246 -0.01184 -0.00718 C -0.0121 0.00648 -0.00872 0.02013 -0.00325 0.02037 C 0.00144 0.02152 0.00586 0.01365 0.00625 0.00115 C 0.00665 -0.00996 0.00404 -0.02061 -0.00013 -0.0213 C -0.00377 -0.022 -0.00768 -0.01598 -0.00781 -0.00649 C -0.00794 0.00162 -0.00625 0.00949 -0.00312 0.01018 C -0.00052 0.01087 0.00209 0.00717 0.00209 0.00023 C 0.00248 -0.00463 0.00144 -0.01019 -0.00052 -0.01088 C -0.00195 -0.01088 -0.00351 -0.0095 -0.00377 -0.00625 C -0.00377 -0.00371 -0.00364 -0.00163 -0.00273 -0.00024 C -0.00247 4.81481E-6 -0.00221 4.81481E-6 -0.00195 -0.00024 " pathEditMode="relative" rAng="0" ptsTypes="AAAAAAAAAAAAAAAAA">
                                      <p:cBhvr>
                                        <p:cTn id="32" dur="5000" fill="hold"/>
                                        <p:tgtEl>
                                          <p:spTgt spid="32"/>
                                        </p:tgtEl>
                                        <p:attrNameLst>
                                          <p:attrName>ppt_x</p:attrName>
                                          <p:attrName>ppt_y</p:attrName>
                                        </p:attrNameLst>
                                      </p:cBhvr>
                                      <p:rCtr x="-1523" y="-579"/>
                                    </p:animMotion>
                                  </p:childTnLst>
                                </p:cTn>
                              </p:par>
                              <p:par>
                                <p:cTn id="33" presetID="55" presetClass="path" presetSubtype="0" repeatCount="indefinite" accel="50000" decel="50000" fill="hold" nodeType="withEffect">
                                  <p:stCondLst>
                                    <p:cond delay="0"/>
                                  </p:stCondLst>
                                  <p:childTnLst>
                                    <p:animMotion origin="layout" path="M 0.01445 -3.7037E-7 C 0.0151 -0.02199 0.00872 -0.04074 0.00039 -0.04236 C -0.00782 -0.04352 -0.01524 -0.0294 -0.01576 -0.00764 C -0.01628 0.01181 -0.01133 0.02986 -0.00365 0.03125 C 0.00325 0.03241 0.00989 0.02014 0.01028 0.00185 C 0.0108 -0.01481 0.00638 -0.03032 4.375E-6 -0.03148 C -0.00586 -0.03264 -0.01146 -0.02245 -0.01185 -0.00718 C -0.01211 0.00648 -0.00873 0.02014 -0.00326 0.02037 C 0.00143 0.02153 0.00586 0.01366 0.00625 0.00116 C 0.00664 -0.00995 0.00403 -0.0206 -0.00013 -0.0213 C -0.00378 -0.02199 -0.00769 -0.01597 -0.00782 -0.00648 C -0.00795 0.00162 -0.00625 0.00949 -0.00313 0.01019 C -0.00053 0.01088 0.00208 0.00718 0.00208 0.00023 C 0.00247 -0.00463 0.00143 -0.01018 -0.00053 -0.01088 C -0.00196 -0.01088 -0.00352 -0.00949 -0.00378 -0.00625 C -0.00378 -0.0037 -0.00365 -0.00162 -0.00274 -0.00023 C -0.00248 -3.7037E-7 -0.00222 -3.7037E-7 -0.00196 -0.00023 " pathEditMode="relative" rAng="0" ptsTypes="AAAAAAAAAAAAAAAAA">
                                      <p:cBhvr>
                                        <p:cTn id="34" dur="5000" fill="hold"/>
                                        <p:tgtEl>
                                          <p:spTgt spid="34"/>
                                        </p:tgtEl>
                                        <p:attrNameLst>
                                          <p:attrName>ppt_x</p:attrName>
                                          <p:attrName>ppt_y</p:attrName>
                                        </p:attrNameLst>
                                      </p:cBhvr>
                                      <p:rCtr x="-1523" y="-57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027"/>
                    </p:tgtEl>
                  </p:cond>
                </p:stCondLst>
                <p:endSync evt="end" delay="0">
                  <p:rtn val="all"/>
                </p:endSync>
                <p:childTnLst>
                  <p:par>
                    <p:cTn id="36" fill="hold">
                      <p:stCondLst>
                        <p:cond delay="indefinite"/>
                      </p:stCondLst>
                      <p:childTnLst>
                        <p:par>
                          <p:cTn id="37" fill="hold">
                            <p:stCondLst>
                              <p:cond delay="0"/>
                            </p:stCondLst>
                            <p:childTnLst>
                              <p:par>
                                <p:cTn id="38" presetID="63" presetClass="path" presetSubtype="0" accel="50000" decel="50000" fill="hold" nodeType="clickEffect">
                                  <p:stCondLst>
                                    <p:cond delay="0"/>
                                  </p:stCondLst>
                                  <p:childTnLst>
                                    <p:animMotion origin="layout" path="M -0.00195 -0.00023 L 0.35313 0.2794 " pathEditMode="relative" rAng="0" ptsTypes="AA">
                                      <p:cBhvr>
                                        <p:cTn id="39" dur="1000" fill="hold"/>
                                        <p:tgtEl>
                                          <p:spTgt spid="1027"/>
                                        </p:tgtEl>
                                        <p:attrNameLst>
                                          <p:attrName>ppt_x</p:attrName>
                                          <p:attrName>ppt_y</p:attrName>
                                        </p:attrNameLst>
                                      </p:cBhvr>
                                      <p:rCtr x="17747" y="13981"/>
                                    </p:animMotion>
                                  </p:childTnLst>
                                </p:cTn>
                              </p:par>
                              <p:par>
                                <p:cTn id="40" presetID="1" presetClass="exit" presetSubtype="0" fill="hold" nodeType="withEffect">
                                  <p:stCondLst>
                                    <p:cond delay="800"/>
                                  </p:stCondLst>
                                  <p:childTnLst>
                                    <p:set>
                                      <p:cBhvr>
                                        <p:cTn id="41" dur="1" fill="hold">
                                          <p:stCondLst>
                                            <p:cond delay="0"/>
                                          </p:stCondLst>
                                        </p:cTn>
                                        <p:tgtEl>
                                          <p:spTgt spid="1027"/>
                                        </p:tgtEl>
                                        <p:attrNameLst>
                                          <p:attrName>style.visibility</p:attrName>
                                        </p:attrNameLst>
                                      </p:cBhvr>
                                      <p:to>
                                        <p:strVal val="hidden"/>
                                      </p:to>
                                    </p:set>
                                  </p:childTnLst>
                                </p:cTn>
                              </p:par>
                              <p:par>
                                <p:cTn id="42" presetID="1" presetClass="exit" presetSubtype="0" fill="hold" grpId="0" nodeType="withEffect">
                                  <p:stCondLst>
                                    <p:cond delay="800"/>
                                  </p:stCondLst>
                                  <p:childTnLst>
                                    <p:set>
                                      <p:cBhvr>
                                        <p:cTn id="4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3.125E-6 -1.48148E-6 L 0.08138 0.22315 " pathEditMode="relative" rAng="0" ptsTypes="AA">
                                      <p:cBhvr>
                                        <p:cTn id="48" dur="1000" fill="hold"/>
                                        <p:tgtEl>
                                          <p:spTgt spid="8"/>
                                        </p:tgtEl>
                                        <p:attrNameLst>
                                          <p:attrName>ppt_x</p:attrName>
                                          <p:attrName>ppt_y</p:attrName>
                                        </p:attrNameLst>
                                      </p:cBhvr>
                                      <p:rCtr x="4062" y="11157"/>
                                    </p:animMotion>
                                  </p:childTnLst>
                                </p:cTn>
                              </p:par>
                              <p:par>
                                <p:cTn id="49" presetID="1" presetClass="exit" presetSubtype="0" fill="hold" nodeType="withEffect">
                                  <p:stCondLst>
                                    <p:cond delay="60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grpId="0" nodeType="withEffect">
                                  <p:stCondLst>
                                    <p:cond delay="600"/>
                                  </p:stCondLst>
                                  <p:childTnLst>
                                    <p:set>
                                      <p:cBhvr>
                                        <p:cTn id="5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indefinite"/>
                      </p:stCondLst>
                      <p:childTnLst>
                        <p:par>
                          <p:cTn id="55" fill="hold">
                            <p:stCondLst>
                              <p:cond delay="0"/>
                            </p:stCondLst>
                            <p:childTnLst>
                              <p:par>
                                <p:cTn id="56" presetID="35" presetClass="path" presetSubtype="0" accel="50000" decel="50000" fill="hold" nodeType="clickEffect">
                                  <p:stCondLst>
                                    <p:cond delay="0"/>
                                  </p:stCondLst>
                                  <p:childTnLst>
                                    <p:animMotion origin="layout" path="M 0.01914 -0.00023 L 0.4181 -0.02662 " pathEditMode="relative" rAng="0" ptsTypes="AA">
                                      <p:cBhvr>
                                        <p:cTn id="57" dur="1000" fill="hold"/>
                                        <p:tgtEl>
                                          <p:spTgt spid="11"/>
                                        </p:tgtEl>
                                        <p:attrNameLst>
                                          <p:attrName>ppt_x</p:attrName>
                                          <p:attrName>ppt_y</p:attrName>
                                        </p:attrNameLst>
                                      </p:cBhvr>
                                      <p:rCtr x="19948" y="-1319"/>
                                    </p:animMotion>
                                  </p:childTnLst>
                                </p:cTn>
                              </p:par>
                              <p:par>
                                <p:cTn id="58" presetID="1" presetClass="exit" presetSubtype="0" fill="hold" nodeType="withEffect">
                                  <p:stCondLst>
                                    <p:cond delay="800"/>
                                  </p:stCondLst>
                                  <p:childTnLst>
                                    <p:set>
                                      <p:cBhvr>
                                        <p:cTn id="59" dur="1" fill="hold">
                                          <p:stCondLst>
                                            <p:cond delay="0"/>
                                          </p:stCondLst>
                                        </p:cTn>
                                        <p:tgtEl>
                                          <p:spTgt spid="11"/>
                                        </p:tgtEl>
                                        <p:attrNameLst>
                                          <p:attrName>style.visibility</p:attrName>
                                        </p:attrNameLst>
                                      </p:cBhvr>
                                      <p:to>
                                        <p:strVal val="hidden"/>
                                      </p:to>
                                    </p:set>
                                  </p:childTnLst>
                                </p:cTn>
                              </p:par>
                              <p:par>
                                <p:cTn id="60" presetID="1" presetClass="exit" presetSubtype="0" fill="hold" grpId="0" nodeType="withEffect">
                                  <p:stCondLst>
                                    <p:cond delay="800"/>
                                  </p:stCondLst>
                                  <p:childTnLst>
                                    <p:set>
                                      <p:cBhvr>
                                        <p:cTn id="6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00195 -0.00046 L 0.17135 -0.23912 " pathEditMode="relative" rAng="0" ptsTypes="AA">
                                      <p:cBhvr>
                                        <p:cTn id="66" dur="1000" fill="hold"/>
                                        <p:tgtEl>
                                          <p:spTgt spid="12"/>
                                        </p:tgtEl>
                                        <p:attrNameLst>
                                          <p:attrName>ppt_x</p:attrName>
                                          <p:attrName>ppt_y</p:attrName>
                                        </p:attrNameLst>
                                      </p:cBhvr>
                                      <p:rCtr x="8659" y="-11944"/>
                                    </p:animMotion>
                                  </p:childTnLst>
                                </p:cTn>
                              </p:par>
                              <p:par>
                                <p:cTn id="67" presetID="1" presetClass="exit" presetSubtype="0" fill="hold" nodeType="withEffect">
                                  <p:stCondLst>
                                    <p:cond delay="80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0" nodeType="withEffect">
                                  <p:stCondLst>
                                    <p:cond delay="80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indefinite"/>
                      </p:stCondLst>
                      <p:childTnLst>
                        <p:par>
                          <p:cTn id="73" fill="hold">
                            <p:stCondLst>
                              <p:cond delay="0"/>
                            </p:stCondLst>
                            <p:childTnLst>
                              <p:par>
                                <p:cTn id="74" presetID="35" presetClass="path" presetSubtype="0" accel="50000" decel="50000" fill="hold" nodeType="clickEffect">
                                  <p:stCondLst>
                                    <p:cond delay="0"/>
                                  </p:stCondLst>
                                  <p:childTnLst>
                                    <p:animMotion origin="layout" path="M 0.01914 -0.00023 L 0.3802 -0.27986 " pathEditMode="relative" rAng="0" ptsTypes="AA">
                                      <p:cBhvr>
                                        <p:cTn id="75" dur="1000" fill="hold"/>
                                        <p:tgtEl>
                                          <p:spTgt spid="13"/>
                                        </p:tgtEl>
                                        <p:attrNameLst>
                                          <p:attrName>ppt_x</p:attrName>
                                          <p:attrName>ppt_y</p:attrName>
                                        </p:attrNameLst>
                                      </p:cBhvr>
                                      <p:rCtr x="18047" y="-13981"/>
                                    </p:animMotion>
                                  </p:childTnLst>
                                </p:cTn>
                              </p:par>
                              <p:par>
                                <p:cTn id="76" presetID="1" presetClass="exit" presetSubtype="0" fill="hold" nodeType="withEffect">
                                  <p:stCondLst>
                                    <p:cond delay="800"/>
                                  </p:stCondLst>
                                  <p:childTnLst>
                                    <p:set>
                                      <p:cBhvr>
                                        <p:cTn id="77" dur="1" fill="hold">
                                          <p:stCondLst>
                                            <p:cond delay="0"/>
                                          </p:stCondLst>
                                        </p:cTn>
                                        <p:tgtEl>
                                          <p:spTgt spid="13"/>
                                        </p:tgtEl>
                                        <p:attrNameLst>
                                          <p:attrName>style.visibility</p:attrName>
                                        </p:attrNameLst>
                                      </p:cBhvr>
                                      <p:to>
                                        <p:strVal val="hidden"/>
                                      </p:to>
                                    </p:set>
                                  </p:childTnLst>
                                </p:cTn>
                              </p:par>
                              <p:par>
                                <p:cTn id="78" presetID="1" presetClass="exit" presetSubtype="0" fill="hold" grpId="0" nodeType="withEffect">
                                  <p:stCondLst>
                                    <p:cond delay="800"/>
                                  </p:stCondLst>
                                  <p:childTnLst>
                                    <p:set>
                                      <p:cBhvr>
                                        <p:cTn id="79"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5"/>
                    </p:tgtEl>
                  </p:cond>
                </p:stCondLst>
                <p:endSync evt="end" delay="0">
                  <p:rtn val="all"/>
                </p:endSync>
                <p:childTnLst>
                  <p:par>
                    <p:cTn id="81" fill="hold">
                      <p:stCondLst>
                        <p:cond delay="indefinite"/>
                      </p:stCondLst>
                      <p:childTnLst>
                        <p:par>
                          <p:cTn id="82" fill="hold">
                            <p:stCondLst>
                              <p:cond delay="0"/>
                            </p:stCondLst>
                            <p:childTnLst>
                              <p:par>
                                <p:cTn id="83" presetID="35" presetClass="path" presetSubtype="0" accel="50000" decel="50000" fill="hold" nodeType="clickEffect">
                                  <p:stCondLst>
                                    <p:cond delay="0"/>
                                  </p:stCondLst>
                                  <p:childTnLst>
                                    <p:animMotion origin="layout" path="M -2.91667E-6 -0.00023 L -0.11836 -0.3426 " pathEditMode="relative" rAng="0" ptsTypes="AA">
                                      <p:cBhvr>
                                        <p:cTn id="84" dur="1000" fill="hold"/>
                                        <p:tgtEl>
                                          <p:spTgt spid="15"/>
                                        </p:tgtEl>
                                        <p:attrNameLst>
                                          <p:attrName>ppt_x</p:attrName>
                                          <p:attrName>ppt_y</p:attrName>
                                        </p:attrNameLst>
                                      </p:cBhvr>
                                      <p:rCtr x="-5924" y="-17130"/>
                                    </p:animMotion>
                                  </p:childTnLst>
                                </p:cTn>
                              </p:par>
                              <p:par>
                                <p:cTn id="85" presetID="1" presetClass="exit" presetSubtype="0" fill="hold" nodeType="withEffect">
                                  <p:stCondLst>
                                    <p:cond delay="800"/>
                                  </p:stCondLst>
                                  <p:childTnLst>
                                    <p:set>
                                      <p:cBhvr>
                                        <p:cTn id="86" dur="1" fill="hold">
                                          <p:stCondLst>
                                            <p:cond delay="0"/>
                                          </p:stCondLst>
                                        </p:cTn>
                                        <p:tgtEl>
                                          <p:spTgt spid="15"/>
                                        </p:tgtEl>
                                        <p:attrNameLst>
                                          <p:attrName>style.visibility</p:attrName>
                                        </p:attrNameLst>
                                      </p:cBhvr>
                                      <p:to>
                                        <p:strVal val="hidden"/>
                                      </p:to>
                                    </p:set>
                                  </p:childTnLst>
                                </p:cTn>
                              </p:par>
                              <p:par>
                                <p:cTn id="87" presetID="1" presetClass="exit" presetSubtype="0" fill="hold" grpId="0" nodeType="withEffect">
                                  <p:stCondLst>
                                    <p:cond delay="800"/>
                                  </p:stCondLst>
                                  <p:childTnLst>
                                    <p:set>
                                      <p:cBhvr>
                                        <p:cTn id="8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9" restart="whenNotActive" fill="hold" evtFilter="cancelBubble" nodeType="interactiveSeq">
                <p:stCondLst>
                  <p:cond evt="onClick" delay="0">
                    <p:tgtEl>
                      <p:spTgt spid="18"/>
                    </p:tgtEl>
                  </p:cond>
                </p:stCondLst>
                <p:endSync evt="end" delay="0">
                  <p:rtn val="all"/>
                </p:endSync>
                <p:childTnLst>
                  <p:par>
                    <p:cTn id="90" fill="hold">
                      <p:stCondLst>
                        <p:cond delay="0"/>
                      </p:stCondLst>
                      <p:childTnLst>
                        <p:par>
                          <p:cTn id="91" fill="hold">
                            <p:stCondLst>
                              <p:cond delay="0"/>
                            </p:stCondLst>
                            <p:childTnLst>
                              <p:par>
                                <p:cTn id="92" presetID="63" presetClass="path" presetSubtype="0" accel="50000" decel="50000" fill="hold" nodeType="clickEffect">
                                  <p:stCondLst>
                                    <p:cond delay="0"/>
                                  </p:stCondLst>
                                  <p:childTnLst>
                                    <p:animMotion origin="layout" path="M -0.00195 -0.00023 L 0.26003 -0.48518 " pathEditMode="relative" rAng="0" ptsTypes="AA">
                                      <p:cBhvr>
                                        <p:cTn id="93" dur="1000" fill="hold"/>
                                        <p:tgtEl>
                                          <p:spTgt spid="18"/>
                                        </p:tgtEl>
                                        <p:attrNameLst>
                                          <p:attrName>ppt_x</p:attrName>
                                          <p:attrName>ppt_y</p:attrName>
                                        </p:attrNameLst>
                                      </p:cBhvr>
                                      <p:rCtr x="13099" y="-24259"/>
                                    </p:animMotion>
                                  </p:childTnLst>
                                </p:cTn>
                              </p:par>
                              <p:par>
                                <p:cTn id="94" presetID="1" presetClass="exit" presetSubtype="0" fill="hold" nodeType="withEffect">
                                  <p:stCondLst>
                                    <p:cond delay="800"/>
                                  </p:stCondLst>
                                  <p:childTnLst>
                                    <p:set>
                                      <p:cBhvr>
                                        <p:cTn id="95" dur="1" fill="hold">
                                          <p:stCondLst>
                                            <p:cond delay="0"/>
                                          </p:stCondLst>
                                        </p:cTn>
                                        <p:tgtEl>
                                          <p:spTgt spid="18"/>
                                        </p:tgtEl>
                                        <p:attrNameLst>
                                          <p:attrName>style.visibility</p:attrName>
                                        </p:attrNameLst>
                                      </p:cBhvr>
                                      <p:to>
                                        <p:strVal val="hidden"/>
                                      </p:to>
                                    </p:set>
                                  </p:childTnLst>
                                </p:cTn>
                              </p:par>
                              <p:par>
                                <p:cTn id="96" presetID="1" presetClass="exit" presetSubtype="0" fill="hold" grpId="0" nodeType="withEffect">
                                  <p:stCondLst>
                                    <p:cond delay="800"/>
                                  </p:stCondLst>
                                  <p:childTnLst>
                                    <p:set>
                                      <p:cBhvr>
                                        <p:cTn id="97"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8" restart="whenNotActive" fill="hold" evtFilter="cancelBubble" nodeType="interactiveSeq">
                <p:stCondLst>
                  <p:cond evt="onClick" delay="0">
                    <p:tgtEl>
                      <p:spTgt spid="4"/>
                    </p:tgtEl>
                  </p:cond>
                </p:stCondLst>
                <p:endSync evt="end" delay="0">
                  <p:rtn val="all"/>
                </p:endSync>
                <p:childTnLst>
                  <p:par>
                    <p:cTn id="99" fill="hold">
                      <p:stCondLst>
                        <p:cond delay="0"/>
                      </p:stCondLst>
                      <p:childTnLst>
                        <p:par>
                          <p:cTn id="100" fill="hold">
                            <p:stCondLst>
                              <p:cond delay="0"/>
                            </p:stCondLst>
                            <p:childTnLst>
                              <p:par>
                                <p:cTn id="101" presetID="63" presetClass="path" presetSubtype="0" accel="50000" decel="50000" fill="hold" nodeType="clickEffect">
                                  <p:stCondLst>
                                    <p:cond delay="0"/>
                                  </p:stCondLst>
                                  <p:childTnLst>
                                    <p:animMotion origin="layout" path="M -8.33333E-7 -4.81481E-6 L 0.08138 0.22315 " pathEditMode="relative" rAng="0" ptsTypes="AA">
                                      <p:cBhvr>
                                        <p:cTn id="102" dur="1000" fill="hold"/>
                                        <p:tgtEl>
                                          <p:spTgt spid="4"/>
                                        </p:tgtEl>
                                        <p:attrNameLst>
                                          <p:attrName>ppt_x</p:attrName>
                                          <p:attrName>ppt_y</p:attrName>
                                        </p:attrNameLst>
                                      </p:cBhvr>
                                      <p:rCtr x="4062" y="11157"/>
                                    </p:animMotion>
                                  </p:childTnLst>
                                </p:cTn>
                              </p:par>
                              <p:par>
                                <p:cTn id="103" presetID="1" presetClass="exit" presetSubtype="0" fill="hold" nodeType="withEffect">
                                  <p:stCondLst>
                                    <p:cond delay="600"/>
                                  </p:stCondLst>
                                  <p:childTnLst>
                                    <p:set>
                                      <p:cBhvr>
                                        <p:cTn id="104" dur="1" fill="hold">
                                          <p:stCondLst>
                                            <p:cond delay="0"/>
                                          </p:stCondLst>
                                        </p:cTn>
                                        <p:tgtEl>
                                          <p:spTgt spid="4"/>
                                        </p:tgtEl>
                                        <p:attrNameLst>
                                          <p:attrName>style.visibility</p:attrName>
                                        </p:attrNameLst>
                                      </p:cBhvr>
                                      <p:to>
                                        <p:strVal val="hidden"/>
                                      </p:to>
                                    </p:set>
                                  </p:childTnLst>
                                </p:cTn>
                              </p:par>
                              <p:par>
                                <p:cTn id="105" presetID="1" presetClass="exit" presetSubtype="0" fill="hold" grpId="0" nodeType="withEffect">
                                  <p:stCondLst>
                                    <p:cond delay="600"/>
                                  </p:stCondLst>
                                  <p:childTnLst>
                                    <p:set>
                                      <p:cBhvr>
                                        <p:cTn id="10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
                  </p:tgtEl>
                </p:cond>
              </p:nextCondLst>
            </p:seq>
            <p:audio>
              <p:cMediaNode vol="80000" showWhenStopped="0">
                <p:cTn id="107" repeatCount="indefinite" fill="remove" display="0">
                  <p:stCondLst>
                    <p:cond delay="indefinite"/>
                  </p:stCondLst>
                  <p:endCondLst>
                    <p:cond evt="onStopAudio" delay="0">
                      <p:tgtEl>
                        <p:sldTgt/>
                      </p:tgtEl>
                    </p:cond>
                  </p:endCondLst>
                </p:cTn>
                <p:tgtEl>
                  <p:spTgt spid="10"/>
                </p:tgtEl>
              </p:cMediaNode>
            </p:audio>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00195 -0.00023 L 0.26003 -0.48519 " pathEditMode="relative" rAng="0" ptsTypes="AA">
                                      <p:cBhvr>
                                        <p:cTn id="112" dur="1000" fill="hold"/>
                                        <p:tgtEl>
                                          <p:spTgt spid="17"/>
                                        </p:tgtEl>
                                        <p:attrNameLst>
                                          <p:attrName>ppt_x</p:attrName>
                                          <p:attrName>ppt_y</p:attrName>
                                        </p:attrNameLst>
                                      </p:cBhvr>
                                      <p:rCtr x="13099" y="-24236"/>
                                    </p:animMotion>
                                  </p:childTnLst>
                                </p:cTn>
                              </p:par>
                              <p:par>
                                <p:cTn id="113" presetID="1" presetClass="exit" presetSubtype="0" fill="hold" nodeType="withEffect">
                                  <p:stCondLst>
                                    <p:cond delay="800"/>
                                  </p:stCondLst>
                                  <p:childTnLst>
                                    <p:set>
                                      <p:cBhvr>
                                        <p:cTn id="114" dur="1" fill="hold">
                                          <p:stCondLst>
                                            <p:cond delay="0"/>
                                          </p:stCondLst>
                                        </p:cTn>
                                        <p:tgtEl>
                                          <p:spTgt spid="17"/>
                                        </p:tgtEl>
                                        <p:attrNameLst>
                                          <p:attrName>style.visibility</p:attrName>
                                        </p:attrNameLst>
                                      </p:cBhvr>
                                      <p:to>
                                        <p:strVal val="hidden"/>
                                      </p:to>
                                    </p:set>
                                  </p:childTnLst>
                                </p:cTn>
                              </p:par>
                              <p:par>
                                <p:cTn id="115" presetID="1" presetClass="exit" presetSubtype="0" fill="hold" grpId="0" nodeType="withEffect">
                                  <p:stCondLst>
                                    <p:cond delay="800"/>
                                  </p:stCondLst>
                                  <p:childTnLst>
                                    <p:set>
                                      <p:cBhvr>
                                        <p:cTn id="11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17" restart="whenNotActive" fill="hold" evtFilter="cancelBubble" nodeType="interactiveSeq">
                <p:stCondLst>
                  <p:cond evt="onClick" delay="0">
                    <p:tgtEl>
                      <p:spTgt spid="20"/>
                    </p:tgtEl>
                  </p:cond>
                </p:stCondLst>
                <p:endSync evt="end" delay="0">
                  <p:rtn val="all"/>
                </p:endSync>
                <p:childTnLst>
                  <p:par>
                    <p:cTn id="118" fill="hold">
                      <p:stCondLst>
                        <p:cond delay="0"/>
                      </p:stCondLst>
                      <p:childTnLst>
                        <p:par>
                          <p:cTn id="119" fill="hold">
                            <p:stCondLst>
                              <p:cond delay="0"/>
                            </p:stCondLst>
                            <p:childTnLst>
                              <p:par>
                                <p:cTn id="120" presetID="63" presetClass="path" presetSubtype="0" accel="50000" decel="50000" fill="hold" nodeType="clickEffect">
                                  <p:stCondLst>
                                    <p:cond delay="0"/>
                                  </p:stCondLst>
                                  <p:childTnLst>
                                    <p:animMotion origin="layout" path="M -0.00195 -0.00024 L 0.26003 -0.48519 " pathEditMode="relative" rAng="0" ptsTypes="AA">
                                      <p:cBhvr>
                                        <p:cTn id="121" dur="1000" fill="hold"/>
                                        <p:tgtEl>
                                          <p:spTgt spid="20"/>
                                        </p:tgtEl>
                                        <p:attrNameLst>
                                          <p:attrName>ppt_x</p:attrName>
                                          <p:attrName>ppt_y</p:attrName>
                                        </p:attrNameLst>
                                      </p:cBhvr>
                                      <p:rCtr x="13099" y="-24259"/>
                                    </p:animMotion>
                                  </p:childTnLst>
                                </p:cTn>
                              </p:par>
                              <p:par>
                                <p:cTn id="122" presetID="1" presetClass="exit" presetSubtype="0" fill="hold" nodeType="withEffect">
                                  <p:stCondLst>
                                    <p:cond delay="800"/>
                                  </p:stCondLst>
                                  <p:childTnLst>
                                    <p:set>
                                      <p:cBhvr>
                                        <p:cTn id="123" dur="1" fill="hold">
                                          <p:stCondLst>
                                            <p:cond delay="0"/>
                                          </p:stCondLst>
                                        </p:cTn>
                                        <p:tgtEl>
                                          <p:spTgt spid="20"/>
                                        </p:tgtEl>
                                        <p:attrNameLst>
                                          <p:attrName>style.visibility</p:attrName>
                                        </p:attrNameLst>
                                      </p:cBhvr>
                                      <p:to>
                                        <p:strVal val="hidden"/>
                                      </p:to>
                                    </p:set>
                                  </p:childTnLst>
                                </p:cTn>
                              </p:par>
                              <p:par>
                                <p:cTn id="124" presetID="1" presetClass="exit" presetSubtype="0" fill="hold" grpId="0" nodeType="withEffect">
                                  <p:stCondLst>
                                    <p:cond delay="800"/>
                                  </p:stCondLst>
                                  <p:childTnLst>
                                    <p:set>
                                      <p:cBhvr>
                                        <p:cTn id="12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6" restart="whenNotActive" fill="hold" evtFilter="cancelBubble" nodeType="interactiveSeq">
                <p:stCondLst>
                  <p:cond evt="onClick" delay="0">
                    <p:tgtEl>
                      <p:spTgt spid="27"/>
                    </p:tgtEl>
                  </p:cond>
                </p:stCondLst>
                <p:endSync evt="end" delay="0">
                  <p:rtn val="all"/>
                </p:endSync>
                <p:childTnLst>
                  <p:par>
                    <p:cTn id="127" fill="hold">
                      <p:stCondLst>
                        <p:cond delay="0"/>
                      </p:stCondLst>
                      <p:childTnLst>
                        <p:par>
                          <p:cTn id="128" fill="hold">
                            <p:stCondLst>
                              <p:cond delay="0"/>
                            </p:stCondLst>
                            <p:childTnLst>
                              <p:par>
                                <p:cTn id="129" presetID="63" presetClass="path" presetSubtype="0" accel="50000" decel="50000" fill="hold" nodeType="clickEffect">
                                  <p:stCondLst>
                                    <p:cond delay="0"/>
                                  </p:stCondLst>
                                  <p:childTnLst>
                                    <p:animMotion origin="layout" path="M -0.00195 -0.00023 L 0.26003 -0.48519 " pathEditMode="relative" rAng="0" ptsTypes="AA">
                                      <p:cBhvr>
                                        <p:cTn id="130" dur="1000" fill="hold"/>
                                        <p:tgtEl>
                                          <p:spTgt spid="27"/>
                                        </p:tgtEl>
                                        <p:attrNameLst>
                                          <p:attrName>ppt_x</p:attrName>
                                          <p:attrName>ppt_y</p:attrName>
                                        </p:attrNameLst>
                                      </p:cBhvr>
                                      <p:rCtr x="13099" y="-24259"/>
                                    </p:animMotion>
                                  </p:childTnLst>
                                </p:cTn>
                              </p:par>
                              <p:par>
                                <p:cTn id="131" presetID="1" presetClass="exit" presetSubtype="0" fill="hold" nodeType="withEffect">
                                  <p:stCondLst>
                                    <p:cond delay="800"/>
                                  </p:stCondLst>
                                  <p:childTnLst>
                                    <p:set>
                                      <p:cBhvr>
                                        <p:cTn id="132" dur="1" fill="hold">
                                          <p:stCondLst>
                                            <p:cond delay="0"/>
                                          </p:stCondLst>
                                        </p:cTn>
                                        <p:tgtEl>
                                          <p:spTgt spid="27"/>
                                        </p:tgtEl>
                                        <p:attrNameLst>
                                          <p:attrName>style.visibility</p:attrName>
                                        </p:attrNameLst>
                                      </p:cBhvr>
                                      <p:to>
                                        <p:strVal val="hidden"/>
                                      </p:to>
                                    </p:set>
                                  </p:childTnLst>
                                </p:cTn>
                              </p:par>
                              <p:par>
                                <p:cTn id="133" presetID="1" presetClass="exit" presetSubtype="0" fill="hold" grpId="0" nodeType="withEffect">
                                  <p:stCondLst>
                                    <p:cond delay="800"/>
                                  </p:stCondLst>
                                  <p:childTnLst>
                                    <p:set>
                                      <p:cBhvr>
                                        <p:cTn id="13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00196 -0.00023 L 0.26002 -0.48519 " pathEditMode="relative" rAng="0" ptsTypes="AA">
                                      <p:cBhvr>
                                        <p:cTn id="139" dur="1000" fill="hold"/>
                                        <p:tgtEl>
                                          <p:spTgt spid="29"/>
                                        </p:tgtEl>
                                        <p:attrNameLst>
                                          <p:attrName>ppt_x</p:attrName>
                                          <p:attrName>ppt_y</p:attrName>
                                        </p:attrNameLst>
                                      </p:cBhvr>
                                      <p:rCtr x="13099" y="-24259"/>
                                    </p:animMotion>
                                  </p:childTnLst>
                                </p:cTn>
                              </p:par>
                              <p:par>
                                <p:cTn id="140" presetID="1" presetClass="exit" presetSubtype="0" fill="hold" nodeType="withEffect">
                                  <p:stCondLst>
                                    <p:cond delay="800"/>
                                  </p:stCondLst>
                                  <p:childTnLst>
                                    <p:set>
                                      <p:cBhvr>
                                        <p:cTn id="141" dur="1" fill="hold">
                                          <p:stCondLst>
                                            <p:cond delay="0"/>
                                          </p:stCondLst>
                                        </p:cTn>
                                        <p:tgtEl>
                                          <p:spTgt spid="29"/>
                                        </p:tgtEl>
                                        <p:attrNameLst>
                                          <p:attrName>style.visibility</p:attrName>
                                        </p:attrNameLst>
                                      </p:cBhvr>
                                      <p:to>
                                        <p:strVal val="hidden"/>
                                      </p:to>
                                    </p:set>
                                  </p:childTnLst>
                                </p:cTn>
                              </p:par>
                              <p:par>
                                <p:cTn id="142" presetID="1" presetClass="exit" presetSubtype="0" fill="hold" grpId="0" nodeType="withEffect">
                                  <p:stCondLst>
                                    <p:cond delay="800"/>
                                  </p:stCondLst>
                                  <p:childTnLst>
                                    <p:set>
                                      <p:cBhvr>
                                        <p:cTn id="14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4" restart="whenNotActive" fill="hold" evtFilter="cancelBubble" nodeType="interactiveSeq">
                <p:stCondLst>
                  <p:cond evt="onClick" delay="0">
                    <p:tgtEl>
                      <p:spTgt spid="32"/>
                    </p:tgtEl>
                  </p:cond>
                </p:stCondLst>
                <p:endSync evt="end" delay="0">
                  <p:rtn val="all"/>
                </p:endSync>
                <p:childTnLst>
                  <p:par>
                    <p:cTn id="145" fill="hold">
                      <p:stCondLst>
                        <p:cond delay="0"/>
                      </p:stCondLst>
                      <p:childTnLst>
                        <p:par>
                          <p:cTn id="146" fill="hold">
                            <p:stCondLst>
                              <p:cond delay="0"/>
                            </p:stCondLst>
                            <p:childTnLst>
                              <p:par>
                                <p:cTn id="147" presetID="63" presetClass="path" presetSubtype="0" accel="50000" decel="50000" fill="hold" nodeType="clickEffect">
                                  <p:stCondLst>
                                    <p:cond delay="0"/>
                                  </p:stCondLst>
                                  <p:childTnLst>
                                    <p:animMotion origin="layout" path="M -0.00195 -0.00024 L 0.26003 -0.48519 " pathEditMode="relative" rAng="0" ptsTypes="AA">
                                      <p:cBhvr>
                                        <p:cTn id="148" dur="1000" fill="hold"/>
                                        <p:tgtEl>
                                          <p:spTgt spid="32"/>
                                        </p:tgtEl>
                                        <p:attrNameLst>
                                          <p:attrName>ppt_x</p:attrName>
                                          <p:attrName>ppt_y</p:attrName>
                                        </p:attrNameLst>
                                      </p:cBhvr>
                                      <p:rCtr x="13099" y="-24259"/>
                                    </p:animMotion>
                                  </p:childTnLst>
                                </p:cTn>
                              </p:par>
                              <p:par>
                                <p:cTn id="149" presetID="1" presetClass="exit" presetSubtype="0" fill="hold" nodeType="withEffect">
                                  <p:stCondLst>
                                    <p:cond delay="800"/>
                                  </p:stCondLst>
                                  <p:childTnLst>
                                    <p:set>
                                      <p:cBhvr>
                                        <p:cTn id="150" dur="1" fill="hold">
                                          <p:stCondLst>
                                            <p:cond delay="0"/>
                                          </p:stCondLst>
                                        </p:cTn>
                                        <p:tgtEl>
                                          <p:spTgt spid="32"/>
                                        </p:tgtEl>
                                        <p:attrNameLst>
                                          <p:attrName>style.visibility</p:attrName>
                                        </p:attrNameLst>
                                      </p:cBhvr>
                                      <p:to>
                                        <p:strVal val="hidden"/>
                                      </p:to>
                                    </p:set>
                                  </p:childTnLst>
                                </p:cTn>
                              </p:par>
                              <p:par>
                                <p:cTn id="151" presetID="1" presetClass="exit" presetSubtype="0" fill="hold" grpId="0" nodeType="withEffect">
                                  <p:stCondLst>
                                    <p:cond delay="8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53" restart="whenNotActive" fill="hold" evtFilter="cancelBubble" nodeType="interactiveSeq">
                <p:stCondLst>
                  <p:cond evt="onClick" delay="0">
                    <p:tgtEl>
                      <p:spTgt spid="34"/>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0.00196 -0.00023 L 0.26002 -0.48518 " pathEditMode="relative" rAng="0" ptsTypes="AA">
                                      <p:cBhvr>
                                        <p:cTn id="157" dur="1000" fill="hold"/>
                                        <p:tgtEl>
                                          <p:spTgt spid="34"/>
                                        </p:tgtEl>
                                        <p:attrNameLst>
                                          <p:attrName>ppt_x</p:attrName>
                                          <p:attrName>ppt_y</p:attrName>
                                        </p:attrNameLst>
                                      </p:cBhvr>
                                      <p:rCtr x="13099" y="-24259"/>
                                    </p:animMotion>
                                  </p:childTnLst>
                                </p:cTn>
                              </p:par>
                              <p:par>
                                <p:cTn id="158" presetID="1" presetClass="exit" presetSubtype="0" fill="hold" nodeType="withEffect">
                                  <p:stCondLst>
                                    <p:cond delay="800"/>
                                  </p:stCondLst>
                                  <p:childTnLst>
                                    <p:set>
                                      <p:cBhvr>
                                        <p:cTn id="159" dur="1" fill="hold">
                                          <p:stCondLst>
                                            <p:cond delay="0"/>
                                          </p:stCondLst>
                                        </p:cTn>
                                        <p:tgtEl>
                                          <p:spTgt spid="34"/>
                                        </p:tgtEl>
                                        <p:attrNameLst>
                                          <p:attrName>style.visibility</p:attrName>
                                        </p:attrNameLst>
                                      </p:cBhvr>
                                      <p:to>
                                        <p:strVal val="hidden"/>
                                      </p:to>
                                    </p:set>
                                  </p:childTnLst>
                                </p:cTn>
                              </p:par>
                              <p:par>
                                <p:cTn id="160" presetID="1" presetClass="exit" presetSubtype="0" fill="hold" grpId="0" nodeType="withEffect">
                                  <p:stCondLst>
                                    <p:cond delay="800"/>
                                  </p:stCondLst>
                                  <p:childTnLst>
                                    <p:set>
                                      <p:cBhvr>
                                        <p:cTn id="16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 grpId="0" animBg="1"/>
      <p:bldP spid="22" grpId="0" animBg="1"/>
      <p:bldP spid="23" grpId="0" animBg="1"/>
      <p:bldP spid="24" grpId="0" animBg="1"/>
      <p:bldP spid="25" grpId="0" animBg="1"/>
      <p:bldP spid="26" grpId="0" animBg="1"/>
      <p:bldP spid="30" grpId="0" animBg="1"/>
      <p:bldP spid="7" grpId="0" animBg="1"/>
      <p:bldP spid="19" grpId="0" animBg="1"/>
      <p:bldP spid="21" grpId="0" animBg="1"/>
      <p:bldP spid="28" grpId="0" animBg="1"/>
      <p:bldP spid="31" grpId="0" animBg="1"/>
      <p:bldP spid="33"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7052A-DE2E-B43A-7957-1AC99BD1A042}"/>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4EA6B6E-5C6E-4F4E-BAF9-26B3E7DB68E5}"/>
              </a:ext>
            </a:extLst>
          </p:cNvPr>
          <p:cNvPicPr>
            <a:picLocks noChangeAspect="1"/>
          </p:cNvPicPr>
          <p:nvPr/>
        </p:nvPicPr>
        <p:blipFill>
          <a:blip r:embed="rId6"/>
          <a:srcRect/>
          <a:stretch>
            <a:fillRect/>
          </a:stretch>
        </p:blipFill>
        <p:spPr>
          <a:xfrm>
            <a:off x="11204701" y="2942100"/>
            <a:ext cx="660429" cy="644451"/>
          </a:xfrm>
          <a:prstGeom prst="rect">
            <a:avLst/>
          </a:prstGeom>
        </p:spPr>
      </p:pic>
      <p:pic>
        <p:nvPicPr>
          <p:cNvPr id="5" name="Picture 4">
            <a:extLst>
              <a:ext uri="{FF2B5EF4-FFF2-40B4-BE49-F238E27FC236}">
                <a16:creationId xmlns:a16="http://schemas.microsoft.com/office/drawing/2014/main" id="{8F4DFC18-6C7E-E890-B984-6732348D34E9}"/>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538F63F4-F18B-25C0-C57C-382CC88FF050}"/>
              </a:ext>
            </a:extLst>
          </p:cNvPr>
          <p:cNvPicPr>
            <a:picLocks noChangeAspect="1"/>
          </p:cNvPicPr>
          <p:nvPr/>
        </p:nvPicPr>
        <p:blipFill>
          <a:blip r:embed="rId6"/>
          <a:srcRect/>
          <a:stretch>
            <a:fillRect/>
          </a:stretch>
        </p:blipFill>
        <p:spPr>
          <a:xfrm>
            <a:off x="1918129" y="5049505"/>
            <a:ext cx="354719" cy="346136"/>
          </a:xfrm>
          <a:prstGeom prst="rect">
            <a:avLst/>
          </a:prstGeom>
        </p:spPr>
      </p:pic>
      <p:sp>
        <p:nvSpPr>
          <p:cNvPr id="4" name="Snip Diagonal Corner Rectangle 3"/>
          <p:cNvSpPr/>
          <p:nvPr/>
        </p:nvSpPr>
        <p:spPr>
          <a:xfrm>
            <a:off x="832636" y="199869"/>
            <a:ext cx="10526728" cy="2184962"/>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Câu 3. Đoạn thơ sau được gieo theo theo vần gì?</a:t>
            </a:r>
            <a:endParaRPr lang="en-SG" sz="2800" dirty="0">
              <a:solidFill>
                <a:schemeClr val="tx1"/>
              </a:solidFill>
              <a:latin typeface="+mj-lt"/>
            </a:endParaRPr>
          </a:p>
          <a:p>
            <a:r>
              <a:rPr lang="vi-VN" sz="2800" b="1" i="1" dirty="0">
                <a:solidFill>
                  <a:schemeClr val="tx1"/>
                </a:solidFill>
                <a:latin typeface="+mj-lt"/>
              </a:rPr>
              <a:t>Tám năm ròng, cháu cùng bà nhóm lửa</a:t>
            </a:r>
            <a:endParaRPr lang="en-SG" sz="2800" b="1" dirty="0">
              <a:solidFill>
                <a:schemeClr val="tx1"/>
              </a:solidFill>
              <a:latin typeface="+mj-lt"/>
            </a:endParaRPr>
          </a:p>
          <a:p>
            <a:r>
              <a:rPr lang="vi-VN" sz="2800" b="1" i="1" dirty="0">
                <a:solidFill>
                  <a:schemeClr val="tx1"/>
                </a:solidFill>
                <a:latin typeface="+mj-lt"/>
              </a:rPr>
              <a:t>Tu hú kêu trên những cánh đồng xa</a:t>
            </a:r>
            <a:endParaRPr lang="en-SG" sz="2800" b="1" dirty="0">
              <a:solidFill>
                <a:schemeClr val="tx1"/>
              </a:solidFill>
              <a:latin typeface="+mj-lt"/>
            </a:endParaRPr>
          </a:p>
          <a:p>
            <a:r>
              <a:rPr lang="vi-VN" sz="2800" b="1" i="1" dirty="0">
                <a:solidFill>
                  <a:schemeClr val="tx1"/>
                </a:solidFill>
                <a:latin typeface="+mj-lt"/>
              </a:rPr>
              <a:t>Khu tu hú kêu, bà còn nhớ không bà</a:t>
            </a:r>
            <a:endParaRPr lang="en-SG" sz="2800" b="1" dirty="0">
              <a:solidFill>
                <a:schemeClr val="tx1"/>
              </a:solidFill>
              <a:latin typeface="+mj-lt"/>
            </a:endParaRPr>
          </a:p>
          <a:p>
            <a:r>
              <a:rPr lang="vi-VN" sz="2800" b="1" i="1" dirty="0">
                <a:solidFill>
                  <a:schemeClr val="tx1"/>
                </a:solidFill>
                <a:latin typeface="+mj-lt"/>
              </a:rPr>
              <a:t>Bà hay kể chuyện những ngày ở Huế.</a:t>
            </a:r>
            <a:endParaRPr lang="en-SG" sz="2800" b="1" dirty="0">
              <a:solidFill>
                <a:schemeClr val="tx1"/>
              </a:solidFill>
              <a:latin typeface="+mj-lt"/>
            </a:endParaRPr>
          </a:p>
        </p:txBody>
      </p:sp>
      <p:sp>
        <p:nvSpPr>
          <p:cNvPr id="26" name="Rectangle 25"/>
          <p:cNvSpPr/>
          <p:nvPr/>
        </p:nvSpPr>
        <p:spPr>
          <a:xfrm>
            <a:off x="1110223" y="2584091"/>
            <a:ext cx="4906799"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chân</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096000" y="2588279"/>
            <a:ext cx="5228748" cy="7737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tự</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do</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3" y="3556319"/>
            <a:ext cx="4906799"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itchFamily="18" charset="0"/>
                <a:sym typeface="Arial"/>
              </a:rPr>
              <a:t>lưng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4" name="Rectangle 43"/>
          <p:cNvSpPr/>
          <p:nvPr/>
        </p:nvSpPr>
        <p:spPr>
          <a:xfrm>
            <a:off x="6096000" y="3560507"/>
            <a:ext cx="5228748" cy="935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sym typeface="Arial"/>
              </a:rPr>
              <a:t>Vần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sym typeface="Arial"/>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sym typeface="Arial"/>
              </a:rPr>
              <a:t>cách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4" y="2464435"/>
            <a:ext cx="885137" cy="70805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589684"/>
            <a:ext cx="804536"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409" y="3638873"/>
            <a:ext cx="804743" cy="707197"/>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219" y="2456126"/>
            <a:ext cx="804743" cy="707197"/>
          </a:xfrm>
          <a:prstGeom prst="rect">
            <a:avLst/>
          </a:prstGeom>
        </p:spPr>
      </p:pic>
      <p:sp>
        <p:nvSpPr>
          <p:cNvPr id="20" name="Thought Bubble: Cloud 19">
            <a:hlinkClick r:id="rId11" action="ppaction://hlinksldjump"/>
            <a:extLst>
              <a:ext uri="{FF2B5EF4-FFF2-40B4-BE49-F238E27FC236}">
                <a16:creationId xmlns:a16="http://schemas.microsoft.com/office/drawing/2014/main" id="{59A5C48A-5E6F-4EA8-846C-6B2C741A5FE1}"/>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625EC2-FF21-9050-EDE3-885CF74C080F}"/>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16F0C55-1B8F-1B39-6E10-94F928C21EB4}"/>
              </a:ext>
            </a:extLst>
          </p:cNvPr>
          <p:cNvPicPr>
            <a:picLocks noChangeAspect="1"/>
          </p:cNvPicPr>
          <p:nvPr/>
        </p:nvPicPr>
        <p:blipFill>
          <a:blip r:embed="rId6"/>
          <a:srcRect/>
          <a:stretch>
            <a:fillRect/>
          </a:stretch>
        </p:blipFill>
        <p:spPr>
          <a:xfrm>
            <a:off x="11204701" y="3008199"/>
            <a:ext cx="660429" cy="644451"/>
          </a:xfrm>
          <a:prstGeom prst="rect">
            <a:avLst/>
          </a:prstGeom>
        </p:spPr>
      </p:pic>
      <p:pic>
        <p:nvPicPr>
          <p:cNvPr id="5" name="Picture 4">
            <a:extLst>
              <a:ext uri="{FF2B5EF4-FFF2-40B4-BE49-F238E27FC236}">
                <a16:creationId xmlns:a16="http://schemas.microsoft.com/office/drawing/2014/main" id="{4A7FEE77-BEEC-C30B-E45B-6728BB48B972}"/>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2C993F6D-A523-22A2-620B-8A0DAD14104F}"/>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p:cNvSpPr/>
          <p:nvPr/>
        </p:nvSpPr>
        <p:spPr>
          <a:xfrm>
            <a:off x="832636" y="199869"/>
            <a:ext cx="10526728" cy="201075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Câu 4. Hai câu thơ sau sử dụng biện pháp tu từ gì?</a:t>
            </a:r>
            <a:endParaRPr lang="en-SG" sz="3200" dirty="0">
              <a:solidFill>
                <a:schemeClr val="tx1"/>
              </a:solidFill>
              <a:latin typeface="+mj-lt"/>
            </a:endParaRPr>
          </a:p>
          <a:p>
            <a:pPr algn="ctr"/>
            <a:r>
              <a:rPr lang="vi-VN" sz="3200" b="1" i="1" dirty="0">
                <a:solidFill>
                  <a:schemeClr val="tx1"/>
                </a:solidFill>
                <a:latin typeface="+mj-lt"/>
              </a:rPr>
              <a:t>Một ngọn lửa, lòng bà luôn ủ sẵn,</a:t>
            </a:r>
            <a:endParaRPr lang="en-SG" sz="3200" b="1" dirty="0">
              <a:solidFill>
                <a:schemeClr val="tx1"/>
              </a:solidFill>
              <a:latin typeface="+mj-lt"/>
            </a:endParaRPr>
          </a:p>
          <a:p>
            <a:pPr algn="ctr"/>
            <a:r>
              <a:rPr lang="vi-VN" sz="3200" b="1" i="1" dirty="0">
                <a:solidFill>
                  <a:schemeClr val="tx1"/>
                </a:solidFill>
                <a:latin typeface="+mj-lt"/>
              </a:rPr>
              <a:t>Một ngọn lửa chứa niềm tin dai dẳng...</a:t>
            </a:r>
            <a:endParaRPr lang="en-SG" sz="3200" b="1" dirty="0">
              <a:solidFill>
                <a:schemeClr val="tx1"/>
              </a:solidFill>
              <a:latin typeface="+mj-lt"/>
            </a:endParaRPr>
          </a:p>
        </p:txBody>
      </p:sp>
      <p:sp>
        <p:nvSpPr>
          <p:cNvPr id="26" name="Rectangle 25"/>
          <p:cNvSpPr/>
          <p:nvPr/>
        </p:nvSpPr>
        <p:spPr>
          <a:xfrm>
            <a:off x="1110223"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2" name="Rectangle 41"/>
          <p:cNvSpPr/>
          <p:nvPr/>
        </p:nvSpPr>
        <p:spPr>
          <a:xfrm>
            <a:off x="6174982" y="2310067"/>
            <a:ext cx="4906799" cy="98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endParaRP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B. </a:t>
            </a:r>
            <a:r>
              <a:rPr lang="en-US" sz="3200" noProof="0" dirty="0" err="1">
                <a:solidFill>
                  <a:prstClr val="black"/>
                </a:solidFill>
                <a:latin typeface="Times New Roman" panose="02020603050405020304" pitchFamily="18" charset="0"/>
                <a:cs typeface="Times New Roman" panose="02020603050405020304" pitchFamily="18" charset="0"/>
                <a:sym typeface="Arial"/>
              </a:rPr>
              <a:t>Ẩn</a:t>
            </a:r>
            <a:r>
              <a:rPr lang="en-US" sz="3200" noProof="0" dirty="0">
                <a:solidFill>
                  <a:prstClr val="black"/>
                </a:solidFill>
                <a:latin typeface="Times New Roman" panose="02020603050405020304" pitchFamily="18" charset="0"/>
                <a:cs typeface="Times New Roman" panose="02020603050405020304" pitchFamily="18" charset="0"/>
                <a:sym typeface="Arial"/>
              </a:rPr>
              <a:t> </a:t>
            </a:r>
            <a:r>
              <a:rPr lang="en-US" sz="3200" noProof="0" dirty="0" err="1">
                <a:solidFill>
                  <a:prstClr val="black"/>
                </a:solidFill>
                <a:latin typeface="Times New Roman" panose="02020603050405020304" pitchFamily="18" charset="0"/>
                <a:cs typeface="Times New Roman" panose="02020603050405020304" pitchFamily="18" charset="0"/>
                <a:sym typeface="Arial"/>
              </a:rPr>
              <a:t>dụ</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1110223" y="3522856"/>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sym typeface="Arial"/>
              </a:rPr>
              <a:t>C. </a:t>
            </a:r>
            <a:r>
              <a:rPr lang="en-US" sz="3200" dirty="0" err="1">
                <a:solidFill>
                  <a:prstClr val="black"/>
                </a:solidFill>
                <a:latin typeface="Times New Roman" panose="02020603050405020304" pitchFamily="18" charset="0"/>
                <a:cs typeface="Times New Roman" panose="02020603050405020304" pitchFamily="18" charset="0"/>
                <a:sym typeface="Arial"/>
              </a:rPr>
              <a:t>Điệp</a:t>
            </a:r>
            <a:r>
              <a:rPr lang="en-US" sz="3200" dirty="0">
                <a:solidFill>
                  <a:prstClr val="black"/>
                </a:solidFill>
                <a:latin typeface="Times New Roman" panose="02020603050405020304" pitchFamily="18" charset="0"/>
                <a:cs typeface="Times New Roman" panose="02020603050405020304" pitchFamily="18" charset="0"/>
                <a:sym typeface="Arial"/>
              </a:rPr>
              <a:t> </a:t>
            </a:r>
            <a:r>
              <a:rPr lang="en-US" sz="3200" dirty="0" err="1">
                <a:solidFill>
                  <a:prstClr val="black"/>
                </a:solidFill>
                <a:latin typeface="Times New Roman" panose="02020603050405020304" pitchFamily="18" charset="0"/>
                <a:cs typeface="Times New Roman" panose="02020603050405020304" pitchFamily="18" charset="0"/>
                <a:sym typeface="Arial"/>
              </a:rPr>
              <a:t>ngữ</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198429" y="3560480"/>
            <a:ext cx="4906799" cy="8827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47698"/>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45635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599374"/>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697D8B7A-C9CE-47C8-BB6A-DC5F9C7C226E}"/>
              </a:ext>
            </a:extLst>
          </p:cNvPr>
          <p:cNvSpPr/>
          <p:nvPr/>
        </p:nvSpPr>
        <p:spPr>
          <a:xfrm>
            <a:off x="4968118" y="5005524"/>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95947-A08D-872E-33CC-8D9210984CA2}"/>
              </a:ext>
            </a:extLst>
          </p:cNvPr>
          <p:cNvPicPr>
            <a:picLocks noChangeAspect="1"/>
          </p:cNvPicPr>
          <p:nvPr/>
        </p:nvPicPr>
        <p:blipFill>
          <a:blip r:embed="rId6"/>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69B22C0-7A75-7AE3-02BE-94550725E3E8}"/>
              </a:ext>
            </a:extLst>
          </p:cNvPr>
          <p:cNvPicPr>
            <a:picLocks noChangeAspect="1"/>
          </p:cNvPicPr>
          <p:nvPr/>
        </p:nvPicPr>
        <p:blipFill>
          <a:blip r:embed="rId7"/>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67A36BDA-0BBD-8CA0-678C-6EF25E0784CD}"/>
              </a:ext>
            </a:extLst>
          </p:cNvPr>
          <p:cNvPicPr>
            <a:picLocks noChangeAspect="1"/>
          </p:cNvPicPr>
          <p:nvPr/>
        </p:nvPicPr>
        <p:blipFill>
          <a:blip r:embed="rId8"/>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0F8AE40F-E3E9-97E1-0EFC-A3134828BB57}"/>
              </a:ext>
            </a:extLst>
          </p:cNvPr>
          <p:cNvPicPr>
            <a:picLocks noChangeAspect="1"/>
          </p:cNvPicPr>
          <p:nvPr/>
        </p:nvPicPr>
        <p:blipFill>
          <a:blip r:embed="rId7"/>
          <a:srcRect/>
          <a:stretch>
            <a:fillRect/>
          </a:stretch>
        </p:blipFill>
        <p:spPr>
          <a:xfrm>
            <a:off x="1918129" y="4542727"/>
            <a:ext cx="354719" cy="346136"/>
          </a:xfrm>
          <a:prstGeom prst="rect">
            <a:avLst/>
          </a:prstGeom>
        </p:spPr>
      </p:pic>
      <p:sp>
        <p:nvSpPr>
          <p:cNvPr id="4" name="Snip Diagonal Corner Rectangle 3"/>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50000"/>
                  </a:schemeClr>
                </a:solidFill>
                <a:latin typeface="Times New Roman" panose="02020603050405020304" pitchFamily="18" charset="0"/>
                <a:cs typeface="Times New Roman" panose="02020603050405020304" pitchFamily="18" charset="0"/>
              </a:rPr>
              <a:t>Câu 7: Hình ảnh bà và bếp lửa trong bài thơ có mối quan hệ như thế nào?</a:t>
            </a:r>
            <a:endParaRPr lang="en-SG" sz="36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pPr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A. </a:t>
            </a:r>
            <a:r>
              <a:rPr lang="vi-VN" sz="2800" dirty="0">
                <a:solidFill>
                  <a:schemeClr val="tx1">
                    <a:lumMod val="50000"/>
                  </a:schemeClr>
                </a:solidFill>
                <a:latin typeface="Times New Roman" panose="02020603050405020304" pitchFamily="18" charset="0"/>
                <a:cs typeface="Times New Roman" panose="02020603050405020304" pitchFamily="18" charset="0"/>
              </a:rPr>
              <a:t>Là sự soi chiếu, phản ánh của nhau, bà là bếp lửa, bếp lửa là bà.</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lvl="0" defTabSz="1219140">
              <a:buClr>
                <a:srgbClr val="000000"/>
              </a:buClr>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B. </a:t>
            </a:r>
            <a:r>
              <a:rPr lang="vi-VN" sz="2800" dirty="0">
                <a:solidFill>
                  <a:schemeClr val="tx1">
                    <a:lumMod val="50000"/>
                  </a:schemeClr>
                </a:solidFill>
                <a:latin typeface="Times New Roman" panose="02020603050405020304" pitchFamily="18" charset="0"/>
                <a:cs typeface="Times New Roman" panose="02020603050405020304" pitchFamily="18" charset="0"/>
              </a:rPr>
              <a:t>Tách biệt, mỗi hình ảnh mang một ý nghĩa, một vai trò khác nhau.</a:t>
            </a:r>
            <a:endParaRPr kumimoji="0" lang="en-US" sz="2800" b="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p:cNvSpPr/>
          <p:nvPr/>
        </p:nvSpPr>
        <p:spPr>
          <a:xfrm>
            <a:off x="241933" y="3351423"/>
            <a:ext cx="5854068" cy="15374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C. </a:t>
            </a:r>
            <a:r>
              <a:rPr lang="vi-VN" sz="2800" dirty="0">
                <a:solidFill>
                  <a:schemeClr val="tx1">
                    <a:lumMod val="50000"/>
                  </a:schemeClr>
                </a:solidFill>
                <a:latin typeface="Times New Roman" panose="02020603050405020304" pitchFamily="18" charset="0"/>
                <a:cs typeface="Times New Roman" panose="02020603050405020304" pitchFamily="18" charset="0"/>
              </a:rPr>
              <a:t>Đối lập nhau, thể hiện những góc nhìn khác nhau của nhà thơ.</a:t>
            </a:r>
            <a:endParaRPr kumimoji="0" lang="vi-VN" sz="2800" b="0"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p:txBody>
      </p:sp>
      <p:sp>
        <p:nvSpPr>
          <p:cNvPr id="44" name="Rectangle 43"/>
          <p:cNvSpPr/>
          <p:nvPr/>
        </p:nvSpPr>
        <p:spPr>
          <a:xfrm>
            <a:off x="6185645" y="3355611"/>
            <a:ext cx="5535011" cy="15374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D</a:t>
            </a:r>
            <a:r>
              <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a:t>
            </a: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 </a:t>
            </a:r>
            <a:r>
              <a:rPr lang="vi-VN" sz="2800" dirty="0">
                <a:solidFill>
                  <a:schemeClr val="tx1">
                    <a:lumMod val="50000"/>
                  </a:schemeClr>
                </a:solidFill>
                <a:latin typeface="Times New Roman" panose="02020603050405020304" pitchFamily="18" charset="0"/>
                <a:cs typeface="Times New Roman" panose="02020603050405020304" pitchFamily="18" charset="0"/>
              </a:rPr>
              <a:t>Gắn bó mật thiết với nhau, đan xen, kết hợp làm nổi bật tư tưởng của tác phẩm.</a:t>
            </a: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11" action="ppaction://hlinksldjump"/>
            <a:extLst>
              <a:ext uri="{FF2B5EF4-FFF2-40B4-BE49-F238E27FC236}">
                <a16:creationId xmlns:a16="http://schemas.microsoft.com/office/drawing/2014/main" id="{44739E9D-BCD1-49B0-BE95-9978AD6E5626}"/>
              </a:ext>
            </a:extLst>
          </p:cNvPr>
          <p:cNvSpPr/>
          <p:nvPr/>
        </p:nvSpPr>
        <p:spPr>
          <a:xfrm>
            <a:off x="5052584" y="5288676"/>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093936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E378F-61E4-1089-2F9C-1935607D6A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F1D2B6C-FEBD-955E-5119-54C1D4A6ED59}"/>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8994AF9-1AD3-AADF-2956-EA09A4977E79}"/>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CF83FEF9-B635-4370-8A6A-243A1E3FEC6D}"/>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8849F7DD-3230-B9AC-C201-742F2748A829}"/>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a:extLst>
              <a:ext uri="{FF2B5EF4-FFF2-40B4-BE49-F238E27FC236}">
                <a16:creationId xmlns:a16="http://schemas.microsoft.com/office/drawing/2014/main" id="{681634E5-0553-B81F-49F8-8A4E7713D5B6}"/>
              </a:ext>
            </a:extLst>
          </p:cNvPr>
          <p:cNvSpPr/>
          <p:nvPr/>
        </p:nvSpPr>
        <p:spPr>
          <a:xfrm>
            <a:off x="832636" y="199872"/>
            <a:ext cx="10526728" cy="105716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50000"/>
                  </a:schemeClr>
                </a:solidFill>
                <a:latin typeface="Times New Roman" panose="02020603050405020304" pitchFamily="18" charset="0"/>
                <a:cs typeface="Times New Roman" panose="02020603050405020304" pitchFamily="18" charset="0"/>
              </a:rPr>
              <a:t>Câu 9: Khi nhóm bếp lửa, bà nhóm lên điều gì?</a:t>
            </a:r>
            <a:endParaRPr lang="en-SG" sz="36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59A0E9EE-E2EF-6BFF-3D0F-DE4438B313A1}"/>
              </a:ext>
            </a:extLst>
          </p:cNvPr>
          <p:cNvSpPr/>
          <p:nvPr/>
        </p:nvSpPr>
        <p:spPr>
          <a:xfrm>
            <a:off x="591671" y="1479648"/>
            <a:ext cx="5425351" cy="1462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A. </a:t>
            </a:r>
            <a:r>
              <a:rPr lang="vi-VN" sz="3200" dirty="0">
                <a:solidFill>
                  <a:schemeClr val="tx1">
                    <a:lumMod val="50000"/>
                  </a:schemeClr>
                </a:solidFill>
                <a:latin typeface="Times New Roman" panose="02020603050405020304" pitchFamily="18" charset="0"/>
                <a:cs typeface="Times New Roman" panose="02020603050405020304" pitchFamily="18" charset="0"/>
              </a:rPr>
              <a:t>Nhóm niềm yêu thương khoai sắn ngọt bùi.</a:t>
            </a: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0" name="Cloud 39">
            <a:extLst>
              <a:ext uri="{FF2B5EF4-FFF2-40B4-BE49-F238E27FC236}">
                <a16:creationId xmlns:a16="http://schemas.microsoft.com/office/drawing/2014/main" id="{CB3C0072-FB8B-7F6C-8883-AB76F263873D}"/>
              </a:ext>
            </a:extLst>
          </p:cNvPr>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13DEE2F0-F7EE-C5CA-0D62-EB720E40E514}"/>
              </a:ext>
            </a:extLst>
          </p:cNvPr>
          <p:cNvSpPr/>
          <p:nvPr/>
        </p:nvSpPr>
        <p:spPr>
          <a:xfrm>
            <a:off x="6130618" y="1483836"/>
            <a:ext cx="4906799" cy="1462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lvl="0" defTabSz="1219140">
              <a:buClr>
                <a:srgbClr val="000000"/>
              </a:buClr>
              <a:defRPr/>
            </a:pPr>
            <a:r>
              <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B. </a:t>
            </a:r>
            <a:r>
              <a:rPr lang="vi-VN" sz="3200" dirty="0">
                <a:solidFill>
                  <a:schemeClr val="tx1">
                    <a:lumMod val="50000"/>
                  </a:schemeClr>
                </a:solidFill>
                <a:latin typeface="Times New Roman" panose="02020603050405020304" pitchFamily="18" charset="0"/>
                <a:cs typeface="Times New Roman" panose="02020603050405020304" pitchFamily="18" charset="0"/>
              </a:rPr>
              <a:t>Nhóm niềm yêu thương và nhóm lên hi vọng về tương lai tươi sáng.</a:t>
            </a:r>
            <a:endParaRPr kumimoji="0" lang="en-US" sz="3200" b="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a:extLst>
              <a:ext uri="{FF2B5EF4-FFF2-40B4-BE49-F238E27FC236}">
                <a16:creationId xmlns:a16="http://schemas.microsoft.com/office/drawing/2014/main" id="{2C362B8C-C1BB-2CC7-2287-C321485CD73E}"/>
              </a:ext>
            </a:extLst>
          </p:cNvPr>
          <p:cNvSpPr/>
          <p:nvPr/>
        </p:nvSpPr>
        <p:spPr>
          <a:xfrm>
            <a:off x="591671" y="3196249"/>
            <a:ext cx="5425351" cy="11716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C. </a:t>
            </a:r>
            <a:r>
              <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 </a:t>
            </a:r>
            <a:r>
              <a:rPr kumimoji="0" lang="en-US" sz="32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3200" dirty="0">
                <a:solidFill>
                  <a:schemeClr val="tx1">
                    <a:lumMod val="50000"/>
                  </a:schemeClr>
                </a:solidFill>
                <a:latin typeface="Times New Roman" panose="02020603050405020304" pitchFamily="18" charset="0"/>
                <a:cs typeface="Times New Roman" panose="02020603050405020304" pitchFamily="18" charset="0"/>
              </a:rPr>
              <a:t>Nhóm nồi xôi gạo mới, sẻ chung vui.</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8ABB539B-585F-DAA3-BB88-D489964F30DC}"/>
              </a:ext>
            </a:extLst>
          </p:cNvPr>
          <p:cNvSpPr/>
          <p:nvPr/>
        </p:nvSpPr>
        <p:spPr>
          <a:xfrm>
            <a:off x="6130616" y="3168739"/>
            <a:ext cx="4951165" cy="12388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D. </a:t>
            </a:r>
            <a:r>
              <a:rPr lang="vi-VN" sz="3200" dirty="0">
                <a:solidFill>
                  <a:schemeClr val="tx1">
                    <a:lumMod val="50000"/>
                  </a:schemeClr>
                </a:solidFill>
                <a:latin typeface="Times New Roman" panose="02020603050405020304" pitchFamily="18" charset="0"/>
                <a:cs typeface="Times New Roman" panose="02020603050405020304" pitchFamily="18" charset="0"/>
              </a:rPr>
              <a:t>Nhóm lên hi vọng về tương lai tươi sáng.</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a:extLst>
              <a:ext uri="{FF2B5EF4-FFF2-40B4-BE49-F238E27FC236}">
                <a16:creationId xmlns:a16="http://schemas.microsoft.com/office/drawing/2014/main" id="{9AE05DD2-4120-1558-B363-17C055D7D8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a:extLst>
              <a:ext uri="{FF2B5EF4-FFF2-40B4-BE49-F238E27FC236}">
                <a16:creationId xmlns:a16="http://schemas.microsoft.com/office/drawing/2014/main" id="{FC1156EC-45FB-69E5-92C3-B2DD7588FCB8}"/>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192004"/>
            <a:ext cx="804536" cy="704088"/>
          </a:xfrm>
          <a:prstGeom prst="rect">
            <a:avLst/>
          </a:prstGeom>
        </p:spPr>
      </p:pic>
      <p:pic>
        <p:nvPicPr>
          <p:cNvPr id="49" name="Picture 48">
            <a:extLst>
              <a:ext uri="{FF2B5EF4-FFF2-40B4-BE49-F238E27FC236}">
                <a16:creationId xmlns:a16="http://schemas.microsoft.com/office/drawing/2014/main" id="{06BEC4A7-4C43-5183-8EBA-025163865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203601"/>
            <a:ext cx="804743" cy="707197"/>
          </a:xfrm>
          <a:prstGeom prst="rect">
            <a:avLst/>
          </a:prstGeom>
        </p:spPr>
      </p:pic>
      <p:pic>
        <p:nvPicPr>
          <p:cNvPr id="53" name="Picture 52">
            <a:extLst>
              <a:ext uri="{FF2B5EF4-FFF2-40B4-BE49-F238E27FC236}">
                <a16:creationId xmlns:a16="http://schemas.microsoft.com/office/drawing/2014/main" id="{4744CAFA-3963-9B9F-39B1-CA6E52E4F7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93D5D604-A330-E244-CA31-AA0682E8EBE5}"/>
              </a:ext>
            </a:extLst>
          </p:cNvPr>
          <p:cNvSpPr/>
          <p:nvPr/>
        </p:nvSpPr>
        <p:spPr>
          <a:xfrm>
            <a:off x="5022998" y="4984104"/>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9992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D2D8A-68C3-F750-F8D7-CE57FDE3A13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A042F70-6033-2A76-2D63-6873AA5E113C}"/>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7E95B1CA-C3A4-D3A3-CE2A-CA954FD168D9}"/>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4280FEA1-9D23-181E-4872-DC24355C5E05}"/>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B06A8A51-1806-0856-B780-97BC38E77857}"/>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a:extLst>
              <a:ext uri="{FF2B5EF4-FFF2-40B4-BE49-F238E27FC236}">
                <a16:creationId xmlns:a16="http://schemas.microsoft.com/office/drawing/2014/main" id="{7C31831B-B4A0-7ADD-FF71-7A4F99A0AF4A}"/>
              </a:ext>
            </a:extLst>
          </p:cNvPr>
          <p:cNvSpPr/>
          <p:nvPr/>
        </p:nvSpPr>
        <p:spPr>
          <a:xfrm>
            <a:off x="1110224" y="231751"/>
            <a:ext cx="10398761" cy="14459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chemeClr val="tx1">
                    <a:lumMod val="50000"/>
                  </a:schemeClr>
                </a:solidFill>
                <a:latin typeface="Times New Roman" panose="02020603050405020304" pitchFamily="18" charset="0"/>
                <a:cs typeface="Times New Roman" panose="02020603050405020304" pitchFamily="18" charset="0"/>
              </a:rPr>
              <a:t>Câu 10: Năm cháu lên bốn tuổi có sự kiện nào xảy ra?</a:t>
            </a:r>
            <a:endParaRPr kumimoji="0" lang="en-SG" sz="40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267F8DAD-251B-BB21-979C-8FD7E44A0336}"/>
              </a:ext>
            </a:extLst>
          </p:cNvPr>
          <p:cNvSpPr/>
          <p:nvPr/>
        </p:nvSpPr>
        <p:spPr>
          <a:xfrm>
            <a:off x="162956" y="1949346"/>
            <a:ext cx="5854068"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A. </a:t>
            </a:r>
            <a:r>
              <a:rPr lang="vi-VN" sz="3200" dirty="0">
                <a:solidFill>
                  <a:schemeClr val="tx1">
                    <a:lumMod val="50000"/>
                  </a:schemeClr>
                </a:solidFill>
                <a:latin typeface="Times New Roman" panose="02020603050405020304" pitchFamily="18" charset="0"/>
                <a:cs typeface="Times New Roman" panose="02020603050405020304" pitchFamily="18" charset="0"/>
              </a:rPr>
              <a:t>Kháng chiến chống Pháp nổ ra.</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a:extLst>
              <a:ext uri="{FF2B5EF4-FFF2-40B4-BE49-F238E27FC236}">
                <a16:creationId xmlns:a16="http://schemas.microsoft.com/office/drawing/2014/main" id="{4D87A4BA-5558-6E86-771C-DFC93E4BB3CF}"/>
              </a:ext>
            </a:extLst>
          </p:cNvPr>
          <p:cNvSpPr/>
          <p:nvPr/>
        </p:nvSpPr>
        <p:spPr>
          <a:xfrm>
            <a:off x="6130617" y="1949346"/>
            <a:ext cx="5535011" cy="1130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B. </a:t>
            </a:r>
            <a:r>
              <a:rPr lang="vi-VN" sz="3200" dirty="0">
                <a:solidFill>
                  <a:schemeClr val="tx1">
                    <a:lumMod val="50000"/>
                  </a:schemeClr>
                </a:solidFill>
                <a:latin typeface="Times New Roman" panose="02020603050405020304" pitchFamily="18" charset="0"/>
                <a:cs typeface="Times New Roman" panose="02020603050405020304" pitchFamily="18" charset="0"/>
              </a:rPr>
              <a:t>Chiến dịch Điện Biên Phủ kết thúc thắng lợi.</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a:extLst>
              <a:ext uri="{FF2B5EF4-FFF2-40B4-BE49-F238E27FC236}">
                <a16:creationId xmlns:a16="http://schemas.microsoft.com/office/drawing/2014/main" id="{BCF8E1BC-D511-2D25-496E-EFC5A09C2E46}"/>
              </a:ext>
            </a:extLst>
          </p:cNvPr>
          <p:cNvSpPr/>
          <p:nvPr/>
        </p:nvSpPr>
        <p:spPr>
          <a:xfrm>
            <a:off x="241933" y="3351424"/>
            <a:ext cx="5854068"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r>
              <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C. </a:t>
            </a:r>
            <a:r>
              <a:rPr lang="vi-VN" sz="3200" dirty="0">
                <a:solidFill>
                  <a:schemeClr val="tx1">
                    <a:lumMod val="50000"/>
                  </a:schemeClr>
                </a:solidFill>
                <a:latin typeface="Times New Roman" panose="02020603050405020304" pitchFamily="18" charset="0"/>
                <a:cs typeface="Times New Roman" panose="02020603050405020304" pitchFamily="18" charset="0"/>
              </a:rPr>
              <a:t>Chiến dịch Việt Bắc 1947.</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3200" b="0"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87815A6B-4CDF-2679-11BA-1779C0E82B9C}"/>
              </a:ext>
            </a:extLst>
          </p:cNvPr>
          <p:cNvSpPr/>
          <p:nvPr/>
        </p:nvSpPr>
        <p:spPr>
          <a:xfrm>
            <a:off x="6185645" y="3355612"/>
            <a:ext cx="5535011" cy="12323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lvl="0"/>
            <a:r>
              <a:rPr kumimoji="0" lang="en-US" sz="32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D</a:t>
            </a:r>
            <a:r>
              <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a:t>
            </a:r>
            <a:r>
              <a:rPr kumimoji="0" lang="en-US"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 </a:t>
            </a:r>
            <a:r>
              <a:rPr lang="vi-VN" sz="3200" dirty="0">
                <a:solidFill>
                  <a:schemeClr val="tx1">
                    <a:lumMod val="50000"/>
                  </a:schemeClr>
                </a:solidFill>
                <a:latin typeface="Times New Roman" panose="02020603050405020304" pitchFamily="18" charset="0"/>
                <a:cs typeface="Times New Roman" panose="02020603050405020304" pitchFamily="18" charset="0"/>
              </a:rPr>
              <a:t>Nạn đói năm Ất Dậu 1945.</a:t>
            </a:r>
            <a:endParaRPr kumimoji="0" lang="vi-VN" sz="32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a:extLst>
              <a:ext uri="{FF2B5EF4-FFF2-40B4-BE49-F238E27FC236}">
                <a16:creationId xmlns:a16="http://schemas.microsoft.com/office/drawing/2014/main" id="{99BB1559-6C47-CC20-72DF-B00C185FA5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a:extLst>
              <a:ext uri="{FF2B5EF4-FFF2-40B4-BE49-F238E27FC236}">
                <a16:creationId xmlns:a16="http://schemas.microsoft.com/office/drawing/2014/main" id="{B9907259-A76C-E003-215D-6C7D204F6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4615" y="3336099"/>
            <a:ext cx="732404" cy="643628"/>
          </a:xfrm>
          <a:prstGeom prst="rect">
            <a:avLst/>
          </a:prstGeom>
        </p:spPr>
      </p:pic>
      <p:pic>
        <p:nvPicPr>
          <p:cNvPr id="49" name="Picture 48">
            <a:extLst>
              <a:ext uri="{FF2B5EF4-FFF2-40B4-BE49-F238E27FC236}">
                <a16:creationId xmlns:a16="http://schemas.microsoft.com/office/drawing/2014/main" id="{9CBA71BD-644D-51D1-67A8-6FA81EFB02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32976" y="3358228"/>
            <a:ext cx="804743" cy="643793"/>
          </a:xfrm>
          <a:prstGeom prst="rect">
            <a:avLst/>
          </a:prstGeom>
        </p:spPr>
      </p:pic>
      <p:pic>
        <p:nvPicPr>
          <p:cNvPr id="53" name="Picture 52">
            <a:extLst>
              <a:ext uri="{FF2B5EF4-FFF2-40B4-BE49-F238E27FC236}">
                <a16:creationId xmlns:a16="http://schemas.microsoft.com/office/drawing/2014/main" id="{0548A815-90A3-9375-CCE5-3D4A5CFBFE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3405" y="2060256"/>
            <a:ext cx="732592" cy="643793"/>
          </a:xfrm>
          <a:prstGeom prst="rect">
            <a:avLst/>
          </a:prstGeom>
        </p:spPr>
      </p:pic>
      <p:sp>
        <p:nvSpPr>
          <p:cNvPr id="16" name="Thought Bubble: Cloud 15">
            <a:hlinkClick r:id="rId10" action="ppaction://hlinksldjump"/>
            <a:extLst>
              <a:ext uri="{FF2B5EF4-FFF2-40B4-BE49-F238E27FC236}">
                <a16:creationId xmlns:a16="http://schemas.microsoft.com/office/drawing/2014/main" id="{3855CECE-8F8F-6590-E77B-2CFB79049DC3}"/>
              </a:ext>
            </a:extLst>
          </p:cNvPr>
          <p:cNvSpPr/>
          <p:nvPr/>
        </p:nvSpPr>
        <p:spPr>
          <a:xfrm>
            <a:off x="5052584" y="4942202"/>
            <a:ext cx="1928869"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945471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6CAA6-4D13-DE73-1D13-678DDC9136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B4953C-885A-778E-BDB5-865BBCFB1528}"/>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ADBB241-CB92-2FA2-E146-8F8F091AD0E1}"/>
              </a:ext>
            </a:extLst>
          </p:cNvPr>
          <p:cNvPicPr>
            <a:picLocks noChangeAspect="1"/>
          </p:cNvPicPr>
          <p:nvPr/>
        </p:nvPicPr>
        <p:blipFill>
          <a:blip r:embed="rId6"/>
          <a:srcRect/>
          <a:stretch>
            <a:fillRect/>
          </a:stretch>
        </p:blipFill>
        <p:spPr>
          <a:xfrm>
            <a:off x="11204701" y="2942100"/>
            <a:ext cx="660429" cy="644451"/>
          </a:xfrm>
          <a:prstGeom prst="rect">
            <a:avLst/>
          </a:prstGeom>
        </p:spPr>
      </p:pic>
      <p:pic>
        <p:nvPicPr>
          <p:cNvPr id="5" name="Picture 4">
            <a:extLst>
              <a:ext uri="{FF2B5EF4-FFF2-40B4-BE49-F238E27FC236}">
                <a16:creationId xmlns:a16="http://schemas.microsoft.com/office/drawing/2014/main" id="{D9DE2077-857E-1E1D-D080-51B5BF63299B}"/>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7AF625A9-7345-7E06-7CBF-560676B88512}"/>
              </a:ext>
            </a:extLst>
          </p:cNvPr>
          <p:cNvPicPr>
            <a:picLocks noChangeAspect="1"/>
          </p:cNvPicPr>
          <p:nvPr/>
        </p:nvPicPr>
        <p:blipFill>
          <a:blip r:embed="rId6"/>
          <a:srcRect/>
          <a:stretch>
            <a:fillRect/>
          </a:stretch>
        </p:blipFill>
        <p:spPr>
          <a:xfrm>
            <a:off x="1918129" y="5049505"/>
            <a:ext cx="354719" cy="346136"/>
          </a:xfrm>
          <a:prstGeom prst="rect">
            <a:avLst/>
          </a:prstGeom>
        </p:spPr>
      </p:pic>
      <p:sp>
        <p:nvSpPr>
          <p:cNvPr id="4" name="Snip Diagonal Corner Rectangle 3">
            <a:extLst>
              <a:ext uri="{FF2B5EF4-FFF2-40B4-BE49-F238E27FC236}">
                <a16:creationId xmlns:a16="http://schemas.microsoft.com/office/drawing/2014/main" id="{0147D3EA-75A7-38AB-04AE-F331CF028A70}"/>
              </a:ext>
            </a:extLst>
          </p:cNvPr>
          <p:cNvSpPr/>
          <p:nvPr/>
        </p:nvSpPr>
        <p:spPr>
          <a:xfrm>
            <a:off x="832636" y="199869"/>
            <a:ext cx="10526728" cy="129233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lumMod val="50000"/>
                  </a:schemeClr>
                </a:solidFill>
                <a:latin typeface="Times New Roman" panose="02020603050405020304" pitchFamily="18" charset="0"/>
                <a:cs typeface="Times New Roman" panose="02020603050405020304" pitchFamily="18" charset="0"/>
              </a:rPr>
              <a:t>Câu 11: Mùi khói bếp được nhắc đến trong bài thơ có ý nghĩa gì?</a:t>
            </a:r>
            <a:endParaRPr lang="en-SG" sz="36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8373F0A7-295E-736F-5DFC-A697A4BA2AFF}"/>
              </a:ext>
            </a:extLst>
          </p:cNvPr>
          <p:cNvSpPr/>
          <p:nvPr/>
        </p:nvSpPr>
        <p:spPr>
          <a:xfrm>
            <a:off x="162956" y="1861661"/>
            <a:ext cx="5784830" cy="1101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A. </a:t>
            </a:r>
            <a:r>
              <a:rPr lang="vi-VN" sz="2800" dirty="0">
                <a:solidFill>
                  <a:schemeClr val="tx1">
                    <a:lumMod val="50000"/>
                  </a:schemeClr>
                </a:solidFill>
                <a:latin typeface="Times New Roman" panose="02020603050405020304" pitchFamily="18" charset="0"/>
                <a:cs typeface="Times New Roman" panose="02020603050405020304" pitchFamily="18" charset="0"/>
              </a:rPr>
              <a:t>Mùi khói của bom đạn, chiến tranh, của niềm đau, nỗi cơ cực, khó khăn.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a:extLst>
              <a:ext uri="{FF2B5EF4-FFF2-40B4-BE49-F238E27FC236}">
                <a16:creationId xmlns:a16="http://schemas.microsoft.com/office/drawing/2014/main" id="{63A617B9-36E6-BCAA-D4BB-4087C2AE5493}"/>
              </a:ext>
            </a:extLst>
          </p:cNvPr>
          <p:cNvSpPr/>
          <p:nvPr/>
        </p:nvSpPr>
        <p:spPr>
          <a:xfrm>
            <a:off x="6096000" y="1865849"/>
            <a:ext cx="5228748" cy="11014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pPr defTabSz="914332">
              <a:defRPr/>
            </a:pP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B. </a:t>
            </a:r>
            <a:r>
              <a:rPr lang="vi-VN" sz="2800" dirty="0">
                <a:solidFill>
                  <a:schemeClr val="tx1">
                    <a:lumMod val="50000"/>
                  </a:schemeClr>
                </a:solidFill>
                <a:latin typeface="Times New Roman" panose="02020603050405020304" pitchFamily="18" charset="0"/>
                <a:cs typeface="Times New Roman" panose="02020603050405020304" pitchFamily="18" charset="0"/>
              </a:rPr>
              <a:t>Mùi khói từ những nhà đốt rạ ngoài đồng.</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a:extLst>
              <a:ext uri="{FF2B5EF4-FFF2-40B4-BE49-F238E27FC236}">
                <a16:creationId xmlns:a16="http://schemas.microsoft.com/office/drawing/2014/main" id="{1E3722A5-6FB0-19ED-9BFC-DEE997634C5A}"/>
              </a:ext>
            </a:extLst>
          </p:cNvPr>
          <p:cNvSpPr/>
          <p:nvPr/>
        </p:nvSpPr>
        <p:spPr>
          <a:xfrm>
            <a:off x="162956" y="3242693"/>
            <a:ext cx="5784830" cy="12495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C. </a:t>
            </a:r>
            <a:r>
              <a:rPr lang="vi-VN" sz="2800" dirty="0">
                <a:solidFill>
                  <a:schemeClr val="tx1">
                    <a:lumMod val="50000"/>
                  </a:schemeClr>
                </a:solidFill>
                <a:latin typeface="Times New Roman" panose="02020603050405020304" pitchFamily="18" charset="0"/>
                <a:cs typeface="Times New Roman" panose="02020603050405020304" pitchFamily="18" charset="0"/>
              </a:rPr>
              <a:t>Mùi của bom đạn, chiến tranh, của niềm đau, nỗi cơ cực, khó khăn.</a:t>
            </a:r>
            <a:endParaRPr kumimoji="0" lang="en-US" sz="28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ADA28B8A-8355-5D50-F056-ABBFE6AE5CE0}"/>
              </a:ext>
            </a:extLst>
          </p:cNvPr>
          <p:cNvSpPr/>
          <p:nvPr/>
        </p:nvSpPr>
        <p:spPr>
          <a:xfrm>
            <a:off x="6096000" y="3246881"/>
            <a:ext cx="5228748" cy="12495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D. </a:t>
            </a:r>
            <a:r>
              <a:rPr lang="vi-VN" sz="2800" dirty="0">
                <a:solidFill>
                  <a:schemeClr val="tx1">
                    <a:lumMod val="50000"/>
                  </a:schemeClr>
                </a:solidFill>
                <a:latin typeface="Times New Roman" panose="02020603050405020304" pitchFamily="18" charset="0"/>
                <a:cs typeface="Times New Roman" panose="02020603050405020304" pitchFamily="18" charset="0"/>
              </a:rPr>
              <a:t>Mùi khói do ngọn lửa bập bùng từ bếp của bà.</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a:extLst>
              <a:ext uri="{FF2B5EF4-FFF2-40B4-BE49-F238E27FC236}">
                <a16:creationId xmlns:a16="http://schemas.microsoft.com/office/drawing/2014/main" id="{4431A283-1372-9287-9686-68957A7AF31D}"/>
              </a:ext>
            </a:extLst>
          </p:cNvPr>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72255" y="2069684"/>
            <a:ext cx="885137" cy="708059"/>
          </a:xfrm>
          <a:prstGeom prst="rect">
            <a:avLst/>
          </a:prstGeom>
        </p:spPr>
      </p:pic>
      <p:pic>
        <p:nvPicPr>
          <p:cNvPr id="51" name="Picture 50">
            <a:extLst>
              <a:ext uri="{FF2B5EF4-FFF2-40B4-BE49-F238E27FC236}">
                <a16:creationId xmlns:a16="http://schemas.microsoft.com/office/drawing/2014/main" id="{58AC1285-895C-7D24-EFD5-F2789EAA9DD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64594" y="3589684"/>
            <a:ext cx="804536" cy="704088"/>
          </a:xfrm>
          <a:prstGeom prst="rect">
            <a:avLst/>
          </a:prstGeom>
        </p:spPr>
      </p:pic>
      <p:pic>
        <p:nvPicPr>
          <p:cNvPr id="49" name="Picture 48">
            <a:extLst>
              <a:ext uri="{FF2B5EF4-FFF2-40B4-BE49-F238E27FC236}">
                <a16:creationId xmlns:a16="http://schemas.microsoft.com/office/drawing/2014/main" id="{BE0EFE8F-FD40-C9A4-0ADE-FAC3814F6C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9409" y="3638873"/>
            <a:ext cx="804743" cy="707197"/>
          </a:xfrm>
          <a:prstGeom prst="rect">
            <a:avLst/>
          </a:prstGeom>
        </p:spPr>
      </p:pic>
      <p:pic>
        <p:nvPicPr>
          <p:cNvPr id="53" name="Picture 52">
            <a:extLst>
              <a:ext uri="{FF2B5EF4-FFF2-40B4-BE49-F238E27FC236}">
                <a16:creationId xmlns:a16="http://schemas.microsoft.com/office/drawing/2014/main" id="{4D5A31BF-6D86-F3E8-4616-2742BDE85F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8219" y="2061375"/>
            <a:ext cx="804743" cy="707197"/>
          </a:xfrm>
          <a:prstGeom prst="rect">
            <a:avLst/>
          </a:prstGeom>
        </p:spPr>
      </p:pic>
      <p:sp>
        <p:nvSpPr>
          <p:cNvPr id="20" name="Thought Bubble: Cloud 19">
            <a:hlinkClick r:id="rId11" action="ppaction://hlinksldjump"/>
            <a:extLst>
              <a:ext uri="{FF2B5EF4-FFF2-40B4-BE49-F238E27FC236}">
                <a16:creationId xmlns:a16="http://schemas.microsoft.com/office/drawing/2014/main" id="{8EA0488E-0787-F021-48F4-E7500E19683A}"/>
              </a:ext>
            </a:extLst>
          </p:cNvPr>
          <p:cNvSpPr/>
          <p:nvPr/>
        </p:nvSpPr>
        <p:spPr>
          <a:xfrm>
            <a:off x="5212484" y="4758721"/>
            <a:ext cx="2316125" cy="112705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73878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3003775" y="37794"/>
            <a:ext cx="6016513" cy="5466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2356771" y="-68921"/>
            <a:ext cx="7310520" cy="689099"/>
          </a:xfrm>
          <a:prstGeom prst="rect">
            <a:avLst/>
          </a:prstGeom>
          <a:noFill/>
        </p:spPr>
        <p:txBody>
          <a:bodyPr wrap="square">
            <a:spAutoFit/>
          </a:bodyPr>
          <a:lstStyle/>
          <a:p>
            <a:pPr algn="ctr">
              <a:lnSpc>
                <a:spcPct val="115000"/>
              </a:lnSpc>
              <a:spcBef>
                <a:spcPts val="400"/>
              </a:spcBef>
              <a:spcAft>
                <a:spcPts val="400"/>
              </a:spcAft>
            </a:pPr>
            <a:r>
              <a:rPr lang="en-US" sz="3600" b="1" dirty="0">
                <a:solidFill>
                  <a:srgbClr val="FF0000"/>
                </a:solidFill>
                <a:latin typeface="Times New Roman" panose="02020603050405020304" pitchFamily="18" charset="0"/>
                <a:ea typeface="Calibri" panose="020F0502020204030204" pitchFamily="34" charset="0"/>
              </a:rPr>
              <a:t>1</a:t>
            </a:r>
            <a:r>
              <a:rPr lang="en-US" sz="3600" b="1" dirty="0">
                <a:solidFill>
                  <a:srgbClr val="FF0000"/>
                </a:solidFill>
                <a:effectLst/>
                <a:latin typeface="Times New Roman" panose="02020603050405020304" pitchFamily="18" charset="0"/>
                <a:ea typeface="Calibri" panose="020F0502020204030204" pitchFamily="34" charset="0"/>
              </a:rPr>
              <a:t> .Tác </a:t>
            </a:r>
            <a:r>
              <a:rPr lang="en-US" sz="3600" b="1" dirty="0" err="1">
                <a:solidFill>
                  <a:srgbClr val="FF0000"/>
                </a:solidFill>
                <a:effectLst/>
                <a:latin typeface="Times New Roman" panose="02020603050405020304" pitchFamily="18" charset="0"/>
                <a:ea typeface="Calibri" panose="020F0502020204030204" pitchFamily="34" charset="0"/>
              </a:rPr>
              <a:t>giả</a:t>
            </a:r>
            <a:endParaRPr lang="en-SG"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弧形 24">
            <a:extLst>
              <a:ext uri="{FF2B5EF4-FFF2-40B4-BE49-F238E27FC236}">
                <a16:creationId xmlns:a16="http://schemas.microsoft.com/office/drawing/2014/main" id="{92B26B86-EE1B-89B6-E773-6C7F9BE77E4B}"/>
              </a:ext>
            </a:extLst>
          </p:cNvPr>
          <p:cNvSpPr/>
          <p:nvPr/>
        </p:nvSpPr>
        <p:spPr>
          <a:xfrm>
            <a:off x="-59409" y="1523471"/>
            <a:ext cx="3240187" cy="4575282"/>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grpSp>
        <p:nvGrpSpPr>
          <p:cNvPr id="17" name="组合 5">
            <a:extLst>
              <a:ext uri="{FF2B5EF4-FFF2-40B4-BE49-F238E27FC236}">
                <a16:creationId xmlns:a16="http://schemas.microsoft.com/office/drawing/2014/main" id="{B98A9CAA-593E-B2E0-FE96-02DBDB915925}"/>
              </a:ext>
            </a:extLst>
          </p:cNvPr>
          <p:cNvGrpSpPr/>
          <p:nvPr/>
        </p:nvGrpSpPr>
        <p:grpSpPr>
          <a:xfrm>
            <a:off x="1859324" y="834871"/>
            <a:ext cx="10098214" cy="2133918"/>
            <a:chOff x="3903085" y="236748"/>
            <a:chExt cx="10332675" cy="2133915"/>
          </a:xfrm>
        </p:grpSpPr>
        <p:sp>
          <p:nvSpPr>
            <p:cNvPr id="18" name="椭圆 1">
              <a:extLst>
                <a:ext uri="{FF2B5EF4-FFF2-40B4-BE49-F238E27FC236}">
                  <a16:creationId xmlns:a16="http://schemas.microsoft.com/office/drawing/2014/main" id="{CBA53BF0-7C3F-E05A-406E-F9BB9C4053C5}"/>
                </a:ext>
              </a:extLst>
            </p:cNvPr>
            <p:cNvSpPr/>
            <p:nvPr/>
          </p:nvSpPr>
          <p:spPr>
            <a:xfrm>
              <a:off x="3903085" y="710903"/>
              <a:ext cx="735522" cy="690863"/>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377" rtl="0" eaLnBrk="1" fontAlgn="auto" latinLnBrk="0" hangingPunct="1">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kumimoji="0" lang="zh-CN" altLang="en-US" sz="36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9" name="文本框 2">
              <a:extLst>
                <a:ext uri="{FF2B5EF4-FFF2-40B4-BE49-F238E27FC236}">
                  <a16:creationId xmlns:a16="http://schemas.microsoft.com/office/drawing/2014/main" id="{925D6AA3-1743-0A79-36D2-3D3A266D1FB7}"/>
                </a:ext>
              </a:extLst>
            </p:cNvPr>
            <p:cNvSpPr txBox="1"/>
            <p:nvPr/>
          </p:nvSpPr>
          <p:spPr>
            <a:xfrm>
              <a:off x="4638607" y="236748"/>
              <a:ext cx="9597153" cy="2133915"/>
            </a:xfrm>
            <a:prstGeom prst="rect">
              <a:avLst/>
            </a:prstGeom>
            <a:noFill/>
          </p:spPr>
          <p:txBody>
            <a:bodyPr wrap="square" rtlCol="0">
              <a:spAutoFit/>
            </a:bodyPr>
            <a:lstStyle/>
            <a:p>
              <a:pP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Bằng Việt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Nguyễn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sinh năm 1941</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q</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uê ở Thạch Thất, Hà Tây, Hà Nội</a:t>
              </a: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spcAft>
                  <a:spcPts val="800"/>
                </a:spcAft>
                <a:buClrTx/>
                <a:buSzTx/>
                <a:buFontTx/>
                <a:buNone/>
                <a:tabLst/>
                <a:defRPr/>
              </a:pPr>
              <a:endParaRPr kumimoji="0" lang="en-SG" sz="54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0" name="组合 6">
            <a:extLst>
              <a:ext uri="{FF2B5EF4-FFF2-40B4-BE49-F238E27FC236}">
                <a16:creationId xmlns:a16="http://schemas.microsoft.com/office/drawing/2014/main" id="{3DFD2CB6-FDC1-1452-C0D5-115EF40D619F}"/>
              </a:ext>
            </a:extLst>
          </p:cNvPr>
          <p:cNvGrpSpPr/>
          <p:nvPr/>
        </p:nvGrpSpPr>
        <p:grpSpPr>
          <a:xfrm>
            <a:off x="2696696" y="1930667"/>
            <a:ext cx="8908957" cy="2657139"/>
            <a:chOff x="4086705" y="264579"/>
            <a:chExt cx="8908957" cy="2115808"/>
          </a:xfrm>
        </p:grpSpPr>
        <p:sp>
          <p:nvSpPr>
            <p:cNvPr id="21" name="椭圆 7">
              <a:extLst>
                <a:ext uri="{FF2B5EF4-FFF2-40B4-BE49-F238E27FC236}">
                  <a16:creationId xmlns:a16="http://schemas.microsoft.com/office/drawing/2014/main" id="{556592B7-5B6D-D473-2EB7-025C75475228}"/>
                </a:ext>
              </a:extLst>
            </p:cNvPr>
            <p:cNvSpPr/>
            <p:nvPr/>
          </p:nvSpPr>
          <p:spPr>
            <a:xfrm>
              <a:off x="4086705" y="996135"/>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377" rtl="0" eaLnBrk="1" fontAlgn="auto" latinLnBrk="0" hangingPunct="1">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kumimoji="0" lang="zh-CN" altLang="en-US"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22" name="文本框 9">
              <a:extLst>
                <a:ext uri="{FF2B5EF4-FFF2-40B4-BE49-F238E27FC236}">
                  <a16:creationId xmlns:a16="http://schemas.microsoft.com/office/drawing/2014/main" id="{074938DB-F9AD-9AA0-0AB7-E37CA06FA879}"/>
                </a:ext>
              </a:extLst>
            </p:cNvPr>
            <p:cNvSpPr txBox="1"/>
            <p:nvPr/>
          </p:nvSpPr>
          <p:spPr>
            <a:xfrm>
              <a:off x="4789741" y="264579"/>
              <a:ext cx="8205921" cy="2115808"/>
            </a:xfrm>
            <a:prstGeom prst="rect">
              <a:avLst/>
            </a:prstGeom>
            <a:noFill/>
          </p:spPr>
          <p:txBody>
            <a:bodyPr wrap="square" rtlCol="0">
              <a:spAutoFit/>
            </a:bodyPr>
            <a:lstStyle/>
            <a:p>
              <a:pPr algn="just">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Làm thơ từ đầu 1960 và thuộc thế hệ nhà thơ từ đầu 1960 và thuộc thế hệ nhà thơ trưởng thành trong kháng chiến chống Mỹ.</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mượt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kỉ</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ước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3" name="组合 6">
            <a:extLst>
              <a:ext uri="{FF2B5EF4-FFF2-40B4-BE49-F238E27FC236}">
                <a16:creationId xmlns:a16="http://schemas.microsoft.com/office/drawing/2014/main" id="{D9707403-2C4F-2568-ABEF-FBD3CE63BCF2}"/>
              </a:ext>
            </a:extLst>
          </p:cNvPr>
          <p:cNvGrpSpPr/>
          <p:nvPr/>
        </p:nvGrpSpPr>
        <p:grpSpPr>
          <a:xfrm>
            <a:off x="2441837" y="4795920"/>
            <a:ext cx="9360957" cy="1077218"/>
            <a:chOff x="4202657" y="636771"/>
            <a:chExt cx="8970426" cy="1077217"/>
          </a:xfrm>
        </p:grpSpPr>
        <p:sp>
          <p:nvSpPr>
            <p:cNvPr id="24" name="椭圆 7">
              <a:extLst>
                <a:ext uri="{FF2B5EF4-FFF2-40B4-BE49-F238E27FC236}">
                  <a16:creationId xmlns:a16="http://schemas.microsoft.com/office/drawing/2014/main" id="{39720802-FB75-C9B9-CB41-DC9658B367F2}"/>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marL="0" marR="0" lvl="0" indent="0" algn="ctr" defTabSz="914377" rtl="0" eaLnBrk="1" fontAlgn="auto" latinLnBrk="0" hangingPunct="1">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kumimoji="0" lang="zh-CN" altLang="en-US" sz="3200" b="1" i="0" u="none" strike="noStrike" kern="0" cap="none" spc="0" normalizeH="0" baseline="0" noProof="0" dirty="0">
                <a:ln>
                  <a:noFill/>
                </a:ln>
                <a:solidFill>
                  <a:srgbClr val="548235"/>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25" name="文本框 9">
              <a:extLst>
                <a:ext uri="{FF2B5EF4-FFF2-40B4-BE49-F238E27FC236}">
                  <a16:creationId xmlns:a16="http://schemas.microsoft.com/office/drawing/2014/main" id="{B792F1E0-E91A-5CD9-99C7-0849328A6786}"/>
                </a:ext>
              </a:extLst>
            </p:cNvPr>
            <p:cNvSpPr txBox="1"/>
            <p:nvPr/>
          </p:nvSpPr>
          <p:spPr>
            <a:xfrm>
              <a:off x="5151720" y="636771"/>
              <a:ext cx="8021363" cy="1077217"/>
            </a:xfrm>
            <a:prstGeom prst="rect">
              <a:avLst/>
            </a:prstGeom>
            <a:noFill/>
          </p:spPr>
          <p:txBody>
            <a:bodyPr wrap="square" rtlCol="0">
              <a:spAutoFit/>
            </a:bodyPr>
            <a:lstStyle/>
            <a:p>
              <a:pPr>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chủ tịch Hội liên hiệp văn học nghệ thuật Hà Nội.</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 name="Picture 2" descr="Kết quả hình ảnh cho nhà thơ Bằng Việt">
            <a:extLst>
              <a:ext uri="{FF2B5EF4-FFF2-40B4-BE49-F238E27FC236}">
                <a16:creationId xmlns:a16="http://schemas.microsoft.com/office/drawing/2014/main" id="{EF918E80-5EF3-6D39-F37D-0C16A3388CC5}"/>
              </a:ext>
            </a:extLst>
          </p:cNvPr>
          <p:cNvPicPr>
            <a:picLocks noChangeAspect="1" noChangeArrowheads="1"/>
          </p:cNvPicPr>
          <p:nvPr/>
        </p:nvPicPr>
        <p:blipFill>
          <a:blip r:embed="rId3"/>
          <a:srcRect/>
          <a:stretch>
            <a:fillRect/>
          </a:stretch>
        </p:blipFill>
        <p:spPr bwMode="auto">
          <a:xfrm>
            <a:off x="-249" y="1999889"/>
            <a:ext cx="2731433" cy="3334640"/>
          </a:xfrm>
          <a:prstGeom prst="rect">
            <a:avLst/>
          </a:prstGeom>
          <a:noFill/>
        </p:spPr>
      </p:pic>
    </p:spTree>
    <p:extLst>
      <p:ext uri="{BB962C8B-B14F-4D97-AF65-F5344CB8AC3E}">
        <p14:creationId xmlns:p14="http://schemas.microsoft.com/office/powerpoint/2010/main" val="4266009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AE881-0CBF-126B-D6FB-6A4C5013A2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8A24C1-9C5C-9AD0-6F93-9B1D1B025CDE}"/>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76BACA1-F83B-D3E7-E516-FA10BB203D11}"/>
              </a:ext>
            </a:extLst>
          </p:cNvPr>
          <p:cNvPicPr>
            <a:picLocks noChangeAspect="1"/>
          </p:cNvPicPr>
          <p:nvPr/>
        </p:nvPicPr>
        <p:blipFill>
          <a:blip r:embed="rId6"/>
          <a:srcRect/>
          <a:stretch>
            <a:fillRect/>
          </a:stretch>
        </p:blipFill>
        <p:spPr>
          <a:xfrm>
            <a:off x="11204701" y="3008199"/>
            <a:ext cx="660429" cy="644451"/>
          </a:xfrm>
          <a:prstGeom prst="rect">
            <a:avLst/>
          </a:prstGeom>
        </p:spPr>
      </p:pic>
      <p:pic>
        <p:nvPicPr>
          <p:cNvPr id="5" name="Picture 4">
            <a:extLst>
              <a:ext uri="{FF2B5EF4-FFF2-40B4-BE49-F238E27FC236}">
                <a16:creationId xmlns:a16="http://schemas.microsoft.com/office/drawing/2014/main" id="{6C0073A2-FC01-6B31-36D8-5CDB4938667A}"/>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0EA13AB9-BB0A-005A-55AF-0FE1309E3594}"/>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a:extLst>
              <a:ext uri="{FF2B5EF4-FFF2-40B4-BE49-F238E27FC236}">
                <a16:creationId xmlns:a16="http://schemas.microsoft.com/office/drawing/2014/main" id="{5B8998F2-A77A-D9BA-00CC-E5BDF9F928E9}"/>
              </a:ext>
            </a:extLst>
          </p:cNvPr>
          <p:cNvSpPr/>
          <p:nvPr/>
        </p:nvSpPr>
        <p:spPr>
          <a:xfrm>
            <a:off x="832636" y="199869"/>
            <a:ext cx="10526728" cy="157219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lumMod val="50000"/>
                  </a:schemeClr>
                </a:solidFill>
                <a:latin typeface="Times New Roman" panose="02020603050405020304" pitchFamily="18" charset="0"/>
                <a:cs typeface="Times New Roman" panose="02020603050405020304" pitchFamily="18" charset="0"/>
              </a:rPr>
              <a:t>Câu 12: Điệp từ </a:t>
            </a:r>
            <a:r>
              <a:rPr lang="vi-VN" sz="2800" b="1" i="1" dirty="0">
                <a:solidFill>
                  <a:schemeClr val="tx1">
                    <a:lumMod val="50000"/>
                  </a:schemeClr>
                </a:solidFill>
                <a:latin typeface="Times New Roman" panose="02020603050405020304" pitchFamily="18" charset="0"/>
                <a:cs typeface="Times New Roman" panose="02020603050405020304" pitchFamily="18" charset="0"/>
              </a:rPr>
              <a:t>trăm</a:t>
            </a:r>
            <a:r>
              <a:rPr lang="vi-VN" sz="2800" dirty="0">
                <a:solidFill>
                  <a:schemeClr val="tx1">
                    <a:lumMod val="50000"/>
                  </a:schemeClr>
                </a:solidFill>
                <a:latin typeface="Times New Roman" panose="02020603050405020304" pitchFamily="18" charset="0"/>
                <a:cs typeface="Times New Roman" panose="02020603050405020304" pitchFamily="18" charset="0"/>
              </a:rPr>
              <a:t> trong câu hai câu thơ dưới đây có ý nghĩa gì?</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r>
              <a:rPr lang="vi-VN" sz="2800" b="1" i="1" dirty="0">
                <a:solidFill>
                  <a:schemeClr val="tx1">
                    <a:lumMod val="50000"/>
                  </a:schemeClr>
                </a:solidFill>
                <a:latin typeface="Times New Roman" panose="02020603050405020304" pitchFamily="18" charset="0"/>
                <a:cs typeface="Times New Roman" panose="02020603050405020304" pitchFamily="18" charset="0"/>
              </a:rPr>
              <a:t>Giờ cháu đã đi xa, có ngọn khói trăm tàu</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a:p>
            <a:r>
              <a:rPr lang="vi-VN" sz="2800" b="1" i="1" dirty="0">
                <a:solidFill>
                  <a:schemeClr val="tx1">
                    <a:lumMod val="50000"/>
                  </a:schemeClr>
                </a:solidFill>
                <a:latin typeface="Times New Roman" panose="02020603050405020304" pitchFamily="18" charset="0"/>
                <a:cs typeface="Times New Roman" panose="02020603050405020304" pitchFamily="18" charset="0"/>
              </a:rPr>
              <a:t>Có lửa trăm nhà, niềm vui trăm ngả</a:t>
            </a:r>
            <a:endParaRPr lang="en-SG" sz="28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F43B53-13A1-37EA-C35D-97225F0E6762}"/>
              </a:ext>
            </a:extLst>
          </p:cNvPr>
          <p:cNvSpPr/>
          <p:nvPr/>
        </p:nvSpPr>
        <p:spPr>
          <a:xfrm>
            <a:off x="1110223" y="2089373"/>
            <a:ext cx="4906799" cy="12036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32">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pPr defTabSz="914332">
              <a:defRPr/>
            </a:pP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A. </a:t>
            </a:r>
            <a:r>
              <a:rPr lang="vi-VN" sz="2800" dirty="0">
                <a:solidFill>
                  <a:schemeClr val="tx1">
                    <a:lumMod val="50000"/>
                  </a:schemeClr>
                </a:solidFill>
                <a:latin typeface="Times New Roman" panose="02020603050405020304" pitchFamily="18" charset="0"/>
                <a:cs typeface="Times New Roman" panose="02020603050405020304" pitchFamily="18" charset="0"/>
              </a:rPr>
              <a:t>Sự bôn ba, vất vả của người cháu khi lớn lên.</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2" name="Rectangle 41">
            <a:extLst>
              <a:ext uri="{FF2B5EF4-FFF2-40B4-BE49-F238E27FC236}">
                <a16:creationId xmlns:a16="http://schemas.microsoft.com/office/drawing/2014/main" id="{80517FC9-4A62-FBB6-D6CB-28B0A75C129A}"/>
              </a:ext>
            </a:extLst>
          </p:cNvPr>
          <p:cNvSpPr/>
          <p:nvPr/>
        </p:nvSpPr>
        <p:spPr>
          <a:xfrm>
            <a:off x="6174982" y="2089373"/>
            <a:ext cx="4906799" cy="12036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defTabSz="914354">
              <a:defRPr/>
            </a:pPr>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B. </a:t>
            </a:r>
            <a:r>
              <a:rPr lang="vi-VN" sz="2800" dirty="0">
                <a:solidFill>
                  <a:schemeClr val="tx1">
                    <a:lumMod val="50000"/>
                  </a:schemeClr>
                </a:solidFill>
                <a:latin typeface="Times New Roman" panose="02020603050405020304" pitchFamily="18" charset="0"/>
                <a:cs typeface="Times New Roman" panose="02020603050405020304" pitchFamily="18" charset="0"/>
              </a:rPr>
              <a:t>Sự thay đổi, di chuyển chỗ ở của người cháu.</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a:extLst>
              <a:ext uri="{FF2B5EF4-FFF2-40B4-BE49-F238E27FC236}">
                <a16:creationId xmlns:a16="http://schemas.microsoft.com/office/drawing/2014/main" id="{F1583A83-7E30-C836-27F6-41D3EEA074D3}"/>
              </a:ext>
            </a:extLst>
          </p:cNvPr>
          <p:cNvSpPr/>
          <p:nvPr/>
        </p:nvSpPr>
        <p:spPr>
          <a:xfrm>
            <a:off x="1110223" y="3522856"/>
            <a:ext cx="4906799" cy="12036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C. </a:t>
            </a:r>
            <a:r>
              <a:rPr lang="vi-VN" sz="2800" dirty="0">
                <a:solidFill>
                  <a:schemeClr val="tx1">
                    <a:lumMod val="50000"/>
                  </a:schemeClr>
                </a:solidFill>
                <a:latin typeface="Times New Roman" panose="02020603050405020304" pitchFamily="18" charset="0"/>
                <a:cs typeface="Times New Roman" panose="02020603050405020304" pitchFamily="18" charset="0"/>
              </a:rPr>
              <a:t>Mở ra một thế giới rộng lớn với bao điều kì diệu, mới mẻ.</a:t>
            </a: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EEB934BE-0E63-E43C-ADFC-36AEC2F03ADE}"/>
              </a:ext>
            </a:extLst>
          </p:cNvPr>
          <p:cNvSpPr/>
          <p:nvPr/>
        </p:nvSpPr>
        <p:spPr>
          <a:xfrm>
            <a:off x="6198429" y="3560480"/>
            <a:ext cx="4906799" cy="12036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D. </a:t>
            </a:r>
            <a:r>
              <a:rPr lang="vi-VN" sz="2800" dirty="0">
                <a:solidFill>
                  <a:schemeClr val="tx1">
                    <a:lumMod val="50000"/>
                  </a:schemeClr>
                </a:solidFill>
                <a:latin typeface="Times New Roman" panose="02020603050405020304" pitchFamily="18" charset="0"/>
                <a:cs typeface="Times New Roman" panose="02020603050405020304" pitchFamily="18" charset="0"/>
              </a:rPr>
              <a:t>Sự đổi khác của xóm làng.</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pic>
        <p:nvPicPr>
          <p:cNvPr id="47" name="Picture 46">
            <a:extLst>
              <a:ext uri="{FF2B5EF4-FFF2-40B4-BE49-F238E27FC236}">
                <a16:creationId xmlns:a16="http://schemas.microsoft.com/office/drawing/2014/main" id="{032AD54B-0C87-1AB8-C897-D5289AD986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2547698"/>
            <a:ext cx="805723" cy="708059"/>
          </a:xfrm>
          <a:prstGeom prst="rect">
            <a:avLst/>
          </a:prstGeom>
        </p:spPr>
      </p:pic>
      <p:pic>
        <p:nvPicPr>
          <p:cNvPr id="51" name="Picture 50">
            <a:extLst>
              <a:ext uri="{FF2B5EF4-FFF2-40B4-BE49-F238E27FC236}">
                <a16:creationId xmlns:a16="http://schemas.microsoft.com/office/drawing/2014/main" id="{025C293C-2B03-9390-4D33-EFB2AD5386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6079" y="3680064"/>
            <a:ext cx="804536" cy="643628"/>
          </a:xfrm>
          <a:prstGeom prst="rect">
            <a:avLst/>
          </a:prstGeom>
        </p:spPr>
      </p:pic>
      <p:pic>
        <p:nvPicPr>
          <p:cNvPr id="49" name="Picture 48">
            <a:extLst>
              <a:ext uri="{FF2B5EF4-FFF2-40B4-BE49-F238E27FC236}">
                <a16:creationId xmlns:a16="http://schemas.microsoft.com/office/drawing/2014/main" id="{AA9F4CFD-29C2-8A6B-BD11-E4060BFAAD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4" y="3456357"/>
            <a:ext cx="804743" cy="707197"/>
          </a:xfrm>
          <a:prstGeom prst="rect">
            <a:avLst/>
          </a:prstGeom>
        </p:spPr>
      </p:pic>
      <p:pic>
        <p:nvPicPr>
          <p:cNvPr id="53" name="Picture 52">
            <a:extLst>
              <a:ext uri="{FF2B5EF4-FFF2-40B4-BE49-F238E27FC236}">
                <a16:creationId xmlns:a16="http://schemas.microsoft.com/office/drawing/2014/main" id="{769E3958-EC66-DE9F-AEA1-EDBCF2AFA5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4821" y="2599374"/>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95ABC1C2-76B5-4857-C8A9-BDF75E485FA6}"/>
              </a:ext>
            </a:extLst>
          </p:cNvPr>
          <p:cNvSpPr/>
          <p:nvPr/>
        </p:nvSpPr>
        <p:spPr>
          <a:xfrm>
            <a:off x="4679445" y="5270594"/>
            <a:ext cx="2097804" cy="1324131"/>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7195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D24FE-1BD8-9C5A-5CDC-AA05C98D88A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728393-71F1-F722-FD10-A7862AABA10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8A4119-1C8B-4353-540E-1FD2920F90B8}"/>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C883F938-6048-5D9D-5EDE-CE93F7A9D950}"/>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A57CFA3F-8F99-59BF-EDA5-FFBA1E64A949}"/>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a:extLst>
              <a:ext uri="{FF2B5EF4-FFF2-40B4-BE49-F238E27FC236}">
                <a16:creationId xmlns:a16="http://schemas.microsoft.com/office/drawing/2014/main" id="{D6269BC3-F819-EDD9-8EF3-B303F2D0CF01}"/>
              </a:ext>
            </a:extLst>
          </p:cNvPr>
          <p:cNvSpPr/>
          <p:nvPr/>
        </p:nvSpPr>
        <p:spPr>
          <a:xfrm>
            <a:off x="832636" y="199872"/>
            <a:ext cx="10526728" cy="1283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lumMod val="50000"/>
                  </a:schemeClr>
                </a:solidFill>
                <a:latin typeface="Times New Roman" panose="02020603050405020304" pitchFamily="18" charset="0"/>
                <a:cs typeface="Times New Roman" panose="02020603050405020304" pitchFamily="18" charset="0"/>
              </a:rPr>
              <a:t>Câu 13: Đâu là triết lý sâu xa mà Bằng Việt gửi gắm trong bài thơ Bếp lửa?</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582D163-64EA-ED8F-B2D7-BAB7FC2290F9}"/>
              </a:ext>
            </a:extLst>
          </p:cNvPr>
          <p:cNvSpPr/>
          <p:nvPr/>
        </p:nvSpPr>
        <p:spPr>
          <a:xfrm>
            <a:off x="591671" y="1657976"/>
            <a:ext cx="5425351" cy="1766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algn="just"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A. </a:t>
            </a:r>
            <a:r>
              <a:rPr lang="vi-VN" sz="2800" dirty="0">
                <a:solidFill>
                  <a:schemeClr val="tx1">
                    <a:lumMod val="50000"/>
                  </a:schemeClr>
                </a:solidFill>
                <a:latin typeface="Times New Roman" panose="02020603050405020304" pitchFamily="18" charset="0"/>
                <a:cs typeface="Times New Roman" panose="02020603050405020304" pitchFamily="18" charset="0"/>
              </a:rPr>
              <a:t>Tình bà cháu là thứ tình cảm thiêng liêng, cao quý, sau đó mới là tình yêu quê hương, đất nước.</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0" name="Cloud 39">
            <a:extLst>
              <a:ext uri="{FF2B5EF4-FFF2-40B4-BE49-F238E27FC236}">
                <a16:creationId xmlns:a16="http://schemas.microsoft.com/office/drawing/2014/main" id="{CDC3D1B3-BFDF-D3DF-15AE-BC87FBB5EC74}"/>
              </a:ext>
            </a:extLst>
          </p:cNvPr>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BE6A0FF7-514E-36E6-DCAC-751C4E318F90}"/>
              </a:ext>
            </a:extLst>
          </p:cNvPr>
          <p:cNvSpPr/>
          <p:nvPr/>
        </p:nvSpPr>
        <p:spPr>
          <a:xfrm>
            <a:off x="6130618" y="1662164"/>
            <a:ext cx="4906799" cy="176683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algn="just"/>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B. </a:t>
            </a:r>
            <a:r>
              <a:rPr lang="vi-VN" sz="2800" dirty="0">
                <a:solidFill>
                  <a:schemeClr val="tx1">
                    <a:lumMod val="50000"/>
                  </a:schemeClr>
                </a:solidFill>
                <a:latin typeface="Times New Roman" panose="02020603050405020304" pitchFamily="18" charset="0"/>
                <a:cs typeface="Times New Roman" panose="02020603050405020304" pitchFamily="18" charset="0"/>
              </a:rPr>
              <a:t>Tình yêu đất nước bắt đầu nguồn từ lòng yêu quý ông bà cha mẹ, từ những gì gần gũi và bình dị nhất.</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3" name="Rectangle 42">
            <a:extLst>
              <a:ext uri="{FF2B5EF4-FFF2-40B4-BE49-F238E27FC236}">
                <a16:creationId xmlns:a16="http://schemas.microsoft.com/office/drawing/2014/main" id="{9234F6EC-DFFA-3DAB-FC0E-D437D538452F}"/>
              </a:ext>
            </a:extLst>
          </p:cNvPr>
          <p:cNvSpPr/>
          <p:nvPr/>
        </p:nvSpPr>
        <p:spPr>
          <a:xfrm>
            <a:off x="547307" y="3646925"/>
            <a:ext cx="5425351"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endParaRPr>
          </a:p>
          <a:p>
            <a:pPr algn="just"/>
            <a:r>
              <a:rPr kumimoji="0" lang="en-US" sz="2800" b="1" i="0" u="none" strike="noStrike" kern="1200" cap="none" spc="0" normalizeH="0" baseline="0" noProof="0" dirty="0">
                <a:ln>
                  <a:noFill/>
                </a:ln>
                <a:solidFill>
                  <a:schemeClr val="tx1">
                    <a:lumMod val="50000"/>
                  </a:schemeClr>
                </a:solidFill>
                <a:effectLst/>
                <a:uLnTx/>
                <a:uFillTx/>
                <a:latin typeface="Times New Roman" pitchFamily="18" charset="0"/>
                <a:cs typeface="Times New Roman" pitchFamily="18" charset="0"/>
                <a:sym typeface="Arial"/>
              </a:rPr>
              <a:t>C. </a:t>
            </a:r>
            <a:r>
              <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 </a:t>
            </a:r>
            <a:r>
              <a:rPr kumimoji="0" lang="en-US" sz="28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2800" dirty="0">
                <a:solidFill>
                  <a:schemeClr val="tx1">
                    <a:lumMod val="50000"/>
                  </a:schemeClr>
                </a:solidFill>
                <a:latin typeface="Times New Roman" panose="02020603050405020304" pitchFamily="18" charset="0"/>
                <a:cs typeface="Times New Roman" panose="02020603050405020304" pitchFamily="18" charset="0"/>
              </a:rPr>
              <a:t>Tình bà cháu là thứ tình cảm thiêng liêng, cao quý nhất.</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p:txBody>
      </p:sp>
      <p:sp>
        <p:nvSpPr>
          <p:cNvPr id="44" name="Rectangle 43">
            <a:extLst>
              <a:ext uri="{FF2B5EF4-FFF2-40B4-BE49-F238E27FC236}">
                <a16:creationId xmlns:a16="http://schemas.microsoft.com/office/drawing/2014/main" id="{6D161369-7581-2791-DF42-4A7FBC96CA66}"/>
              </a:ext>
            </a:extLst>
          </p:cNvPr>
          <p:cNvSpPr/>
          <p:nvPr/>
        </p:nvSpPr>
        <p:spPr>
          <a:xfrm>
            <a:off x="6086252" y="3619416"/>
            <a:ext cx="4951165" cy="1002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pPr algn="just" defTabSz="1219140">
              <a:buClr>
                <a:srgbClr val="000000"/>
              </a:buClr>
              <a:defRPr/>
            </a:pPr>
            <a:endPar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endParaRPr>
          </a:p>
          <a:p>
            <a:pPr algn="just" defTabSz="1219140">
              <a:buClr>
                <a:srgbClr val="000000"/>
              </a:buClr>
              <a:defRPr/>
            </a:pPr>
            <a:r>
              <a:rPr kumimoji="0" lang="en-US" sz="28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itchFamily="18" charset="0"/>
                <a:sym typeface="Arial"/>
              </a:rPr>
              <a:t>D. </a:t>
            </a:r>
            <a:r>
              <a:rPr lang="vi-VN" sz="2800" dirty="0">
                <a:solidFill>
                  <a:schemeClr val="tx1">
                    <a:lumMod val="50000"/>
                  </a:schemeClr>
                </a:solidFill>
                <a:latin typeface="Times New Roman" panose="02020603050405020304" pitchFamily="18" charset="0"/>
                <a:cs typeface="Times New Roman" panose="02020603050405020304" pitchFamily="18" charset="0"/>
              </a:rPr>
              <a:t>Tình bà cháu chính là nguồn cội của tình yêu nước.</a:t>
            </a:r>
            <a:endParaRPr lang="en-SG" sz="28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SG" sz="28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a:extLst>
              <a:ext uri="{FF2B5EF4-FFF2-40B4-BE49-F238E27FC236}">
                <a16:creationId xmlns:a16="http://schemas.microsoft.com/office/drawing/2014/main" id="{8EADD00D-94C7-5736-D9C7-44007385DB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a:extLst>
              <a:ext uri="{FF2B5EF4-FFF2-40B4-BE49-F238E27FC236}">
                <a16:creationId xmlns:a16="http://schemas.microsoft.com/office/drawing/2014/main" id="{DE0C0EA3-A9C4-173A-3142-29CC2792B16D}"/>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68119" y="3642680"/>
            <a:ext cx="804536" cy="704088"/>
          </a:xfrm>
          <a:prstGeom prst="rect">
            <a:avLst/>
          </a:prstGeom>
        </p:spPr>
      </p:pic>
      <p:pic>
        <p:nvPicPr>
          <p:cNvPr id="49" name="Picture 48">
            <a:extLst>
              <a:ext uri="{FF2B5EF4-FFF2-40B4-BE49-F238E27FC236}">
                <a16:creationId xmlns:a16="http://schemas.microsoft.com/office/drawing/2014/main" id="{5E896B05-B5D3-C4DC-6ADC-4240638AD5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8310" y="3654277"/>
            <a:ext cx="804743" cy="707197"/>
          </a:xfrm>
          <a:prstGeom prst="rect">
            <a:avLst/>
          </a:prstGeom>
        </p:spPr>
      </p:pic>
      <p:pic>
        <p:nvPicPr>
          <p:cNvPr id="53" name="Picture 52">
            <a:extLst>
              <a:ext uri="{FF2B5EF4-FFF2-40B4-BE49-F238E27FC236}">
                <a16:creationId xmlns:a16="http://schemas.microsoft.com/office/drawing/2014/main" id="{20874AE4-6AEA-82EA-398F-A20D5D7E2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2674" y="2026497"/>
            <a:ext cx="804743" cy="643793"/>
          </a:xfrm>
          <a:prstGeom prst="rect">
            <a:avLst/>
          </a:prstGeom>
        </p:spPr>
      </p:pic>
      <p:sp>
        <p:nvSpPr>
          <p:cNvPr id="20" name="Thought Bubble: Cloud 19">
            <a:hlinkClick r:id="rId11" action="ppaction://hlinksldjump"/>
            <a:extLst>
              <a:ext uri="{FF2B5EF4-FFF2-40B4-BE49-F238E27FC236}">
                <a16:creationId xmlns:a16="http://schemas.microsoft.com/office/drawing/2014/main" id="{A1425B46-0C82-21F4-D57A-812231FEB495}"/>
              </a:ext>
            </a:extLst>
          </p:cNvPr>
          <p:cNvSpPr/>
          <p:nvPr/>
        </p:nvSpPr>
        <p:spPr>
          <a:xfrm>
            <a:off x="5042056" y="4831674"/>
            <a:ext cx="2146004" cy="1452363"/>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414734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EA59C-F62D-B776-60DB-892283F3967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CE127A5-7CC7-E3EA-6740-EBDAD1F8C5FA}"/>
              </a:ext>
            </a:extLst>
          </p:cNvPr>
          <p:cNvPicPr>
            <a:picLocks noChangeAspect="1"/>
          </p:cNvPicPr>
          <p:nvPr/>
        </p:nvPicPr>
        <p:blipFill>
          <a:blip r:embed="rId5"/>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DDDDB29-27F7-8E4F-54D4-1E05100E1EBB}"/>
              </a:ext>
            </a:extLst>
          </p:cNvPr>
          <p:cNvPicPr>
            <a:picLocks noChangeAspect="1"/>
          </p:cNvPicPr>
          <p:nvPr/>
        </p:nvPicPr>
        <p:blipFill>
          <a:blip r:embed="rId6"/>
          <a:srcRect/>
          <a:stretch>
            <a:fillRect/>
          </a:stretch>
        </p:blipFill>
        <p:spPr>
          <a:xfrm>
            <a:off x="11204701" y="2435322"/>
            <a:ext cx="660429" cy="644451"/>
          </a:xfrm>
          <a:prstGeom prst="rect">
            <a:avLst/>
          </a:prstGeom>
        </p:spPr>
      </p:pic>
      <p:pic>
        <p:nvPicPr>
          <p:cNvPr id="5" name="Picture 4">
            <a:extLst>
              <a:ext uri="{FF2B5EF4-FFF2-40B4-BE49-F238E27FC236}">
                <a16:creationId xmlns:a16="http://schemas.microsoft.com/office/drawing/2014/main" id="{3DD78F38-8D51-4A7E-B574-5E8E021595B1}"/>
              </a:ext>
            </a:extLst>
          </p:cNvPr>
          <p:cNvPicPr>
            <a:picLocks noChangeAspect="1"/>
          </p:cNvPicPr>
          <p:nvPr/>
        </p:nvPicPr>
        <p:blipFill>
          <a:blip r:embed="rId7"/>
          <a:srcRect/>
          <a:stretch>
            <a:fillRect/>
          </a:stretch>
        </p:blipFill>
        <p:spPr>
          <a:xfrm rot="352087">
            <a:off x="187868" y="132547"/>
            <a:ext cx="491437" cy="512520"/>
          </a:xfrm>
          <a:prstGeom prst="rect">
            <a:avLst/>
          </a:prstGeom>
        </p:spPr>
      </p:pic>
      <p:pic>
        <p:nvPicPr>
          <p:cNvPr id="6" name="Picture 5">
            <a:extLst>
              <a:ext uri="{FF2B5EF4-FFF2-40B4-BE49-F238E27FC236}">
                <a16:creationId xmlns:a16="http://schemas.microsoft.com/office/drawing/2014/main" id="{C2647877-5722-2359-EB8A-7FA518D30906}"/>
              </a:ext>
            </a:extLst>
          </p:cNvPr>
          <p:cNvPicPr>
            <a:picLocks noChangeAspect="1"/>
          </p:cNvPicPr>
          <p:nvPr/>
        </p:nvPicPr>
        <p:blipFill>
          <a:blip r:embed="rId6"/>
          <a:srcRect/>
          <a:stretch>
            <a:fillRect/>
          </a:stretch>
        </p:blipFill>
        <p:spPr>
          <a:xfrm>
            <a:off x="1918129" y="4542727"/>
            <a:ext cx="354719" cy="346136"/>
          </a:xfrm>
          <a:prstGeom prst="rect">
            <a:avLst/>
          </a:prstGeom>
        </p:spPr>
      </p:pic>
      <p:sp>
        <p:nvSpPr>
          <p:cNvPr id="4" name="Snip Diagonal Corner Rectangle 3">
            <a:extLst>
              <a:ext uri="{FF2B5EF4-FFF2-40B4-BE49-F238E27FC236}">
                <a16:creationId xmlns:a16="http://schemas.microsoft.com/office/drawing/2014/main" id="{60A71135-A685-6379-9715-585F365F748D}"/>
              </a:ext>
            </a:extLst>
          </p:cNvPr>
          <p:cNvSpPr/>
          <p:nvPr/>
        </p:nvSpPr>
        <p:spPr>
          <a:xfrm>
            <a:off x="1110224" y="231751"/>
            <a:ext cx="10398761"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lumMod val="50000"/>
                  </a:schemeClr>
                </a:solidFill>
                <a:latin typeface="Times New Roman" panose="02020603050405020304" pitchFamily="18" charset="0"/>
                <a:cs typeface="Times New Roman" panose="02020603050405020304" pitchFamily="18" charset="0"/>
              </a:rPr>
              <a:t>Câu 14: Tình yêu thương của bà có vai trò như thế nào trong cuộc đời của người cháu?</a:t>
            </a:r>
            <a:endParaRPr lang="en-SG" sz="32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530A0EA-5521-3A51-5775-236AE534B0D7}"/>
              </a:ext>
            </a:extLst>
          </p:cNvPr>
          <p:cNvSpPr/>
          <p:nvPr/>
        </p:nvSpPr>
        <p:spPr>
          <a:xfrm>
            <a:off x="703386" y="1663739"/>
            <a:ext cx="5313637" cy="1416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32">
              <a:defRPr/>
            </a:pPr>
            <a:r>
              <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A. </a:t>
            </a:r>
            <a:r>
              <a:rPr lang="vi-VN" sz="2600" dirty="0">
                <a:solidFill>
                  <a:schemeClr val="tx1">
                    <a:lumMod val="50000"/>
                  </a:schemeClr>
                </a:solidFill>
                <a:latin typeface="Times New Roman" panose="02020603050405020304" pitchFamily="18" charset="0"/>
                <a:cs typeface="Times New Roman" panose="02020603050405020304" pitchFamily="18" charset="0"/>
              </a:rPr>
              <a:t>Là hồi ức nuôi dưỡng tâm hồn người cháu.</a:t>
            </a:r>
            <a:endParaRPr lang="en-SG" sz="26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91433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6D1C9E1F-4384-7C9C-CAD1-358468909BEC}"/>
              </a:ext>
            </a:extLst>
          </p:cNvPr>
          <p:cNvSpPr/>
          <p:nvPr/>
        </p:nvSpPr>
        <p:spPr>
          <a:xfrm>
            <a:off x="6384616" y="3290694"/>
            <a:ext cx="4987480" cy="1416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r>
              <a:rPr kumimoji="0" lang="vi-VN"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D</a:t>
            </a:r>
            <a:r>
              <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2600" dirty="0">
                <a:solidFill>
                  <a:schemeClr val="tx1">
                    <a:lumMod val="50000"/>
                  </a:schemeClr>
                </a:solidFill>
                <a:latin typeface="Times New Roman" panose="02020603050405020304" pitchFamily="18" charset="0"/>
                <a:cs typeface="Times New Roman" panose="02020603050405020304" pitchFamily="18" charset="0"/>
              </a:rPr>
              <a:t>Giúp cháu hoàn thiện nhân cách, biết sống sẻ chia, yêu thương người khác.</a:t>
            </a:r>
            <a:endParaRPr lang="en-SG" sz="26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vi-VN"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id="{6273B2E2-B50C-7362-2705-92974D7CE98D}"/>
              </a:ext>
            </a:extLst>
          </p:cNvPr>
          <p:cNvSpPr/>
          <p:nvPr/>
        </p:nvSpPr>
        <p:spPr>
          <a:xfrm>
            <a:off x="703386" y="3280681"/>
            <a:ext cx="5313637" cy="14160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C. </a:t>
            </a:r>
            <a:r>
              <a:rPr lang="vi-VN" sz="2600" dirty="0">
                <a:solidFill>
                  <a:schemeClr val="tx1">
                    <a:lumMod val="50000"/>
                  </a:schemeClr>
                </a:solidFill>
                <a:latin typeface="Times New Roman" panose="02020603050405020304" pitchFamily="18" charset="0"/>
                <a:cs typeface="Times New Roman" panose="02020603050405020304" pitchFamily="18" charset="0"/>
              </a:rPr>
              <a:t>Bồi dưỡng tâm hồn cháu thêm phong phú, hoàn thiện nhân cách để cháu lớn khôn thành người.</a:t>
            </a:r>
            <a:endParaRPr lang="en-SG" sz="26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914377" rtl="0" eaLnBrk="1" fontAlgn="auto" latinLnBrk="0" hangingPunct="1">
              <a:lnSpc>
                <a:spcPct val="100000"/>
              </a:lnSpc>
              <a:spcBef>
                <a:spcPts val="0"/>
              </a:spcBef>
              <a:spcAft>
                <a:spcPts val="0"/>
              </a:spcAft>
              <a:buClrTx/>
              <a:buSzTx/>
              <a:buFontTx/>
              <a:buNone/>
              <a:tabLst/>
              <a:defRPr/>
            </a:pPr>
            <a:endParaRPr kumimoji="0" lang="vi-VN"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D7ADBB79-BEE2-2F3F-5FAF-AA48C2B6AFAA}"/>
              </a:ext>
            </a:extLst>
          </p:cNvPr>
          <p:cNvSpPr/>
          <p:nvPr/>
        </p:nvSpPr>
        <p:spPr>
          <a:xfrm>
            <a:off x="6348296" y="1663738"/>
            <a:ext cx="4987480" cy="1416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a:p>
            <a:r>
              <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C</a:t>
            </a:r>
            <a:r>
              <a:rPr kumimoji="0" lang="vi-VN"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a:t>
            </a:r>
            <a:r>
              <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rPr>
              <a:t> </a:t>
            </a:r>
            <a:r>
              <a:rPr lang="vi-VN" sz="2600" dirty="0">
                <a:solidFill>
                  <a:schemeClr val="tx1">
                    <a:lumMod val="50000"/>
                  </a:schemeClr>
                </a:solidFill>
                <a:latin typeface="Times New Roman" panose="02020603050405020304" pitchFamily="18" charset="0"/>
                <a:cs typeface="Times New Roman" panose="02020603050405020304" pitchFamily="18" charset="0"/>
              </a:rPr>
              <a:t>Là một chỗ dựa tinh thần vững chắc, là điểm tựa của tâm hồn cháu trên những chặng đường đời.</a:t>
            </a:r>
            <a:endParaRPr lang="en-SG" sz="2600" dirty="0">
              <a:solidFill>
                <a:schemeClr val="tx1">
                  <a:lumMod val="50000"/>
                </a:schemeClr>
              </a:solidFill>
              <a:latin typeface="Times New Roman" panose="02020603050405020304" pitchFamily="18" charset="0"/>
              <a:cs typeface="Times New Roman" panose="02020603050405020304" pitchFamily="18" charset="0"/>
            </a:endParaRPr>
          </a:p>
          <a:p>
            <a:pPr marL="0" marR="0" lvl="0" indent="0" algn="just" defTabSz="1219140" rtl="0" eaLnBrk="1" fontAlgn="auto" latinLnBrk="0" hangingPunct="1">
              <a:lnSpc>
                <a:spcPct val="100000"/>
              </a:lnSpc>
              <a:spcBef>
                <a:spcPts val="0"/>
              </a:spcBef>
              <a:spcAft>
                <a:spcPts val="0"/>
              </a:spcAft>
              <a:buClr>
                <a:srgbClr val="000000"/>
              </a:buClr>
              <a:buSzTx/>
              <a:buFontTx/>
              <a:buNone/>
              <a:tabLst/>
              <a:defRPr/>
            </a:pPr>
            <a:endParaRPr kumimoji="0" lang="en-US" sz="2600" b="1" i="0" u="none" strike="noStrike" kern="1200" cap="none" spc="0" normalizeH="0" baseline="0" noProof="0" dirty="0">
              <a:ln>
                <a:noFill/>
              </a:ln>
              <a:solidFill>
                <a:schemeClr val="tx1">
                  <a:lumMod val="50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47" name="Picture 46">
            <a:extLst>
              <a:ext uri="{FF2B5EF4-FFF2-40B4-BE49-F238E27FC236}">
                <a16:creationId xmlns:a16="http://schemas.microsoft.com/office/drawing/2014/main" id="{A123509C-01F4-FD65-2287-4F846A85A9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1297" y="1974821"/>
            <a:ext cx="805723" cy="708059"/>
          </a:xfrm>
          <a:prstGeom prst="rect">
            <a:avLst/>
          </a:prstGeom>
        </p:spPr>
      </p:pic>
      <p:pic>
        <p:nvPicPr>
          <p:cNvPr id="51" name="Picture 50">
            <a:extLst>
              <a:ext uri="{FF2B5EF4-FFF2-40B4-BE49-F238E27FC236}">
                <a16:creationId xmlns:a16="http://schemas.microsoft.com/office/drawing/2014/main" id="{C2700A56-EB6F-2B1A-90F2-57535155D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271" y="3472724"/>
            <a:ext cx="732404" cy="643628"/>
          </a:xfrm>
          <a:prstGeom prst="rect">
            <a:avLst/>
          </a:prstGeom>
        </p:spPr>
      </p:pic>
      <p:pic>
        <p:nvPicPr>
          <p:cNvPr id="49" name="Picture 48">
            <a:extLst>
              <a:ext uri="{FF2B5EF4-FFF2-40B4-BE49-F238E27FC236}">
                <a16:creationId xmlns:a16="http://schemas.microsoft.com/office/drawing/2014/main" id="{07029732-A5A8-5950-6E73-624696D406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9094" y="1846037"/>
            <a:ext cx="804743" cy="643793"/>
          </a:xfrm>
          <a:prstGeom prst="rect">
            <a:avLst/>
          </a:prstGeom>
        </p:spPr>
      </p:pic>
      <p:pic>
        <p:nvPicPr>
          <p:cNvPr id="53" name="Picture 52">
            <a:extLst>
              <a:ext uri="{FF2B5EF4-FFF2-40B4-BE49-F238E27FC236}">
                <a16:creationId xmlns:a16="http://schemas.microsoft.com/office/drawing/2014/main" id="{4D77E35D-A2B5-819A-078C-9B20CF7A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39503" y="3490106"/>
            <a:ext cx="732592" cy="643793"/>
          </a:xfrm>
          <a:prstGeom prst="rect">
            <a:avLst/>
          </a:prstGeom>
        </p:spPr>
      </p:pic>
      <p:sp>
        <p:nvSpPr>
          <p:cNvPr id="20" name="Thought Bubble: Cloud 19">
            <a:hlinkClick r:id="rId10" action="ppaction://hlinksldjump"/>
            <a:extLst>
              <a:ext uri="{FF2B5EF4-FFF2-40B4-BE49-F238E27FC236}">
                <a16:creationId xmlns:a16="http://schemas.microsoft.com/office/drawing/2014/main" id="{74AE9324-A60B-7E7D-D4E3-126408FDBC8C}"/>
              </a:ext>
            </a:extLst>
          </p:cNvPr>
          <p:cNvSpPr/>
          <p:nvPr/>
        </p:nvSpPr>
        <p:spPr>
          <a:xfrm>
            <a:off x="5060383" y="5108346"/>
            <a:ext cx="2071233" cy="1257244"/>
          </a:xfrm>
          <a:prstGeom prst="cloudCallout">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lại</a:t>
            </a:r>
          </a:p>
        </p:txBody>
      </p:sp>
    </p:spTree>
    <p:extLst>
      <p:ext uri="{BB962C8B-B14F-4D97-AF65-F5344CB8AC3E}">
        <p14:creationId xmlns:p14="http://schemas.microsoft.com/office/powerpoint/2010/main" val="303529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00B05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32" name="矩形: 圆角 8">
            <a:extLst>
              <a:ext uri="{FF2B5EF4-FFF2-40B4-BE49-F238E27FC236}">
                <a16:creationId xmlns:a16="http://schemas.microsoft.com/office/drawing/2014/main" id="{9DFA546E-E204-EEE7-70CC-C554A0BF3FA2}"/>
              </a:ext>
            </a:extLst>
          </p:cNvPr>
          <p:cNvSpPr/>
          <p:nvPr/>
        </p:nvSpPr>
        <p:spPr>
          <a:xfrm>
            <a:off x="2183642" y="78738"/>
            <a:ext cx="7651587" cy="622799"/>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763" name="Google Shape;763;p46"/>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29F48C33-65D3-F72A-DC46-D84F644CD2D1}"/>
              </a:ext>
            </a:extLst>
          </p:cNvPr>
          <p:cNvSpPr txBox="1"/>
          <p:nvPr/>
        </p:nvSpPr>
        <p:spPr>
          <a:xfrm>
            <a:off x="3420556" y="41021"/>
            <a:ext cx="7651587" cy="622799"/>
          </a:xfrm>
          <a:prstGeom prst="rect">
            <a:avLst/>
          </a:prstGeom>
          <a:noFill/>
        </p:spPr>
        <p:txBody>
          <a:bodyPr wrap="square">
            <a:spAutoFit/>
          </a:bodyPr>
          <a:lstStyle/>
          <a:p>
            <a:pPr>
              <a:lnSpc>
                <a:spcPct val="115000"/>
              </a:lnSpc>
              <a:spcBef>
                <a:spcPts val="400"/>
              </a:spcBef>
              <a:spcAft>
                <a:spcPts val="400"/>
              </a:spcAft>
            </a:pPr>
            <a:r>
              <a:rPr lang="en-US" sz="3200" b="1" i="1"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HOẠT ĐỘNG VẬN DỤNG</a:t>
            </a:r>
            <a:endParaRPr lang="en-SG" sz="32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763;p46">
            <a:extLst>
              <a:ext uri="{FF2B5EF4-FFF2-40B4-BE49-F238E27FC236}">
                <a16:creationId xmlns:a16="http://schemas.microsoft.com/office/drawing/2014/main" id="{B2C0140E-4ED0-54F7-4AC4-825C8B06364E}"/>
              </a:ext>
            </a:extLst>
          </p:cNvPr>
          <p:cNvSpPr/>
          <p:nvPr/>
        </p:nvSpPr>
        <p:spPr>
          <a:xfrm>
            <a:off x="0" y="5995372"/>
            <a:ext cx="675067" cy="793992"/>
          </a:xfrm>
          <a:custGeom>
            <a:avLst/>
            <a:gdLst/>
            <a:ahLst/>
            <a:cxnLst/>
            <a:rect l="l" t="t" r="r" b="b"/>
            <a:pathLst>
              <a:path w="2929" h="3445" extrusionOk="0">
                <a:moveTo>
                  <a:pt x="2181" y="0"/>
                </a:moveTo>
                <a:cubicBezTo>
                  <a:pt x="1811" y="0"/>
                  <a:pt x="1616" y="938"/>
                  <a:pt x="1852" y="1127"/>
                </a:cubicBezTo>
                <a:cubicBezTo>
                  <a:pt x="1833" y="1220"/>
                  <a:pt x="1803" y="1306"/>
                  <a:pt x="1772" y="1394"/>
                </a:cubicBezTo>
                <a:cubicBezTo>
                  <a:pt x="1688" y="1129"/>
                  <a:pt x="1484" y="551"/>
                  <a:pt x="1239" y="551"/>
                </a:cubicBezTo>
                <a:cubicBezTo>
                  <a:pt x="1208" y="551"/>
                  <a:pt x="1176" y="560"/>
                  <a:pt x="1144" y="580"/>
                </a:cubicBezTo>
                <a:cubicBezTo>
                  <a:pt x="840" y="772"/>
                  <a:pt x="1411" y="1549"/>
                  <a:pt x="1603" y="1791"/>
                </a:cubicBezTo>
                <a:cubicBezTo>
                  <a:pt x="1554" y="1885"/>
                  <a:pt x="1505" y="1971"/>
                  <a:pt x="1448" y="2065"/>
                </a:cubicBezTo>
                <a:cubicBezTo>
                  <a:pt x="1316" y="1763"/>
                  <a:pt x="1001" y="1121"/>
                  <a:pt x="719" y="1121"/>
                </a:cubicBezTo>
                <a:cubicBezTo>
                  <a:pt x="682" y="1121"/>
                  <a:pt x="646" y="1133"/>
                  <a:pt x="610" y="1157"/>
                </a:cubicBezTo>
                <a:cubicBezTo>
                  <a:pt x="299" y="1375"/>
                  <a:pt x="914" y="2114"/>
                  <a:pt x="1230" y="2375"/>
                </a:cubicBezTo>
                <a:cubicBezTo>
                  <a:pt x="1138" y="2493"/>
                  <a:pt x="1032" y="2605"/>
                  <a:pt x="926" y="2711"/>
                </a:cubicBezTo>
                <a:cubicBezTo>
                  <a:pt x="868" y="2253"/>
                  <a:pt x="574" y="1982"/>
                  <a:pt x="368" y="1982"/>
                </a:cubicBezTo>
                <a:cubicBezTo>
                  <a:pt x="331" y="1982"/>
                  <a:pt x="297" y="1990"/>
                  <a:pt x="267" y="2008"/>
                </a:cubicBezTo>
                <a:cubicBezTo>
                  <a:pt x="75" y="2126"/>
                  <a:pt x="393" y="2661"/>
                  <a:pt x="648" y="2954"/>
                </a:cubicBezTo>
                <a:cubicBezTo>
                  <a:pt x="461" y="3089"/>
                  <a:pt x="267" y="3201"/>
                  <a:pt x="63" y="3289"/>
                </a:cubicBezTo>
                <a:cubicBezTo>
                  <a:pt x="26" y="3307"/>
                  <a:pt x="0" y="3350"/>
                  <a:pt x="20" y="3393"/>
                </a:cubicBezTo>
                <a:cubicBezTo>
                  <a:pt x="32" y="3425"/>
                  <a:pt x="63" y="3444"/>
                  <a:pt x="94" y="3444"/>
                </a:cubicBezTo>
                <a:cubicBezTo>
                  <a:pt x="106" y="3444"/>
                  <a:pt x="118" y="3444"/>
                  <a:pt x="126" y="3438"/>
                </a:cubicBezTo>
                <a:cubicBezTo>
                  <a:pt x="342" y="3350"/>
                  <a:pt x="560" y="3220"/>
                  <a:pt x="759" y="3071"/>
                </a:cubicBezTo>
                <a:cubicBezTo>
                  <a:pt x="1008" y="3299"/>
                  <a:pt x="1263" y="3378"/>
                  <a:pt x="1464" y="3378"/>
                </a:cubicBezTo>
                <a:cubicBezTo>
                  <a:pt x="1690" y="3378"/>
                  <a:pt x="1846" y="3279"/>
                  <a:pt x="1846" y="3183"/>
                </a:cubicBezTo>
                <a:cubicBezTo>
                  <a:pt x="1846" y="3003"/>
                  <a:pt x="1523" y="2934"/>
                  <a:pt x="1032" y="2834"/>
                </a:cubicBezTo>
                <a:cubicBezTo>
                  <a:pt x="1150" y="2722"/>
                  <a:pt x="1262" y="2599"/>
                  <a:pt x="1368" y="2469"/>
                </a:cubicBezTo>
                <a:cubicBezTo>
                  <a:pt x="1527" y="2548"/>
                  <a:pt x="1751" y="2587"/>
                  <a:pt x="1957" y="2587"/>
                </a:cubicBezTo>
                <a:cubicBezTo>
                  <a:pt x="2268" y="2587"/>
                  <a:pt x="2540" y="2499"/>
                  <a:pt x="2492" y="2332"/>
                </a:cubicBezTo>
                <a:cubicBezTo>
                  <a:pt x="2444" y="2175"/>
                  <a:pt x="2300" y="2143"/>
                  <a:pt x="2108" y="2143"/>
                </a:cubicBezTo>
                <a:cubicBezTo>
                  <a:pt x="1976" y="2143"/>
                  <a:pt x="1821" y="2158"/>
                  <a:pt x="1658" y="2158"/>
                </a:cubicBezTo>
                <a:cubicBezTo>
                  <a:pt x="1634" y="2158"/>
                  <a:pt x="1610" y="2158"/>
                  <a:pt x="1585" y="2157"/>
                </a:cubicBezTo>
                <a:cubicBezTo>
                  <a:pt x="1641" y="2071"/>
                  <a:pt x="1697" y="1977"/>
                  <a:pt x="1746" y="1879"/>
                </a:cubicBezTo>
                <a:cubicBezTo>
                  <a:pt x="1770" y="1881"/>
                  <a:pt x="1796" y="1883"/>
                  <a:pt x="1822" y="1883"/>
                </a:cubicBezTo>
                <a:cubicBezTo>
                  <a:pt x="2263" y="1883"/>
                  <a:pt x="2929" y="1501"/>
                  <a:pt x="2753" y="1208"/>
                </a:cubicBezTo>
                <a:cubicBezTo>
                  <a:pt x="2713" y="1142"/>
                  <a:pt x="2651" y="1116"/>
                  <a:pt x="2577" y="1116"/>
                </a:cubicBezTo>
                <a:cubicBezTo>
                  <a:pt x="2379" y="1116"/>
                  <a:pt x="2096" y="1308"/>
                  <a:pt x="1933" y="1431"/>
                </a:cubicBezTo>
                <a:cubicBezTo>
                  <a:pt x="1970" y="1331"/>
                  <a:pt x="1995" y="1232"/>
                  <a:pt x="2019" y="1133"/>
                </a:cubicBezTo>
                <a:cubicBezTo>
                  <a:pt x="2294" y="971"/>
                  <a:pt x="2647" y="113"/>
                  <a:pt x="2243" y="9"/>
                </a:cubicBezTo>
                <a:cubicBezTo>
                  <a:pt x="2222" y="3"/>
                  <a:pt x="2201" y="0"/>
                  <a:pt x="218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 name="Group 18">
            <a:extLst>
              <a:ext uri="{FF2B5EF4-FFF2-40B4-BE49-F238E27FC236}">
                <a16:creationId xmlns:a16="http://schemas.microsoft.com/office/drawing/2014/main" id="{94E27C87-BB73-E734-986B-6FCDED2B0B3A}"/>
              </a:ext>
            </a:extLst>
          </p:cNvPr>
          <p:cNvGrpSpPr/>
          <p:nvPr/>
        </p:nvGrpSpPr>
        <p:grpSpPr>
          <a:xfrm rot="21271817" flipH="1">
            <a:off x="-38557" y="3073522"/>
            <a:ext cx="5651402" cy="4248845"/>
            <a:chOff x="5351932" y="1842888"/>
            <a:chExt cx="7324988" cy="5506458"/>
          </a:xfrm>
        </p:grpSpPr>
        <p:pic>
          <p:nvPicPr>
            <p:cNvPr id="20" name="Picture 19" descr="A cartoon of a campfire&#10;&#10;Description automatically generated">
              <a:extLst>
                <a:ext uri="{FF2B5EF4-FFF2-40B4-BE49-F238E27FC236}">
                  <a16:creationId xmlns:a16="http://schemas.microsoft.com/office/drawing/2014/main" id="{015AEE0D-8678-1054-383C-07708A13E52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696962" y="4548336"/>
              <a:ext cx="525359" cy="1244272"/>
            </a:xfrm>
            <a:prstGeom prst="rect">
              <a:avLst/>
            </a:prstGeom>
          </p:spPr>
        </p:pic>
        <p:pic>
          <p:nvPicPr>
            <p:cNvPr id="21" name="Picture 20" descr="A cartoon of a campfire&#10;&#10;Description automatically generated">
              <a:extLst>
                <a:ext uri="{FF2B5EF4-FFF2-40B4-BE49-F238E27FC236}">
                  <a16:creationId xmlns:a16="http://schemas.microsoft.com/office/drawing/2014/main" id="{C64734D0-714E-FBB2-0A76-C4CDE2FDE0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411723" y="4261100"/>
              <a:ext cx="1335223" cy="1527918"/>
            </a:xfrm>
            <a:prstGeom prst="rect">
              <a:avLst/>
            </a:prstGeom>
          </p:spPr>
        </p:pic>
        <p:pic>
          <p:nvPicPr>
            <p:cNvPr id="22" name="Picture 21" descr="A person and a child sitting around a campfire&#10;&#10;Description automatically generated">
              <a:extLst>
                <a:ext uri="{FF2B5EF4-FFF2-40B4-BE49-F238E27FC236}">
                  <a16:creationId xmlns:a16="http://schemas.microsoft.com/office/drawing/2014/main" id="{74E969B9-3C23-5753-B7B5-4FA894B06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1932" y="1842888"/>
              <a:ext cx="7324988" cy="5506458"/>
            </a:xfrm>
            <a:prstGeom prst="rect">
              <a:avLst/>
            </a:prstGeom>
          </p:spPr>
        </p:pic>
        <p:sp>
          <p:nvSpPr>
            <p:cNvPr id="23" name="Google Shape;1798;p43">
              <a:extLst>
                <a:ext uri="{FF2B5EF4-FFF2-40B4-BE49-F238E27FC236}">
                  <a16:creationId xmlns:a16="http://schemas.microsoft.com/office/drawing/2014/main" id="{FDA21652-53C2-3296-540A-B9F532EC2340}"/>
                </a:ext>
              </a:extLst>
            </p:cNvPr>
            <p:cNvSpPr/>
            <p:nvPr/>
          </p:nvSpPr>
          <p:spPr>
            <a:xfrm>
              <a:off x="8382893" y="7091033"/>
              <a:ext cx="45719" cy="45719"/>
            </a:xfrm>
            <a:custGeom>
              <a:avLst/>
              <a:gdLst/>
              <a:ahLst/>
              <a:cxnLst/>
              <a:rect l="l" t="t" r="r" b="b"/>
              <a:pathLst>
                <a:path w="670" h="1" fill="none" extrusionOk="0">
                  <a:moveTo>
                    <a:pt x="669" y="0"/>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1799;p43">
              <a:extLst>
                <a:ext uri="{FF2B5EF4-FFF2-40B4-BE49-F238E27FC236}">
                  <a16:creationId xmlns:a16="http://schemas.microsoft.com/office/drawing/2014/main" id="{EBCD8C4E-0204-E4BD-0425-EC9DFD9FE68F}"/>
                </a:ext>
              </a:extLst>
            </p:cNvPr>
            <p:cNvSpPr/>
            <p:nvPr/>
          </p:nvSpPr>
          <p:spPr>
            <a:xfrm>
              <a:off x="8173662" y="7091033"/>
              <a:ext cx="191117" cy="45719"/>
            </a:xfrm>
            <a:custGeom>
              <a:avLst/>
              <a:gdLst/>
              <a:ahLst/>
              <a:cxnLst/>
              <a:rect l="l" t="t" r="r" b="b"/>
              <a:pathLst>
                <a:path w="14470" h="1" fill="none" extrusionOk="0">
                  <a:moveTo>
                    <a:pt x="144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1800;p43">
              <a:extLst>
                <a:ext uri="{FF2B5EF4-FFF2-40B4-BE49-F238E27FC236}">
                  <a16:creationId xmlns:a16="http://schemas.microsoft.com/office/drawing/2014/main" id="{8D63DD0E-82BE-6808-0CD3-D03F639D9AF3}"/>
                </a:ext>
              </a:extLst>
            </p:cNvPr>
            <p:cNvSpPr/>
            <p:nvPr/>
          </p:nvSpPr>
          <p:spPr>
            <a:xfrm>
              <a:off x="7815493" y="7091033"/>
              <a:ext cx="45719" cy="45719"/>
            </a:xfrm>
            <a:custGeom>
              <a:avLst/>
              <a:gdLst/>
              <a:ahLst/>
              <a:cxnLst/>
              <a:rect l="l" t="t" r="r" b="b"/>
              <a:pathLst>
                <a:path w="670" h="1" fill="none" extrusionOk="0">
                  <a:moveTo>
                    <a:pt x="669" y="0"/>
                  </a:moveTo>
                  <a:lnTo>
                    <a:pt x="1"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6" name="Google Shape;1801;p43">
              <a:extLst>
                <a:ext uri="{FF2B5EF4-FFF2-40B4-BE49-F238E27FC236}">
                  <a16:creationId xmlns:a16="http://schemas.microsoft.com/office/drawing/2014/main" id="{16FBD4E7-928C-0CAB-B06C-B0668B0068C9}"/>
                </a:ext>
              </a:extLst>
            </p:cNvPr>
            <p:cNvSpPr/>
            <p:nvPr/>
          </p:nvSpPr>
          <p:spPr>
            <a:xfrm>
              <a:off x="7154960" y="7098100"/>
              <a:ext cx="251319" cy="45719"/>
            </a:xfrm>
            <a:custGeom>
              <a:avLst/>
              <a:gdLst/>
              <a:ahLst/>
              <a:cxnLst/>
              <a:rect l="l" t="t" r="r" b="b"/>
              <a:pathLst>
                <a:path w="19028" h="1216" fill="none" extrusionOk="0">
                  <a:moveTo>
                    <a:pt x="19028" y="1216"/>
                  </a:moveTo>
                  <a:lnTo>
                    <a:pt x="0" y="0"/>
                  </a:lnTo>
                </a:path>
              </a:pathLst>
            </a:custGeom>
            <a:solidFill>
              <a:sysClr val="window" lastClr="FFFFFF"/>
            </a:solidFill>
            <a:ln w="11400" cap="flat" cmpd="sng">
              <a:solidFill>
                <a:sysClr val="window" lastClr="FFFFFF"/>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6" name="Group 5">
            <a:extLst>
              <a:ext uri="{FF2B5EF4-FFF2-40B4-BE49-F238E27FC236}">
                <a16:creationId xmlns:a16="http://schemas.microsoft.com/office/drawing/2014/main" id="{FEC915EB-F996-6C86-FAC8-988B20F945AA}"/>
              </a:ext>
            </a:extLst>
          </p:cNvPr>
          <p:cNvGrpSpPr/>
          <p:nvPr/>
        </p:nvGrpSpPr>
        <p:grpSpPr>
          <a:xfrm>
            <a:off x="3639789" y="852970"/>
            <a:ext cx="8223170" cy="5296542"/>
            <a:chOff x="0" y="0"/>
            <a:chExt cx="9942739" cy="5850937"/>
          </a:xfrm>
        </p:grpSpPr>
        <p:sp>
          <p:nvSpPr>
            <p:cNvPr id="7" name="Freeform 3">
              <a:extLst>
                <a:ext uri="{FF2B5EF4-FFF2-40B4-BE49-F238E27FC236}">
                  <a16:creationId xmlns:a16="http://schemas.microsoft.com/office/drawing/2014/main" id="{F8171385-57A7-56CC-88A9-D4E28C5893EB}"/>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8" name="Freeform 4">
              <a:extLst>
                <a:ext uri="{FF2B5EF4-FFF2-40B4-BE49-F238E27FC236}">
                  <a16:creationId xmlns:a16="http://schemas.microsoft.com/office/drawing/2014/main" id="{DAF5B353-658F-D8B6-3F61-6CCD63449173}"/>
                </a:ext>
              </a:extLst>
            </p:cNvPr>
            <p:cNvSpPr/>
            <p:nvPr/>
          </p:nvSpPr>
          <p:spPr>
            <a:xfrm flipH="1">
              <a:off x="0" y="0"/>
              <a:ext cx="1792309" cy="1478655"/>
            </a:xfrm>
            <a:custGeom>
              <a:avLst/>
              <a:gdLst/>
              <a:ahLst/>
              <a:cxnLst/>
              <a:rect l="l" t="t" r="r" b="b"/>
              <a:pathLst>
                <a:path w="1792309" h="1478655">
                  <a:moveTo>
                    <a:pt x="1792309" y="0"/>
                  </a:moveTo>
                  <a:lnTo>
                    <a:pt x="0" y="0"/>
                  </a:lnTo>
                  <a:lnTo>
                    <a:pt x="0" y="1478655"/>
                  </a:lnTo>
                  <a:lnTo>
                    <a:pt x="1792309" y="1478655"/>
                  </a:lnTo>
                  <a:lnTo>
                    <a:pt x="1792309"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Arial"/>
                <a:sym typeface="Arial"/>
              </a:endParaRPr>
            </a:p>
          </p:txBody>
        </p:sp>
        <p:sp>
          <p:nvSpPr>
            <p:cNvPr id="9" name="Freeform 5">
              <a:extLst>
                <a:ext uri="{FF2B5EF4-FFF2-40B4-BE49-F238E27FC236}">
                  <a16:creationId xmlns:a16="http://schemas.microsoft.com/office/drawing/2014/main" id="{17D184A8-0127-978F-C224-D8CEEFCBA564}"/>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FFFFFF"/>
                </a:solidFill>
                <a:effectLst/>
                <a:uLnTx/>
                <a:uFillTx/>
                <a:latin typeface="Arial"/>
                <a:ea typeface="+mn-ea"/>
                <a:cs typeface="Arial"/>
                <a:sym typeface="Arial"/>
              </a:endParaRPr>
            </a:p>
          </p:txBody>
        </p:sp>
      </p:grpSp>
      <p:sp>
        <p:nvSpPr>
          <p:cNvPr id="10" name="TextBox 9">
            <a:extLst>
              <a:ext uri="{FF2B5EF4-FFF2-40B4-BE49-F238E27FC236}">
                <a16:creationId xmlns:a16="http://schemas.microsoft.com/office/drawing/2014/main" id="{5480C837-4BE1-DB3B-83F3-1C4E8CFCC748}"/>
              </a:ext>
            </a:extLst>
          </p:cNvPr>
          <p:cNvSpPr txBox="1"/>
          <p:nvPr/>
        </p:nvSpPr>
        <p:spPr>
          <a:xfrm>
            <a:off x="4578850" y="1920833"/>
            <a:ext cx="6653030" cy="2862322"/>
          </a:xfrm>
          <a:prstGeom prst="rect">
            <a:avLst/>
          </a:prstGeom>
          <a:noFill/>
        </p:spPr>
        <p:txBody>
          <a:bodyPr wrap="square">
            <a:spAutoFit/>
          </a:bodyPr>
          <a:lstStyle/>
          <a:p>
            <a:pPr algn="ctr"/>
            <a:r>
              <a:rPr lang="vi-VN" sz="3600" dirty="0">
                <a:latin typeface="+mj-lt"/>
              </a:rPr>
              <a:t>Từ bài thơ Bếp lửa, em hãy lí giải vì sao những gì thân thiết nhất của tuổi thơ mỗi người đều có sức toả sáng, nâng đỡ con người trong suốt hành trình dài rộng của cuộc đời.</a:t>
            </a:r>
            <a:endParaRPr lang="en-SG" sz="3600" dirty="0">
              <a:latin typeface="+mj-lt"/>
            </a:endParaRPr>
          </a:p>
        </p:txBody>
      </p:sp>
    </p:spTree>
    <p:extLst>
      <p:ext uri="{BB962C8B-B14F-4D97-AF65-F5344CB8AC3E}">
        <p14:creationId xmlns:p14="http://schemas.microsoft.com/office/powerpoint/2010/main" val="166892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1" y="0"/>
            <a:ext cx="12334877" cy="6858000"/>
          </a:xfrm>
          <a:prstGeom prst="rect">
            <a:avLst/>
          </a:prstGeom>
          <a:noFill/>
          <a:ln w="9525">
            <a:noFill/>
            <a:miter lim="800000"/>
            <a:headEnd/>
            <a:tailEnd/>
          </a:ln>
          <a:effectLst/>
        </p:spPr>
      </p:pic>
      <p:sp>
        <p:nvSpPr>
          <p:cNvPr id="4" name="等腰三角形 8"/>
          <p:cNvSpPr/>
          <p:nvPr/>
        </p:nvSpPr>
        <p:spPr>
          <a:xfrm flipV="1">
            <a:off x="-1" y="0"/>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5" name="等腰三角形 9"/>
          <p:cNvSpPr/>
          <p:nvPr/>
        </p:nvSpPr>
        <p:spPr>
          <a:xfrm rot="10800000">
            <a:off x="10327340" y="-2"/>
            <a:ext cx="1905000" cy="1196789"/>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Content Placeholder 1"/>
          <p:cNvSpPr txBox="1">
            <a:spLocks/>
          </p:cNvSpPr>
          <p:nvPr/>
        </p:nvSpPr>
        <p:spPr>
          <a:xfrm>
            <a:off x="4459407" y="586854"/>
            <a:ext cx="3985347" cy="1174711"/>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phẩm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endParaRPr kumimoji="0" lang="en-US" alt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12646" name="AutoShape 6" descr="Káº¿t quáº£ hÃ¬nh áº£nh cho sá»ng mÃ²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9698" name="Picture 2" descr="Hình ảnh có liên quan"/>
          <p:cNvPicPr>
            <a:picLocks noChangeAspect="1" noChangeArrowheads="1"/>
          </p:cNvPicPr>
          <p:nvPr/>
        </p:nvPicPr>
        <p:blipFill>
          <a:blip r:embed="rId5"/>
          <a:srcRect/>
          <a:stretch>
            <a:fillRect/>
          </a:stretch>
        </p:blipFill>
        <p:spPr bwMode="auto">
          <a:xfrm>
            <a:off x="605950" y="1766773"/>
            <a:ext cx="2478443" cy="3581350"/>
          </a:xfrm>
          <a:prstGeom prst="rect">
            <a:avLst/>
          </a:prstGeom>
          <a:noFill/>
        </p:spPr>
      </p:pic>
      <p:pic>
        <p:nvPicPr>
          <p:cNvPr id="29700" name="Picture 4" descr="Kết quả hình ảnh cho những gương mặt, những khoảng trời"/>
          <p:cNvPicPr>
            <a:picLocks noChangeAspect="1" noChangeArrowheads="1"/>
          </p:cNvPicPr>
          <p:nvPr/>
        </p:nvPicPr>
        <p:blipFill>
          <a:blip r:embed="rId6"/>
          <a:srcRect l="10640" t="2588" r="9975"/>
          <a:stretch>
            <a:fillRect/>
          </a:stretch>
        </p:blipFill>
        <p:spPr bwMode="auto">
          <a:xfrm>
            <a:off x="3466531" y="2593074"/>
            <a:ext cx="2606722" cy="3732663"/>
          </a:xfrm>
          <a:prstGeom prst="rect">
            <a:avLst/>
          </a:prstGeom>
          <a:noFill/>
        </p:spPr>
      </p:pic>
      <p:sp>
        <p:nvSpPr>
          <p:cNvPr id="14" name="TextBox 13"/>
          <p:cNvSpPr txBox="1"/>
          <p:nvPr/>
        </p:nvSpPr>
        <p:spPr>
          <a:xfrm>
            <a:off x="1269242" y="5349922"/>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1968</a:t>
            </a:r>
          </a:p>
        </p:txBody>
      </p:sp>
      <p:sp>
        <p:nvSpPr>
          <p:cNvPr id="15" name="TextBox 14"/>
          <p:cNvSpPr txBox="1"/>
          <p:nvPr/>
        </p:nvSpPr>
        <p:spPr>
          <a:xfrm>
            <a:off x="4260376" y="2035791"/>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1973</a:t>
            </a:r>
          </a:p>
        </p:txBody>
      </p:sp>
      <p:sp>
        <p:nvSpPr>
          <p:cNvPr id="17" name="TextBox 16"/>
          <p:cNvSpPr txBox="1"/>
          <p:nvPr/>
        </p:nvSpPr>
        <p:spPr>
          <a:xfrm>
            <a:off x="7372066" y="5556913"/>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1983</a:t>
            </a:r>
          </a:p>
        </p:txBody>
      </p:sp>
      <p:sp>
        <p:nvSpPr>
          <p:cNvPr id="18" name="TextBox 17"/>
          <p:cNvSpPr txBox="1"/>
          <p:nvPr/>
        </p:nvSpPr>
        <p:spPr>
          <a:xfrm>
            <a:off x="9978788" y="2008495"/>
            <a:ext cx="9028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1986</a:t>
            </a:r>
          </a:p>
        </p:txBody>
      </p:sp>
      <p:pic>
        <p:nvPicPr>
          <p:cNvPr id="29704" name="Picture 8" descr="Kết quả hình ảnh cho khoảng cách giữa lời - bằng việt"/>
          <p:cNvPicPr>
            <a:picLocks noChangeAspect="1" noChangeArrowheads="1"/>
          </p:cNvPicPr>
          <p:nvPr/>
        </p:nvPicPr>
        <p:blipFill>
          <a:blip r:embed="rId7"/>
          <a:srcRect l="4875" t="1959" r="8712" b="3440"/>
          <a:stretch>
            <a:fillRect/>
          </a:stretch>
        </p:blipFill>
        <p:spPr bwMode="auto">
          <a:xfrm>
            <a:off x="9212235" y="2634019"/>
            <a:ext cx="2538484" cy="3710090"/>
          </a:xfrm>
          <a:prstGeom prst="rect">
            <a:avLst/>
          </a:prstGeom>
          <a:noFill/>
        </p:spPr>
      </p:pic>
      <p:pic>
        <p:nvPicPr>
          <p:cNvPr id="29705" name="Picture 9"/>
          <p:cNvPicPr>
            <a:picLocks noChangeAspect="1" noChangeArrowheads="1"/>
          </p:cNvPicPr>
          <p:nvPr/>
        </p:nvPicPr>
        <p:blipFill>
          <a:blip r:embed="rId8"/>
          <a:srcRect l="74776" t="34552" r="19183" b="46348"/>
          <a:stretch>
            <a:fillRect/>
          </a:stretch>
        </p:blipFill>
        <p:spPr bwMode="auto">
          <a:xfrm>
            <a:off x="6478138" y="2156346"/>
            <a:ext cx="2338316" cy="326045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ox(i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 calcmode="lin" valueType="num">
                                      <p:cBhvr>
                                        <p:cTn id="12" dur="1000" fill="hold"/>
                                        <p:tgtEl>
                                          <p:spTgt spid="29698"/>
                                        </p:tgtEl>
                                        <p:attrNameLst>
                                          <p:attrName>ppt_w</p:attrName>
                                        </p:attrNameLst>
                                      </p:cBhvr>
                                      <p:tavLst>
                                        <p:tav tm="0">
                                          <p:val>
                                            <p:strVal val="#ppt_w*0.70"/>
                                          </p:val>
                                        </p:tav>
                                        <p:tav tm="100000">
                                          <p:val>
                                            <p:strVal val="#ppt_w"/>
                                          </p:val>
                                        </p:tav>
                                      </p:tavLst>
                                    </p:anim>
                                    <p:anim calcmode="lin" valueType="num">
                                      <p:cBhvr>
                                        <p:cTn id="13" dur="1000" fill="hold"/>
                                        <p:tgtEl>
                                          <p:spTgt spid="29698"/>
                                        </p:tgtEl>
                                        <p:attrNameLst>
                                          <p:attrName>ppt_h</p:attrName>
                                        </p:attrNameLst>
                                      </p:cBhvr>
                                      <p:tavLst>
                                        <p:tav tm="0">
                                          <p:val>
                                            <p:strVal val="#ppt_h"/>
                                          </p:val>
                                        </p:tav>
                                        <p:tav tm="100000">
                                          <p:val>
                                            <p:strVal val="#ppt_h"/>
                                          </p:val>
                                        </p:tav>
                                      </p:tavLst>
                                    </p:anim>
                                    <p:animEffect transition="in" filter="fade">
                                      <p:cBhvr>
                                        <p:cTn id="14" dur="1000"/>
                                        <p:tgtEl>
                                          <p:spTgt spid="2969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29700"/>
                                        </p:tgtEl>
                                        <p:attrNameLst>
                                          <p:attrName>style.visibility</p:attrName>
                                        </p:attrNameLst>
                                      </p:cBhvr>
                                      <p:to>
                                        <p:strVal val="visible"/>
                                      </p:to>
                                    </p:set>
                                    <p:anim calcmode="lin" valueType="num">
                                      <p:cBhvr>
                                        <p:cTn id="24" dur="1000" fill="hold"/>
                                        <p:tgtEl>
                                          <p:spTgt spid="29700"/>
                                        </p:tgtEl>
                                        <p:attrNameLst>
                                          <p:attrName>ppt_w</p:attrName>
                                        </p:attrNameLst>
                                      </p:cBhvr>
                                      <p:tavLst>
                                        <p:tav tm="0">
                                          <p:val>
                                            <p:strVal val="#ppt_w*0.70"/>
                                          </p:val>
                                        </p:tav>
                                        <p:tav tm="100000">
                                          <p:val>
                                            <p:strVal val="#ppt_w"/>
                                          </p:val>
                                        </p:tav>
                                      </p:tavLst>
                                    </p:anim>
                                    <p:anim calcmode="lin" valueType="num">
                                      <p:cBhvr>
                                        <p:cTn id="25" dur="1000" fill="hold"/>
                                        <p:tgtEl>
                                          <p:spTgt spid="29700"/>
                                        </p:tgtEl>
                                        <p:attrNameLst>
                                          <p:attrName>ppt_h</p:attrName>
                                        </p:attrNameLst>
                                      </p:cBhvr>
                                      <p:tavLst>
                                        <p:tav tm="0">
                                          <p:val>
                                            <p:strVal val="#ppt_h"/>
                                          </p:val>
                                        </p:tav>
                                        <p:tav tm="100000">
                                          <p:val>
                                            <p:strVal val="#ppt_h"/>
                                          </p:val>
                                        </p:tav>
                                      </p:tavLst>
                                    </p:anim>
                                    <p:animEffect transition="in" filter="fade">
                                      <p:cBhvr>
                                        <p:cTn id="26" dur="1000"/>
                                        <p:tgtEl>
                                          <p:spTgt spid="2970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strVal val="#ppt_w*0.70"/>
                                          </p:val>
                                        </p:tav>
                                        <p:tav tm="100000">
                                          <p:val>
                                            <p:strVal val="#ppt_w"/>
                                          </p:val>
                                        </p:tav>
                                      </p:tavLst>
                                    </p:anim>
                                    <p:anim calcmode="lin" valueType="num">
                                      <p:cBhvr>
                                        <p:cTn id="30" dur="1000" fill="hold"/>
                                        <p:tgtEl>
                                          <p:spTgt spid="15"/>
                                        </p:tgtEl>
                                        <p:attrNameLst>
                                          <p:attrName>ppt_h</p:attrName>
                                        </p:attrNameLst>
                                      </p:cBhvr>
                                      <p:tavLst>
                                        <p:tav tm="0">
                                          <p:val>
                                            <p:strVal val="#ppt_h"/>
                                          </p:val>
                                        </p:tav>
                                        <p:tav tm="100000">
                                          <p:val>
                                            <p:strVal val="#ppt_h"/>
                                          </p:val>
                                        </p:tav>
                                      </p:tavLst>
                                    </p:anim>
                                    <p:animEffect transition="in" filter="fade">
                                      <p:cBhvr>
                                        <p:cTn id="31" dur="10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29705"/>
                                        </p:tgtEl>
                                        <p:attrNameLst>
                                          <p:attrName>style.visibility</p:attrName>
                                        </p:attrNameLst>
                                      </p:cBhvr>
                                      <p:to>
                                        <p:strVal val="visible"/>
                                      </p:to>
                                    </p:set>
                                    <p:anim calcmode="lin" valueType="num">
                                      <p:cBhvr>
                                        <p:cTn id="36" dur="1000" fill="hold"/>
                                        <p:tgtEl>
                                          <p:spTgt spid="29705"/>
                                        </p:tgtEl>
                                        <p:attrNameLst>
                                          <p:attrName>ppt_w</p:attrName>
                                        </p:attrNameLst>
                                      </p:cBhvr>
                                      <p:tavLst>
                                        <p:tav tm="0">
                                          <p:val>
                                            <p:strVal val="#ppt_w*0.70"/>
                                          </p:val>
                                        </p:tav>
                                        <p:tav tm="100000">
                                          <p:val>
                                            <p:strVal val="#ppt_w"/>
                                          </p:val>
                                        </p:tav>
                                      </p:tavLst>
                                    </p:anim>
                                    <p:anim calcmode="lin" valueType="num">
                                      <p:cBhvr>
                                        <p:cTn id="37" dur="1000" fill="hold"/>
                                        <p:tgtEl>
                                          <p:spTgt spid="29705"/>
                                        </p:tgtEl>
                                        <p:attrNameLst>
                                          <p:attrName>ppt_h</p:attrName>
                                        </p:attrNameLst>
                                      </p:cBhvr>
                                      <p:tavLst>
                                        <p:tav tm="0">
                                          <p:val>
                                            <p:strVal val="#ppt_h"/>
                                          </p:val>
                                        </p:tav>
                                        <p:tav tm="100000">
                                          <p:val>
                                            <p:strVal val="#ppt_h"/>
                                          </p:val>
                                        </p:tav>
                                      </p:tavLst>
                                    </p:anim>
                                    <p:animEffect transition="in" filter="fade">
                                      <p:cBhvr>
                                        <p:cTn id="38" dur="1000"/>
                                        <p:tgtEl>
                                          <p:spTgt spid="29705"/>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strVal val="#ppt_w*0.70"/>
                                          </p:val>
                                        </p:tav>
                                        <p:tav tm="100000">
                                          <p:val>
                                            <p:strVal val="#ppt_w"/>
                                          </p:val>
                                        </p:tav>
                                      </p:tavLst>
                                    </p:anim>
                                    <p:anim calcmode="lin" valueType="num">
                                      <p:cBhvr>
                                        <p:cTn id="42" dur="1000" fill="hold"/>
                                        <p:tgtEl>
                                          <p:spTgt spid="17"/>
                                        </p:tgtEl>
                                        <p:attrNameLst>
                                          <p:attrName>ppt_h</p:attrName>
                                        </p:attrNameLst>
                                      </p:cBhvr>
                                      <p:tavLst>
                                        <p:tav tm="0">
                                          <p:val>
                                            <p:strVal val="#ppt_h"/>
                                          </p:val>
                                        </p:tav>
                                        <p:tav tm="100000">
                                          <p:val>
                                            <p:strVal val="#ppt_h"/>
                                          </p:val>
                                        </p:tav>
                                      </p:tavLst>
                                    </p:anim>
                                    <p:animEffect transition="in" filter="fade">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29704"/>
                                        </p:tgtEl>
                                        <p:attrNameLst>
                                          <p:attrName>style.visibility</p:attrName>
                                        </p:attrNameLst>
                                      </p:cBhvr>
                                      <p:to>
                                        <p:strVal val="visible"/>
                                      </p:to>
                                    </p:set>
                                    <p:anim calcmode="lin" valueType="num">
                                      <p:cBhvr>
                                        <p:cTn id="48" dur="1000" fill="hold"/>
                                        <p:tgtEl>
                                          <p:spTgt spid="29704"/>
                                        </p:tgtEl>
                                        <p:attrNameLst>
                                          <p:attrName>ppt_w</p:attrName>
                                        </p:attrNameLst>
                                      </p:cBhvr>
                                      <p:tavLst>
                                        <p:tav tm="0">
                                          <p:val>
                                            <p:strVal val="#ppt_w*0.70"/>
                                          </p:val>
                                        </p:tav>
                                        <p:tav tm="100000">
                                          <p:val>
                                            <p:strVal val="#ppt_w"/>
                                          </p:val>
                                        </p:tav>
                                      </p:tavLst>
                                    </p:anim>
                                    <p:anim calcmode="lin" valueType="num">
                                      <p:cBhvr>
                                        <p:cTn id="49" dur="1000" fill="hold"/>
                                        <p:tgtEl>
                                          <p:spTgt spid="29704"/>
                                        </p:tgtEl>
                                        <p:attrNameLst>
                                          <p:attrName>ppt_h</p:attrName>
                                        </p:attrNameLst>
                                      </p:cBhvr>
                                      <p:tavLst>
                                        <p:tav tm="0">
                                          <p:val>
                                            <p:strVal val="#ppt_h"/>
                                          </p:val>
                                        </p:tav>
                                        <p:tav tm="100000">
                                          <p:val>
                                            <p:strVal val="#ppt_h"/>
                                          </p:val>
                                        </p:tav>
                                      </p:tavLst>
                                    </p:anim>
                                    <p:animEffect transition="in" filter="fade">
                                      <p:cBhvr>
                                        <p:cTn id="50" dur="1000"/>
                                        <p:tgtEl>
                                          <p:spTgt spid="29704"/>
                                        </p:tgtEl>
                                      </p:cBhvr>
                                    </p:animEffect>
                                  </p:childTnLst>
                                </p:cTn>
                              </p:par>
                              <p:par>
                                <p:cTn id="51" presetID="55"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DBAFD-D772-E6B3-A317-17E61D1BDCD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11A7C0C-671C-0822-1837-0610065C3334}"/>
              </a:ext>
            </a:extLst>
          </p:cNvPr>
          <p:cNvSpPr txBox="1"/>
          <p:nvPr/>
        </p:nvSpPr>
        <p:spPr>
          <a:xfrm>
            <a:off x="2035652" y="-455143"/>
            <a:ext cx="6098344" cy="17748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PHIẾU HỌC TẬP SỐ 1</a:t>
            </a:r>
            <a:r>
              <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800"/>
              </a:spcAft>
              <a:buClrTx/>
              <a:buSzTx/>
              <a:buFontTx/>
              <a:buNone/>
              <a:tabLst/>
              <a:defRPr/>
            </a:pPr>
            <a:r>
              <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SG"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SG"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SG"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SG" sz="3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nhóm</a:t>
            </a:r>
            <a:r>
              <a:rPr lang="en-SG"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SG"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( 5P)</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517287DA-4D13-0A30-3C88-A2DE8468487C}"/>
              </a:ext>
            </a:extLst>
          </p:cNvPr>
          <p:cNvGraphicFramePr>
            <a:graphicFrameLocks noGrp="1"/>
          </p:cNvGraphicFramePr>
          <p:nvPr>
            <p:extLst>
              <p:ext uri="{D42A27DB-BD31-4B8C-83A1-F6EECF244321}">
                <p14:modId xmlns:p14="http://schemas.microsoft.com/office/powerpoint/2010/main" val="4285602095"/>
              </p:ext>
            </p:extLst>
          </p:nvPr>
        </p:nvGraphicFramePr>
        <p:xfrm>
          <a:off x="634497" y="1661456"/>
          <a:ext cx="10923005" cy="4828183"/>
        </p:xfrm>
        <a:graphic>
          <a:graphicData uri="http://schemas.openxmlformats.org/drawingml/2006/table">
            <a:tbl>
              <a:tblPr firstRow="1" firstCol="1" bandRow="1"/>
              <a:tblGrid>
                <a:gridCol w="962074">
                  <a:extLst>
                    <a:ext uri="{9D8B030D-6E8A-4147-A177-3AD203B41FA5}">
                      <a16:colId xmlns:a16="http://schemas.microsoft.com/office/drawing/2014/main" val="221139086"/>
                    </a:ext>
                  </a:extLst>
                </a:gridCol>
                <a:gridCol w="4065609">
                  <a:extLst>
                    <a:ext uri="{9D8B030D-6E8A-4147-A177-3AD203B41FA5}">
                      <a16:colId xmlns:a16="http://schemas.microsoft.com/office/drawing/2014/main" val="3331542579"/>
                    </a:ext>
                  </a:extLst>
                </a:gridCol>
                <a:gridCol w="5895322">
                  <a:extLst>
                    <a:ext uri="{9D8B030D-6E8A-4147-A177-3AD203B41FA5}">
                      <a16:colId xmlns:a16="http://schemas.microsoft.com/office/drawing/2014/main" val="3356508071"/>
                    </a:ext>
                  </a:extLst>
                </a:gridCol>
              </a:tblGrid>
              <a:tr h="678993">
                <a:tc>
                  <a:txBody>
                    <a:bodyPr/>
                    <a:lstStyle/>
                    <a:p>
                      <a:pPr algn="just">
                        <a:lnSpc>
                          <a:spcPct val="107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Hoàn cảnh sáng tác</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775457"/>
                  </a:ext>
                </a:extLst>
              </a:tr>
              <a:tr h="349829">
                <a:tc>
                  <a:txBody>
                    <a:bodyPr/>
                    <a:lstStyle/>
                    <a:p>
                      <a:pPr algn="just">
                        <a:lnSpc>
                          <a:spcPct val="107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thơ</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3147203"/>
                  </a:ext>
                </a:extLst>
              </a:tr>
              <a:tr h="813263">
                <a:tc>
                  <a:txBody>
                    <a:bodyPr/>
                    <a:lstStyle/>
                    <a:p>
                      <a:pPr algn="just">
                        <a:lnSpc>
                          <a:spcPct val="107000"/>
                        </a:lnSpc>
                        <a:spcAft>
                          <a:spcPts val="800"/>
                        </a:spcAft>
                      </a:pPr>
                      <a:r>
                        <a:rPr lang="en-US" sz="2400" b="1"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thức</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0746847"/>
                  </a:ext>
                </a:extLst>
              </a:tr>
              <a:tr h="813263">
                <a:tc>
                  <a:txBody>
                    <a:bodyPr/>
                    <a:lstStyle/>
                    <a:p>
                      <a:pPr algn="just">
                        <a:lnSpc>
                          <a:spcPct val="107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5</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Gieo</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vần</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919364"/>
                  </a:ext>
                </a:extLst>
              </a:tr>
              <a:tr h="126544">
                <a:tc>
                  <a:txBody>
                    <a:bodyPr/>
                    <a:lstStyle/>
                    <a:p>
                      <a:pPr algn="just">
                        <a:lnSpc>
                          <a:spcPct val="107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6</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Mạch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xúc</a:t>
                      </a:r>
                      <a:endPar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5841394"/>
                  </a:ext>
                </a:extLst>
              </a:tr>
              <a:tr h="561814">
                <a:tc>
                  <a:txBody>
                    <a:bodyPr/>
                    <a:lstStyle/>
                    <a:p>
                      <a:pPr algn="just">
                        <a:lnSpc>
                          <a:spcPct val="107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cục</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169135"/>
                  </a:ext>
                </a:extLst>
              </a:tr>
              <a:tr h="678993">
                <a:tc>
                  <a:txBody>
                    <a:bodyPr/>
                    <a:lstStyle/>
                    <a:p>
                      <a:pPr algn="just">
                        <a:lnSpc>
                          <a:spcPct val="107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8</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trữ</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6480" marR="56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70336437"/>
                  </a:ext>
                </a:extLst>
              </a:tr>
            </a:tbl>
          </a:graphicData>
        </a:graphic>
      </p:graphicFrame>
      <p:sp>
        <p:nvSpPr>
          <p:cNvPr id="3" name="Rectangle 1">
            <a:extLst>
              <a:ext uri="{FF2B5EF4-FFF2-40B4-BE49-F238E27FC236}">
                <a16:creationId xmlns:a16="http://schemas.microsoft.com/office/drawing/2014/main" id="{8786A65F-F446-8D01-8093-ED060B0B53E0}"/>
              </a:ext>
            </a:extLst>
          </p:cNvPr>
          <p:cNvSpPr>
            <a:spLocks noChangeArrowheads="1"/>
          </p:cNvSpPr>
          <p:nvPr/>
        </p:nvSpPr>
        <p:spPr bwMode="auto">
          <a:xfrm>
            <a:off x="1567022" y="973453"/>
            <a:ext cx="843019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a:t>
            </a: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t>
            </a:r>
            <a:r>
              <a:rPr kumimoji="0" lang="en-US" altLang="en-US" sz="28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kiến</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8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8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875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3641" t="23111" r="7000" b="10519"/>
          <a:stretch>
            <a:fillRect/>
          </a:stretch>
        </p:blipFill>
        <p:spPr bwMode="auto">
          <a:xfrm>
            <a:off x="0" y="0"/>
            <a:ext cx="12192000" cy="6858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22909" t="20364" r="6455" b="9818"/>
          <a:stretch>
            <a:fillRect/>
          </a:stretch>
        </p:blipFill>
        <p:spPr bwMode="auto">
          <a:xfrm>
            <a:off x="-1" y="0"/>
            <a:ext cx="12334877" cy="6858000"/>
          </a:xfrm>
          <a:prstGeom prst="rect">
            <a:avLst/>
          </a:prstGeom>
          <a:noFill/>
          <a:ln w="9525">
            <a:noFill/>
            <a:miter lim="800000"/>
            <a:headEnd/>
            <a:tailEnd/>
          </a:ln>
          <a:effectLst/>
        </p:spPr>
      </p:pic>
      <p:sp>
        <p:nvSpPr>
          <p:cNvPr id="4" name="等腰三角形 8"/>
          <p:cNvSpPr/>
          <p:nvPr/>
        </p:nvSpPr>
        <p:spPr>
          <a:xfrm flipV="1">
            <a:off x="-1" y="0"/>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文本框 4">
            <a:extLst>
              <a:ext uri="{FF2B5EF4-FFF2-40B4-BE49-F238E27FC236}">
                <a16:creationId xmlns:a16="http://schemas.microsoft.com/office/drawing/2014/main" id="{037902CC-3046-4018-A208-11125541C1B8}"/>
              </a:ext>
            </a:extLst>
          </p:cNvPr>
          <p:cNvSpPr txBox="1"/>
          <p:nvPr/>
        </p:nvSpPr>
        <p:spPr>
          <a:xfrm>
            <a:off x="1337793" y="655304"/>
            <a:ext cx="39870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a:ln>
                  <a:noFill/>
                </a:ln>
                <a:solidFill>
                  <a:srgbClr val="FF0000"/>
                </a:solidFill>
                <a:effectLst/>
                <a:uLnTx/>
                <a:uFillTx/>
                <a:latin typeface="Times New Roman" pitchFamily="18" charset="0"/>
                <a:ea typeface="迷你简卡通" panose="03000509000000000000" pitchFamily="65" charset="-122"/>
                <a:cs typeface="Times New Roman" pitchFamily="18" charset="0"/>
              </a:rPr>
              <a:t>2. </a:t>
            </a:r>
            <a:r>
              <a:rPr kumimoji="0" lang="en-US" altLang="zh-CN" sz="4400" b="1" i="1" u="none" strike="noStrike" kern="1200" cap="none" spc="0" normalizeH="0" baseline="0" noProof="0" dirty="0" err="1">
                <a:ln>
                  <a:noFill/>
                </a:ln>
                <a:solidFill>
                  <a:srgbClr val="FF0000"/>
                </a:solidFill>
                <a:effectLst/>
                <a:uLnTx/>
                <a:uFillTx/>
                <a:latin typeface="Times New Roman" pitchFamily="18" charset="0"/>
                <a:ea typeface="迷你简卡通" panose="03000509000000000000" pitchFamily="65" charset="-122"/>
                <a:cs typeface="Times New Roman" pitchFamily="18" charset="0"/>
              </a:rPr>
              <a:t>Tác</a:t>
            </a:r>
            <a:r>
              <a:rPr kumimoji="0" lang="en-US" altLang="zh-CN" sz="4400" b="1" i="1" u="none" strike="noStrike" kern="1200" cap="none" spc="0" normalizeH="0" baseline="0" noProof="0" dirty="0">
                <a:ln>
                  <a:noFill/>
                </a:ln>
                <a:solidFill>
                  <a:srgbClr val="FF0000"/>
                </a:solidFill>
                <a:effectLst/>
                <a:uLnTx/>
                <a:uFillTx/>
                <a:latin typeface="Times New Roman" pitchFamily="18" charset="0"/>
                <a:ea typeface="迷你简卡通" panose="03000509000000000000" pitchFamily="65" charset="-122"/>
                <a:cs typeface="Times New Roman" pitchFamily="18" charset="0"/>
              </a:rPr>
              <a:t> </a:t>
            </a:r>
            <a:r>
              <a:rPr kumimoji="0" lang="en-US" altLang="zh-CN" sz="4400" b="1" i="1" u="none" strike="noStrike" kern="1200" cap="none" spc="0" normalizeH="0" baseline="0" noProof="0" dirty="0" err="1">
                <a:ln>
                  <a:noFill/>
                </a:ln>
                <a:solidFill>
                  <a:srgbClr val="FF0000"/>
                </a:solidFill>
                <a:effectLst/>
                <a:uLnTx/>
                <a:uFillTx/>
                <a:latin typeface="Times New Roman" pitchFamily="18" charset="0"/>
                <a:ea typeface="迷你简卡通" panose="03000509000000000000" pitchFamily="65" charset="-122"/>
                <a:cs typeface="Times New Roman" pitchFamily="18" charset="0"/>
              </a:rPr>
              <a:t>phẩm</a:t>
            </a:r>
            <a:endParaRPr kumimoji="0" lang="zh-CN" altLang="en-US" sz="4400" b="1" i="1" u="none" strike="noStrike" kern="1200" cap="none" spc="0" normalizeH="0" baseline="0" noProof="0" dirty="0">
              <a:ln>
                <a:noFill/>
              </a:ln>
              <a:solidFill>
                <a:srgbClr val="FF0000"/>
              </a:solidFill>
              <a:effectLst/>
              <a:uLnTx/>
              <a:uFillTx/>
              <a:latin typeface="Times New Roman" pitchFamily="18" charset="0"/>
              <a:ea typeface="迷你简卡通" panose="03000509000000000000" pitchFamily="65" charset="-122"/>
              <a:cs typeface="Times New Roman" pitchFamily="18" charset="0"/>
            </a:endParaRPr>
          </a:p>
        </p:txBody>
      </p:sp>
      <p:sp>
        <p:nvSpPr>
          <p:cNvPr id="11" name="等腰三角形 9"/>
          <p:cNvSpPr/>
          <p:nvPr/>
        </p:nvSpPr>
        <p:spPr>
          <a:xfrm rot="10800000" flipV="1">
            <a:off x="10443319" y="5589586"/>
            <a:ext cx="1785257" cy="1268413"/>
          </a:xfrm>
          <a:prstGeom prst="triangle">
            <a:avLst>
              <a:gd name="adj" fmla="val 0"/>
            </a:avLst>
          </a:prstGeom>
          <a:solidFill>
            <a:srgbClr val="FF9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 name="Rectangle 11"/>
          <p:cNvSpPr/>
          <p:nvPr/>
        </p:nvSpPr>
        <p:spPr>
          <a:xfrm>
            <a:off x="667513" y="1985714"/>
            <a:ext cx="5327580"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Hoàn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ăm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1963,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tác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đang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ngành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nước ngoài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Xô)</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86" r="14272"/>
          <a:stretch/>
        </p:blipFill>
        <p:spPr>
          <a:xfrm>
            <a:off x="6282957" y="1621038"/>
            <a:ext cx="5535567" cy="3615924"/>
          </a:xfrm>
          <a:prstGeom prst="rect">
            <a:avLst/>
          </a:prstGeom>
        </p:spPr>
      </p:pic>
      <p:sp>
        <p:nvSpPr>
          <p:cNvPr id="10" name="Content Placeholder 1"/>
          <p:cNvSpPr txBox="1">
            <a:spLocks/>
          </p:cNvSpPr>
          <p:nvPr/>
        </p:nvSpPr>
        <p:spPr>
          <a:xfrm>
            <a:off x="667514" y="3618930"/>
            <a:ext cx="5843014" cy="1405087"/>
          </a:xfrm>
          <a:prstGeom prst="rect">
            <a:avLst/>
          </a:prstGeom>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Xuất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xứ</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In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Hương</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Bếp</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2800" b="0"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đầu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tay</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của Bằng Việt và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Quang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Vũ</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endParaRPr kumimoji="0" lang="en-US" alt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891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ox(in)">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ts About Bats by Slidesgo">
  <a:themeElements>
    <a:clrScheme name="Simple Light">
      <a:dk1>
        <a:srgbClr val="211E23"/>
      </a:dk1>
      <a:lt1>
        <a:srgbClr val="8E7E78"/>
      </a:lt1>
      <a:dk2>
        <a:srgbClr val="E8E1D8"/>
      </a:dk2>
      <a:lt2>
        <a:srgbClr val="B8A79E"/>
      </a:lt2>
      <a:accent1>
        <a:srgbClr val="635755"/>
      </a:accent1>
      <a:accent2>
        <a:srgbClr val="724747"/>
      </a:accent2>
      <a:accent3>
        <a:srgbClr val="D79E9E"/>
      </a:accent3>
      <a:accent4>
        <a:srgbClr val="53887E"/>
      </a:accent4>
      <a:accent5>
        <a:srgbClr val="395B55"/>
      </a:accent5>
      <a:accent6>
        <a:srgbClr val="FFFFFF"/>
      </a:accent6>
      <a:hlink>
        <a:srgbClr val="211E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1301</TotalTime>
  <Words>3889</Words>
  <Application>Microsoft Office PowerPoint</Application>
  <PresentationFormat>Widescreen</PresentationFormat>
  <Paragraphs>397</Paragraphs>
  <Slides>63</Slides>
  <Notes>44</Notes>
  <HiddenSlides>0</HiddenSlides>
  <MMClips>4</MMClips>
  <ScaleCrop>false</ScaleCrop>
  <HeadingPairs>
    <vt:vector size="6" baseType="variant">
      <vt:variant>
        <vt:lpstr>Fonts Used</vt:lpstr>
      </vt:variant>
      <vt:variant>
        <vt:i4>27</vt:i4>
      </vt:variant>
      <vt:variant>
        <vt:lpstr>Theme</vt:lpstr>
      </vt:variant>
      <vt:variant>
        <vt:i4>8</vt:i4>
      </vt:variant>
      <vt:variant>
        <vt:lpstr>Slide Titles</vt:lpstr>
      </vt:variant>
      <vt:variant>
        <vt:i4>63</vt:i4>
      </vt:variant>
    </vt:vector>
  </HeadingPairs>
  <TitlesOfParts>
    <vt:vector size="98" baseType="lpstr">
      <vt:lpstr>等线</vt:lpstr>
      <vt:lpstr>Anaheim</vt:lpstr>
      <vt:lpstr>Aptos</vt:lpstr>
      <vt:lpstr>Arial</vt:lpstr>
      <vt:lpstr>Arimo</vt:lpstr>
      <vt:lpstr>Be Vietnam Pro</vt:lpstr>
      <vt:lpstr>Be Vietnam Pro Medium</vt:lpstr>
      <vt:lpstr>Be Vietnam Pro SemiBold</vt:lpstr>
      <vt:lpstr>Bebas Neue</vt:lpstr>
      <vt:lpstr>Calibri</vt:lpstr>
      <vt:lpstr>Calibri Light</vt:lpstr>
      <vt:lpstr>Chilanka</vt:lpstr>
      <vt:lpstr>DM Sans</vt:lpstr>
      <vt:lpstr>Gochi Hand</vt:lpstr>
      <vt:lpstr>Gothic A1</vt:lpstr>
      <vt:lpstr>Josefin Sans</vt:lpstr>
      <vt:lpstr>Londrina Solid</vt:lpstr>
      <vt:lpstr>Londrina Solid Black</vt:lpstr>
      <vt:lpstr>Montserrat</vt:lpstr>
      <vt:lpstr>Montserrat Medium</vt:lpstr>
      <vt:lpstr>Nunito Light</vt:lpstr>
      <vt:lpstr>Reggae One</vt:lpstr>
      <vt:lpstr>Roboto Condensed Light</vt:lpstr>
      <vt:lpstr>Rozha One</vt:lpstr>
      <vt:lpstr>Times New Roman</vt:lpstr>
      <vt:lpstr>Wingdings</vt:lpstr>
      <vt:lpstr>思源宋体 CN</vt:lpstr>
      <vt:lpstr>1_Kawaii Class Schedule Infographics by Slidesgo</vt:lpstr>
      <vt:lpstr>4_Office Theme</vt:lpstr>
      <vt:lpstr>5_Office Theme</vt:lpstr>
      <vt:lpstr>Facts About Bats by Slidesgo</vt:lpstr>
      <vt:lpstr>1_Office Theme</vt:lpstr>
      <vt:lpstr>Jungle Fauna and Landscapes MK Campaign by Slidesgo</vt:lpstr>
      <vt:lpstr>Career Day for Elementary Students Infographics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64</cp:revision>
  <dcterms:created xsi:type="dcterms:W3CDTF">2024-06-03T13:33:57Z</dcterms:created>
  <dcterms:modified xsi:type="dcterms:W3CDTF">2025-02-17T08:36:41Z</dcterms:modified>
</cp:coreProperties>
</file>