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18"/>
  </p:notesMasterIdLst>
  <p:sldIdLst>
    <p:sldId id="470" r:id="rId3"/>
    <p:sldId id="471" r:id="rId4"/>
    <p:sldId id="524" r:id="rId5"/>
    <p:sldId id="530" r:id="rId6"/>
    <p:sldId id="512" r:id="rId7"/>
    <p:sldId id="513" r:id="rId8"/>
    <p:sldId id="514" r:id="rId9"/>
    <p:sldId id="581" r:id="rId10"/>
    <p:sldId id="582" r:id="rId11"/>
    <p:sldId id="583" r:id="rId12"/>
    <p:sldId id="584" r:id="rId13"/>
    <p:sldId id="586" r:id="rId14"/>
    <p:sldId id="585" r:id="rId15"/>
    <p:sldId id="567" r:id="rId16"/>
    <p:sldId id="566" r:id="rId17"/>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7" d="100"/>
          <a:sy n="97" d="100"/>
        </p:scale>
        <p:origin x="630"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E461C-C99A-4EF1-95D9-6E0469D77722}" type="datetimeFigureOut">
              <a:rPr lang="en-US" smtClean="0"/>
              <a:t>25/3/2025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00302-9B6D-49B7-BFFC-DCE1AFC924E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2"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165"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25/3/2025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2"/>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3"/>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endParaRPr lang="en-US" dirty="0"/>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1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25/3/2025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ransition spd="slow" advClick="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25/3/2025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ransition spd="slow" advClick="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2"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25/3/2025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transition spd="slow" advClick="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9144001" cy="51435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 y="3458195"/>
            <a:ext cx="9144011" cy="1685306"/>
          </a:xfrm>
          <a:prstGeom prst="rect">
            <a:avLst/>
          </a:prstGeom>
        </p:spPr>
      </p:pic>
    </p:spTree>
  </p:cSld>
  <p:clrMapOvr>
    <a:masterClrMapping/>
  </p:clrMapOvr>
  <p:transition spd="slow" advClick="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9144001" cy="51435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 y="3458195"/>
            <a:ext cx="9144011" cy="1685306"/>
          </a:xfrm>
          <a:prstGeom prst="rect">
            <a:avLst/>
          </a:prstGeom>
        </p:spPr>
      </p:pic>
    </p:spTree>
  </p:cSld>
  <p:clrMapOvr>
    <a:masterClrMapping/>
  </p:clrMapOvr>
  <p:transition spd="slow" advClick="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Tree>
  </p:cSld>
  <p:clrMapOvr>
    <a:masterClrMapping/>
  </p:clrMapOvr>
  <p:transition spd="slow" advClick="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1" y="273844"/>
            <a:ext cx="7886700" cy="994172"/>
          </a:xfrm>
          <a:prstGeom prst="rect">
            <a:avLst/>
          </a:prstGeom>
        </p:spPr>
        <p:txBody>
          <a:bodyPr lIns="68580" tIns="34290" rIns="68580" bIns="3429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a:prstGeom prst="rect">
            <a:avLst/>
          </a:prstGeom>
        </p:spPr>
        <p:txBody>
          <a:bodyPr lIns="68580" tIns="34290" rIns="68580" bIns="3429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a:prstGeom prst="rect">
            <a:avLst/>
          </a:prstGeom>
        </p:spPr>
        <p:txBody>
          <a:bodyPr lIns="68580" tIns="34290" rIns="68580" bIns="3429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1" y="4767263"/>
            <a:ext cx="2057400" cy="273844"/>
          </a:xfrm>
          <a:prstGeom prst="rect">
            <a:avLst/>
          </a:prstGeom>
        </p:spPr>
        <p:txBody>
          <a:bodyPr lIns="68580" tIns="34290" rIns="68580" bIns="34290"/>
          <a:lstStyle/>
          <a:p>
            <a:fld id="{263D3F9F-ACD9-488C-83AD-AED08AE1FCA5}" type="datetimeFigureOut">
              <a:rPr lang="zh-CN" altLang="en-US" smtClean="0"/>
              <a:t>2025/3/25</a:t>
            </a:fld>
            <a:endParaRPr lang="zh-CN" altLang="en-US"/>
          </a:p>
        </p:txBody>
      </p:sp>
      <p:sp>
        <p:nvSpPr>
          <p:cNvPr id="6" name="页脚占位符 5"/>
          <p:cNvSpPr>
            <a:spLocks noGrp="1"/>
          </p:cNvSpPr>
          <p:nvPr>
            <p:ph type="ftr" sz="quarter" idx="11"/>
          </p:nvPr>
        </p:nvSpPr>
        <p:spPr>
          <a:xfrm>
            <a:off x="3028951" y="4767263"/>
            <a:ext cx="3086100" cy="273844"/>
          </a:xfrm>
          <a:prstGeom prst="rect">
            <a:avLst/>
          </a:prstGeom>
        </p:spPr>
        <p:txBody>
          <a:bodyPr lIns="68580" tIns="34290" rIns="68580" bIns="34290"/>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lIns="68580" tIns="34290" rIns="68580" bIns="34290"/>
          <a:lstStyle/>
          <a:p>
            <a:fld id="{4C4C78C1-3AEF-4BED-B725-E77D0456D972}" type="slidenum">
              <a:rPr lang="zh-CN" altLang="en-US" smtClean="0"/>
              <a:t>‹#›</a:t>
            </a:fld>
            <a:endParaRPr lang="zh-CN" altLang="en-US"/>
          </a:p>
        </p:txBody>
      </p:sp>
    </p:spTree>
  </p:cSld>
  <p:clrMapOvr>
    <a:masterClrMapping/>
  </p:clrMapOvr>
  <p:transition spd="slow" advClick="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2" y="273844"/>
            <a:ext cx="7886700" cy="994172"/>
          </a:xfrm>
          <a:prstGeom prst="rect">
            <a:avLst/>
          </a:prstGeom>
        </p:spPr>
        <p:txBody>
          <a:bodyPr lIns="68580" tIns="34290" rIns="68580" bIns="34290"/>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a:prstGeom prst="rect">
            <a:avLst/>
          </a:prstGeom>
        </p:spPr>
        <p:txBody>
          <a:bodyPr lIns="68580" tIns="34290" rIns="68580" bIns="34290"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0965" indent="0">
              <a:buNone/>
              <a:defRPr sz="1200" b="1"/>
            </a:lvl5pPr>
            <a:lvl6pPr marL="1713865" indent="0">
              <a:buNone/>
              <a:defRPr sz="1200" b="1"/>
            </a:lvl6pPr>
            <a:lvl7pPr marL="2056765" indent="0">
              <a:buNone/>
              <a:defRPr sz="1200" b="1"/>
            </a:lvl7pPr>
            <a:lvl8pPr marL="2399665" indent="0">
              <a:buNone/>
              <a:defRPr sz="1200" b="1"/>
            </a:lvl8pPr>
            <a:lvl9pPr marL="2742565"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a:prstGeom prst="rect">
            <a:avLst/>
          </a:prstGeom>
        </p:spPr>
        <p:txBody>
          <a:bodyPr lIns="68580" tIns="34290" rIns="68580" bIns="3429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1" y="1260872"/>
            <a:ext cx="3887391" cy="617934"/>
          </a:xfrm>
          <a:prstGeom prst="rect">
            <a:avLst/>
          </a:prstGeom>
        </p:spPr>
        <p:txBody>
          <a:bodyPr lIns="68580" tIns="34290" rIns="68580" bIns="34290"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0965" indent="0">
              <a:buNone/>
              <a:defRPr sz="1200" b="1"/>
            </a:lvl5pPr>
            <a:lvl6pPr marL="1713865" indent="0">
              <a:buNone/>
              <a:defRPr sz="1200" b="1"/>
            </a:lvl6pPr>
            <a:lvl7pPr marL="2056765" indent="0">
              <a:buNone/>
              <a:defRPr sz="1200" b="1"/>
            </a:lvl7pPr>
            <a:lvl8pPr marL="2399665" indent="0">
              <a:buNone/>
              <a:defRPr sz="1200" b="1"/>
            </a:lvl8pPr>
            <a:lvl9pPr marL="2742565"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1" y="1878806"/>
            <a:ext cx="3887391" cy="2763441"/>
          </a:xfrm>
          <a:prstGeom prst="rect">
            <a:avLst/>
          </a:prstGeom>
        </p:spPr>
        <p:txBody>
          <a:bodyPr lIns="68580" tIns="34290" rIns="68580" bIns="3429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1" y="4767263"/>
            <a:ext cx="2057400" cy="273844"/>
          </a:xfrm>
          <a:prstGeom prst="rect">
            <a:avLst/>
          </a:prstGeom>
        </p:spPr>
        <p:txBody>
          <a:bodyPr lIns="68580" tIns="34290" rIns="68580" bIns="34290"/>
          <a:lstStyle/>
          <a:p>
            <a:fld id="{263D3F9F-ACD9-488C-83AD-AED08AE1FCA5}" type="datetimeFigureOut">
              <a:rPr lang="zh-CN" altLang="en-US" smtClean="0"/>
              <a:t>2025/3/25</a:t>
            </a:fld>
            <a:endParaRPr lang="zh-CN" altLang="en-US"/>
          </a:p>
        </p:txBody>
      </p:sp>
      <p:sp>
        <p:nvSpPr>
          <p:cNvPr id="8" name="页脚占位符 7"/>
          <p:cNvSpPr>
            <a:spLocks noGrp="1"/>
          </p:cNvSpPr>
          <p:nvPr>
            <p:ph type="ftr" sz="quarter" idx="11"/>
          </p:nvPr>
        </p:nvSpPr>
        <p:spPr>
          <a:xfrm>
            <a:off x="3028951" y="4767263"/>
            <a:ext cx="3086100" cy="273844"/>
          </a:xfrm>
          <a:prstGeom prst="rect">
            <a:avLst/>
          </a:prstGeom>
        </p:spPr>
        <p:txBody>
          <a:bodyPr lIns="68580" tIns="34290" rIns="68580" bIns="34290"/>
          <a:lstStyle/>
          <a:p>
            <a:endParaRPr lang="zh-CN" altLang="en-US"/>
          </a:p>
        </p:txBody>
      </p:sp>
      <p:sp>
        <p:nvSpPr>
          <p:cNvPr id="9" name="灯片编号占位符 8"/>
          <p:cNvSpPr>
            <a:spLocks noGrp="1"/>
          </p:cNvSpPr>
          <p:nvPr>
            <p:ph type="sldNum" sz="quarter" idx="12"/>
          </p:nvPr>
        </p:nvSpPr>
        <p:spPr>
          <a:xfrm>
            <a:off x="6457950" y="4767263"/>
            <a:ext cx="2057400" cy="273844"/>
          </a:xfrm>
          <a:prstGeom prst="rect">
            <a:avLst/>
          </a:prstGeom>
        </p:spPr>
        <p:txBody>
          <a:bodyPr lIns="68580" tIns="34290" rIns="68580" bIns="34290"/>
          <a:lstStyle/>
          <a:p>
            <a:fld id="{4C4C78C1-3AEF-4BED-B725-E77D0456D972}" type="slidenum">
              <a:rPr lang="zh-CN" altLang="en-US" smtClean="0"/>
              <a:t>‹#›</a:t>
            </a:fld>
            <a:endParaRPr lang="zh-CN" altLang="en-US"/>
          </a:p>
        </p:txBody>
      </p:sp>
    </p:spTree>
  </p:cSld>
  <p:clrMapOvr>
    <a:masterClrMapping/>
  </p:clrMapOvr>
  <p:transition spd="slow" advClick="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1" y="273844"/>
            <a:ext cx="7886700" cy="994172"/>
          </a:xfrm>
          <a:prstGeom prst="rect">
            <a:avLst/>
          </a:prstGeom>
        </p:spPr>
        <p:txBody>
          <a:bodyPr lIns="68580" tIns="34290" rIns="68580" bIns="34290"/>
          <a:lstStyle/>
          <a:p>
            <a:r>
              <a:rPr lang="zh-CN" altLang="en-US"/>
              <a:t>单击此处编辑母版标题样式</a:t>
            </a:r>
          </a:p>
        </p:txBody>
      </p:sp>
      <p:sp>
        <p:nvSpPr>
          <p:cNvPr id="3" name="日期占位符 2"/>
          <p:cNvSpPr>
            <a:spLocks noGrp="1"/>
          </p:cNvSpPr>
          <p:nvPr>
            <p:ph type="dt" sz="half" idx="10"/>
          </p:nvPr>
        </p:nvSpPr>
        <p:spPr>
          <a:xfrm>
            <a:off x="628651" y="4767263"/>
            <a:ext cx="2057400" cy="273844"/>
          </a:xfrm>
          <a:prstGeom prst="rect">
            <a:avLst/>
          </a:prstGeom>
        </p:spPr>
        <p:txBody>
          <a:bodyPr lIns="68580" tIns="34290" rIns="68580" bIns="34290"/>
          <a:lstStyle/>
          <a:p>
            <a:fld id="{263D3F9F-ACD9-488C-83AD-AED08AE1FCA5}" type="datetimeFigureOut">
              <a:rPr lang="zh-CN" altLang="en-US" smtClean="0"/>
              <a:t>2025/3/25</a:t>
            </a:fld>
            <a:endParaRPr lang="zh-CN" altLang="en-US"/>
          </a:p>
        </p:txBody>
      </p:sp>
      <p:sp>
        <p:nvSpPr>
          <p:cNvPr id="4" name="页脚占位符 3"/>
          <p:cNvSpPr>
            <a:spLocks noGrp="1"/>
          </p:cNvSpPr>
          <p:nvPr>
            <p:ph type="ftr" sz="quarter" idx="11"/>
          </p:nvPr>
        </p:nvSpPr>
        <p:spPr>
          <a:xfrm>
            <a:off x="3028951" y="4767263"/>
            <a:ext cx="3086100" cy="273844"/>
          </a:xfrm>
          <a:prstGeom prst="rect">
            <a:avLst/>
          </a:prstGeom>
        </p:spPr>
        <p:txBody>
          <a:bodyPr lIns="68580" tIns="34290" rIns="68580" bIns="34290"/>
          <a:lstStyle/>
          <a:p>
            <a:endParaRPr lang="zh-CN" altLang="en-US"/>
          </a:p>
        </p:txBody>
      </p:sp>
      <p:sp>
        <p:nvSpPr>
          <p:cNvPr id="5" name="灯片编号占位符 4"/>
          <p:cNvSpPr>
            <a:spLocks noGrp="1"/>
          </p:cNvSpPr>
          <p:nvPr>
            <p:ph type="sldNum" sz="quarter" idx="12"/>
          </p:nvPr>
        </p:nvSpPr>
        <p:spPr>
          <a:xfrm>
            <a:off x="6457950" y="4767263"/>
            <a:ext cx="2057400" cy="273844"/>
          </a:xfrm>
          <a:prstGeom prst="rect">
            <a:avLst/>
          </a:prstGeom>
        </p:spPr>
        <p:txBody>
          <a:bodyPr lIns="68580" tIns="34290" rIns="68580" bIns="34290"/>
          <a:lstStyle/>
          <a:p>
            <a:fld id="{4C4C78C1-3AEF-4BED-B725-E77D0456D972}" type="slidenum">
              <a:rPr lang="zh-CN" altLang="en-US" smtClean="0"/>
              <a:t>‹#›</a:t>
            </a:fld>
            <a:endParaRPr lang="zh-CN" altLang="en-US"/>
          </a:p>
        </p:txBody>
      </p:sp>
    </p:spTree>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25/3/2025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ransition spd="slow" advClick="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1" y="4767263"/>
            <a:ext cx="2057400" cy="273844"/>
          </a:xfrm>
          <a:prstGeom prst="rect">
            <a:avLst/>
          </a:prstGeom>
        </p:spPr>
        <p:txBody>
          <a:bodyPr lIns="68580" tIns="34290" rIns="68580" bIns="34290"/>
          <a:lstStyle/>
          <a:p>
            <a:fld id="{263D3F9F-ACD9-488C-83AD-AED08AE1FCA5}" type="datetimeFigureOut">
              <a:rPr lang="zh-CN" altLang="en-US" smtClean="0"/>
              <a:t>2025/3/25</a:t>
            </a:fld>
            <a:endParaRPr lang="zh-CN" altLang="en-US"/>
          </a:p>
        </p:txBody>
      </p:sp>
      <p:sp>
        <p:nvSpPr>
          <p:cNvPr id="3" name="页脚占位符 2"/>
          <p:cNvSpPr>
            <a:spLocks noGrp="1"/>
          </p:cNvSpPr>
          <p:nvPr>
            <p:ph type="ftr" sz="quarter" idx="11"/>
          </p:nvPr>
        </p:nvSpPr>
        <p:spPr>
          <a:xfrm>
            <a:off x="3028951" y="4767263"/>
            <a:ext cx="3086100" cy="273844"/>
          </a:xfrm>
          <a:prstGeom prst="rect">
            <a:avLst/>
          </a:prstGeom>
        </p:spPr>
        <p:txBody>
          <a:bodyPr lIns="68580" tIns="34290" rIns="68580" bIns="34290"/>
          <a:lstStyle/>
          <a:p>
            <a:endParaRPr lang="zh-CN" altLang="en-US"/>
          </a:p>
        </p:txBody>
      </p:sp>
      <p:sp>
        <p:nvSpPr>
          <p:cNvPr id="4" name="灯片编号占位符 3"/>
          <p:cNvSpPr>
            <a:spLocks noGrp="1"/>
          </p:cNvSpPr>
          <p:nvPr>
            <p:ph type="sldNum" sz="quarter" idx="12"/>
          </p:nvPr>
        </p:nvSpPr>
        <p:spPr>
          <a:xfrm>
            <a:off x="6457950" y="4767263"/>
            <a:ext cx="2057400" cy="273844"/>
          </a:xfrm>
          <a:prstGeom prst="rect">
            <a:avLst/>
          </a:prstGeom>
        </p:spPr>
        <p:txBody>
          <a:bodyPr lIns="68580" tIns="34290" rIns="68580" bIns="34290"/>
          <a:lstStyle/>
          <a:p>
            <a:fld id="{4C4C78C1-3AEF-4BED-B725-E77D0456D972}" type="slidenum">
              <a:rPr lang="zh-CN" altLang="en-US" smtClean="0"/>
              <a:t>‹#›</a:t>
            </a:fld>
            <a:endParaRPr lang="zh-CN" altLang="en-US"/>
          </a:p>
        </p:txBody>
      </p:sp>
    </p:spTree>
  </p:cSld>
  <p:clrMapOvr>
    <a:masterClrMapping/>
  </p:clrMapOvr>
  <p:transition spd="slow" advClick="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342901"/>
            <a:ext cx="2949178" cy="1200150"/>
          </a:xfrm>
          <a:prstGeom prst="rect">
            <a:avLst/>
          </a:prstGeom>
        </p:spPr>
        <p:txBody>
          <a:bodyPr lIns="68580" tIns="34290" rIns="68580" bIns="34290"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70"/>
            <a:ext cx="4629150" cy="3655219"/>
          </a:xfrm>
          <a:prstGeom prst="rect">
            <a:avLst/>
          </a:prstGeom>
        </p:spPr>
        <p:txBody>
          <a:bodyPr lIns="68580" tIns="34290" rIns="68580" bIns="34290"/>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2" y="1543050"/>
            <a:ext cx="2949178" cy="2858691"/>
          </a:xfrm>
          <a:prstGeom prst="rect">
            <a:avLst/>
          </a:prstGeom>
        </p:spPr>
        <p:txBody>
          <a:bodyPr lIns="68580" tIns="34290" rIns="68580" bIns="34290"/>
          <a:lstStyle>
            <a:lvl1pPr marL="0" indent="0">
              <a:buNone/>
              <a:defRPr sz="1200"/>
            </a:lvl1pPr>
            <a:lvl2pPr marL="342900" indent="0">
              <a:buNone/>
              <a:defRPr sz="1100"/>
            </a:lvl2pPr>
            <a:lvl3pPr marL="685800" indent="0">
              <a:buNone/>
              <a:defRPr sz="900"/>
            </a:lvl3pPr>
            <a:lvl4pPr marL="1028700" indent="0">
              <a:buNone/>
              <a:defRPr sz="800"/>
            </a:lvl4pPr>
            <a:lvl5pPr marL="1370965" indent="0">
              <a:buNone/>
              <a:defRPr sz="800"/>
            </a:lvl5pPr>
            <a:lvl6pPr marL="1713865" indent="0">
              <a:buNone/>
              <a:defRPr sz="800"/>
            </a:lvl6pPr>
            <a:lvl7pPr marL="2056765" indent="0">
              <a:buNone/>
              <a:defRPr sz="800"/>
            </a:lvl7pPr>
            <a:lvl8pPr marL="2399665" indent="0">
              <a:buNone/>
              <a:defRPr sz="800"/>
            </a:lvl8pPr>
            <a:lvl9pPr marL="2742565"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a:xfrm>
            <a:off x="628651" y="4767263"/>
            <a:ext cx="2057400" cy="273844"/>
          </a:xfrm>
          <a:prstGeom prst="rect">
            <a:avLst/>
          </a:prstGeom>
        </p:spPr>
        <p:txBody>
          <a:bodyPr lIns="68580" tIns="34290" rIns="68580" bIns="34290"/>
          <a:lstStyle/>
          <a:p>
            <a:fld id="{263D3F9F-ACD9-488C-83AD-AED08AE1FCA5}" type="datetimeFigureOut">
              <a:rPr lang="zh-CN" altLang="en-US" smtClean="0"/>
              <a:t>2025/3/25</a:t>
            </a:fld>
            <a:endParaRPr lang="zh-CN" altLang="en-US"/>
          </a:p>
        </p:txBody>
      </p:sp>
      <p:sp>
        <p:nvSpPr>
          <p:cNvPr id="6" name="页脚占位符 5"/>
          <p:cNvSpPr>
            <a:spLocks noGrp="1"/>
          </p:cNvSpPr>
          <p:nvPr>
            <p:ph type="ftr" sz="quarter" idx="11"/>
          </p:nvPr>
        </p:nvSpPr>
        <p:spPr>
          <a:xfrm>
            <a:off x="3028951" y="4767263"/>
            <a:ext cx="3086100" cy="273844"/>
          </a:xfrm>
          <a:prstGeom prst="rect">
            <a:avLst/>
          </a:prstGeom>
        </p:spPr>
        <p:txBody>
          <a:bodyPr lIns="68580" tIns="34290" rIns="68580" bIns="34290"/>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lIns="68580" tIns="34290" rIns="68580" bIns="34290"/>
          <a:lstStyle/>
          <a:p>
            <a:fld id="{4C4C78C1-3AEF-4BED-B725-E77D0456D972}" type="slidenum">
              <a:rPr lang="zh-CN" altLang="en-US" smtClean="0"/>
              <a:t>‹#›</a:t>
            </a:fld>
            <a:endParaRPr lang="zh-CN" altLang="en-US"/>
          </a:p>
        </p:txBody>
      </p:sp>
    </p:spTree>
  </p:cSld>
  <p:clrMapOvr>
    <a:masterClrMapping/>
  </p:clrMapOvr>
  <p:transition spd="slow" advClick="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342901"/>
            <a:ext cx="2949178" cy="1200150"/>
          </a:xfrm>
          <a:prstGeom prst="rect">
            <a:avLst/>
          </a:prstGeom>
        </p:spPr>
        <p:txBody>
          <a:bodyPr lIns="68580" tIns="34290" rIns="68580" bIns="34290"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70"/>
            <a:ext cx="4629150" cy="3655219"/>
          </a:xfrm>
          <a:prstGeom prst="rect">
            <a:avLst/>
          </a:prstGeom>
        </p:spPr>
        <p:txBody>
          <a:bodyPr lIns="68580" tIns="34290" rIns="68580" bIns="34290"/>
          <a:lstStyle>
            <a:lvl1pPr marL="0" indent="0">
              <a:buNone/>
              <a:defRPr sz="2400"/>
            </a:lvl1pPr>
            <a:lvl2pPr marL="342900" indent="0">
              <a:buNone/>
              <a:defRPr sz="2100"/>
            </a:lvl2pPr>
            <a:lvl3pPr marL="685800" indent="0">
              <a:buNone/>
              <a:defRPr sz="1800"/>
            </a:lvl3pPr>
            <a:lvl4pPr marL="1028700" indent="0">
              <a:buNone/>
              <a:defRPr sz="1500"/>
            </a:lvl4pPr>
            <a:lvl5pPr marL="1370965" indent="0">
              <a:buNone/>
              <a:defRPr sz="1500"/>
            </a:lvl5pPr>
            <a:lvl6pPr marL="1713865" indent="0">
              <a:buNone/>
              <a:defRPr sz="1500"/>
            </a:lvl6pPr>
            <a:lvl7pPr marL="2056765" indent="0">
              <a:buNone/>
              <a:defRPr sz="1500"/>
            </a:lvl7pPr>
            <a:lvl8pPr marL="2399665" indent="0">
              <a:buNone/>
              <a:defRPr sz="1500"/>
            </a:lvl8pPr>
            <a:lvl9pPr marL="2742565" indent="0">
              <a:buNone/>
              <a:defRPr sz="1500"/>
            </a:lvl9pPr>
          </a:lstStyle>
          <a:p>
            <a:endParaRPr lang="zh-CN" altLang="en-US"/>
          </a:p>
        </p:txBody>
      </p:sp>
      <p:sp>
        <p:nvSpPr>
          <p:cNvPr id="4" name="文本占位符 3"/>
          <p:cNvSpPr>
            <a:spLocks noGrp="1"/>
          </p:cNvSpPr>
          <p:nvPr>
            <p:ph type="body" sz="half" idx="2"/>
          </p:nvPr>
        </p:nvSpPr>
        <p:spPr>
          <a:xfrm>
            <a:off x="629842" y="1543050"/>
            <a:ext cx="2949178" cy="2858691"/>
          </a:xfrm>
          <a:prstGeom prst="rect">
            <a:avLst/>
          </a:prstGeom>
        </p:spPr>
        <p:txBody>
          <a:bodyPr lIns="68580" tIns="34290" rIns="68580" bIns="34290"/>
          <a:lstStyle>
            <a:lvl1pPr marL="0" indent="0">
              <a:buNone/>
              <a:defRPr sz="1200"/>
            </a:lvl1pPr>
            <a:lvl2pPr marL="342900" indent="0">
              <a:buNone/>
              <a:defRPr sz="1100"/>
            </a:lvl2pPr>
            <a:lvl3pPr marL="685800" indent="0">
              <a:buNone/>
              <a:defRPr sz="900"/>
            </a:lvl3pPr>
            <a:lvl4pPr marL="1028700" indent="0">
              <a:buNone/>
              <a:defRPr sz="800"/>
            </a:lvl4pPr>
            <a:lvl5pPr marL="1370965" indent="0">
              <a:buNone/>
              <a:defRPr sz="800"/>
            </a:lvl5pPr>
            <a:lvl6pPr marL="1713865" indent="0">
              <a:buNone/>
              <a:defRPr sz="800"/>
            </a:lvl6pPr>
            <a:lvl7pPr marL="2056765" indent="0">
              <a:buNone/>
              <a:defRPr sz="800"/>
            </a:lvl7pPr>
            <a:lvl8pPr marL="2399665" indent="0">
              <a:buNone/>
              <a:defRPr sz="800"/>
            </a:lvl8pPr>
            <a:lvl9pPr marL="2742565"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a:xfrm>
            <a:off x="628651" y="4767263"/>
            <a:ext cx="2057400" cy="273844"/>
          </a:xfrm>
          <a:prstGeom prst="rect">
            <a:avLst/>
          </a:prstGeom>
        </p:spPr>
        <p:txBody>
          <a:bodyPr lIns="68580" tIns="34290" rIns="68580" bIns="34290"/>
          <a:lstStyle/>
          <a:p>
            <a:fld id="{263D3F9F-ACD9-488C-83AD-AED08AE1FCA5}" type="datetimeFigureOut">
              <a:rPr lang="zh-CN" altLang="en-US" smtClean="0"/>
              <a:t>2025/3/25</a:t>
            </a:fld>
            <a:endParaRPr lang="zh-CN" altLang="en-US"/>
          </a:p>
        </p:txBody>
      </p:sp>
      <p:sp>
        <p:nvSpPr>
          <p:cNvPr id="6" name="页脚占位符 5"/>
          <p:cNvSpPr>
            <a:spLocks noGrp="1"/>
          </p:cNvSpPr>
          <p:nvPr>
            <p:ph type="ftr" sz="quarter" idx="11"/>
          </p:nvPr>
        </p:nvSpPr>
        <p:spPr>
          <a:xfrm>
            <a:off x="3028951" y="4767263"/>
            <a:ext cx="3086100" cy="273844"/>
          </a:xfrm>
          <a:prstGeom prst="rect">
            <a:avLst/>
          </a:prstGeom>
        </p:spPr>
        <p:txBody>
          <a:bodyPr lIns="68580" tIns="34290" rIns="68580" bIns="34290"/>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lIns="68580" tIns="34290" rIns="68580" bIns="34290"/>
          <a:lstStyle/>
          <a:p>
            <a:fld id="{4C4C78C1-3AEF-4BED-B725-E77D0456D972}" type="slidenum">
              <a:rPr lang="zh-CN" altLang="en-US" smtClean="0"/>
              <a:t>‹#›</a:t>
            </a:fld>
            <a:endParaRPr lang="zh-CN" altLang="en-US"/>
          </a:p>
        </p:txBody>
      </p:sp>
    </p:spTree>
  </p:cSld>
  <p:clrMapOvr>
    <a:masterClrMapping/>
  </p:clrMapOvr>
  <p:transition spd="slow" advClick="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1" y="273844"/>
            <a:ext cx="7886700" cy="994172"/>
          </a:xfrm>
          <a:prstGeom prst="rect">
            <a:avLst/>
          </a:prstGeom>
        </p:spPr>
        <p:txBody>
          <a:bodyPr lIns="68580" tIns="34290" rIns="68580" bIns="34290"/>
          <a:lstStyle/>
          <a:p>
            <a:r>
              <a:rPr lang="zh-CN" altLang="en-US"/>
              <a:t>单击此处编辑母版标题样式</a:t>
            </a:r>
          </a:p>
        </p:txBody>
      </p:sp>
      <p:sp>
        <p:nvSpPr>
          <p:cNvPr id="3" name="竖排文字占位符 2"/>
          <p:cNvSpPr>
            <a:spLocks noGrp="1"/>
          </p:cNvSpPr>
          <p:nvPr>
            <p:ph type="body" orient="vert" idx="1"/>
          </p:nvPr>
        </p:nvSpPr>
        <p:spPr>
          <a:xfrm>
            <a:off x="628651" y="1369219"/>
            <a:ext cx="7886700" cy="3263504"/>
          </a:xfrm>
          <a:prstGeom prst="rect">
            <a:avLst/>
          </a:prstGeom>
        </p:spPr>
        <p:txBody>
          <a:bodyPr vert="eaVert" lIns="68580" tIns="34290" rIns="68580" bIns="3429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1" y="4767263"/>
            <a:ext cx="2057400" cy="273844"/>
          </a:xfrm>
          <a:prstGeom prst="rect">
            <a:avLst/>
          </a:prstGeom>
        </p:spPr>
        <p:txBody>
          <a:bodyPr lIns="68580" tIns="34290" rIns="68580" bIns="34290"/>
          <a:lstStyle/>
          <a:p>
            <a:fld id="{263D3F9F-ACD9-488C-83AD-AED08AE1FCA5}" type="datetimeFigureOut">
              <a:rPr lang="zh-CN" altLang="en-US" smtClean="0"/>
              <a:t>2025/3/25</a:t>
            </a:fld>
            <a:endParaRPr lang="zh-CN" altLang="en-US"/>
          </a:p>
        </p:txBody>
      </p:sp>
      <p:sp>
        <p:nvSpPr>
          <p:cNvPr id="5" name="页脚占位符 4"/>
          <p:cNvSpPr>
            <a:spLocks noGrp="1"/>
          </p:cNvSpPr>
          <p:nvPr>
            <p:ph type="ftr" sz="quarter" idx="11"/>
          </p:nvPr>
        </p:nvSpPr>
        <p:spPr>
          <a:xfrm>
            <a:off x="3028951" y="4767263"/>
            <a:ext cx="3086100" cy="273844"/>
          </a:xfrm>
          <a:prstGeom prst="rect">
            <a:avLst/>
          </a:prstGeom>
        </p:spPr>
        <p:txBody>
          <a:bodyPr lIns="68580" tIns="34290" rIns="68580" bIns="34290"/>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lIns="68580" tIns="34290" rIns="68580" bIns="34290"/>
          <a:lstStyle/>
          <a:p>
            <a:fld id="{4C4C78C1-3AEF-4BED-B725-E77D0456D972}" type="slidenum">
              <a:rPr lang="zh-CN" altLang="en-US" smtClean="0"/>
              <a:t>‹#›</a:t>
            </a:fld>
            <a:endParaRPr lang="zh-CN" altLang="en-US"/>
          </a:p>
        </p:txBody>
      </p:sp>
    </p:spTree>
  </p:cSld>
  <p:clrMapOvr>
    <a:masterClrMapping/>
  </p:clrMapOvr>
  <p:transition spd="slow" advClick="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lIns="68580" tIns="34290" rIns="68580" bIns="34290"/>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lIns="68580" tIns="34290" rIns="68580" bIns="3429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1" y="4767263"/>
            <a:ext cx="2057400" cy="273844"/>
          </a:xfrm>
          <a:prstGeom prst="rect">
            <a:avLst/>
          </a:prstGeom>
        </p:spPr>
        <p:txBody>
          <a:bodyPr lIns="68580" tIns="34290" rIns="68580" bIns="34290"/>
          <a:lstStyle/>
          <a:p>
            <a:fld id="{263D3F9F-ACD9-488C-83AD-AED08AE1FCA5}" type="datetimeFigureOut">
              <a:rPr lang="zh-CN" altLang="en-US" smtClean="0"/>
              <a:t>2025/3/25</a:t>
            </a:fld>
            <a:endParaRPr lang="zh-CN" altLang="en-US"/>
          </a:p>
        </p:txBody>
      </p:sp>
      <p:sp>
        <p:nvSpPr>
          <p:cNvPr id="5" name="页脚占位符 4"/>
          <p:cNvSpPr>
            <a:spLocks noGrp="1"/>
          </p:cNvSpPr>
          <p:nvPr>
            <p:ph type="ftr" sz="quarter" idx="11"/>
          </p:nvPr>
        </p:nvSpPr>
        <p:spPr>
          <a:xfrm>
            <a:off x="3028951" y="4767263"/>
            <a:ext cx="3086100" cy="273844"/>
          </a:xfrm>
          <a:prstGeom prst="rect">
            <a:avLst/>
          </a:prstGeom>
        </p:spPr>
        <p:txBody>
          <a:bodyPr lIns="68580" tIns="34290" rIns="68580" bIns="34290"/>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lIns="68580" tIns="34290" rIns="68580" bIns="34290"/>
          <a:lstStyle/>
          <a:p>
            <a:fld id="{4C4C78C1-3AEF-4BED-B725-E77D0456D972}" type="slidenum">
              <a:rPr lang="zh-CN" altLang="en-US" smtClean="0"/>
              <a:t>‹#›</a:t>
            </a:fld>
            <a:endParaRPr lang="zh-CN" altLang="en-US"/>
          </a:p>
        </p:txBody>
      </p:sp>
    </p:spTree>
  </p:cSld>
  <p:clrMapOvr>
    <a:masterClrMapping/>
  </p:clrMapOvr>
  <p:transition spd="slow" advClick="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1" y="841773"/>
            <a:ext cx="6858000" cy="1790700"/>
          </a:xfrm>
          <a:prstGeom prst="rect">
            <a:avLst/>
          </a:prstGeom>
        </p:spPr>
        <p:txBody>
          <a:bodyPr lIns="68580" tIns="34290" rIns="68580" bIns="34290"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1" y="2701528"/>
            <a:ext cx="6858000" cy="1241822"/>
          </a:xfrm>
          <a:prstGeom prst="rect">
            <a:avLst/>
          </a:prstGeom>
        </p:spPr>
        <p:txBody>
          <a:bodyPr lIns="68580" tIns="34290" rIns="68580" bIns="34290"/>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0965" indent="0" algn="ctr">
              <a:buNone/>
              <a:defRPr sz="1200"/>
            </a:lvl5pPr>
            <a:lvl6pPr marL="1713865" indent="0" algn="ctr">
              <a:buNone/>
              <a:defRPr sz="1200"/>
            </a:lvl6pPr>
            <a:lvl7pPr marL="2056765" indent="0" algn="ctr">
              <a:buNone/>
              <a:defRPr sz="1200"/>
            </a:lvl7pPr>
            <a:lvl8pPr marL="2399665" indent="0" algn="ctr">
              <a:buNone/>
              <a:defRPr sz="1200"/>
            </a:lvl8pPr>
            <a:lvl9pPr marL="2742565"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1" y="4767263"/>
            <a:ext cx="2057400" cy="273844"/>
          </a:xfrm>
          <a:prstGeom prst="rect">
            <a:avLst/>
          </a:prstGeom>
        </p:spPr>
        <p:txBody>
          <a:bodyPr lIns="68580" tIns="34290" rIns="68580" bIns="34290"/>
          <a:lstStyle/>
          <a:p>
            <a:fld id="{3E26BC15-B161-4C75-9B3A-128C91250747}" type="datetimeFigureOut">
              <a:rPr lang="zh-CN" altLang="en-US" smtClean="0"/>
              <a:t>2025/3/25</a:t>
            </a:fld>
            <a:endParaRPr lang="zh-CN" altLang="en-US"/>
          </a:p>
        </p:txBody>
      </p:sp>
      <p:sp>
        <p:nvSpPr>
          <p:cNvPr id="5" name="页脚占位符 4"/>
          <p:cNvSpPr>
            <a:spLocks noGrp="1"/>
          </p:cNvSpPr>
          <p:nvPr>
            <p:ph type="ftr" sz="quarter" idx="11"/>
          </p:nvPr>
        </p:nvSpPr>
        <p:spPr>
          <a:xfrm>
            <a:off x="3028951" y="4767263"/>
            <a:ext cx="3086100" cy="273844"/>
          </a:xfrm>
          <a:prstGeom prst="rect">
            <a:avLst/>
          </a:prstGeom>
        </p:spPr>
        <p:txBody>
          <a:bodyPr lIns="68580" tIns="34290" rIns="68580" bIns="34290"/>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lIns="68580" tIns="34290" rIns="68580" bIns="34290"/>
          <a:lstStyle/>
          <a:p>
            <a:fld id="{58B4E113-1DE2-475C-BE03-FB3C59433037}" type="slidenum">
              <a:rPr lang="zh-CN" altLang="en-US" smtClean="0"/>
              <a:t>‹#›</a:t>
            </a:fld>
            <a:endParaRPr lang="zh-CN" altLang="en-US"/>
          </a:p>
        </p:txBody>
      </p:sp>
    </p:spTree>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77"/>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5" y="2180036"/>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700">
                <a:solidFill>
                  <a:schemeClr val="tx1">
                    <a:tint val="75000"/>
                  </a:schemeClr>
                </a:solidFill>
              </a:defRPr>
            </a:lvl3pPr>
            <a:lvl4pPr marL="1371600" indent="0">
              <a:buNone/>
              <a:defRPr sz="1400">
                <a:solidFill>
                  <a:schemeClr val="tx1">
                    <a:tint val="75000"/>
                  </a:schemeClr>
                </a:solidFill>
              </a:defRPr>
            </a:lvl4pPr>
            <a:lvl5pPr marL="1828165"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25/3/2025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20015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20015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25/3/2025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ransition spd="slow" advClick="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700" b="1"/>
            </a:lvl4pPr>
            <a:lvl5pPr marL="1828165" indent="0">
              <a:buNone/>
              <a:defRPr sz="1700" b="1"/>
            </a:lvl5pPr>
            <a:lvl6pPr marL="2285365" indent="0">
              <a:buNone/>
              <a:defRPr sz="1700" b="1"/>
            </a:lvl6pPr>
            <a:lvl7pPr marL="2742565" indent="0">
              <a:buNone/>
              <a:defRPr sz="1700" b="1"/>
            </a:lvl7pPr>
            <a:lvl8pPr marL="3199765" indent="0">
              <a:buNone/>
              <a:defRPr sz="1700" b="1"/>
            </a:lvl8pPr>
            <a:lvl9pPr marL="3656965" indent="0">
              <a:buNone/>
              <a:defRPr sz="170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700" b="1"/>
            </a:lvl4pPr>
            <a:lvl5pPr marL="1828165" indent="0">
              <a:buNone/>
              <a:defRPr sz="1700" b="1"/>
            </a:lvl5pPr>
            <a:lvl6pPr marL="2285365" indent="0">
              <a:buNone/>
              <a:defRPr sz="1700" b="1"/>
            </a:lvl6pPr>
            <a:lvl7pPr marL="2742565" indent="0">
              <a:buNone/>
              <a:defRPr sz="1700" b="1"/>
            </a:lvl7pPr>
            <a:lvl8pPr marL="3199765" indent="0">
              <a:buNone/>
              <a:defRPr sz="1700" b="1"/>
            </a:lvl8pPr>
            <a:lvl9pPr marL="365696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25/3/2025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ransition spd="slow" advClick="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25/3/2025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ransition spd="slow" advClick="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854725" y="773443"/>
            <a:ext cx="7434551"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0" rIns="68561" bIns="3428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4425043" y="4838924"/>
            <a:ext cx="293917" cy="1650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0" rIns="68561" bIns="3428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25/3/2025</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3505201" y="4797171"/>
            <a:ext cx="2133600" cy="273844"/>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ransition spd="slow" advClick="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9"/>
            <a:ext cx="3008313" cy="3518297"/>
          </a:xfrm>
        </p:spPr>
        <p:txBody>
          <a:bodyPr/>
          <a:lstStyle>
            <a:lvl1pPr marL="0" indent="0">
              <a:buNone/>
              <a:defRPr sz="1400"/>
            </a:lvl1pPr>
            <a:lvl2pPr marL="457200" indent="0">
              <a:buNone/>
              <a:defRPr sz="1200"/>
            </a:lvl2pPr>
            <a:lvl3pPr marL="914400" indent="0">
              <a:buNone/>
              <a:defRPr sz="11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25/3/2025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ransition spd="slow" advClick="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80"/>
            <a:ext cx="8229600" cy="857250"/>
          </a:xfrm>
          <a:prstGeom prst="rect">
            <a:avLst/>
          </a:prstGeom>
        </p:spPr>
        <p:txBody>
          <a:bodyPr vert="horz" lIns="68577" tIns="34289" rIns="68577" bIns="34289" rtlCol="0" anchor="ctr">
            <a:normAutofit/>
          </a:bodyPr>
          <a:lstStyle/>
          <a:p>
            <a:r>
              <a:rPr lang="en-US" dirty="0"/>
              <a:t>Click to edit Master title style</a:t>
            </a:r>
          </a:p>
        </p:txBody>
      </p:sp>
      <p:sp>
        <p:nvSpPr>
          <p:cNvPr id="3" name="Text Placeholder 2"/>
          <p:cNvSpPr>
            <a:spLocks noGrp="1"/>
          </p:cNvSpPr>
          <p:nvPr>
            <p:ph type="body" idx="1"/>
          </p:nvPr>
        </p:nvSpPr>
        <p:spPr>
          <a:xfrm>
            <a:off x="457201" y="1200152"/>
            <a:ext cx="8229600" cy="3394472"/>
          </a:xfrm>
          <a:prstGeom prst="rect">
            <a:avLst/>
          </a:prstGeom>
        </p:spPr>
        <p:txBody>
          <a:bodyPr vert="horz" lIns="68577" tIns="34289" rIns="68577"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1" y="4767265"/>
            <a:ext cx="2133600" cy="273844"/>
          </a:xfrm>
          <a:prstGeom prst="rect">
            <a:avLst/>
          </a:prstGeom>
        </p:spPr>
        <p:txBody>
          <a:bodyPr vert="horz" lIns="68577" tIns="34289" rIns="68577" bIns="34289" rtlCol="0" anchor="ctr"/>
          <a:lstStyle>
            <a:lvl1pPr algn="l">
              <a:defRPr sz="1200">
                <a:solidFill>
                  <a:schemeClr val="tx1">
                    <a:tint val="75000"/>
                  </a:schemeClr>
                </a:solidFill>
              </a:defRPr>
            </a:lvl1pPr>
          </a:lstStyle>
          <a:p>
            <a:pPr>
              <a:defRPr/>
            </a:pPr>
            <a:fld id="{9196EC2F-0988-4314-AD4B-24FF16D7B45E}" type="datetime1">
              <a:rPr lang="en-US" altLang="zh-CN" smtClean="0">
                <a:solidFill>
                  <a:prstClr val="black">
                    <a:tint val="75000"/>
                  </a:prstClr>
                </a:solidFill>
              </a:rPr>
              <a:t>25/3/2025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2" y="4767265"/>
            <a:ext cx="2895600" cy="273844"/>
          </a:xfrm>
          <a:prstGeom prst="rect">
            <a:avLst/>
          </a:prstGeom>
        </p:spPr>
        <p:txBody>
          <a:bodyPr vert="horz" lIns="68577" tIns="34289" rIns="68577" bIns="34289"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1" y="4767265"/>
            <a:ext cx="2133600" cy="273844"/>
          </a:xfrm>
          <a:prstGeom prst="rect">
            <a:avLst/>
          </a:prstGeom>
        </p:spPr>
        <p:txBody>
          <a:bodyPr vert="horz" lIns="68577" tIns="34289" rIns="68577" bIns="34289" rtlCol="0" anchor="ctr"/>
          <a:lstStyle>
            <a:lvl1pPr algn="r">
              <a:defRPr sz="12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advClick="0">
    <p:push dir="u"/>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spd="slow" advClick="0">
    <p:push dir="u"/>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51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1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31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21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11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01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665" algn="l" defTabSz="685800" rtl="0" eaLnBrk="1" latinLnBrk="0" hangingPunct="1">
        <a:defRPr sz="1400" kern="1200">
          <a:solidFill>
            <a:schemeClr val="tx1"/>
          </a:solidFill>
          <a:latin typeface="+mn-lt"/>
          <a:ea typeface="+mn-ea"/>
          <a:cs typeface="+mn-cs"/>
        </a:defRPr>
      </a:lvl8pPr>
      <a:lvl9pPr marL="2742565"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5.xml"/><Relationship Id="rId1" Type="http://schemas.openxmlformats.org/officeDocument/2006/relationships/themeOverride" Target="../theme/themeOverride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85" y="-105099"/>
            <a:ext cx="9140694" cy="5141640"/>
          </a:xfrm>
          <a:prstGeom prst="rect">
            <a:avLst/>
          </a:prstGeom>
        </p:spPr>
      </p:pic>
      <p:grpSp>
        <p:nvGrpSpPr>
          <p:cNvPr id="15" name="组合 14"/>
          <p:cNvGrpSpPr/>
          <p:nvPr/>
        </p:nvGrpSpPr>
        <p:grpSpPr>
          <a:xfrm>
            <a:off x="2936716" y="2829221"/>
            <a:ext cx="3221426" cy="136671"/>
            <a:chOff x="1839287" y="5184146"/>
            <a:chExt cx="2767715" cy="95254"/>
          </a:xfrm>
        </p:grpSpPr>
        <p:grpSp>
          <p:nvGrpSpPr>
            <p:cNvPr id="16" name="组合 15"/>
            <p:cNvGrpSpPr/>
            <p:nvPr/>
          </p:nvGrpSpPr>
          <p:grpSpPr>
            <a:xfrm>
              <a:off x="2591031" y="5184150"/>
              <a:ext cx="2015971" cy="95250"/>
              <a:chOff x="2425983" y="5170170"/>
              <a:chExt cx="2015971" cy="156210"/>
            </a:xfrm>
          </p:grpSpPr>
          <p:grpSp>
            <p:nvGrpSpPr>
              <p:cNvPr id="28" name="组合 27"/>
              <p:cNvGrpSpPr/>
              <p:nvPr/>
            </p:nvGrpSpPr>
            <p:grpSpPr>
              <a:xfrm>
                <a:off x="2425983" y="5179695"/>
                <a:ext cx="1009343" cy="146685"/>
                <a:chOff x="2425983" y="5179695"/>
                <a:chExt cx="1009343" cy="146685"/>
              </a:xfrm>
            </p:grpSpPr>
            <p:grpSp>
              <p:nvGrpSpPr>
                <p:cNvPr id="44" name="组合 43"/>
                <p:cNvGrpSpPr/>
                <p:nvPr/>
              </p:nvGrpSpPr>
              <p:grpSpPr>
                <a:xfrm>
                  <a:off x="2425983" y="5186045"/>
                  <a:ext cx="504518" cy="140335"/>
                  <a:chOff x="2425983" y="5186045"/>
                  <a:chExt cx="504518" cy="140335"/>
                </a:xfrm>
              </p:grpSpPr>
              <p:grpSp>
                <p:nvGrpSpPr>
                  <p:cNvPr id="52" name="组合 51"/>
                  <p:cNvGrpSpPr/>
                  <p:nvPr/>
                </p:nvGrpSpPr>
                <p:grpSpPr>
                  <a:xfrm>
                    <a:off x="2425983" y="5189220"/>
                    <a:ext cx="253693" cy="137160"/>
                    <a:chOff x="2425983" y="5189220"/>
                    <a:chExt cx="253693" cy="137160"/>
                  </a:xfrm>
                </p:grpSpPr>
                <p:cxnSp>
                  <p:nvCxnSpPr>
                    <p:cNvPr id="56" name="直接连接符 55"/>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2676808" y="5186045"/>
                    <a:ext cx="253693" cy="137160"/>
                    <a:chOff x="2425983" y="5189220"/>
                    <a:chExt cx="253693" cy="137160"/>
                  </a:xfrm>
                </p:grpSpPr>
                <p:cxnSp>
                  <p:nvCxnSpPr>
                    <p:cNvPr id="54" name="直接连接符 53"/>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p:cNvGrpSpPr/>
                <p:nvPr/>
              </p:nvGrpSpPr>
              <p:grpSpPr>
                <a:xfrm>
                  <a:off x="2930808" y="5179695"/>
                  <a:ext cx="504518" cy="140335"/>
                  <a:chOff x="2425983" y="5186045"/>
                  <a:chExt cx="504518" cy="140335"/>
                </a:xfrm>
              </p:grpSpPr>
              <p:grpSp>
                <p:nvGrpSpPr>
                  <p:cNvPr id="46" name="组合 45"/>
                  <p:cNvGrpSpPr/>
                  <p:nvPr/>
                </p:nvGrpSpPr>
                <p:grpSpPr>
                  <a:xfrm>
                    <a:off x="2425983" y="5189220"/>
                    <a:ext cx="253693" cy="137160"/>
                    <a:chOff x="2425983" y="5189220"/>
                    <a:chExt cx="253693" cy="137160"/>
                  </a:xfrm>
                </p:grpSpPr>
                <p:cxnSp>
                  <p:nvCxnSpPr>
                    <p:cNvPr id="50" name="直接连接符 49"/>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2676808" y="5186045"/>
                    <a:ext cx="253693" cy="137160"/>
                    <a:chOff x="2425983" y="5189220"/>
                    <a:chExt cx="253693" cy="137160"/>
                  </a:xfrm>
                </p:grpSpPr>
                <p:cxnSp>
                  <p:nvCxnSpPr>
                    <p:cNvPr id="48" name="直接连接符 47"/>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p:cNvGrpSpPr/>
              <p:nvPr/>
            </p:nvGrpSpPr>
            <p:grpSpPr>
              <a:xfrm>
                <a:off x="3432611" y="5170170"/>
                <a:ext cx="1009343" cy="146685"/>
                <a:chOff x="2425983" y="5179695"/>
                <a:chExt cx="1009343" cy="146685"/>
              </a:xfrm>
            </p:grpSpPr>
            <p:grpSp>
              <p:nvGrpSpPr>
                <p:cNvPr id="30" name="组合 29"/>
                <p:cNvGrpSpPr/>
                <p:nvPr/>
              </p:nvGrpSpPr>
              <p:grpSpPr>
                <a:xfrm>
                  <a:off x="2425983" y="5186045"/>
                  <a:ext cx="504518" cy="140335"/>
                  <a:chOff x="2425983" y="5186045"/>
                  <a:chExt cx="504518" cy="140335"/>
                </a:xfrm>
              </p:grpSpPr>
              <p:grpSp>
                <p:nvGrpSpPr>
                  <p:cNvPr id="38" name="组合 37"/>
                  <p:cNvGrpSpPr/>
                  <p:nvPr/>
                </p:nvGrpSpPr>
                <p:grpSpPr>
                  <a:xfrm>
                    <a:off x="2425983" y="5189220"/>
                    <a:ext cx="253693" cy="137160"/>
                    <a:chOff x="2425983" y="5189220"/>
                    <a:chExt cx="253693" cy="137160"/>
                  </a:xfrm>
                </p:grpSpPr>
                <p:cxnSp>
                  <p:nvCxnSpPr>
                    <p:cNvPr id="42" name="直接连接符 41"/>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2676808" y="5186045"/>
                    <a:ext cx="253693" cy="137160"/>
                    <a:chOff x="2425983" y="5189220"/>
                    <a:chExt cx="253693" cy="137160"/>
                  </a:xfrm>
                </p:grpSpPr>
                <p:cxnSp>
                  <p:nvCxnSpPr>
                    <p:cNvPr id="40" name="直接连接符 39"/>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p:cNvGrpSpPr/>
                <p:nvPr/>
              </p:nvGrpSpPr>
              <p:grpSpPr>
                <a:xfrm>
                  <a:off x="2930808" y="5179695"/>
                  <a:ext cx="504518" cy="140335"/>
                  <a:chOff x="2425983" y="5186045"/>
                  <a:chExt cx="504518" cy="140335"/>
                </a:xfrm>
              </p:grpSpPr>
              <p:grpSp>
                <p:nvGrpSpPr>
                  <p:cNvPr id="32" name="组合 31"/>
                  <p:cNvGrpSpPr/>
                  <p:nvPr/>
                </p:nvGrpSpPr>
                <p:grpSpPr>
                  <a:xfrm>
                    <a:off x="2425983" y="5189220"/>
                    <a:ext cx="253693" cy="137160"/>
                    <a:chOff x="2425983" y="5189220"/>
                    <a:chExt cx="253693" cy="137160"/>
                  </a:xfrm>
                </p:grpSpPr>
                <p:cxnSp>
                  <p:nvCxnSpPr>
                    <p:cNvPr id="36" name="直接连接符 35"/>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2676808" y="5186045"/>
                    <a:ext cx="253693" cy="137160"/>
                    <a:chOff x="2425983" y="5189220"/>
                    <a:chExt cx="253693" cy="137160"/>
                  </a:xfrm>
                </p:grpSpPr>
                <p:cxnSp>
                  <p:nvCxnSpPr>
                    <p:cNvPr id="34" name="直接连接符 33"/>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p:cNvGrpSpPr/>
            <p:nvPr/>
          </p:nvGrpSpPr>
          <p:grpSpPr>
            <a:xfrm>
              <a:off x="1839287" y="5184146"/>
              <a:ext cx="758518" cy="87506"/>
              <a:chOff x="2676808" y="5179695"/>
              <a:chExt cx="758518" cy="143510"/>
            </a:xfrm>
          </p:grpSpPr>
          <p:grpSp>
            <p:nvGrpSpPr>
              <p:cNvPr id="18" name="组合 17"/>
              <p:cNvGrpSpPr/>
              <p:nvPr/>
            </p:nvGrpSpPr>
            <p:grpSpPr>
              <a:xfrm>
                <a:off x="2676808" y="5186045"/>
                <a:ext cx="253693" cy="137160"/>
                <a:chOff x="2425983" y="5189220"/>
                <a:chExt cx="253693" cy="137160"/>
              </a:xfrm>
            </p:grpSpPr>
            <p:cxnSp>
              <p:nvCxnSpPr>
                <p:cNvPr id="26" name="直接连接符 25"/>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930808" y="5179695"/>
                <a:ext cx="504518" cy="140335"/>
                <a:chOff x="2425983" y="5186045"/>
                <a:chExt cx="504518" cy="140335"/>
              </a:xfrm>
            </p:grpSpPr>
            <p:grpSp>
              <p:nvGrpSpPr>
                <p:cNvPr id="20" name="组合 19"/>
                <p:cNvGrpSpPr/>
                <p:nvPr/>
              </p:nvGrpSpPr>
              <p:grpSpPr>
                <a:xfrm>
                  <a:off x="2425983" y="5189220"/>
                  <a:ext cx="253693" cy="137160"/>
                  <a:chOff x="2425983" y="5189220"/>
                  <a:chExt cx="253693" cy="137160"/>
                </a:xfrm>
              </p:grpSpPr>
              <p:cxnSp>
                <p:nvCxnSpPr>
                  <p:cNvPr id="24" name="直接连接符 23"/>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2676808" y="5186045"/>
                  <a:ext cx="253693" cy="137160"/>
                  <a:chOff x="2425983" y="5189220"/>
                  <a:chExt cx="253693" cy="137160"/>
                </a:xfrm>
              </p:grpSpPr>
              <p:cxnSp>
                <p:nvCxnSpPr>
                  <p:cNvPr id="22" name="直接连接符 21"/>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
        <p:nvSpPr>
          <p:cNvPr id="58" name="TextBox 57"/>
          <p:cNvSpPr txBox="1"/>
          <p:nvPr/>
        </p:nvSpPr>
        <p:spPr>
          <a:xfrm>
            <a:off x="1473741" y="762950"/>
            <a:ext cx="5614153" cy="900247"/>
          </a:xfrm>
          <a:prstGeom prst="rect">
            <a:avLst/>
          </a:prstGeom>
          <a:noFill/>
        </p:spPr>
        <p:txBody>
          <a:bodyPr wrap="square" lIns="68580" tIns="34290" rIns="68580" bIns="34290" rtlCol="0">
            <a:spAutoFit/>
          </a:bodyPr>
          <a:lstStyle/>
          <a:p>
            <a:pPr algn="ctr" defTabSz="685800"/>
            <a:r>
              <a:rPr lang="vi-VN" sz="2700" b="1" dirty="0">
                <a:solidFill>
                  <a:srgbClr val="002060"/>
                </a:solidFill>
                <a:latin typeface="Times New Roman" panose="02020603050405020304" pitchFamily="18" charset="0"/>
                <a:cs typeface="Times New Roman" panose="02020603050405020304" pitchFamily="18" charset="0"/>
              </a:rPr>
              <a:t>VIẾT BÀI VĂN NGHỊ LUẬN VỀ MỘT VẤN ĐỀ TRONG ĐỜI SỐNG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10</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447678631"/>
              </p:ext>
            </p:extLst>
          </p:nvPr>
        </p:nvGraphicFramePr>
        <p:xfrm>
          <a:off x="1268360" y="1015869"/>
          <a:ext cx="6125497" cy="3583464"/>
        </p:xfrm>
        <a:graphic>
          <a:graphicData uri="http://schemas.openxmlformats.org/drawingml/2006/table">
            <a:tbl>
              <a:tblPr/>
              <a:tblGrid>
                <a:gridCol w="544144">
                  <a:extLst>
                    <a:ext uri="{9D8B030D-6E8A-4147-A177-3AD203B41FA5}">
                      <a16:colId xmlns:a16="http://schemas.microsoft.com/office/drawing/2014/main" val="2063968979"/>
                    </a:ext>
                  </a:extLst>
                </a:gridCol>
                <a:gridCol w="5581353">
                  <a:extLst>
                    <a:ext uri="{9D8B030D-6E8A-4147-A177-3AD203B41FA5}">
                      <a16:colId xmlns:a16="http://schemas.microsoft.com/office/drawing/2014/main" val="1308057756"/>
                    </a:ext>
                  </a:extLst>
                </a:gridCol>
              </a:tblGrid>
              <a:tr h="567265">
                <a:tc>
                  <a:txBody>
                    <a:bodyPr/>
                    <a:lstStyle/>
                    <a:p>
                      <a:pPr algn="ctr"/>
                      <a:r>
                        <a:rPr lang="en-US" sz="1400" b="1" dirty="0" err="1">
                          <a:solidFill>
                            <a:srgbClr val="000000"/>
                          </a:solidFill>
                          <a:effectLst/>
                          <a:latin typeface="Times New Roman" panose="02020603050405020304" pitchFamily="18" charset="0"/>
                          <a:cs typeface="Times New Roman" panose="02020603050405020304" pitchFamily="18" charset="0"/>
                        </a:rPr>
                        <a:t>Mở</a:t>
                      </a:r>
                      <a:r>
                        <a:rPr lang="en-US" sz="1400" b="1" dirty="0">
                          <a:solidFill>
                            <a:srgbClr val="000000"/>
                          </a:solidFill>
                          <a:effectLst/>
                          <a:latin typeface="Times New Roman" panose="02020603050405020304" pitchFamily="18" charset="0"/>
                          <a:cs typeface="Times New Roman" panose="02020603050405020304" pitchFamily="18" charset="0"/>
                        </a:rPr>
                        <a:t> </a:t>
                      </a:r>
                      <a:r>
                        <a:rPr lang="en-US" sz="1400" b="1" dirty="0" err="1">
                          <a:solidFill>
                            <a:srgbClr val="000000"/>
                          </a:solidFill>
                          <a:effectLst/>
                          <a:latin typeface="Times New Roman" panose="02020603050405020304" pitchFamily="18" charset="0"/>
                          <a:cs typeface="Times New Roman" panose="02020603050405020304" pitchFamily="18" charset="0"/>
                        </a:rPr>
                        <a:t>bài</a:t>
                      </a:r>
                      <a:endParaRPr lang="en-US" sz="1400" dirty="0">
                        <a:solidFill>
                          <a:srgbClr val="000000"/>
                        </a:solidFill>
                        <a:effectLst/>
                        <a:latin typeface="Times New Roman" panose="02020603050405020304" pitchFamily="18" charset="0"/>
                        <a:cs typeface="Times New Roman" panose="02020603050405020304" pitchFamily="18" charset="0"/>
                      </a:endParaRPr>
                    </a:p>
                  </a:txBody>
                  <a:tcPr marL="56568" marR="56568" marT="28284" marB="282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vi-VN" sz="1400" dirty="0">
                          <a:solidFill>
                            <a:srgbClr val="000000"/>
                          </a:solidFill>
                          <a:effectLst/>
                          <a:latin typeface="Times New Roman" panose="02020603050405020304" pitchFamily="18" charset="0"/>
                          <a:cs typeface="Times New Roman" panose="02020603050405020304" pitchFamily="18" charset="0"/>
                        </a:rPr>
                        <a:t>+ Dẫn dắt vấn đề cần nghị luận, ví dụ: Những nhân vật vĩ đại lại thường là những người giản dị.</a:t>
                      </a:r>
                    </a:p>
                    <a:p>
                      <a:pPr algn="just"/>
                      <a:r>
                        <a:rPr lang="vi-VN" sz="1400" dirty="0">
                          <a:solidFill>
                            <a:srgbClr val="000000"/>
                          </a:solidFill>
                          <a:effectLst/>
                          <a:latin typeface="Times New Roman" panose="02020603050405020304" pitchFamily="18" charset="0"/>
                          <a:cs typeface="Times New Roman" panose="02020603050405020304" pitchFamily="18" charset="0"/>
                        </a:rPr>
                        <a:t>+ Nêu vấn đề: Cần sống giản dị.</a:t>
                      </a:r>
                    </a:p>
                  </a:txBody>
                  <a:tcPr marL="42426" marR="42426" marT="28284" marB="282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950897"/>
                  </a:ext>
                </a:extLst>
              </a:tr>
              <a:tr h="1842480">
                <a:tc>
                  <a:txBody>
                    <a:bodyPr/>
                    <a:lstStyle/>
                    <a:p>
                      <a:pPr algn="ctr"/>
                      <a:r>
                        <a:rPr lang="en-US" sz="1400" b="1">
                          <a:solidFill>
                            <a:srgbClr val="000000"/>
                          </a:solidFill>
                          <a:effectLst/>
                          <a:latin typeface="Times New Roman" panose="02020603050405020304" pitchFamily="18" charset="0"/>
                          <a:cs typeface="Times New Roman" panose="02020603050405020304" pitchFamily="18" charset="0"/>
                        </a:rPr>
                        <a:t>Thân bài</a:t>
                      </a:r>
                      <a:endParaRPr lang="en-US" sz="1400">
                        <a:solidFill>
                          <a:srgbClr val="000000"/>
                        </a:solidFill>
                        <a:effectLst/>
                        <a:latin typeface="Times New Roman" panose="02020603050405020304" pitchFamily="18" charset="0"/>
                        <a:cs typeface="Times New Roman" panose="02020603050405020304" pitchFamily="18" charset="0"/>
                      </a:endParaRPr>
                    </a:p>
                  </a:txBody>
                  <a:tcPr marL="42426" marR="42426" marT="28284" marB="282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vi-VN" sz="1400" dirty="0">
                          <a:solidFill>
                            <a:srgbClr val="000000"/>
                          </a:solidFill>
                          <a:effectLst/>
                          <a:latin typeface="Times New Roman" panose="02020603050405020304" pitchFamily="18" charset="0"/>
                          <a:cs typeface="Times New Roman" panose="02020603050405020304" pitchFamily="18" charset="0"/>
                        </a:rPr>
                        <a:t>+ Nêu quan niệm về lối sống giản dị? Ví dụ: Giản dị là lối sống đơn giản, cần kiệm.</a:t>
                      </a:r>
                    </a:p>
                    <a:p>
                      <a:pPr algn="just"/>
                      <a:r>
                        <a:rPr lang="vi-VN" sz="1400" dirty="0">
                          <a:solidFill>
                            <a:srgbClr val="000000"/>
                          </a:solidFill>
                          <a:effectLst/>
                          <a:latin typeface="Times New Roman" panose="02020603050405020304" pitchFamily="18" charset="0"/>
                          <a:cs typeface="Times New Roman" panose="02020603050405020304" pitchFamily="18" charset="0"/>
                        </a:rPr>
                        <a:t>+ Nêu biểu hiện của lối sống giản dị trong sinh hoạt đời sống (ăn, mặc, Ở, nói, viết,...).</a:t>
                      </a:r>
                    </a:p>
                    <a:p>
                      <a:pPr algn="just"/>
                      <a:r>
                        <a:rPr lang="vi-VN" sz="1400" dirty="0">
                          <a:solidFill>
                            <a:srgbClr val="000000"/>
                          </a:solidFill>
                          <a:effectLst/>
                          <a:latin typeface="Times New Roman" panose="02020603050405020304" pitchFamily="18" charset="0"/>
                          <a:cs typeface="Times New Roman" panose="02020603050405020304" pitchFamily="18" charset="0"/>
                        </a:rPr>
                        <a:t>+ Phân tích ý nghĩa của lối sống giản dị.</a:t>
                      </a:r>
                    </a:p>
                    <a:p>
                      <a:pPr algn="just"/>
                      <a:r>
                        <a:rPr lang="vi-VN" sz="1400" dirty="0">
                          <a:solidFill>
                            <a:srgbClr val="000000"/>
                          </a:solidFill>
                          <a:effectLst/>
                          <a:latin typeface="Times New Roman" panose="02020603050405020304" pitchFamily="18" charset="0"/>
                          <a:cs typeface="Times New Roman" panose="02020603050405020304" pitchFamily="18" charset="0"/>
                        </a:rPr>
                        <a:t>Ví dụ:</a:t>
                      </a:r>
                    </a:p>
                    <a:p>
                      <a:pPr algn="just"/>
                      <a:r>
                        <a:rPr lang="vi-VN" sz="1400" dirty="0">
                          <a:solidFill>
                            <a:srgbClr val="000000"/>
                          </a:solidFill>
                          <a:effectLst/>
                          <a:latin typeface="Times New Roman" panose="02020603050405020304" pitchFamily="18" charset="0"/>
                          <a:cs typeface="Times New Roman" panose="02020603050405020304" pitchFamily="18" charset="0"/>
                        </a:rPr>
                        <a:t>• Giản dị tạo nên sự hoà đồng, kết nối, cảm thông lớn với mọi người.</a:t>
                      </a:r>
                    </a:p>
                    <a:p>
                      <a:pPr algn="just"/>
                      <a:r>
                        <a:rPr lang="vi-VN" sz="1400" dirty="0">
                          <a:solidFill>
                            <a:srgbClr val="000000"/>
                          </a:solidFill>
                          <a:effectLst/>
                          <a:latin typeface="Times New Roman" panose="02020603050405020304" pitchFamily="18" charset="0"/>
                          <a:cs typeface="Times New Roman" panose="02020603050405020304" pitchFamily="18" charset="0"/>
                        </a:rPr>
                        <a:t>• Một số tấm gương đã chứng minh vẻ đẹp của lối sống giản dị.</a:t>
                      </a:r>
                    </a:p>
                    <a:p>
                      <a:pPr algn="just"/>
                      <a:r>
                        <a:rPr lang="vi-VN" sz="1400" dirty="0">
                          <a:solidFill>
                            <a:srgbClr val="000000"/>
                          </a:solidFill>
                          <a:effectLst/>
                          <a:latin typeface="Times New Roman" panose="02020603050405020304" pitchFamily="18" charset="0"/>
                          <a:cs typeface="Times New Roman" panose="02020603050405020304" pitchFamily="18" charset="0"/>
                        </a:rPr>
                        <a:t>+ Liên hệ với bản thân trong việc rèn luyện lối sống giản dị. Cần diễn đạt chân thật, cụ thể suy nghĩ của bản thân.</a:t>
                      </a:r>
                    </a:p>
                  </a:txBody>
                  <a:tcPr marL="42426" marR="42426" marT="28284" marB="282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8145034"/>
                  </a:ext>
                </a:extLst>
              </a:tr>
              <a:tr h="567265">
                <a:tc>
                  <a:txBody>
                    <a:bodyPr/>
                    <a:lstStyle/>
                    <a:p>
                      <a:pPr algn="ctr"/>
                      <a:r>
                        <a:rPr lang="en-US" sz="1400" b="1">
                          <a:solidFill>
                            <a:srgbClr val="000000"/>
                          </a:solidFill>
                          <a:effectLst/>
                          <a:latin typeface="Times New Roman" panose="02020603050405020304" pitchFamily="18" charset="0"/>
                          <a:cs typeface="Times New Roman" panose="02020603050405020304" pitchFamily="18" charset="0"/>
                        </a:rPr>
                        <a:t>Kết bài</a:t>
                      </a:r>
                      <a:endParaRPr lang="en-US" sz="1400">
                        <a:solidFill>
                          <a:srgbClr val="000000"/>
                        </a:solidFill>
                        <a:effectLst/>
                        <a:latin typeface="Times New Roman" panose="02020603050405020304" pitchFamily="18" charset="0"/>
                        <a:cs typeface="Times New Roman" panose="02020603050405020304" pitchFamily="18" charset="0"/>
                      </a:endParaRPr>
                    </a:p>
                  </a:txBody>
                  <a:tcPr marL="42426" marR="42426" marT="28284" marB="282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vi-VN" sz="1400" dirty="0">
                          <a:solidFill>
                            <a:srgbClr val="000000"/>
                          </a:solidFill>
                          <a:effectLst/>
                          <a:latin typeface="Times New Roman" panose="02020603050405020304" pitchFamily="18" charset="0"/>
                          <a:cs typeface="Times New Roman" panose="02020603050405020304" pitchFamily="18" charset="0"/>
                        </a:rPr>
                        <a:t>+ Khẳng định vai trò của lối sống giản dị. Ví dụ: Giản dị là một phẩm chất cao quý cần có ở mỗi con người</a:t>
                      </a:r>
                    </a:p>
                    <a:p>
                      <a:pPr algn="just"/>
                      <a:r>
                        <a:rPr lang="vi-VN" sz="1400" dirty="0">
                          <a:solidFill>
                            <a:srgbClr val="000000"/>
                          </a:solidFill>
                          <a:effectLst/>
                          <a:latin typeface="Times New Roman" panose="02020603050405020304" pitchFamily="18" charset="0"/>
                          <a:cs typeface="Times New Roman" panose="02020603050405020304" pitchFamily="18" charset="0"/>
                        </a:rPr>
                        <a:t>+ Nêu suy nghĩ về hướng rèn luyện của em.</a:t>
                      </a:r>
                    </a:p>
                  </a:txBody>
                  <a:tcPr marL="42426" marR="42426" marT="28284" marB="282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068699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22643507"/>
              </p:ext>
            </p:extLst>
          </p:nvPr>
        </p:nvGraphicFramePr>
        <p:xfrm>
          <a:off x="1268360" y="360690"/>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635937257"/>
                    </a:ext>
                  </a:extLst>
                </a:gridCol>
              </a:tblGrid>
              <a:tr h="370840">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DÀN</a:t>
                      </a:r>
                      <a:r>
                        <a:rPr lang="en-US" baseline="0" dirty="0" smtClean="0">
                          <a:solidFill>
                            <a:schemeClr val="tx1"/>
                          </a:solidFill>
                          <a:latin typeface="Times New Roman" panose="02020603050405020304" pitchFamily="18" charset="0"/>
                          <a:cs typeface="Times New Roman" panose="02020603050405020304" pitchFamily="18" charset="0"/>
                        </a:rPr>
                        <a:t> Ý</a:t>
                      </a:r>
                      <a:endParaRPr 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46429910"/>
                  </a:ext>
                </a:extLst>
              </a:tr>
            </a:tbl>
          </a:graphicData>
        </a:graphic>
      </p:graphicFrame>
    </p:spTree>
    <p:extLst>
      <p:ext uri="{BB962C8B-B14F-4D97-AF65-F5344CB8AC3E}">
        <p14:creationId xmlns:p14="http://schemas.microsoft.com/office/powerpoint/2010/main" val="3254017007"/>
      </p:ext>
    </p:extLst>
  </p:cSld>
  <p:clrMapOvr>
    <a:masterClrMapping/>
  </p:clrMapOvr>
  <p:transition spd="slow" advClick="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11</a:t>
            </a:fld>
            <a:endParaRPr lang="en-US" dirty="0">
              <a:solidFill>
                <a:prstClr val="black">
                  <a:tint val="75000"/>
                </a:prstClr>
              </a:solidFill>
            </a:endParaRPr>
          </a:p>
        </p:txBody>
      </p:sp>
      <p:sp>
        <p:nvSpPr>
          <p:cNvPr id="3" name="Rectangle 2"/>
          <p:cNvSpPr/>
          <p:nvPr/>
        </p:nvSpPr>
        <p:spPr>
          <a:xfrm>
            <a:off x="1219201" y="925042"/>
            <a:ext cx="6912076" cy="3416320"/>
          </a:xfrm>
          <a:prstGeom prst="rect">
            <a:avLst/>
          </a:prstGeom>
        </p:spPr>
        <p:txBody>
          <a:bodyPr wrap="square">
            <a:spAutoFit/>
          </a:bodyPr>
          <a:lstStyle/>
          <a:p>
            <a:pPr algn="just"/>
            <a:r>
              <a:rPr lang="vi-VN" sz="1800" b="1" dirty="0">
                <a:solidFill>
                  <a:srgbClr val="000000"/>
                </a:solidFill>
                <a:latin typeface="+mj-lt"/>
              </a:rPr>
              <a:t>I. Mở bài</a:t>
            </a:r>
            <a:endParaRPr lang="vi-VN" sz="1800" dirty="0">
              <a:solidFill>
                <a:srgbClr val="000000"/>
              </a:solidFill>
              <a:latin typeface="+mj-lt"/>
            </a:endParaRPr>
          </a:p>
          <a:p>
            <a:pPr algn="just"/>
            <a:r>
              <a:rPr lang="vi-VN" sz="1800" dirty="0">
                <a:solidFill>
                  <a:srgbClr val="000000"/>
                </a:solidFill>
                <a:latin typeface="+mj-lt"/>
              </a:rPr>
              <a:t>- Trong cuộc sống, mỗi người có một tính cách, một lối sống riêng. Có người ưa sự giàu sang, thích sang trọng, lộng lẫy, nổi bật. Nhưng vẫn có người chọn cho mình một lối sống giản dị, bình thường.</a:t>
            </a:r>
          </a:p>
          <a:p>
            <a:pPr algn="just"/>
            <a:r>
              <a:rPr lang="vi-VN" sz="1800" b="1" dirty="0" smtClean="0">
                <a:solidFill>
                  <a:srgbClr val="000000"/>
                </a:solidFill>
                <a:latin typeface="+mj-lt"/>
              </a:rPr>
              <a:t>III</a:t>
            </a:r>
            <a:r>
              <a:rPr lang="vi-VN" sz="1800" b="1" dirty="0">
                <a:solidFill>
                  <a:srgbClr val="000000"/>
                </a:solidFill>
                <a:latin typeface="+mj-lt"/>
              </a:rPr>
              <a:t>. Kết bài</a:t>
            </a:r>
            <a:endParaRPr lang="vi-VN" sz="1800" dirty="0">
              <a:solidFill>
                <a:srgbClr val="000000"/>
              </a:solidFill>
              <a:latin typeface="+mj-lt"/>
            </a:endParaRPr>
          </a:p>
          <a:p>
            <a:pPr indent="457200" algn="just"/>
            <a:r>
              <a:rPr lang="vi-VN" sz="1800" dirty="0">
                <a:solidFill>
                  <a:srgbClr val="000000"/>
                </a:solidFill>
                <a:latin typeface="+mj-lt"/>
              </a:rPr>
              <a:t>Người xưa có câu: “Tốt gỗ hơn tốt nước sơn” để chỉ hình thức bên ngoài không quan trọng bằng bản chất bên trong của con người. Sống khiêm tốn, thật thà, giản dị hay sống xa hoa, bon chen, đua đòi theo vật chất, danh lợi là tùy cách nhận thức của mỗi người. Nhưng sống sao cho đẹp lòng người, sống có ích và không cảm thấy hối tiếc thì thật sự là một điều rất khó. Bởi thế chúng ta hãy chọn cho mình một cách sống tốt nhất bằng cách cùng tạo dựng cho bản thân một “lối sống giản dị” riêng.</a:t>
            </a:r>
          </a:p>
        </p:txBody>
      </p:sp>
    </p:spTree>
    <p:extLst>
      <p:ext uri="{BB962C8B-B14F-4D97-AF65-F5344CB8AC3E}">
        <p14:creationId xmlns:p14="http://schemas.microsoft.com/office/powerpoint/2010/main" val="3008683172"/>
      </p:ext>
    </p:extLst>
  </p:cSld>
  <p:clrMapOvr>
    <a:masterClrMapping/>
  </p:clrMapOvr>
  <p:transition spd="slow" advClick="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12</a:t>
            </a:fld>
            <a:endParaRPr lang="en-US" dirty="0">
              <a:solidFill>
                <a:prstClr val="black">
                  <a:tint val="75000"/>
                </a:prstClr>
              </a:solidFill>
            </a:endParaRPr>
          </a:p>
        </p:txBody>
      </p:sp>
      <p:sp>
        <p:nvSpPr>
          <p:cNvPr id="3" name="Rectangle 2"/>
          <p:cNvSpPr/>
          <p:nvPr/>
        </p:nvSpPr>
        <p:spPr>
          <a:xfrm>
            <a:off x="353963" y="608420"/>
            <a:ext cx="8436076" cy="3785652"/>
          </a:xfrm>
          <a:prstGeom prst="rect">
            <a:avLst/>
          </a:prstGeom>
        </p:spPr>
        <p:txBody>
          <a:bodyPr wrap="square">
            <a:spAutoFit/>
          </a:bodyPr>
          <a:lstStyle/>
          <a:p>
            <a:pPr algn="just"/>
            <a:r>
              <a:rPr lang="vi-VN" sz="1600" b="1" dirty="0">
                <a:solidFill>
                  <a:srgbClr val="000000"/>
                </a:solidFill>
                <a:latin typeface="+mj-lt"/>
              </a:rPr>
              <a:t>II. Thân bài</a:t>
            </a:r>
            <a:endParaRPr lang="vi-VN" sz="1600" dirty="0">
              <a:solidFill>
                <a:srgbClr val="000000"/>
              </a:solidFill>
              <a:latin typeface="+mj-lt"/>
            </a:endParaRPr>
          </a:p>
          <a:p>
            <a:pPr algn="just"/>
            <a:r>
              <a:rPr lang="vi-VN" sz="1600" b="1" dirty="0">
                <a:solidFill>
                  <a:srgbClr val="000000"/>
                </a:solidFill>
                <a:latin typeface="+mj-lt"/>
              </a:rPr>
              <a:t>1. Giải thích</a:t>
            </a:r>
            <a:endParaRPr lang="vi-VN" sz="1600" dirty="0">
              <a:solidFill>
                <a:srgbClr val="000000"/>
              </a:solidFill>
              <a:latin typeface="+mj-lt"/>
            </a:endParaRPr>
          </a:p>
          <a:p>
            <a:pPr algn="just"/>
            <a:r>
              <a:rPr lang="vi-VN" sz="1600" dirty="0">
                <a:solidFill>
                  <a:srgbClr val="000000"/>
                </a:solidFill>
                <a:latin typeface="+mj-lt"/>
              </a:rPr>
              <a:t>- Giản dị là sống một cách đơn giản, tự nhiên, không cầu kì phô trương trong lối sống.</a:t>
            </a:r>
          </a:p>
          <a:p>
            <a:pPr algn="just"/>
            <a:r>
              <a:rPr lang="vi-VN" sz="1600" b="1" dirty="0">
                <a:solidFill>
                  <a:srgbClr val="000000"/>
                </a:solidFill>
                <a:latin typeface="+mj-lt"/>
              </a:rPr>
              <a:t>2. Bàn luận</a:t>
            </a:r>
            <a:endParaRPr lang="vi-VN" sz="1600" dirty="0">
              <a:solidFill>
                <a:srgbClr val="000000"/>
              </a:solidFill>
              <a:latin typeface="+mj-lt"/>
            </a:endParaRPr>
          </a:p>
          <a:p>
            <a:pPr algn="just"/>
            <a:r>
              <a:rPr lang="vi-VN" sz="1600" dirty="0">
                <a:solidFill>
                  <a:srgbClr val="000000"/>
                </a:solidFill>
                <a:latin typeface="+mj-lt"/>
              </a:rPr>
              <a:t>a) Biểu hiện của lối sống giản dị</a:t>
            </a:r>
          </a:p>
          <a:p>
            <a:pPr algn="just"/>
            <a:r>
              <a:rPr lang="vi-VN" sz="1600" dirty="0">
                <a:solidFill>
                  <a:srgbClr val="000000"/>
                </a:solidFill>
                <a:latin typeface="+mj-lt"/>
              </a:rPr>
              <a:t>- Lối sống giản dị bộc lộ ở nhiều phương diện: trang phục, ăn uống, thói quen, giao tiếp, nói năng, phong cách làm việc...</a:t>
            </a:r>
          </a:p>
          <a:p>
            <a:pPr algn="just"/>
            <a:r>
              <a:rPr lang="vi-VN" sz="1600" dirty="0">
                <a:solidFill>
                  <a:srgbClr val="000000"/>
                </a:solidFill>
                <a:latin typeface="+mj-lt"/>
              </a:rPr>
              <a:t>+ Trang phục phù hợp với hoàn cảnh, điều kiện, gọn gàng và tiện dụng, tránh cầu kì, loè loẹt.</a:t>
            </a:r>
          </a:p>
          <a:p>
            <a:pPr algn="just"/>
            <a:r>
              <a:rPr lang="vi-VN" sz="1600" dirty="0">
                <a:solidFill>
                  <a:srgbClr val="000000"/>
                </a:solidFill>
                <a:latin typeface="+mj-lt"/>
              </a:rPr>
              <a:t>+ Cách ứng xử lịch sự, đúng mực; cách suy nghĩ và sử dụng ngôn ngữ giản dị, dễ hiểu, không hoa mĩ, cầu kì rắc rối...</a:t>
            </a:r>
          </a:p>
          <a:p>
            <a:pPr algn="just"/>
            <a:r>
              <a:rPr lang="vi-VN" sz="1600" dirty="0">
                <a:solidFill>
                  <a:srgbClr val="000000"/>
                </a:solidFill>
                <a:latin typeface="+mj-lt"/>
              </a:rPr>
              <a:t>+ Cách sinh hoạt: hòa đồng với mọi người, tự nhiên và gần gũi trong cách cư xử; không tự coi mình là người đặc biệt, khác người mà cần thấy mình bình thường như những người khác.</a:t>
            </a:r>
          </a:p>
          <a:p>
            <a:pPr algn="just"/>
            <a:r>
              <a:rPr lang="vi-VN" sz="1600" dirty="0">
                <a:solidFill>
                  <a:srgbClr val="000000"/>
                </a:solidFill>
                <a:latin typeface="+mj-lt"/>
              </a:rPr>
              <a:t>- Cốt lõi của lối sống giản dị là sự ý thức sâu sắc về mục đích và cách sống sao cho hoà đồng và thoải mái, tự nhiên để tạo thành một phong cách sống. Sống giản dị cũng là biểu hiện của sự sâu sắc trong nhận thức về cuộc sống.</a:t>
            </a:r>
            <a:endParaRPr lang="vi-VN" sz="1600" dirty="0">
              <a:solidFill>
                <a:srgbClr val="000000"/>
              </a:solidFill>
              <a:latin typeface="+mj-lt"/>
            </a:endParaRPr>
          </a:p>
        </p:txBody>
      </p:sp>
    </p:spTree>
    <p:extLst>
      <p:ext uri="{BB962C8B-B14F-4D97-AF65-F5344CB8AC3E}">
        <p14:creationId xmlns:p14="http://schemas.microsoft.com/office/powerpoint/2010/main" val="3903031299"/>
      </p:ext>
    </p:extLst>
  </p:cSld>
  <p:clrMapOvr>
    <a:masterClrMapping/>
  </p:clrMapOvr>
  <p:transition spd="slow" advClick="0">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13</a:t>
            </a:fld>
            <a:endParaRPr lang="en-US" dirty="0">
              <a:solidFill>
                <a:prstClr val="black">
                  <a:tint val="75000"/>
                </a:prstClr>
              </a:solidFill>
            </a:endParaRPr>
          </a:p>
        </p:txBody>
      </p:sp>
      <p:sp>
        <p:nvSpPr>
          <p:cNvPr id="3" name="Rectangle 2"/>
          <p:cNvSpPr/>
          <p:nvPr/>
        </p:nvSpPr>
        <p:spPr>
          <a:xfrm>
            <a:off x="373626" y="112530"/>
            <a:ext cx="8770374" cy="5016758"/>
          </a:xfrm>
          <a:prstGeom prst="rect">
            <a:avLst/>
          </a:prstGeom>
        </p:spPr>
        <p:txBody>
          <a:bodyPr wrap="square">
            <a:spAutoFit/>
          </a:bodyPr>
          <a:lstStyle/>
          <a:p>
            <a:pPr algn="just"/>
            <a:r>
              <a:rPr lang="vi-VN" sz="1600" dirty="0" smtClean="0">
                <a:solidFill>
                  <a:srgbClr val="000000"/>
                </a:solidFill>
                <a:latin typeface="+mj-lt"/>
              </a:rPr>
              <a:t>b</a:t>
            </a:r>
            <a:r>
              <a:rPr lang="vi-VN" sz="1600" dirty="0">
                <a:solidFill>
                  <a:srgbClr val="000000"/>
                </a:solidFill>
                <a:latin typeface="+mj-lt"/>
              </a:rPr>
              <a:t>) Tác dụng của lối sống giản dị</a:t>
            </a:r>
          </a:p>
          <a:p>
            <a:pPr algn="just"/>
            <a:r>
              <a:rPr lang="vi-VN" sz="1600" dirty="0">
                <a:solidFill>
                  <a:srgbClr val="000000"/>
                </a:solidFill>
                <a:latin typeface="+mj-lt"/>
              </a:rPr>
              <a:t>- Giản dị khiến người ta dễ hòa nhập với mọi người, làm cho con người trở nên thân thiện với nhau và giúp ta có thêm bạn bè... góp phần làm sáng lên nhân cách của mỗi con người.</a:t>
            </a:r>
          </a:p>
          <a:p>
            <a:pPr algn="just"/>
            <a:r>
              <a:rPr lang="vi-VN" sz="1600" dirty="0">
                <a:solidFill>
                  <a:srgbClr val="000000"/>
                </a:solidFill>
                <a:latin typeface="+mj-lt"/>
              </a:rPr>
              <a:t>- Giản dị tạo nên sự thanh thản, bình yên trong tâm hồn và sự nhàn nhã, thư thái trong nhịp sống. Khiến con người hòa đồng với tự nhiên, gắn bó sâu sắc với các cá nhân khác.</a:t>
            </a:r>
          </a:p>
          <a:p>
            <a:pPr algn="just"/>
            <a:r>
              <a:rPr lang="vi-VN" sz="1600" dirty="0">
                <a:solidFill>
                  <a:srgbClr val="000000"/>
                </a:solidFill>
                <a:latin typeface="+mj-lt"/>
              </a:rPr>
              <a:t>- Sống giản dị là một trong những cách để mỗi người sống thật, sống có hứng thú, có ý nghĩa.</a:t>
            </a:r>
          </a:p>
          <a:p>
            <a:pPr algn="just"/>
            <a:r>
              <a:rPr lang="vi-VN" sz="1600" dirty="0">
                <a:solidFill>
                  <a:srgbClr val="000000"/>
                </a:solidFill>
                <a:latin typeface="+mj-lt"/>
              </a:rPr>
              <a:t>- Sống giản dị giúp chúng ta hoàn thiện bản thân và tạo cho xã hội sự hòa đồng, bình đẳng, nhân ái.</a:t>
            </a:r>
          </a:p>
          <a:p>
            <a:pPr algn="just"/>
            <a:r>
              <a:rPr lang="vi-VN" sz="1600" dirty="0">
                <a:solidFill>
                  <a:srgbClr val="000000"/>
                </a:solidFill>
                <a:latin typeface="+mj-lt"/>
              </a:rPr>
              <a:t>c) Mở rộng, phản đề</a:t>
            </a:r>
          </a:p>
          <a:p>
            <a:pPr algn="just"/>
            <a:r>
              <a:rPr lang="vi-VN" sz="1600" dirty="0">
                <a:solidFill>
                  <a:srgbClr val="000000"/>
                </a:solidFill>
                <a:latin typeface="+mj-lt"/>
              </a:rPr>
              <a:t>- Lối sống giản dị hoàn toàn khác với lối sống cẩu thả, lạc hậu, gò bó, khuôn mẫu; giản dị cũng không đồng nghĩa với tiết kiệm, hà tiện... giản dị phù hợp với điều kiện, với hoàn cảnh vẫn thể hiện được sự tao nhã, thanh lịch, văn hóa.</a:t>
            </a:r>
          </a:p>
          <a:p>
            <a:pPr algn="just"/>
            <a:r>
              <a:rPr lang="vi-VN" sz="1600" dirty="0">
                <a:solidFill>
                  <a:srgbClr val="000000"/>
                </a:solidFill>
                <a:latin typeface="+mj-lt"/>
              </a:rPr>
              <a:t>- Phê phán lối sống xa hoa, đua đòi hay giản dị một cách giả tạo.</a:t>
            </a:r>
          </a:p>
          <a:p>
            <a:pPr algn="just"/>
            <a:r>
              <a:rPr lang="vi-VN" sz="1600" dirty="0">
                <a:solidFill>
                  <a:srgbClr val="000000"/>
                </a:solidFill>
                <a:latin typeface="+mj-lt"/>
              </a:rPr>
              <a:t>- Để sống giản dị, con người phải trải qua sự rèn luyện, cần một năng lực sống, quyết tâm cao, cũng cần hoà mình vào cuộc sống đế sống và cảm nhận, cần loại bỏ lòng tham và bù đắp tình yêu cuộc sống. Đó là cách để tránh mọi cám dỗ, giảm áp lực tinh thần và nâng cao bản lĩnh văn hoá.</a:t>
            </a:r>
          </a:p>
          <a:p>
            <a:pPr algn="just"/>
            <a:r>
              <a:rPr lang="vi-VN" sz="1600" b="1" dirty="0">
                <a:solidFill>
                  <a:srgbClr val="000000"/>
                </a:solidFill>
                <a:latin typeface="+mj-lt"/>
              </a:rPr>
              <a:t>3. Bài học nhận thức và hành động</a:t>
            </a:r>
          </a:p>
          <a:p>
            <a:pPr algn="just"/>
            <a:r>
              <a:rPr lang="vi-VN" sz="1600" dirty="0">
                <a:solidFill>
                  <a:srgbClr val="000000"/>
                </a:solidFill>
                <a:latin typeface="+mj-lt"/>
              </a:rPr>
              <a:t>- Nhận thức được giản dị là một lối sống đẹp.</a:t>
            </a:r>
          </a:p>
          <a:p>
            <a:pPr algn="just"/>
            <a:r>
              <a:rPr lang="vi-VN" sz="1600" dirty="0">
                <a:solidFill>
                  <a:srgbClr val="000000"/>
                </a:solidFill>
                <a:latin typeface="+mj-lt"/>
              </a:rPr>
              <a:t>- Là học sinh, mỗi chúng ta cần học tập phong cách sống giản dị, chân thành. Ở tuổi học đường, nên chú ý đến việc học tập và tu dưỡng, xây dựng mối quan hệ tốt đẹp với mọi người và sống cởi mở, chân thành, đơn giản.</a:t>
            </a:r>
            <a:endParaRPr lang="vi-VN" sz="1600" dirty="0">
              <a:solidFill>
                <a:srgbClr val="000000"/>
              </a:solidFill>
              <a:latin typeface="+mj-lt"/>
            </a:endParaRPr>
          </a:p>
        </p:txBody>
      </p:sp>
    </p:spTree>
    <p:extLst>
      <p:ext uri="{BB962C8B-B14F-4D97-AF65-F5344CB8AC3E}">
        <p14:creationId xmlns:p14="http://schemas.microsoft.com/office/powerpoint/2010/main" val="1448229345"/>
      </p:ext>
    </p:extLst>
  </p:cSld>
  <p:clrMapOvr>
    <a:masterClrMapping/>
  </p:clrMapOvr>
  <p:transition spd="slow" advClick="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474030" y="3096350"/>
            <a:ext cx="1715421" cy="171542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zh-CN" altLang="en-US">
              <a:solidFill>
                <a:srgbClr val="FFFFFF"/>
              </a:solidFill>
              <a:latin typeface="Arial Unicode MS"/>
              <a:ea typeface="黑体"/>
            </a:endParaRPr>
          </a:p>
        </p:txBody>
      </p:sp>
      <p:sp>
        <p:nvSpPr>
          <p:cNvPr id="5" name="椭圆 4"/>
          <p:cNvSpPr/>
          <p:nvPr/>
        </p:nvSpPr>
        <p:spPr>
          <a:xfrm>
            <a:off x="51674" y="3233884"/>
            <a:ext cx="1577886" cy="157788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zh-CN" altLang="en-US">
              <a:solidFill>
                <a:srgbClr val="FFFFFF"/>
              </a:solidFill>
              <a:latin typeface="Arial Unicode MS"/>
              <a:ea typeface="黑体"/>
            </a:endParaRPr>
          </a:p>
        </p:txBody>
      </p:sp>
      <p:sp>
        <p:nvSpPr>
          <p:cNvPr id="6" name="椭圆 5"/>
          <p:cNvSpPr/>
          <p:nvPr/>
        </p:nvSpPr>
        <p:spPr>
          <a:xfrm>
            <a:off x="7829932" y="2022717"/>
            <a:ext cx="1211168" cy="121116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zh-CN" altLang="en-US">
              <a:solidFill>
                <a:srgbClr val="FFFFFF"/>
              </a:solidFill>
              <a:latin typeface="Arial Unicode MS"/>
              <a:ea typeface="黑体"/>
            </a:endParaRPr>
          </a:p>
        </p:txBody>
      </p:sp>
      <p:sp>
        <p:nvSpPr>
          <p:cNvPr id="10" name="椭圆 9"/>
          <p:cNvSpPr/>
          <p:nvPr/>
        </p:nvSpPr>
        <p:spPr>
          <a:xfrm>
            <a:off x="7514442" y="2402118"/>
            <a:ext cx="1238909" cy="12389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zh-CN" altLang="en-US">
              <a:solidFill>
                <a:srgbClr val="FFFFFF"/>
              </a:solidFill>
              <a:latin typeface="Arial Unicode MS"/>
              <a:ea typeface="黑体"/>
            </a:endParaRPr>
          </a:p>
        </p:txBody>
      </p:sp>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7062731" y="-45462"/>
            <a:ext cx="1759359" cy="734162"/>
          </a:xfrm>
          <a:prstGeom prst="rect">
            <a:avLst/>
          </a:prstGeom>
        </p:spPr>
      </p:pic>
      <p:sp>
        <p:nvSpPr>
          <p:cNvPr id="22" name="椭圆 21"/>
          <p:cNvSpPr/>
          <p:nvPr/>
        </p:nvSpPr>
        <p:spPr>
          <a:xfrm>
            <a:off x="-305626" y="-258119"/>
            <a:ext cx="887327" cy="887327"/>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zh-CN" altLang="en-US">
              <a:solidFill>
                <a:srgbClr val="FFFFFF"/>
              </a:solidFill>
              <a:latin typeface="Arial Unicode MS"/>
              <a:ea typeface="黑体"/>
            </a:endParaRPr>
          </a:p>
        </p:txBody>
      </p:sp>
      <p:sp>
        <p:nvSpPr>
          <p:cNvPr id="23" name="椭圆 22"/>
          <p:cNvSpPr/>
          <p:nvPr/>
        </p:nvSpPr>
        <p:spPr>
          <a:xfrm>
            <a:off x="138038" y="360235"/>
            <a:ext cx="537949" cy="537949"/>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zh-CN" altLang="en-US">
              <a:solidFill>
                <a:srgbClr val="FFFFFF"/>
              </a:solidFill>
              <a:latin typeface="Arial Unicode MS"/>
              <a:ea typeface="黑体"/>
            </a:endParaRPr>
          </a:p>
        </p:txBody>
      </p:sp>
      <p:pic>
        <p:nvPicPr>
          <p:cNvPr id="15" name="图片 59"/>
          <p:cNvPicPr>
            <a:picLocks noChangeAspect="1"/>
          </p:cNvPicPr>
          <p:nvPr/>
        </p:nvPicPr>
        <p:blipFill>
          <a:blip r:embed="rId4"/>
          <a:stretch>
            <a:fillRect/>
          </a:stretch>
        </p:blipFill>
        <p:spPr>
          <a:xfrm>
            <a:off x="283129" y="945929"/>
            <a:ext cx="8261656" cy="1657004"/>
          </a:xfrm>
          <a:prstGeom prst="rect">
            <a:avLst/>
          </a:prstGeom>
        </p:spPr>
      </p:pic>
      <p:pic>
        <p:nvPicPr>
          <p:cNvPr id="26" name="图片 75"/>
          <p:cNvPicPr>
            <a:picLocks noChangeAspect="1"/>
          </p:cNvPicPr>
          <p:nvPr/>
        </p:nvPicPr>
        <p:blipFill>
          <a:blip r:embed="rId5">
            <a:clrChange>
              <a:clrFrom>
                <a:srgbClr val="FFFFFF"/>
              </a:clrFrom>
              <a:clrTo>
                <a:srgbClr val="FFFFFF">
                  <a:alpha val="0"/>
                </a:srgbClr>
              </a:clrTo>
            </a:clrChange>
          </a:blip>
          <a:stretch>
            <a:fillRect/>
          </a:stretch>
        </p:blipFill>
        <p:spPr>
          <a:xfrm>
            <a:off x="3031234" y="3841116"/>
            <a:ext cx="1377794" cy="974978"/>
          </a:xfrm>
          <a:prstGeom prst="rect">
            <a:avLst/>
          </a:prstGeom>
        </p:spPr>
      </p:pic>
      <p:sp>
        <p:nvSpPr>
          <p:cNvPr id="2" name="Rectangle 1"/>
          <p:cNvSpPr/>
          <p:nvPr/>
        </p:nvSpPr>
        <p:spPr>
          <a:xfrm>
            <a:off x="1283226" y="1293697"/>
            <a:ext cx="6763981" cy="900247"/>
          </a:xfrm>
          <a:prstGeom prst="rect">
            <a:avLst/>
          </a:prstGeom>
        </p:spPr>
        <p:txBody>
          <a:bodyPr wrap="square" lIns="68580" tIns="34290" rIns="68580" bIns="34290">
            <a:spAutoFit/>
          </a:bodyPr>
          <a:lstStyle/>
          <a:p>
            <a:pPr indent="431165" algn="just"/>
            <a:r>
              <a:rPr lang="en-US" sz="1800" b="1" i="1">
                <a:solidFill>
                  <a:srgbClr val="7030A0"/>
                </a:solidFill>
              </a:rPr>
              <a:t>Viết bài văn nghị luận (khoảng 700 chữ) bàn về câu nói của nhà văn Nga Maksim Gorky: “Nơi lạnh nhất không phải là Bắc Cực mà là nơi thiếu vắng tình thương”</a:t>
            </a:r>
            <a:endParaRPr lang="vi-VN" sz="1800" b="1" i="1">
              <a:solidFill>
                <a:srgbClr val="7030A0"/>
              </a:solidFill>
            </a:endParaRPr>
          </a:p>
        </p:txBody>
      </p:sp>
      <p:pic>
        <p:nvPicPr>
          <p:cNvPr id="27"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654" y="3042707"/>
            <a:ext cx="1040270" cy="1974612"/>
          </a:xfrm>
          <a:prstGeom prst="rect">
            <a:avLst/>
          </a:prstGeom>
          <a:noFill/>
          <a:ln>
            <a:noFill/>
          </a:ln>
        </p:spPr>
      </p:pic>
      <p:sp>
        <p:nvSpPr>
          <p:cNvPr id="16" name="文本框 41"/>
          <p:cNvSpPr txBox="1"/>
          <p:nvPr/>
        </p:nvSpPr>
        <p:spPr>
          <a:xfrm>
            <a:off x="908065" y="62789"/>
            <a:ext cx="5323875" cy="576985"/>
          </a:xfrm>
          <a:prstGeom prst="rect">
            <a:avLst/>
          </a:prstGeom>
          <a:noFill/>
        </p:spPr>
        <p:txBody>
          <a:bodyPr vert="horz" wrap="square" lIns="68580" tIns="34290" rIns="68580" bIns="34290" rtlCol="0">
            <a:spAutoFit/>
          </a:bodyPr>
          <a:lstStyle/>
          <a:p>
            <a:pPr defTabSz="685800">
              <a:defRPr/>
            </a:pPr>
            <a:r>
              <a:rPr lang="en-US" altLang="zh-CN" sz="3300" b="1">
                <a:ln w="12700">
                  <a:noFill/>
                </a:ln>
                <a:solidFill>
                  <a:srgbClr val="FFBF53">
                    <a:lumMod val="50000"/>
                  </a:srgbClr>
                </a:solidFill>
                <a:latin typeface="Times New Roman" panose="02020603050405020304" pitchFamily="18" charset="0"/>
                <a:ea typeface="Microsoft YaHei" panose="020B0503020204020204" pitchFamily="34" charset="-122"/>
                <a:cs typeface="Times New Roman" panose="02020603050405020304" pitchFamily="18" charset="0"/>
              </a:rPr>
              <a:t>Vận dụng</a:t>
            </a:r>
            <a:endParaRPr lang="vi-VN" altLang="zh-CN" sz="3300" b="1" dirty="0">
              <a:ln w="12700">
                <a:noFill/>
              </a:ln>
              <a:solidFill>
                <a:srgbClr val="FFBF53">
                  <a:lumMod val="50000"/>
                </a:srgb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arn(inVertical)">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barn(inVertical)">
                                      <p:cBhvr>
                                        <p:cTn id="72" dur="500"/>
                                        <p:tgtEl>
                                          <p:spTgt spid="2"/>
                                        </p:tgtEl>
                                      </p:cBhvr>
                                    </p:animEffect>
                                  </p:childTnLst>
                                </p:cTn>
                              </p:par>
                              <p:par>
                                <p:cTn id="73" presetID="16" presetClass="entr" presetSubtype="21"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barn(inVertical)">
                                      <p:cBhvr>
                                        <p:cTn id="7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2"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 y="930"/>
            <a:ext cx="9140694" cy="5141640"/>
          </a:xfrm>
          <a:prstGeom prst="rect">
            <a:avLst/>
          </a:prstGeom>
        </p:spPr>
      </p:pic>
      <p:grpSp>
        <p:nvGrpSpPr>
          <p:cNvPr id="12" name="组合 11"/>
          <p:cNvGrpSpPr/>
          <p:nvPr/>
        </p:nvGrpSpPr>
        <p:grpSpPr>
          <a:xfrm>
            <a:off x="2476454" y="1104915"/>
            <a:ext cx="4478085" cy="1768633"/>
            <a:chOff x="3125082" y="1789966"/>
            <a:chExt cx="5972161" cy="2358723"/>
          </a:xfrm>
        </p:grpSpPr>
        <p:sp>
          <p:nvSpPr>
            <p:cNvPr id="13" name="文本框 283"/>
            <p:cNvSpPr txBox="1"/>
            <p:nvPr/>
          </p:nvSpPr>
          <p:spPr>
            <a:xfrm>
              <a:off x="3125082" y="3019913"/>
              <a:ext cx="5972161" cy="1128776"/>
            </a:xfrm>
            <a:prstGeom prst="rect">
              <a:avLst/>
            </a:prstGeom>
            <a:noFill/>
          </p:spPr>
          <p:txBody>
            <a:bodyPr wrap="none" rtlCol="0">
              <a:spAutoFit/>
            </a:bodyPr>
            <a:lstStyle/>
            <a:p>
              <a:pPr algn="ctr" defTabSz="685800">
                <a:defRPr/>
              </a:pPr>
              <a:r>
                <a:rPr lang="en-US" altLang="zh-CN" sz="4900"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HẸN GẶP LẠI!</a:t>
              </a:r>
              <a:endParaRPr lang="zh-CN" altLang="en-US" sz="4900"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p:cNvGrpSpPr/>
            <p:nvPr/>
          </p:nvGrpSpPr>
          <p:grpSpPr>
            <a:xfrm>
              <a:off x="3238500" y="2919354"/>
              <a:ext cx="5715000" cy="1155700"/>
              <a:chOff x="3200400" y="2919354"/>
              <a:chExt cx="5715000" cy="1155700"/>
            </a:xfrm>
          </p:grpSpPr>
          <p:cxnSp>
            <p:nvCxnSpPr>
              <p:cNvPr id="16" name="直接连接符 15"/>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p:cNvSpPr txBox="1"/>
            <p:nvPr/>
          </p:nvSpPr>
          <p:spPr>
            <a:xfrm>
              <a:off x="5996639" y="1789966"/>
              <a:ext cx="246365" cy="1128776"/>
            </a:xfrm>
            <a:prstGeom prst="rect">
              <a:avLst/>
            </a:prstGeom>
            <a:noFill/>
          </p:spPr>
          <p:txBody>
            <a:bodyPr wrap="none" rtlCol="0">
              <a:spAutoFit/>
            </a:bodyPr>
            <a:lstStyle/>
            <a:p>
              <a:pPr algn="ctr" defTabSz="685800">
                <a:defRPr/>
              </a:pPr>
              <a:endParaRPr lang="zh-CN" altLang="en-US" sz="4900" b="1" spc="45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 y="930"/>
            <a:ext cx="9140694" cy="5141640"/>
          </a:xfrm>
          <a:prstGeom prst="rect">
            <a:avLst/>
          </a:prstGeom>
        </p:spPr>
      </p:pic>
      <p:grpSp>
        <p:nvGrpSpPr>
          <p:cNvPr id="12" name="组合 11"/>
          <p:cNvGrpSpPr/>
          <p:nvPr/>
        </p:nvGrpSpPr>
        <p:grpSpPr>
          <a:xfrm>
            <a:off x="2429372" y="909872"/>
            <a:ext cx="4285258" cy="1755423"/>
            <a:chOff x="3238500" y="1789966"/>
            <a:chExt cx="5715000" cy="2341106"/>
          </a:xfrm>
        </p:grpSpPr>
        <p:sp>
          <p:nvSpPr>
            <p:cNvPr id="13" name="文本框 283"/>
            <p:cNvSpPr txBox="1"/>
            <p:nvPr/>
          </p:nvSpPr>
          <p:spPr>
            <a:xfrm>
              <a:off x="3249664" y="3002296"/>
              <a:ext cx="5253081" cy="1128776"/>
            </a:xfrm>
            <a:prstGeom prst="rect">
              <a:avLst/>
            </a:prstGeom>
            <a:noFill/>
          </p:spPr>
          <p:txBody>
            <a:bodyPr wrap="none" rtlCol="0">
              <a:spAutoFit/>
            </a:bodyPr>
            <a:lstStyle/>
            <a:p>
              <a:pPr algn="ctr" defTabSz="685800"/>
              <a:r>
                <a:rPr lang="en-US" altLang="zh-CN" sz="4900"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KHỞI ĐỘNG</a:t>
              </a:r>
              <a:endParaRPr lang="zh-CN" altLang="en-US" sz="4900"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p:cNvGrpSpPr/>
            <p:nvPr/>
          </p:nvGrpSpPr>
          <p:grpSpPr>
            <a:xfrm>
              <a:off x="3238500" y="2919354"/>
              <a:ext cx="5715000" cy="1155700"/>
              <a:chOff x="3200400" y="2919354"/>
              <a:chExt cx="5715000" cy="1155700"/>
            </a:xfrm>
          </p:grpSpPr>
          <p:cxnSp>
            <p:nvCxnSpPr>
              <p:cNvPr id="16" name="直接连接符 15"/>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p:cNvSpPr txBox="1"/>
            <p:nvPr/>
          </p:nvSpPr>
          <p:spPr>
            <a:xfrm>
              <a:off x="5996632" y="1789966"/>
              <a:ext cx="246365" cy="1128776"/>
            </a:xfrm>
            <a:prstGeom prst="rect">
              <a:avLst/>
            </a:prstGeom>
            <a:noFill/>
          </p:spPr>
          <p:txBody>
            <a:bodyPr wrap="none" rtlCol="0">
              <a:spAutoFit/>
            </a:bodyPr>
            <a:lstStyle/>
            <a:p>
              <a:pPr algn="ctr" defTabSz="685800"/>
              <a:endParaRPr lang="zh-CN" altLang="en-US" sz="4900" b="1" spc="45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3</a:t>
            </a:fld>
            <a:endParaRPr lang="en-US" dirty="0">
              <a:solidFill>
                <a:prstClr val="black">
                  <a:tint val="75000"/>
                </a:prstClr>
              </a:solidFill>
            </a:endParaRPr>
          </a:p>
        </p:txBody>
      </p:sp>
      <p:sp>
        <p:nvSpPr>
          <p:cNvPr id="6" name="TextBox 5"/>
          <p:cNvSpPr txBox="1"/>
          <p:nvPr/>
        </p:nvSpPr>
        <p:spPr>
          <a:xfrm>
            <a:off x="1057013" y="116699"/>
            <a:ext cx="6921388" cy="1177245"/>
          </a:xfrm>
          <a:prstGeom prst="rect">
            <a:avLst/>
          </a:prstGeom>
          <a:noFill/>
        </p:spPr>
        <p:txBody>
          <a:bodyPr wrap="square" lIns="68580" tIns="34290" rIns="68580" bIns="34290" rtlCol="0">
            <a:spAutoFit/>
          </a:bodyPr>
          <a:lstStyle/>
          <a:p>
            <a:pPr algn="ctr"/>
            <a:r>
              <a:rPr lang="en-US" sz="2400" b="1">
                <a:latin typeface="Times New Roman" panose="02020603050405020304" pitchFamily="18" charset="0"/>
                <a:cs typeface="Times New Roman" panose="02020603050405020304" pitchFamily="18" charset="0"/>
              </a:rPr>
              <a:t>Hãy nêu ra một số câu tục ngữ hoặc danh ngôn bàn về một vấn đề trong cuộc sống mà em đã từng đọc qua hoặc yêu thích. </a:t>
            </a:r>
            <a:endParaRPr lang="vi-VN" sz="2400" b="1">
              <a:latin typeface="Times New Roman" panose="02020603050405020304" pitchFamily="18" charset="0"/>
              <a:cs typeface="Times New Roman" panose="02020603050405020304" pitchFamily="18" charset="0"/>
            </a:endParaRPr>
          </a:p>
        </p:txBody>
      </p:sp>
      <p:sp>
        <p:nvSpPr>
          <p:cNvPr id="7" name="Rectangle: Rounded Corners 6"/>
          <p:cNvSpPr/>
          <p:nvPr/>
        </p:nvSpPr>
        <p:spPr>
          <a:xfrm>
            <a:off x="4897085" y="1623854"/>
            <a:ext cx="3539806" cy="1082181"/>
          </a:xfrm>
          <a:prstGeom prst="roundRect">
            <a:avLst/>
          </a:prstGeom>
          <a:ln w="57150">
            <a:prstDash val="dash"/>
          </a:ln>
        </p:spPr>
        <p:style>
          <a:lnRef idx="2">
            <a:schemeClr val="accent5"/>
          </a:lnRef>
          <a:fillRef idx="1">
            <a:schemeClr val="lt1"/>
          </a:fillRef>
          <a:effectRef idx="0">
            <a:schemeClr val="accent5"/>
          </a:effectRef>
          <a:fontRef idx="minor">
            <a:schemeClr val="dk1"/>
          </a:fontRef>
        </p:style>
        <p:txBody>
          <a:bodyPr lIns="68580" tIns="34290" rIns="68580" bIns="34290" rtlCol="0" anchor="ctr"/>
          <a:lstStyle/>
          <a:p>
            <a:pPr algn="ctr"/>
            <a:r>
              <a:rPr lang="vi-VN" sz="1700" b="1" i="1">
                <a:cs typeface="Times New Roman" panose="02020603050405020304" pitchFamily="18" charset="0"/>
              </a:rPr>
              <a:t>Cái khó ló cái khôn</a:t>
            </a:r>
            <a:endParaRPr lang="en-US" sz="1700" b="1" i="1" dirty="0">
              <a:cs typeface="Times New Roman" panose="02020603050405020304" pitchFamily="18" charset="0"/>
            </a:endParaRPr>
          </a:p>
        </p:txBody>
      </p:sp>
      <p:sp>
        <p:nvSpPr>
          <p:cNvPr id="8" name="Rectangle: Rounded Corners 6"/>
          <p:cNvSpPr/>
          <p:nvPr/>
        </p:nvSpPr>
        <p:spPr>
          <a:xfrm>
            <a:off x="428017" y="1496880"/>
            <a:ext cx="3539806" cy="1082181"/>
          </a:xfrm>
          <a:prstGeom prst="roundRect">
            <a:avLst/>
          </a:prstGeom>
          <a:ln w="57150">
            <a:prstDash val="dash"/>
          </a:ln>
        </p:spPr>
        <p:style>
          <a:lnRef idx="2">
            <a:schemeClr val="accent5"/>
          </a:lnRef>
          <a:fillRef idx="1">
            <a:schemeClr val="lt1"/>
          </a:fillRef>
          <a:effectRef idx="0">
            <a:schemeClr val="accent5"/>
          </a:effectRef>
          <a:fontRef idx="minor">
            <a:schemeClr val="dk1"/>
          </a:fontRef>
        </p:style>
        <p:txBody>
          <a:bodyPr lIns="68580" tIns="34290" rIns="68580" bIns="34290" rtlCol="0" anchor="ctr"/>
          <a:lstStyle/>
          <a:p>
            <a:pPr algn="ctr"/>
            <a:r>
              <a:rPr lang="en-US" sz="1700" b="1" i="1" dirty="0" smtClean="0">
                <a:cs typeface="Times New Roman" panose="02020603050405020304" pitchFamily="18" charset="0"/>
              </a:rPr>
              <a:t>\</a:t>
            </a:r>
            <a:r>
              <a:rPr lang="vi-VN" sz="1700" b="1" i="1" dirty="0" smtClean="0">
                <a:cs typeface="Times New Roman" panose="02020603050405020304" pitchFamily="18" charset="0"/>
              </a:rPr>
              <a:t>Có </a:t>
            </a:r>
            <a:r>
              <a:rPr lang="vi-VN" sz="1700" b="1" i="1" dirty="0">
                <a:cs typeface="Times New Roman" panose="02020603050405020304" pitchFamily="18" charset="0"/>
              </a:rPr>
              <a:t>chí thì nên</a:t>
            </a:r>
            <a:endParaRPr lang="en-US" sz="1700" b="1" i="1" dirty="0">
              <a:cs typeface="Times New Roman" panose="02020603050405020304" pitchFamily="18" charset="0"/>
            </a:endParaRPr>
          </a:p>
        </p:txBody>
      </p:sp>
      <p:sp>
        <p:nvSpPr>
          <p:cNvPr id="9" name="Rectangle: Rounded Corners 6"/>
          <p:cNvSpPr/>
          <p:nvPr/>
        </p:nvSpPr>
        <p:spPr>
          <a:xfrm>
            <a:off x="497227" y="3035945"/>
            <a:ext cx="4285234" cy="1082181"/>
          </a:xfrm>
          <a:prstGeom prst="roundRect">
            <a:avLst/>
          </a:prstGeom>
          <a:ln w="57150">
            <a:prstDash val="dash"/>
          </a:ln>
        </p:spPr>
        <p:style>
          <a:lnRef idx="2">
            <a:schemeClr val="accent5"/>
          </a:lnRef>
          <a:fillRef idx="1">
            <a:schemeClr val="lt1"/>
          </a:fillRef>
          <a:effectRef idx="0">
            <a:schemeClr val="accent5"/>
          </a:effectRef>
          <a:fontRef idx="minor">
            <a:schemeClr val="dk1"/>
          </a:fontRef>
        </p:style>
        <p:txBody>
          <a:bodyPr lIns="68580" tIns="34290" rIns="68580" bIns="34290" rtlCol="0" anchor="ctr"/>
          <a:lstStyle/>
          <a:p>
            <a:r>
              <a:rPr lang="vi-VN" sz="1700" b="1" i="1"/>
              <a:t>“Hãy quay về phía mặt trời và bạn sẽ không thấy bóng tối” – Helen Keller</a:t>
            </a:r>
          </a:p>
        </p:txBody>
      </p:sp>
      <p:sp>
        <p:nvSpPr>
          <p:cNvPr id="10" name="Rectangle: Rounded Corners 6"/>
          <p:cNvSpPr/>
          <p:nvPr/>
        </p:nvSpPr>
        <p:spPr>
          <a:xfrm>
            <a:off x="5362320" y="3232930"/>
            <a:ext cx="3539806" cy="1082181"/>
          </a:xfrm>
          <a:prstGeom prst="roundRect">
            <a:avLst/>
          </a:prstGeom>
          <a:ln w="57150">
            <a:prstDash val="dash"/>
          </a:ln>
        </p:spPr>
        <p:style>
          <a:lnRef idx="2">
            <a:schemeClr val="accent5"/>
          </a:lnRef>
          <a:fillRef idx="1">
            <a:schemeClr val="lt1"/>
          </a:fillRef>
          <a:effectRef idx="0">
            <a:schemeClr val="accent5"/>
          </a:effectRef>
          <a:fontRef idx="minor">
            <a:schemeClr val="dk1"/>
          </a:fontRef>
        </p:style>
        <p:txBody>
          <a:bodyPr lIns="68580" tIns="34290" rIns="68580" bIns="34290" rtlCol="0" anchor="ctr"/>
          <a:lstStyle/>
          <a:p>
            <a:r>
              <a:rPr lang="vi-VN" sz="1700" b="1" i="1"/>
              <a:t>“Muốn đi nhanh thì đi một mình muốn đi xa thì đi cùng nhau” - Warren Buffett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685800">
              <a:defRPr/>
            </a:pPr>
            <a:fld id="{601EE9E8-4134-49B0-9AA7-3089E6521627}" type="slidenum">
              <a:rPr lang="en-US">
                <a:solidFill>
                  <a:prstClr val="black">
                    <a:tint val="75000"/>
                  </a:prstClr>
                </a:solidFill>
              </a:rPr>
              <a:t>4</a:t>
            </a:fld>
            <a:endParaRPr lang="en-US" dirty="0">
              <a:solidFill>
                <a:prstClr val="black">
                  <a:tint val="75000"/>
                </a:prstClr>
              </a:solidFill>
            </a:endParaRPr>
          </a:p>
        </p:txBody>
      </p:sp>
      <p:pic>
        <p:nvPicPr>
          <p:cNvPr id="17" name="图片 11"/>
          <p:cNvPicPr>
            <a:picLocks noChangeAspect="1"/>
          </p:cNvPicPr>
          <p:nvPr/>
        </p:nvPicPr>
        <p:blipFill>
          <a:blip r:embed="rId2">
            <a:clrChange>
              <a:clrFrom>
                <a:srgbClr val="FFFFFF"/>
              </a:clrFrom>
              <a:clrTo>
                <a:srgbClr val="FFFFFF">
                  <a:alpha val="0"/>
                </a:srgbClr>
              </a:clrTo>
            </a:clrChange>
          </a:blip>
          <a:stretch>
            <a:fillRect/>
          </a:stretch>
        </p:blipFill>
        <p:spPr>
          <a:xfrm>
            <a:off x="6012247" y="4609006"/>
            <a:ext cx="1333193" cy="512701"/>
          </a:xfrm>
          <a:prstGeom prst="rect">
            <a:avLst/>
          </a:prstGeom>
        </p:spPr>
      </p:pic>
      <p:pic>
        <p:nvPicPr>
          <p:cNvPr id="18" name="图片 12"/>
          <p:cNvPicPr>
            <a:picLocks noChangeAspect="1"/>
          </p:cNvPicPr>
          <p:nvPr/>
        </p:nvPicPr>
        <p:blipFill>
          <a:blip r:embed="rId2">
            <a:clrChange>
              <a:clrFrom>
                <a:srgbClr val="FFFFFF"/>
              </a:clrFrom>
              <a:clrTo>
                <a:srgbClr val="FFFFFF">
                  <a:alpha val="0"/>
                </a:srgbClr>
              </a:clrTo>
            </a:clrChange>
          </a:blip>
          <a:stretch>
            <a:fillRect/>
          </a:stretch>
        </p:blipFill>
        <p:spPr>
          <a:xfrm>
            <a:off x="1084030" y="4596916"/>
            <a:ext cx="1333193" cy="512701"/>
          </a:xfrm>
          <a:prstGeom prst="rect">
            <a:avLst/>
          </a:prstGeom>
        </p:spPr>
      </p:pic>
      <p:pic>
        <p:nvPicPr>
          <p:cNvPr id="19" name="图片 13"/>
          <p:cNvPicPr>
            <a:picLocks noChangeAspect="1"/>
          </p:cNvPicPr>
          <p:nvPr/>
        </p:nvPicPr>
        <p:blipFill>
          <a:blip r:embed="rId2">
            <a:clrChange>
              <a:clrFrom>
                <a:srgbClr val="FFFFFF"/>
              </a:clrFrom>
              <a:clrTo>
                <a:srgbClr val="FFFFFF">
                  <a:alpha val="0"/>
                </a:srgbClr>
              </a:clrTo>
            </a:clrChange>
          </a:blip>
          <a:stretch>
            <a:fillRect/>
          </a:stretch>
        </p:blipFill>
        <p:spPr>
          <a:xfrm>
            <a:off x="-58664" y="4596915"/>
            <a:ext cx="1333193" cy="512701"/>
          </a:xfrm>
          <a:prstGeom prst="rect">
            <a:avLst/>
          </a:prstGeom>
        </p:spPr>
      </p:pic>
      <p:sp>
        <p:nvSpPr>
          <p:cNvPr id="20" name="Freeform 123"/>
          <p:cNvSpPr>
            <a:spLocks noEditPoints="1"/>
          </p:cNvSpPr>
          <p:nvPr/>
        </p:nvSpPr>
        <p:spPr bwMode="auto">
          <a:xfrm rot="3896716" flipH="1">
            <a:off x="6348431" y="-128667"/>
            <a:ext cx="316434" cy="94358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pic>
        <p:nvPicPr>
          <p:cNvPr id="21" name="图片 32"/>
          <p:cNvPicPr>
            <a:picLocks noChangeAspect="1"/>
          </p:cNvPicPr>
          <p:nvPr/>
        </p:nvPicPr>
        <p:blipFill>
          <a:blip r:embed="rId2">
            <a:clrChange>
              <a:clrFrom>
                <a:srgbClr val="FFFFFF"/>
              </a:clrFrom>
              <a:clrTo>
                <a:srgbClr val="FFFFFF">
                  <a:alpha val="0"/>
                </a:srgbClr>
              </a:clrTo>
            </a:clrChange>
          </a:blip>
          <a:stretch>
            <a:fillRect/>
          </a:stretch>
        </p:blipFill>
        <p:spPr>
          <a:xfrm>
            <a:off x="7227157" y="4388896"/>
            <a:ext cx="1930682" cy="742475"/>
          </a:xfrm>
          <a:prstGeom prst="rect">
            <a:avLst/>
          </a:prstGeom>
        </p:spPr>
      </p:pic>
      <p:pic>
        <p:nvPicPr>
          <p:cNvPr id="22" name="图片 65"/>
          <p:cNvPicPr>
            <a:picLocks noChangeAspect="1"/>
          </p:cNvPicPr>
          <p:nvPr/>
        </p:nvPicPr>
        <p:blipFill>
          <a:blip r:embed="rId2">
            <a:clrChange>
              <a:clrFrom>
                <a:srgbClr val="FFFFFF"/>
              </a:clrFrom>
              <a:clrTo>
                <a:srgbClr val="FFFFFF">
                  <a:alpha val="0"/>
                </a:srgbClr>
              </a:clrTo>
            </a:clrChange>
          </a:blip>
          <a:stretch>
            <a:fillRect/>
          </a:stretch>
        </p:blipFill>
        <p:spPr>
          <a:xfrm>
            <a:off x="2408366" y="4753023"/>
            <a:ext cx="958698" cy="368683"/>
          </a:xfrm>
          <a:prstGeom prst="rect">
            <a:avLst/>
          </a:prstGeom>
        </p:spPr>
      </p:pic>
      <p:pic>
        <p:nvPicPr>
          <p:cNvPr id="23" name="图片 66"/>
          <p:cNvPicPr>
            <a:picLocks noChangeAspect="1"/>
          </p:cNvPicPr>
          <p:nvPr/>
        </p:nvPicPr>
        <p:blipFill>
          <a:blip r:embed="rId2">
            <a:clrChange>
              <a:clrFrom>
                <a:srgbClr val="FFFFFF"/>
              </a:clrFrom>
              <a:clrTo>
                <a:srgbClr val="FFFFFF">
                  <a:alpha val="0"/>
                </a:srgbClr>
              </a:clrTo>
            </a:clrChange>
          </a:blip>
          <a:stretch>
            <a:fillRect/>
          </a:stretch>
        </p:blipFill>
        <p:spPr>
          <a:xfrm>
            <a:off x="3382876" y="4508267"/>
            <a:ext cx="1620276" cy="623104"/>
          </a:xfrm>
          <a:prstGeom prst="rect">
            <a:avLst/>
          </a:prstGeom>
        </p:spPr>
      </p:pic>
      <p:pic>
        <p:nvPicPr>
          <p:cNvPr id="24" name="图片 67"/>
          <p:cNvPicPr>
            <a:picLocks noChangeAspect="1"/>
          </p:cNvPicPr>
          <p:nvPr/>
        </p:nvPicPr>
        <p:blipFill>
          <a:blip r:embed="rId2">
            <a:clrChange>
              <a:clrFrom>
                <a:srgbClr val="FFFFFF"/>
              </a:clrFrom>
              <a:clrTo>
                <a:srgbClr val="FFFFFF">
                  <a:alpha val="0"/>
                </a:srgbClr>
              </a:clrTo>
            </a:clrChange>
          </a:blip>
          <a:stretch>
            <a:fillRect/>
          </a:stretch>
        </p:blipFill>
        <p:spPr>
          <a:xfrm>
            <a:off x="5074076" y="4716522"/>
            <a:ext cx="994923" cy="382614"/>
          </a:xfrm>
          <a:prstGeom prst="rect">
            <a:avLst/>
          </a:prstGeom>
        </p:spPr>
      </p:pic>
      <p:grpSp>
        <p:nvGrpSpPr>
          <p:cNvPr id="264" name="组合 14"/>
          <p:cNvGrpSpPr/>
          <p:nvPr/>
        </p:nvGrpSpPr>
        <p:grpSpPr>
          <a:xfrm>
            <a:off x="722279" y="1315844"/>
            <a:ext cx="7872108" cy="2511812"/>
            <a:chOff x="1451314" y="2141289"/>
            <a:chExt cx="3523458" cy="2575421"/>
          </a:xfrm>
        </p:grpSpPr>
        <p:pic>
          <p:nvPicPr>
            <p:cNvPr id="265" name="图片 15"/>
            <p:cNvPicPr>
              <a:picLocks noChangeAspect="1"/>
            </p:cNvPicPr>
            <p:nvPr/>
          </p:nvPicPr>
          <p:blipFill>
            <a:blip r:embed="rId3"/>
            <a:stretch>
              <a:fillRect/>
            </a:stretch>
          </p:blipFill>
          <p:spPr>
            <a:xfrm>
              <a:off x="1451314" y="2141289"/>
              <a:ext cx="3523458" cy="2575421"/>
            </a:xfrm>
            <a:prstGeom prst="rect">
              <a:avLst/>
            </a:prstGeom>
          </p:spPr>
        </p:pic>
        <p:grpSp>
          <p:nvGrpSpPr>
            <p:cNvPr id="266" name="组合 16"/>
            <p:cNvGrpSpPr/>
            <p:nvPr/>
          </p:nvGrpSpPr>
          <p:grpSpPr>
            <a:xfrm>
              <a:off x="1892496" y="2285104"/>
              <a:ext cx="2872095" cy="1631486"/>
              <a:chOff x="1149989" y="3194004"/>
              <a:chExt cx="2872095" cy="1631486"/>
            </a:xfrm>
          </p:grpSpPr>
          <p:sp>
            <p:nvSpPr>
              <p:cNvPr id="275" name="文本框 25"/>
              <p:cNvSpPr txBox="1"/>
              <p:nvPr/>
            </p:nvSpPr>
            <p:spPr>
              <a:xfrm>
                <a:off x="1505850" y="3515345"/>
                <a:ext cx="2516234" cy="1310145"/>
              </a:xfrm>
              <a:prstGeom prst="rect">
                <a:avLst/>
              </a:prstGeom>
              <a:noFill/>
            </p:spPr>
            <p:txBody>
              <a:bodyPr wrap="square" rtlCol="0">
                <a:spAutoFit/>
              </a:bodyPr>
              <a:lstStyle/>
              <a:p>
                <a:pPr algn="just">
                  <a:lnSpc>
                    <a:spcPct val="107000"/>
                  </a:lnSpc>
                  <a:spcAft>
                    <a:spcPts val="600"/>
                  </a:spcAft>
                </a:pP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Em</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đã</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được</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học</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kĩ</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năng</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viết</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bài</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văn</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nghị</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luận</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về</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một</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vấn</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đề</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trong</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đời</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sống</a:t>
                </a:r>
                <a:r>
                  <a:rPr lang="en-US" sz="1800" i="1" dirty="0">
                    <a:ea typeface="Times New Roman" panose="02020603050405020304" pitchFamily="18" charset="0"/>
                    <a:cs typeface="Times New Roman" panose="02020603050405020304" pitchFamily="18" charset="0"/>
                  </a:rPr>
                  <a:t> </a:t>
                </a:r>
                <a:r>
                  <a:rPr lang="en-US" sz="1800" i="1" dirty="0" smtClean="0">
                    <a:ea typeface="Times New Roman" panose="02020603050405020304" pitchFamily="18" charset="0"/>
                    <a:cs typeface="Times New Roman" panose="02020603050405020304" pitchFamily="18" charset="0"/>
                  </a:rPr>
                  <a:t>ở </a:t>
                </a:r>
                <a:r>
                  <a:rPr lang="en-US" sz="1800" i="1" dirty="0" err="1" smtClean="0">
                    <a:ea typeface="Times New Roman" panose="02020603050405020304" pitchFamily="18" charset="0"/>
                    <a:cs typeface="Times New Roman" panose="02020603050405020304" pitchFamily="18" charset="0"/>
                  </a:rPr>
                  <a:t>lớp</a:t>
                </a:r>
                <a:r>
                  <a:rPr lang="en-US" sz="1800" i="1" dirty="0" smtClean="0">
                    <a:ea typeface="Times New Roman" panose="02020603050405020304" pitchFamily="18" charset="0"/>
                    <a:cs typeface="Times New Roman" panose="02020603050405020304" pitchFamily="18" charset="0"/>
                  </a:rPr>
                  <a:t> 6. </a:t>
                </a:r>
                <a:r>
                  <a:rPr lang="en-US" sz="1800" i="1" dirty="0" err="1">
                    <a:ea typeface="Times New Roman" panose="02020603050405020304" pitchFamily="18" charset="0"/>
                    <a:cs typeface="Times New Roman" panose="02020603050405020304" pitchFamily="18" charset="0"/>
                  </a:rPr>
                  <a:t>Trong</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bài</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học</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này</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em</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tiếp</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túc</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sử</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dụng</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kĩ</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năng</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đó</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để</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viết</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một</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bài</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văn</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nghị</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luận</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trình</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bày</a:t>
                </a:r>
                <a:r>
                  <a:rPr lang="en-US" sz="1800" i="1" dirty="0">
                    <a:ea typeface="Times New Roman" panose="02020603050405020304" pitchFamily="18" charset="0"/>
                    <a:cs typeface="Times New Roman" panose="02020603050405020304" pitchFamily="18" charset="0"/>
                  </a:rPr>
                  <a:t> ý </a:t>
                </a:r>
                <a:r>
                  <a:rPr lang="en-US" sz="1800" i="1" dirty="0" err="1">
                    <a:ea typeface="Times New Roman" panose="02020603050405020304" pitchFamily="18" charset="0"/>
                    <a:cs typeface="Times New Roman" panose="02020603050405020304" pitchFamily="18" charset="0"/>
                  </a:rPr>
                  <a:t>kiến</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của</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em</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về</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một</a:t>
                </a:r>
                <a:r>
                  <a:rPr lang="en-US" sz="1800" i="1" dirty="0">
                    <a:ea typeface="Times New Roman" panose="02020603050405020304" pitchFamily="18" charset="0"/>
                    <a:cs typeface="Times New Roman" panose="02020603050405020304" pitchFamily="18" charset="0"/>
                  </a:rPr>
                  <a:t> </a:t>
                </a:r>
                <a:r>
                  <a:rPr lang="en-US" sz="1800" i="1" dirty="0" err="1" smtClean="0">
                    <a:ea typeface="Times New Roman" panose="02020603050405020304" pitchFamily="18" charset="0"/>
                    <a:cs typeface="Times New Roman" panose="02020603050405020304" pitchFamily="18" charset="0"/>
                  </a:rPr>
                  <a:t>vấn</a:t>
                </a:r>
                <a:r>
                  <a:rPr lang="en-US" sz="1800" i="1" dirty="0" smtClean="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đề</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trong</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đời</a:t>
                </a:r>
                <a:r>
                  <a:rPr lang="en-US" sz="1800" i="1" dirty="0">
                    <a:ea typeface="Times New Roman" panose="02020603050405020304" pitchFamily="18" charset="0"/>
                    <a:cs typeface="Times New Roman" panose="02020603050405020304" pitchFamily="18" charset="0"/>
                  </a:rPr>
                  <a:t> </a:t>
                </a:r>
                <a:r>
                  <a:rPr lang="en-US" sz="1800" i="1" dirty="0" err="1">
                    <a:ea typeface="Times New Roman" panose="02020603050405020304" pitchFamily="18" charset="0"/>
                    <a:cs typeface="Times New Roman" panose="02020603050405020304" pitchFamily="18" charset="0"/>
                  </a:rPr>
                  <a:t>sống</a:t>
                </a:r>
                <a:r>
                  <a:rPr lang="en-US" sz="1800" i="1" dirty="0">
                    <a:ea typeface="Times New Roman" panose="02020603050405020304" pitchFamily="18" charset="0"/>
                    <a:cs typeface="Times New Roman" panose="02020603050405020304" pitchFamily="18" charset="0"/>
                  </a:rPr>
                  <a:t>. </a:t>
                </a:r>
                <a:endParaRPr lang="vi-VN" sz="1800" i="1" dirty="0">
                  <a:ea typeface="Calibri" panose="020F0502020204030204" pitchFamily="34" charset="0"/>
                  <a:cs typeface="Times New Roman" panose="02020603050405020304" pitchFamily="18" charset="0"/>
                </a:endParaRPr>
              </a:p>
            </p:txBody>
          </p:sp>
          <p:grpSp>
            <p:nvGrpSpPr>
              <p:cNvPr id="268" name="组合 18"/>
              <p:cNvGrpSpPr/>
              <p:nvPr/>
            </p:nvGrpSpPr>
            <p:grpSpPr>
              <a:xfrm rot="19663740">
                <a:off x="1149989" y="3194004"/>
                <a:ext cx="654790" cy="845387"/>
                <a:chOff x="10766636" y="3941730"/>
                <a:chExt cx="1047922" cy="1352954"/>
              </a:xfrm>
            </p:grpSpPr>
            <p:sp>
              <p:nvSpPr>
                <p:cNvPr id="269" name="Freeform 108"/>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685800">
                    <a:defRPr/>
                  </a:pPr>
                  <a:endParaRPr lang="zh-CN" altLang="en-US">
                    <a:solidFill>
                      <a:srgbClr val="000000"/>
                    </a:solidFill>
                    <a:latin typeface="Calibri" panose="020F0502020204030204"/>
                    <a:ea typeface="SimSun" panose="02010600030101010101" pitchFamily="2" charset="-122"/>
                  </a:endParaRPr>
                </a:p>
              </p:txBody>
            </p:sp>
            <p:sp>
              <p:nvSpPr>
                <p:cNvPr id="270" name="Freeform 109"/>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685800">
                    <a:defRPr/>
                  </a:pPr>
                  <a:endParaRPr lang="zh-CN" altLang="en-US">
                    <a:solidFill>
                      <a:srgbClr val="000000"/>
                    </a:solidFill>
                    <a:latin typeface="Calibri" panose="020F0502020204030204"/>
                    <a:ea typeface="SimSun" panose="02010600030101010101" pitchFamily="2" charset="-122"/>
                  </a:endParaRPr>
                </a:p>
              </p:txBody>
            </p:sp>
            <p:sp>
              <p:nvSpPr>
                <p:cNvPr id="271" name="Freeform 110"/>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685800">
                    <a:defRPr/>
                  </a:pPr>
                  <a:endParaRPr lang="zh-CN" altLang="en-US">
                    <a:solidFill>
                      <a:srgbClr val="000000"/>
                    </a:solidFill>
                    <a:latin typeface="Calibri" panose="020F0502020204030204"/>
                    <a:ea typeface="SimSun" panose="02010600030101010101" pitchFamily="2" charset="-122"/>
                  </a:endParaRPr>
                </a:p>
              </p:txBody>
            </p:sp>
            <p:sp>
              <p:nvSpPr>
                <p:cNvPr id="272" name="Freeform 111"/>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685800">
                    <a:defRPr/>
                  </a:pPr>
                  <a:endParaRPr lang="zh-CN" altLang="en-US">
                    <a:solidFill>
                      <a:srgbClr val="000000"/>
                    </a:solidFill>
                    <a:latin typeface="Calibri" panose="020F0502020204030204"/>
                    <a:ea typeface="SimSun" panose="02010600030101010101" pitchFamily="2" charset="-122"/>
                  </a:endParaRPr>
                </a:p>
              </p:txBody>
            </p:sp>
            <p:sp>
              <p:nvSpPr>
                <p:cNvPr id="273" name="Freeform 112"/>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685800">
                    <a:defRPr/>
                  </a:pPr>
                  <a:endParaRPr lang="zh-CN" altLang="en-US">
                    <a:solidFill>
                      <a:srgbClr val="000000"/>
                    </a:solidFill>
                    <a:latin typeface="Calibri" panose="020F0502020204030204"/>
                    <a:ea typeface="SimSun" panose="02010600030101010101" pitchFamily="2" charset="-122"/>
                  </a:endParaRPr>
                </a:p>
              </p:txBody>
            </p:sp>
            <p:sp>
              <p:nvSpPr>
                <p:cNvPr id="274" name="Freeform 113"/>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685800">
                    <a:defRPr/>
                  </a:pPr>
                  <a:endParaRPr lang="zh-CN" altLang="en-US">
                    <a:solidFill>
                      <a:srgbClr val="000000"/>
                    </a:solidFill>
                    <a:latin typeface="Calibri" panose="020F0502020204030204"/>
                    <a:ea typeface="SimSun" panose="02010600030101010101" pitchFamily="2" charset="-122"/>
                  </a:endParaRPr>
                </a:p>
              </p:txBody>
            </p:sp>
          </p:grpSp>
        </p:grpSp>
      </p:gr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 y="930"/>
            <a:ext cx="9140694" cy="5141640"/>
          </a:xfrm>
          <a:prstGeom prst="rect">
            <a:avLst/>
          </a:prstGeom>
        </p:spPr>
      </p:pic>
      <p:grpSp>
        <p:nvGrpSpPr>
          <p:cNvPr id="12" name="组合 11"/>
          <p:cNvGrpSpPr/>
          <p:nvPr/>
        </p:nvGrpSpPr>
        <p:grpSpPr>
          <a:xfrm>
            <a:off x="2145988" y="909872"/>
            <a:ext cx="4887748" cy="1768633"/>
            <a:chOff x="2860567" y="1789966"/>
            <a:chExt cx="6518505" cy="2358723"/>
          </a:xfrm>
        </p:grpSpPr>
        <p:sp>
          <p:nvSpPr>
            <p:cNvPr id="13" name="文本框 283"/>
            <p:cNvSpPr txBox="1"/>
            <p:nvPr/>
          </p:nvSpPr>
          <p:spPr>
            <a:xfrm>
              <a:off x="3578767" y="3019913"/>
              <a:ext cx="5064780" cy="1128776"/>
            </a:xfrm>
            <a:prstGeom prst="rect">
              <a:avLst/>
            </a:prstGeom>
            <a:noFill/>
          </p:spPr>
          <p:txBody>
            <a:bodyPr wrap="none" rtlCol="0">
              <a:spAutoFit/>
            </a:bodyPr>
            <a:lstStyle/>
            <a:p>
              <a:pPr algn="ctr" defTabSz="685800"/>
              <a:r>
                <a:rPr lang="en-US" altLang="zh-CN" sz="4900"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KIẾN THỨC</a:t>
              </a:r>
              <a:endParaRPr lang="zh-CN" altLang="en-US" sz="4900"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p:cNvGrpSpPr/>
            <p:nvPr/>
          </p:nvGrpSpPr>
          <p:grpSpPr>
            <a:xfrm>
              <a:off x="3238500" y="2919354"/>
              <a:ext cx="5715000" cy="1155700"/>
              <a:chOff x="3200400" y="2919354"/>
              <a:chExt cx="5715000" cy="1155700"/>
            </a:xfrm>
          </p:grpSpPr>
          <p:cxnSp>
            <p:nvCxnSpPr>
              <p:cNvPr id="16" name="直接连接符 15"/>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p:cNvSpPr txBox="1"/>
            <p:nvPr/>
          </p:nvSpPr>
          <p:spPr>
            <a:xfrm>
              <a:off x="2860567" y="1789966"/>
              <a:ext cx="6518505" cy="1128776"/>
            </a:xfrm>
            <a:prstGeom prst="rect">
              <a:avLst/>
            </a:prstGeom>
            <a:noFill/>
          </p:spPr>
          <p:txBody>
            <a:bodyPr wrap="none" rtlCol="0">
              <a:spAutoFit/>
            </a:bodyPr>
            <a:lstStyle/>
            <a:p>
              <a:pPr algn="ctr" defTabSz="685800"/>
              <a:r>
                <a:rPr lang="en-US" altLang="zh-CN" sz="4900" b="1" spc="45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HÌNH THÀNH</a:t>
              </a:r>
              <a:endParaRPr lang="zh-CN" altLang="en-US" sz="4900" b="1" spc="45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685800">
              <a:defRPr/>
            </a:pPr>
            <a:fld id="{601EE9E8-4134-49B0-9AA7-3089E6521627}" type="slidenum">
              <a:rPr lang="en-US">
                <a:solidFill>
                  <a:prstClr val="black">
                    <a:tint val="75000"/>
                  </a:prstClr>
                </a:solidFill>
              </a:rPr>
              <a:t>6</a:t>
            </a:fld>
            <a:endParaRPr lang="en-US" dirty="0">
              <a:solidFill>
                <a:prstClr val="black">
                  <a:tint val="75000"/>
                </a:prstClr>
              </a:solidFill>
            </a:endParaRPr>
          </a:p>
        </p:txBody>
      </p:sp>
      <p:grpSp>
        <p:nvGrpSpPr>
          <p:cNvPr id="4" name="组合 44"/>
          <p:cNvGrpSpPr/>
          <p:nvPr/>
        </p:nvGrpSpPr>
        <p:grpSpPr>
          <a:xfrm>
            <a:off x="4135317" y="2890331"/>
            <a:ext cx="3267430" cy="243212"/>
            <a:chOff x="4531763" y="904319"/>
            <a:chExt cx="3274666" cy="206375"/>
          </a:xfrm>
        </p:grpSpPr>
        <p:sp>
          <p:nvSpPr>
            <p:cNvPr id="6" name="Freeform 139"/>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7" name="Freeform 139"/>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8" name="Freeform 139"/>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9" name="Freeform 139"/>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10" name="Freeform 139"/>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11" name="Freeform 139"/>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12" name="Freeform 139"/>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13" name="Freeform 139"/>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14" name="Freeform 139"/>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15" name="Freeform 139"/>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grpSp>
      <p:pic>
        <p:nvPicPr>
          <p:cNvPr id="5" name="图片 68"/>
          <p:cNvPicPr>
            <a:picLocks noChangeAspect="1"/>
          </p:cNvPicPr>
          <p:nvPr/>
        </p:nvPicPr>
        <p:blipFill>
          <a:blip r:embed="rId2">
            <a:clrChange>
              <a:clrFrom>
                <a:srgbClr val="FFFFFF"/>
              </a:clrFrom>
              <a:clrTo>
                <a:srgbClr val="FFFFFF">
                  <a:alpha val="0"/>
                </a:srgbClr>
              </a:clrTo>
            </a:clrChange>
          </a:blip>
          <a:stretch>
            <a:fillRect/>
          </a:stretch>
        </p:blipFill>
        <p:spPr>
          <a:xfrm>
            <a:off x="234863" y="877828"/>
            <a:ext cx="2375752" cy="3863106"/>
          </a:xfrm>
          <a:prstGeom prst="rect">
            <a:avLst/>
          </a:prstGeom>
        </p:spPr>
      </p:pic>
      <p:pic>
        <p:nvPicPr>
          <p:cNvPr id="17" name="图片 11"/>
          <p:cNvPicPr>
            <a:picLocks noChangeAspect="1"/>
          </p:cNvPicPr>
          <p:nvPr/>
        </p:nvPicPr>
        <p:blipFill>
          <a:blip r:embed="rId3">
            <a:clrChange>
              <a:clrFrom>
                <a:srgbClr val="FFFFFF"/>
              </a:clrFrom>
              <a:clrTo>
                <a:srgbClr val="FFFFFF">
                  <a:alpha val="0"/>
                </a:srgbClr>
              </a:clrTo>
            </a:clrChange>
          </a:blip>
          <a:stretch>
            <a:fillRect/>
          </a:stretch>
        </p:blipFill>
        <p:spPr>
          <a:xfrm>
            <a:off x="6012247" y="4609006"/>
            <a:ext cx="1333193" cy="512701"/>
          </a:xfrm>
          <a:prstGeom prst="rect">
            <a:avLst/>
          </a:prstGeom>
        </p:spPr>
      </p:pic>
      <p:pic>
        <p:nvPicPr>
          <p:cNvPr id="18" name="图片 12"/>
          <p:cNvPicPr>
            <a:picLocks noChangeAspect="1"/>
          </p:cNvPicPr>
          <p:nvPr/>
        </p:nvPicPr>
        <p:blipFill>
          <a:blip r:embed="rId3">
            <a:clrChange>
              <a:clrFrom>
                <a:srgbClr val="FFFFFF"/>
              </a:clrFrom>
              <a:clrTo>
                <a:srgbClr val="FFFFFF">
                  <a:alpha val="0"/>
                </a:srgbClr>
              </a:clrTo>
            </a:clrChange>
          </a:blip>
          <a:stretch>
            <a:fillRect/>
          </a:stretch>
        </p:blipFill>
        <p:spPr>
          <a:xfrm>
            <a:off x="1084030" y="4596916"/>
            <a:ext cx="1333193" cy="512701"/>
          </a:xfrm>
          <a:prstGeom prst="rect">
            <a:avLst/>
          </a:prstGeom>
        </p:spPr>
      </p:pic>
      <p:pic>
        <p:nvPicPr>
          <p:cNvPr id="19" name="图片 13"/>
          <p:cNvPicPr>
            <a:picLocks noChangeAspect="1"/>
          </p:cNvPicPr>
          <p:nvPr/>
        </p:nvPicPr>
        <p:blipFill>
          <a:blip r:embed="rId3">
            <a:clrChange>
              <a:clrFrom>
                <a:srgbClr val="FFFFFF"/>
              </a:clrFrom>
              <a:clrTo>
                <a:srgbClr val="FFFFFF">
                  <a:alpha val="0"/>
                </a:srgbClr>
              </a:clrTo>
            </a:clrChange>
          </a:blip>
          <a:stretch>
            <a:fillRect/>
          </a:stretch>
        </p:blipFill>
        <p:spPr>
          <a:xfrm>
            <a:off x="-58664" y="4596915"/>
            <a:ext cx="1333193" cy="512701"/>
          </a:xfrm>
          <a:prstGeom prst="rect">
            <a:avLst/>
          </a:prstGeom>
        </p:spPr>
      </p:pic>
      <p:sp>
        <p:nvSpPr>
          <p:cNvPr id="20" name="Freeform 123"/>
          <p:cNvSpPr>
            <a:spLocks noEditPoints="1"/>
          </p:cNvSpPr>
          <p:nvPr/>
        </p:nvSpPr>
        <p:spPr bwMode="auto">
          <a:xfrm rot="3896716" flipH="1">
            <a:off x="7629505" y="3784422"/>
            <a:ext cx="316434" cy="94358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pic>
        <p:nvPicPr>
          <p:cNvPr id="21" name="图片 32"/>
          <p:cNvPicPr>
            <a:picLocks noChangeAspect="1"/>
          </p:cNvPicPr>
          <p:nvPr/>
        </p:nvPicPr>
        <p:blipFill>
          <a:blip r:embed="rId3">
            <a:clrChange>
              <a:clrFrom>
                <a:srgbClr val="FFFFFF"/>
              </a:clrFrom>
              <a:clrTo>
                <a:srgbClr val="FFFFFF">
                  <a:alpha val="0"/>
                </a:srgbClr>
              </a:clrTo>
            </a:clrChange>
          </a:blip>
          <a:stretch>
            <a:fillRect/>
          </a:stretch>
        </p:blipFill>
        <p:spPr>
          <a:xfrm>
            <a:off x="7227157" y="4388896"/>
            <a:ext cx="1930682" cy="742475"/>
          </a:xfrm>
          <a:prstGeom prst="rect">
            <a:avLst/>
          </a:prstGeom>
        </p:spPr>
      </p:pic>
      <p:pic>
        <p:nvPicPr>
          <p:cNvPr id="22" name="图片 65"/>
          <p:cNvPicPr>
            <a:picLocks noChangeAspect="1"/>
          </p:cNvPicPr>
          <p:nvPr/>
        </p:nvPicPr>
        <p:blipFill>
          <a:blip r:embed="rId3">
            <a:clrChange>
              <a:clrFrom>
                <a:srgbClr val="FFFFFF"/>
              </a:clrFrom>
              <a:clrTo>
                <a:srgbClr val="FFFFFF">
                  <a:alpha val="0"/>
                </a:srgbClr>
              </a:clrTo>
            </a:clrChange>
          </a:blip>
          <a:stretch>
            <a:fillRect/>
          </a:stretch>
        </p:blipFill>
        <p:spPr>
          <a:xfrm>
            <a:off x="2408366" y="4753023"/>
            <a:ext cx="958698" cy="368683"/>
          </a:xfrm>
          <a:prstGeom prst="rect">
            <a:avLst/>
          </a:prstGeom>
        </p:spPr>
      </p:pic>
      <p:pic>
        <p:nvPicPr>
          <p:cNvPr id="23" name="图片 66"/>
          <p:cNvPicPr>
            <a:picLocks noChangeAspect="1"/>
          </p:cNvPicPr>
          <p:nvPr/>
        </p:nvPicPr>
        <p:blipFill>
          <a:blip r:embed="rId3">
            <a:clrChange>
              <a:clrFrom>
                <a:srgbClr val="FFFFFF"/>
              </a:clrFrom>
              <a:clrTo>
                <a:srgbClr val="FFFFFF">
                  <a:alpha val="0"/>
                </a:srgbClr>
              </a:clrTo>
            </a:clrChange>
          </a:blip>
          <a:stretch>
            <a:fillRect/>
          </a:stretch>
        </p:blipFill>
        <p:spPr>
          <a:xfrm>
            <a:off x="3382876" y="4508267"/>
            <a:ext cx="1620276" cy="623104"/>
          </a:xfrm>
          <a:prstGeom prst="rect">
            <a:avLst/>
          </a:prstGeom>
        </p:spPr>
      </p:pic>
      <p:pic>
        <p:nvPicPr>
          <p:cNvPr id="24" name="图片 67"/>
          <p:cNvPicPr>
            <a:picLocks noChangeAspect="1"/>
          </p:cNvPicPr>
          <p:nvPr/>
        </p:nvPicPr>
        <p:blipFill>
          <a:blip r:embed="rId3">
            <a:clrChange>
              <a:clrFrom>
                <a:srgbClr val="FFFFFF"/>
              </a:clrFrom>
              <a:clrTo>
                <a:srgbClr val="FFFFFF">
                  <a:alpha val="0"/>
                </a:srgbClr>
              </a:clrTo>
            </a:clrChange>
          </a:blip>
          <a:stretch>
            <a:fillRect/>
          </a:stretch>
        </p:blipFill>
        <p:spPr>
          <a:xfrm>
            <a:off x="5074076" y="4716522"/>
            <a:ext cx="994923" cy="382614"/>
          </a:xfrm>
          <a:prstGeom prst="rect">
            <a:avLst/>
          </a:prstGeom>
        </p:spPr>
      </p:pic>
      <p:sp>
        <p:nvSpPr>
          <p:cNvPr id="25" name="文本框 41"/>
          <p:cNvSpPr txBox="1"/>
          <p:nvPr/>
        </p:nvSpPr>
        <p:spPr>
          <a:xfrm>
            <a:off x="2697242" y="1056558"/>
            <a:ext cx="6331254" cy="1300356"/>
          </a:xfrm>
          <a:prstGeom prst="rect">
            <a:avLst/>
          </a:prstGeom>
          <a:noFill/>
        </p:spPr>
        <p:txBody>
          <a:bodyPr vert="horz" wrap="square" lIns="68580" tIns="34290" rIns="68580" bIns="34290" rtlCol="0">
            <a:spAutoFit/>
          </a:bodyPr>
          <a:lstStyle/>
          <a:p>
            <a:pPr defTabSz="685800"/>
            <a:endParaRPr lang="en-US" altLang="zh-CN" sz="4000" b="1" dirty="0">
              <a:ln w="12700">
                <a:noFill/>
              </a:ln>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endParaRPr>
          </a:p>
          <a:p>
            <a:pPr defTabSz="685800"/>
            <a:r>
              <a:rPr lang="en-US" altLang="zh-CN" sz="4000" b="1" dirty="0">
                <a:ln w="12700">
                  <a:noFill/>
                </a:ln>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 </a:t>
            </a:r>
            <a:r>
              <a:rPr lang="en-US" altLang="zh-CN" sz="4000" b="1" dirty="0" err="1" smtClean="0">
                <a:ln w="12700">
                  <a:noFill/>
                </a:ln>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Định</a:t>
            </a:r>
            <a:r>
              <a:rPr lang="en-US" altLang="zh-CN" sz="4000" b="1" dirty="0" smtClean="0">
                <a:ln w="12700">
                  <a:noFill/>
                </a:ln>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4000" b="1" dirty="0" err="1" smtClean="0">
                <a:ln w="12700">
                  <a:noFill/>
                </a:ln>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hướng</a:t>
            </a:r>
            <a:endParaRPr lang="zh-CN" altLang="en-US" sz="4000" b="1" dirty="0">
              <a:ln w="12700">
                <a:noFill/>
              </a:ln>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685800">
              <a:defRPr/>
            </a:pPr>
            <a:fld id="{601EE9E8-4134-49B0-9AA7-3089E6521627}" type="slidenum">
              <a:rPr lang="en-US">
                <a:solidFill>
                  <a:prstClr val="black">
                    <a:tint val="75000"/>
                  </a:prstClr>
                </a:solidFill>
              </a:rPr>
              <a:t>7</a:t>
            </a:fld>
            <a:endParaRPr lang="en-US" dirty="0">
              <a:solidFill>
                <a:prstClr val="black">
                  <a:tint val="75000"/>
                </a:prstClr>
              </a:solidFill>
            </a:endParaRPr>
          </a:p>
        </p:txBody>
      </p:sp>
      <p:grpSp>
        <p:nvGrpSpPr>
          <p:cNvPr id="4" name="组合 44"/>
          <p:cNvGrpSpPr/>
          <p:nvPr/>
        </p:nvGrpSpPr>
        <p:grpSpPr>
          <a:xfrm>
            <a:off x="1396093" y="896559"/>
            <a:ext cx="1884641" cy="134297"/>
            <a:chOff x="4531763" y="904319"/>
            <a:chExt cx="3274666" cy="206375"/>
          </a:xfrm>
        </p:grpSpPr>
        <p:sp>
          <p:nvSpPr>
            <p:cNvPr id="6" name="Freeform 139"/>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7" name="Freeform 139"/>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8" name="Freeform 139"/>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9" name="Freeform 139"/>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10" name="Freeform 139"/>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11" name="Freeform 139"/>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12" name="Freeform 139"/>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13" name="Freeform 139"/>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14" name="Freeform 139"/>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15" name="Freeform 139"/>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grpSp>
      <p:sp>
        <p:nvSpPr>
          <p:cNvPr id="16" name="文本框 41"/>
          <p:cNvSpPr txBox="1"/>
          <p:nvPr/>
        </p:nvSpPr>
        <p:spPr>
          <a:xfrm>
            <a:off x="919294" y="193189"/>
            <a:ext cx="5602169" cy="623104"/>
          </a:xfrm>
          <a:prstGeom prst="rect">
            <a:avLst/>
          </a:prstGeom>
          <a:noFill/>
        </p:spPr>
        <p:txBody>
          <a:bodyPr vert="horz" wrap="square" lIns="68580" tIns="34290" rIns="68580" bIns="34290" rtlCol="0">
            <a:spAutoFit/>
          </a:bodyPr>
          <a:lstStyle/>
          <a:p>
            <a:pPr algn="ctr" defTabSz="685800"/>
            <a:r>
              <a:rPr lang="en-US" altLang="zh-CN" sz="3600" b="1">
                <a:ln w="12700">
                  <a:noFill/>
                </a:ln>
                <a:solidFill>
                  <a:srgbClr val="FFBF53">
                    <a:lumMod val="50000"/>
                  </a:srgbClr>
                </a:solidFill>
                <a:latin typeface="Times New Roman" panose="02020603050405020304" pitchFamily="18" charset="0"/>
                <a:ea typeface="Microsoft YaHei" panose="020B0503020204020204" pitchFamily="34" charset="-122"/>
                <a:cs typeface="Times New Roman" panose="02020603050405020304" pitchFamily="18" charset="0"/>
              </a:rPr>
              <a:t>Yêu cầu:</a:t>
            </a:r>
            <a:endParaRPr lang="en-US" altLang="zh-CN" sz="3600" b="1" dirty="0">
              <a:ln w="12700">
                <a:noFill/>
              </a:ln>
              <a:solidFill>
                <a:srgbClr val="FFBF53">
                  <a:lumMod val="50000"/>
                </a:srgb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17" name="图片 11"/>
          <p:cNvPicPr>
            <a:picLocks noChangeAspect="1"/>
          </p:cNvPicPr>
          <p:nvPr/>
        </p:nvPicPr>
        <p:blipFill>
          <a:blip r:embed="rId2">
            <a:clrChange>
              <a:clrFrom>
                <a:srgbClr val="FFFFFF"/>
              </a:clrFrom>
              <a:clrTo>
                <a:srgbClr val="FFFFFF">
                  <a:alpha val="0"/>
                </a:srgbClr>
              </a:clrTo>
            </a:clrChange>
          </a:blip>
          <a:stretch>
            <a:fillRect/>
          </a:stretch>
        </p:blipFill>
        <p:spPr>
          <a:xfrm>
            <a:off x="6012247" y="4609006"/>
            <a:ext cx="1333193" cy="512701"/>
          </a:xfrm>
          <a:prstGeom prst="rect">
            <a:avLst/>
          </a:prstGeom>
        </p:spPr>
      </p:pic>
      <p:pic>
        <p:nvPicPr>
          <p:cNvPr id="18" name="图片 12"/>
          <p:cNvPicPr>
            <a:picLocks noChangeAspect="1"/>
          </p:cNvPicPr>
          <p:nvPr/>
        </p:nvPicPr>
        <p:blipFill>
          <a:blip r:embed="rId2">
            <a:clrChange>
              <a:clrFrom>
                <a:srgbClr val="FFFFFF"/>
              </a:clrFrom>
              <a:clrTo>
                <a:srgbClr val="FFFFFF">
                  <a:alpha val="0"/>
                </a:srgbClr>
              </a:clrTo>
            </a:clrChange>
          </a:blip>
          <a:stretch>
            <a:fillRect/>
          </a:stretch>
        </p:blipFill>
        <p:spPr>
          <a:xfrm>
            <a:off x="1084030" y="4596916"/>
            <a:ext cx="1333193" cy="512701"/>
          </a:xfrm>
          <a:prstGeom prst="rect">
            <a:avLst/>
          </a:prstGeom>
        </p:spPr>
      </p:pic>
      <p:pic>
        <p:nvPicPr>
          <p:cNvPr id="19" name="图片 13"/>
          <p:cNvPicPr>
            <a:picLocks noChangeAspect="1"/>
          </p:cNvPicPr>
          <p:nvPr/>
        </p:nvPicPr>
        <p:blipFill>
          <a:blip r:embed="rId2">
            <a:clrChange>
              <a:clrFrom>
                <a:srgbClr val="FFFFFF"/>
              </a:clrFrom>
              <a:clrTo>
                <a:srgbClr val="FFFFFF">
                  <a:alpha val="0"/>
                </a:srgbClr>
              </a:clrTo>
            </a:clrChange>
          </a:blip>
          <a:stretch>
            <a:fillRect/>
          </a:stretch>
        </p:blipFill>
        <p:spPr>
          <a:xfrm>
            <a:off x="-58664" y="4596915"/>
            <a:ext cx="1333193" cy="512701"/>
          </a:xfrm>
          <a:prstGeom prst="rect">
            <a:avLst/>
          </a:prstGeom>
        </p:spPr>
      </p:pic>
      <p:sp>
        <p:nvSpPr>
          <p:cNvPr id="20" name="Freeform 123"/>
          <p:cNvSpPr>
            <a:spLocks noEditPoints="1"/>
          </p:cNvSpPr>
          <p:nvPr/>
        </p:nvSpPr>
        <p:spPr bwMode="auto">
          <a:xfrm rot="3896716" flipH="1">
            <a:off x="1124881" y="3191515"/>
            <a:ext cx="316434" cy="94358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pic>
        <p:nvPicPr>
          <p:cNvPr id="21" name="图片 32"/>
          <p:cNvPicPr>
            <a:picLocks noChangeAspect="1"/>
          </p:cNvPicPr>
          <p:nvPr/>
        </p:nvPicPr>
        <p:blipFill>
          <a:blip r:embed="rId2">
            <a:clrChange>
              <a:clrFrom>
                <a:srgbClr val="FFFFFF"/>
              </a:clrFrom>
              <a:clrTo>
                <a:srgbClr val="FFFFFF">
                  <a:alpha val="0"/>
                </a:srgbClr>
              </a:clrTo>
            </a:clrChange>
          </a:blip>
          <a:stretch>
            <a:fillRect/>
          </a:stretch>
        </p:blipFill>
        <p:spPr>
          <a:xfrm>
            <a:off x="7227157" y="4388896"/>
            <a:ext cx="1930682" cy="742475"/>
          </a:xfrm>
          <a:prstGeom prst="rect">
            <a:avLst/>
          </a:prstGeom>
        </p:spPr>
      </p:pic>
      <p:pic>
        <p:nvPicPr>
          <p:cNvPr id="22" name="图片 65"/>
          <p:cNvPicPr>
            <a:picLocks noChangeAspect="1"/>
          </p:cNvPicPr>
          <p:nvPr/>
        </p:nvPicPr>
        <p:blipFill>
          <a:blip r:embed="rId2">
            <a:clrChange>
              <a:clrFrom>
                <a:srgbClr val="FFFFFF"/>
              </a:clrFrom>
              <a:clrTo>
                <a:srgbClr val="FFFFFF">
                  <a:alpha val="0"/>
                </a:srgbClr>
              </a:clrTo>
            </a:clrChange>
          </a:blip>
          <a:stretch>
            <a:fillRect/>
          </a:stretch>
        </p:blipFill>
        <p:spPr>
          <a:xfrm>
            <a:off x="2408366" y="4753023"/>
            <a:ext cx="958698" cy="368683"/>
          </a:xfrm>
          <a:prstGeom prst="rect">
            <a:avLst/>
          </a:prstGeom>
        </p:spPr>
      </p:pic>
      <p:pic>
        <p:nvPicPr>
          <p:cNvPr id="23" name="图片 66"/>
          <p:cNvPicPr>
            <a:picLocks noChangeAspect="1"/>
          </p:cNvPicPr>
          <p:nvPr/>
        </p:nvPicPr>
        <p:blipFill>
          <a:blip r:embed="rId2">
            <a:clrChange>
              <a:clrFrom>
                <a:srgbClr val="FFFFFF"/>
              </a:clrFrom>
              <a:clrTo>
                <a:srgbClr val="FFFFFF">
                  <a:alpha val="0"/>
                </a:srgbClr>
              </a:clrTo>
            </a:clrChange>
          </a:blip>
          <a:stretch>
            <a:fillRect/>
          </a:stretch>
        </p:blipFill>
        <p:spPr>
          <a:xfrm>
            <a:off x="3382876" y="4508267"/>
            <a:ext cx="1620276" cy="623104"/>
          </a:xfrm>
          <a:prstGeom prst="rect">
            <a:avLst/>
          </a:prstGeom>
        </p:spPr>
      </p:pic>
      <p:pic>
        <p:nvPicPr>
          <p:cNvPr id="24" name="图片 67"/>
          <p:cNvPicPr>
            <a:picLocks noChangeAspect="1"/>
          </p:cNvPicPr>
          <p:nvPr/>
        </p:nvPicPr>
        <p:blipFill>
          <a:blip r:embed="rId2">
            <a:clrChange>
              <a:clrFrom>
                <a:srgbClr val="FFFFFF"/>
              </a:clrFrom>
              <a:clrTo>
                <a:srgbClr val="FFFFFF">
                  <a:alpha val="0"/>
                </a:srgbClr>
              </a:clrTo>
            </a:clrChange>
          </a:blip>
          <a:stretch>
            <a:fillRect/>
          </a:stretch>
        </p:blipFill>
        <p:spPr>
          <a:xfrm>
            <a:off x="5074076" y="4716522"/>
            <a:ext cx="994923" cy="382614"/>
          </a:xfrm>
          <a:prstGeom prst="rect">
            <a:avLst/>
          </a:prstGeom>
        </p:spPr>
      </p:pic>
      <p:sp>
        <p:nvSpPr>
          <p:cNvPr id="25" name="文本框 41"/>
          <p:cNvSpPr txBox="1"/>
          <p:nvPr/>
        </p:nvSpPr>
        <p:spPr>
          <a:xfrm>
            <a:off x="1198626" y="403344"/>
            <a:ext cx="5602169" cy="807727"/>
          </a:xfrm>
          <a:prstGeom prst="rect">
            <a:avLst/>
          </a:prstGeom>
          <a:noFill/>
        </p:spPr>
        <p:txBody>
          <a:bodyPr vert="horz" wrap="square" lIns="68580" tIns="34290" rIns="68580" bIns="34290" rtlCol="0">
            <a:spAutoFit/>
          </a:bodyPr>
          <a:lstStyle/>
          <a:p>
            <a:pPr defTabSz="685800"/>
            <a:endParaRPr lang="en-US" altLang="zh-CN" sz="2400" b="1" dirty="0">
              <a:ln w="12700">
                <a:noFill/>
              </a:ln>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endParaRPr>
          </a:p>
          <a:p>
            <a:pPr defTabSz="685800"/>
            <a:endParaRPr lang="zh-CN" altLang="en-US" sz="2400" b="1" dirty="0">
              <a:ln w="12700">
                <a:noFill/>
              </a:ln>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26" name="组合 2"/>
          <p:cNvGrpSpPr/>
          <p:nvPr/>
        </p:nvGrpSpPr>
        <p:grpSpPr>
          <a:xfrm>
            <a:off x="425213" y="1214256"/>
            <a:ext cx="3273256" cy="2340875"/>
            <a:chOff x="1949253" y="1627716"/>
            <a:chExt cx="3271491" cy="2309600"/>
          </a:xfrm>
        </p:grpSpPr>
        <p:grpSp>
          <p:nvGrpSpPr>
            <p:cNvPr id="27" name="组合 135"/>
            <p:cNvGrpSpPr/>
            <p:nvPr/>
          </p:nvGrpSpPr>
          <p:grpSpPr>
            <a:xfrm>
              <a:off x="1949253" y="1627716"/>
              <a:ext cx="3271491" cy="2309600"/>
              <a:chOff x="3246438" y="1068388"/>
              <a:chExt cx="5711825" cy="4678363"/>
            </a:xfrm>
            <a:solidFill>
              <a:schemeClr val="tx1"/>
            </a:solidFill>
          </p:grpSpPr>
          <p:sp>
            <p:nvSpPr>
              <p:cNvPr id="29"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30"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31"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32"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33"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34"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35"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grpSp>
            <p:nvGrpSpPr>
              <p:cNvPr id="36" name="组合 143"/>
              <p:cNvGrpSpPr/>
              <p:nvPr/>
            </p:nvGrpSpPr>
            <p:grpSpPr>
              <a:xfrm>
                <a:off x="3517901" y="1225551"/>
                <a:ext cx="5260975" cy="4090987"/>
                <a:chOff x="3517901" y="1225551"/>
                <a:chExt cx="5260975" cy="4090987"/>
              </a:xfrm>
              <a:grpFill/>
            </p:grpSpPr>
            <p:sp>
              <p:nvSpPr>
                <p:cNvPr id="37"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38"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39"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40"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41"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42"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43"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44"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45"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46"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47"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48"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49"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50"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51"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52"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53"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54"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55"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56"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57"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58"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59"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60"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61"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62"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63"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64"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65"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66"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67"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68"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69"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70"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71"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72"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73"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74"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75"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76"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77"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78"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79"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80"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81"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82"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83"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84"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85"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86"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87"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88"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89"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90"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91"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92"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93"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94"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95"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96"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97"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98"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99"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00"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01"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02"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03"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04"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05"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06"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07"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08"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09"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10"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11"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12"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13"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14"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15"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16"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17"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grpSp>
        </p:grpSp>
        <p:sp>
          <p:nvSpPr>
            <p:cNvPr id="28" name="文本框 49"/>
            <p:cNvSpPr txBox="1">
              <a:spLocks noChangeArrowheads="1"/>
            </p:cNvSpPr>
            <p:nvPr/>
          </p:nvSpPr>
          <p:spPr bwMode="auto">
            <a:xfrm>
              <a:off x="2405609" y="2066813"/>
              <a:ext cx="2174499" cy="968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just">
                <a:lnSpc>
                  <a:spcPct val="107000"/>
                </a:lnSpc>
                <a:spcAft>
                  <a:spcPts val="600"/>
                </a:spcAft>
                <a:buNone/>
              </a:pPr>
              <a:r>
                <a:rPr lang="en-US" sz="1800" b="1" i="1" dirty="0" err="1" smtClean="0">
                  <a:ea typeface="Calibri" panose="020F0502020204030204" pitchFamily="34" charset="0"/>
                  <a:cs typeface="Times New Roman" panose="02020603050405020304" pitchFamily="18" charset="0"/>
                </a:rPr>
                <a:t>Thế</a:t>
              </a:r>
              <a:r>
                <a:rPr lang="en-US" sz="1800" b="1" i="1" dirty="0" smtClean="0">
                  <a:ea typeface="Calibri" panose="020F0502020204030204" pitchFamily="34" charset="0"/>
                  <a:cs typeface="Times New Roman" panose="02020603050405020304" pitchFamily="18" charset="0"/>
                </a:rPr>
                <a:t> </a:t>
              </a:r>
              <a:r>
                <a:rPr lang="en-US" sz="1800" b="1" i="1" dirty="0" err="1" smtClean="0">
                  <a:ea typeface="Calibri" panose="020F0502020204030204" pitchFamily="34" charset="0"/>
                  <a:cs typeface="Times New Roman" panose="02020603050405020304" pitchFamily="18" charset="0"/>
                </a:rPr>
                <a:t>nào</a:t>
              </a:r>
              <a:r>
                <a:rPr lang="en-US" sz="1800" b="1" i="1" dirty="0" smtClean="0">
                  <a:ea typeface="Calibri" panose="020F0502020204030204" pitchFamily="34" charset="0"/>
                  <a:cs typeface="Times New Roman" panose="02020603050405020304" pitchFamily="18" charset="0"/>
                </a:rPr>
                <a:t> </a:t>
              </a:r>
              <a:r>
                <a:rPr lang="en-US" sz="1800" b="1" i="1" dirty="0" err="1" smtClean="0">
                  <a:ea typeface="Calibri" panose="020F0502020204030204" pitchFamily="34" charset="0"/>
                  <a:cs typeface="Times New Roman" panose="02020603050405020304" pitchFamily="18" charset="0"/>
                </a:rPr>
                <a:t>là</a:t>
              </a:r>
              <a:r>
                <a:rPr lang="en-US" sz="1800" b="1" i="1" dirty="0" smtClean="0">
                  <a:ea typeface="Calibri" panose="020F0502020204030204" pitchFamily="34" charset="0"/>
                  <a:cs typeface="Times New Roman" panose="02020603050405020304" pitchFamily="18" charset="0"/>
                </a:rPr>
                <a:t> </a:t>
              </a:r>
              <a:r>
                <a:rPr lang="en-US" sz="1800" b="1" i="1" dirty="0" err="1" smtClean="0">
                  <a:ea typeface="Calibri" panose="020F0502020204030204" pitchFamily="34" charset="0"/>
                  <a:cs typeface="Times New Roman" panose="02020603050405020304" pitchFamily="18" charset="0"/>
                </a:rPr>
                <a:t>nghị</a:t>
              </a:r>
              <a:r>
                <a:rPr lang="en-US" sz="1800" b="1" i="1" dirty="0" smtClean="0">
                  <a:ea typeface="Calibri" panose="020F0502020204030204" pitchFamily="34" charset="0"/>
                  <a:cs typeface="Times New Roman" panose="02020603050405020304" pitchFamily="18" charset="0"/>
                </a:rPr>
                <a:t> </a:t>
              </a:r>
              <a:r>
                <a:rPr lang="en-US" sz="1800" b="1" i="1" dirty="0" err="1" smtClean="0">
                  <a:ea typeface="Calibri" panose="020F0502020204030204" pitchFamily="34" charset="0"/>
                  <a:cs typeface="Times New Roman" panose="02020603050405020304" pitchFamily="18" charset="0"/>
                </a:rPr>
                <a:t>luận</a:t>
              </a:r>
              <a:r>
                <a:rPr lang="en-US" sz="1800" b="1" i="1" dirty="0" smtClean="0">
                  <a:ea typeface="Calibri" panose="020F0502020204030204" pitchFamily="34" charset="0"/>
                  <a:cs typeface="Times New Roman" panose="02020603050405020304" pitchFamily="18" charset="0"/>
                </a:rPr>
                <a:t> </a:t>
              </a:r>
              <a:r>
                <a:rPr lang="en-US" sz="1800" b="1" i="1" dirty="0" err="1" smtClean="0">
                  <a:ea typeface="Calibri" panose="020F0502020204030204" pitchFamily="34" charset="0"/>
                  <a:cs typeface="Times New Roman" panose="02020603050405020304" pitchFamily="18" charset="0"/>
                </a:rPr>
                <a:t>về</a:t>
              </a:r>
              <a:r>
                <a:rPr lang="en-US" sz="1800" b="1" i="1" dirty="0" smtClean="0">
                  <a:ea typeface="Calibri" panose="020F0502020204030204" pitchFamily="34" charset="0"/>
                  <a:cs typeface="Times New Roman" panose="02020603050405020304" pitchFamily="18" charset="0"/>
                </a:rPr>
                <a:t> </a:t>
              </a:r>
              <a:r>
                <a:rPr lang="en-US" sz="1800" b="1" i="1" dirty="0" err="1" smtClean="0">
                  <a:ea typeface="Calibri" panose="020F0502020204030204" pitchFamily="34" charset="0"/>
                  <a:cs typeface="Times New Roman" panose="02020603050405020304" pitchFamily="18" charset="0"/>
                </a:rPr>
                <a:t>một</a:t>
              </a:r>
              <a:r>
                <a:rPr lang="en-US" sz="1800" b="1" i="1" dirty="0" smtClean="0">
                  <a:ea typeface="Calibri" panose="020F0502020204030204" pitchFamily="34" charset="0"/>
                  <a:cs typeface="Times New Roman" panose="02020603050405020304" pitchFamily="18" charset="0"/>
                </a:rPr>
                <a:t> </a:t>
              </a:r>
              <a:r>
                <a:rPr lang="en-US" sz="1800" b="1" i="1" dirty="0" err="1" smtClean="0">
                  <a:ea typeface="Calibri" panose="020F0502020204030204" pitchFamily="34" charset="0"/>
                  <a:cs typeface="Times New Roman" panose="02020603050405020304" pitchFamily="18" charset="0"/>
                </a:rPr>
                <a:t>vấn</a:t>
              </a:r>
              <a:r>
                <a:rPr lang="en-US" sz="1800" b="1" i="1" dirty="0" smtClean="0">
                  <a:ea typeface="Calibri" panose="020F0502020204030204" pitchFamily="34" charset="0"/>
                  <a:cs typeface="Times New Roman" panose="02020603050405020304" pitchFamily="18" charset="0"/>
                </a:rPr>
                <a:t> </a:t>
              </a:r>
              <a:r>
                <a:rPr lang="en-US" sz="1800" b="1" i="1" dirty="0" err="1" smtClean="0">
                  <a:ea typeface="Calibri" panose="020F0502020204030204" pitchFamily="34" charset="0"/>
                  <a:cs typeface="Times New Roman" panose="02020603050405020304" pitchFamily="18" charset="0"/>
                </a:rPr>
                <a:t>đề</a:t>
              </a:r>
              <a:r>
                <a:rPr lang="en-US" sz="1800" b="1" i="1" dirty="0" smtClean="0">
                  <a:ea typeface="Calibri" panose="020F0502020204030204" pitchFamily="34" charset="0"/>
                  <a:cs typeface="Times New Roman" panose="02020603050405020304" pitchFamily="18" charset="0"/>
                </a:rPr>
                <a:t> </a:t>
              </a:r>
              <a:r>
                <a:rPr lang="en-US" sz="1800" b="1" i="1" dirty="0" err="1" smtClean="0">
                  <a:ea typeface="Calibri" panose="020F0502020204030204" pitchFamily="34" charset="0"/>
                  <a:cs typeface="Times New Roman" panose="02020603050405020304" pitchFamily="18" charset="0"/>
                </a:rPr>
                <a:t>trong</a:t>
              </a:r>
              <a:r>
                <a:rPr lang="en-US" sz="1800" b="1" i="1" dirty="0" smtClean="0">
                  <a:ea typeface="Calibri" panose="020F0502020204030204" pitchFamily="34" charset="0"/>
                  <a:cs typeface="Times New Roman" panose="02020603050405020304" pitchFamily="18" charset="0"/>
                </a:rPr>
                <a:t> </a:t>
              </a:r>
              <a:r>
                <a:rPr lang="en-US" sz="1800" b="1" i="1" dirty="0" err="1" smtClean="0">
                  <a:ea typeface="Calibri" panose="020F0502020204030204" pitchFamily="34" charset="0"/>
                  <a:cs typeface="Times New Roman" panose="02020603050405020304" pitchFamily="18" charset="0"/>
                </a:rPr>
                <a:t>đời</a:t>
              </a:r>
              <a:r>
                <a:rPr lang="en-US" sz="1800" b="1" i="1" dirty="0" smtClean="0">
                  <a:ea typeface="Calibri" panose="020F0502020204030204" pitchFamily="34" charset="0"/>
                  <a:cs typeface="Times New Roman" panose="02020603050405020304" pitchFamily="18" charset="0"/>
                </a:rPr>
                <a:t> </a:t>
              </a:r>
              <a:r>
                <a:rPr lang="en-US" sz="1800" b="1" i="1" dirty="0" err="1" smtClean="0">
                  <a:ea typeface="Calibri" panose="020F0502020204030204" pitchFamily="34" charset="0"/>
                  <a:cs typeface="Times New Roman" panose="02020603050405020304" pitchFamily="18" charset="0"/>
                </a:rPr>
                <a:t>sống</a:t>
              </a:r>
              <a:r>
                <a:rPr lang="en-US" sz="1800" b="1" i="1" dirty="0" smtClean="0">
                  <a:ea typeface="Calibri" panose="020F0502020204030204" pitchFamily="34" charset="0"/>
                  <a:cs typeface="Times New Roman" panose="02020603050405020304" pitchFamily="18" charset="0"/>
                </a:rPr>
                <a:t>?</a:t>
              </a:r>
              <a:endParaRPr lang="vi-VN" sz="1800" b="1" i="1" dirty="0">
                <a:ea typeface="Calibri" panose="020F0502020204030204" pitchFamily="34" charset="0"/>
                <a:cs typeface="Times New Roman" panose="02020603050405020304" pitchFamily="18" charset="0"/>
              </a:endParaRPr>
            </a:p>
          </p:txBody>
        </p:sp>
      </p:grpSp>
      <p:grpSp>
        <p:nvGrpSpPr>
          <p:cNvPr id="394" name="组合 452"/>
          <p:cNvGrpSpPr/>
          <p:nvPr/>
        </p:nvGrpSpPr>
        <p:grpSpPr>
          <a:xfrm>
            <a:off x="3064119" y="2641657"/>
            <a:ext cx="1628442" cy="1992113"/>
            <a:chOff x="4427538" y="954088"/>
            <a:chExt cx="3333750" cy="3729038"/>
          </a:xfrm>
        </p:grpSpPr>
        <p:sp>
          <p:nvSpPr>
            <p:cNvPr id="395" name="Freeform 5"/>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dirty="0">
                <a:solidFill>
                  <a:prstClr val="black"/>
                </a:solidFill>
                <a:latin typeface="Calibri" panose="020F0502020204030204"/>
                <a:ea typeface="SimSun" panose="02010600030101010101" pitchFamily="2" charset="-122"/>
              </a:endParaRPr>
            </a:p>
          </p:txBody>
        </p:sp>
        <p:sp>
          <p:nvSpPr>
            <p:cNvPr id="396" name="Freeform 6"/>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397" name="Freeform 7"/>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398" name="Freeform 8"/>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399" name="Freeform 9"/>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00" name="Freeform 10"/>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01" name="Freeform 11"/>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02" name="Freeform 12"/>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03" name="Freeform 13"/>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04" name="Freeform 14"/>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05" name="Freeform 15"/>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06" name="Freeform 16"/>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07" name="Freeform 17"/>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08" name="Freeform 18"/>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09" name="Freeform 19"/>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10" name="Freeform 20"/>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11" name="Freeform 21"/>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12" name="Freeform 22"/>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13" name="Freeform 23"/>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14" name="Freeform 24"/>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15" name="Freeform 25"/>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16" name="Freeform 26"/>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17" name="Freeform 27"/>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18" name="Freeform 28"/>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19" name="Freeform 29"/>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20" name="Freeform 30"/>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21" name="Freeform 31"/>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22" name="Freeform 32"/>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23" name="Freeform 33"/>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24" name="Freeform 34"/>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25" name="Freeform 35"/>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26" name="Freeform 36"/>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27" name="Freeform 37"/>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28" name="Freeform 38"/>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29" name="Freeform 39"/>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30" name="Freeform 40"/>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31" name="Freeform 41"/>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32" name="Freeform 42"/>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33" name="Freeform 43"/>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34" name="Freeform 44"/>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35" name="Freeform 45"/>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sp>
          <p:nvSpPr>
            <p:cNvPr id="436" name="Freeform 46"/>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a:solidFill>
                  <a:prstClr val="black"/>
                </a:solidFill>
                <a:latin typeface="Calibri" panose="020F0502020204030204"/>
                <a:ea typeface="SimSun" panose="02010600030101010101" pitchFamily="2" charset="-122"/>
              </a:endParaRPr>
            </a:p>
          </p:txBody>
        </p:sp>
      </p:grpSp>
      <p:sp>
        <p:nvSpPr>
          <p:cNvPr id="159" name="Freeform 123"/>
          <p:cNvSpPr>
            <a:spLocks noEditPoints="1"/>
          </p:cNvSpPr>
          <p:nvPr/>
        </p:nvSpPr>
        <p:spPr bwMode="auto">
          <a:xfrm rot="3896716" flipH="1">
            <a:off x="5806975" y="2336695"/>
            <a:ext cx="316434" cy="94358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grpSp>
        <p:nvGrpSpPr>
          <p:cNvPr id="160" name="组合 2"/>
          <p:cNvGrpSpPr/>
          <p:nvPr/>
        </p:nvGrpSpPr>
        <p:grpSpPr>
          <a:xfrm>
            <a:off x="4629750" y="345265"/>
            <a:ext cx="3685721" cy="2864311"/>
            <a:chOff x="1949253" y="1627716"/>
            <a:chExt cx="3271491" cy="2309600"/>
          </a:xfrm>
        </p:grpSpPr>
        <p:grpSp>
          <p:nvGrpSpPr>
            <p:cNvPr id="161" name="组合 135"/>
            <p:cNvGrpSpPr/>
            <p:nvPr/>
          </p:nvGrpSpPr>
          <p:grpSpPr>
            <a:xfrm>
              <a:off x="1949253" y="1627716"/>
              <a:ext cx="3271491" cy="2309600"/>
              <a:chOff x="3246438" y="1068388"/>
              <a:chExt cx="5711825" cy="4678363"/>
            </a:xfrm>
            <a:solidFill>
              <a:schemeClr val="tx1"/>
            </a:solidFill>
          </p:grpSpPr>
          <p:sp>
            <p:nvSpPr>
              <p:cNvPr id="163"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64"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65"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66"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67"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68"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69"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grpSp>
            <p:nvGrpSpPr>
              <p:cNvPr id="170" name="组合 143"/>
              <p:cNvGrpSpPr/>
              <p:nvPr/>
            </p:nvGrpSpPr>
            <p:grpSpPr>
              <a:xfrm>
                <a:off x="3517901" y="1225551"/>
                <a:ext cx="5260975" cy="4090987"/>
                <a:chOff x="3517901" y="1225551"/>
                <a:chExt cx="5260975" cy="4090987"/>
              </a:xfrm>
              <a:grpFill/>
            </p:grpSpPr>
            <p:sp>
              <p:nvSpPr>
                <p:cNvPr id="171"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72"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73"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74"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75"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76"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77"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78"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79"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80"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81"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82"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83"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84"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85"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86"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87"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88"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89"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90"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91"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92"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93"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94"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95"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96"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97"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98"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199"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00"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01"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02"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03"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04"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05"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06"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07"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08"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09"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10"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11"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12"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13"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14"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15"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16"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17"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18"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19"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20"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21"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22"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23"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24"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25"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26"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27"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28"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29"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30"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31"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32"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33"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34"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35"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36"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37"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38"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39"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40"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41"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42"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43"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44"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45"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46"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47"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48"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49"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50"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sp>
              <p:nvSpPr>
                <p:cNvPr id="251"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685800"/>
                  <a:endParaRPr lang="zh-CN" altLang="en-US" sz="1800">
                    <a:solidFill>
                      <a:prstClr val="black"/>
                    </a:solidFill>
                    <a:latin typeface="方正静蕾简体" panose="02000000000000000000" pitchFamily="2" charset="-122"/>
                    <a:ea typeface="方正静蕾简体" panose="02000000000000000000" pitchFamily="2" charset="-122"/>
                  </a:endParaRPr>
                </a:p>
              </p:txBody>
            </p:sp>
          </p:grpSp>
        </p:grpSp>
        <p:sp>
          <p:nvSpPr>
            <p:cNvPr id="162" name="文本框 49"/>
            <p:cNvSpPr txBox="1">
              <a:spLocks noChangeArrowheads="1"/>
            </p:cNvSpPr>
            <p:nvPr/>
          </p:nvSpPr>
          <p:spPr bwMode="auto">
            <a:xfrm>
              <a:off x="2387367" y="2148100"/>
              <a:ext cx="2395264" cy="1118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just">
                <a:lnSpc>
                  <a:spcPct val="107000"/>
                </a:lnSpc>
                <a:spcAft>
                  <a:spcPts val="600"/>
                </a:spcAft>
                <a:buNone/>
              </a:pP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Để</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viết</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bài</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văn</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nghị</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luận</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về</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một</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vấn</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đề</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trong</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đời</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sống</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em</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cần</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lưu</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ý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điều</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gì</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a:t>
              </a:r>
              <a:endParaRPr lang="vi-VN" sz="20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394"/>
                                        </p:tgtEl>
                                        <p:attrNameLst>
                                          <p:attrName>style.visibility</p:attrName>
                                        </p:attrNameLst>
                                      </p:cBhvr>
                                      <p:to>
                                        <p:strVal val="visible"/>
                                      </p:to>
                                    </p:set>
                                    <p:animEffect transition="in" filter="barn(inVertical)">
                                      <p:cBhvr>
                                        <p:cTn id="10" dur="500"/>
                                        <p:tgtEl>
                                          <p:spTgt spid="39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circle(in)">
                                      <p:cBhvr>
                                        <p:cTn id="15" dur="2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60"/>
                                        </p:tgtEl>
                                        <p:attrNameLst>
                                          <p:attrName>style.visibility</p:attrName>
                                        </p:attrNameLst>
                                      </p:cBhvr>
                                      <p:to>
                                        <p:strVal val="visible"/>
                                      </p:to>
                                    </p:set>
                                    <p:animEffect transition="in" filter="wheel(1)">
                                      <p:cBhvr>
                                        <p:cTn id="20" dur="2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685800">
              <a:defRPr/>
            </a:pPr>
            <a:fld id="{601EE9E8-4134-49B0-9AA7-3089E6521627}" type="slidenum">
              <a:rPr lang="en-US">
                <a:solidFill>
                  <a:prstClr val="black">
                    <a:tint val="75000"/>
                  </a:prstClr>
                </a:solidFill>
              </a:rPr>
              <a:t>8</a:t>
            </a:fld>
            <a:endParaRPr lang="en-US" dirty="0">
              <a:solidFill>
                <a:prstClr val="black">
                  <a:tint val="75000"/>
                </a:prstClr>
              </a:solidFill>
            </a:endParaRPr>
          </a:p>
        </p:txBody>
      </p:sp>
      <p:grpSp>
        <p:nvGrpSpPr>
          <p:cNvPr id="4" name="组合 44"/>
          <p:cNvGrpSpPr/>
          <p:nvPr/>
        </p:nvGrpSpPr>
        <p:grpSpPr>
          <a:xfrm>
            <a:off x="4135317" y="2890331"/>
            <a:ext cx="3267430" cy="243212"/>
            <a:chOff x="4531763" y="904319"/>
            <a:chExt cx="3274666" cy="206375"/>
          </a:xfrm>
        </p:grpSpPr>
        <p:sp>
          <p:nvSpPr>
            <p:cNvPr id="6" name="Freeform 139"/>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7" name="Freeform 139"/>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8" name="Freeform 139"/>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9" name="Freeform 139"/>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10" name="Freeform 139"/>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11" name="Freeform 139"/>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12" name="Freeform 139"/>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13" name="Freeform 139"/>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14" name="Freeform 139"/>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15" name="Freeform 139"/>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grpSp>
      <p:pic>
        <p:nvPicPr>
          <p:cNvPr id="5" name="图片 68"/>
          <p:cNvPicPr>
            <a:picLocks noChangeAspect="1"/>
          </p:cNvPicPr>
          <p:nvPr/>
        </p:nvPicPr>
        <p:blipFill>
          <a:blip r:embed="rId2">
            <a:clrChange>
              <a:clrFrom>
                <a:srgbClr val="FFFFFF"/>
              </a:clrFrom>
              <a:clrTo>
                <a:srgbClr val="FFFFFF">
                  <a:alpha val="0"/>
                </a:srgbClr>
              </a:clrTo>
            </a:clrChange>
          </a:blip>
          <a:stretch>
            <a:fillRect/>
          </a:stretch>
        </p:blipFill>
        <p:spPr>
          <a:xfrm>
            <a:off x="234863" y="877828"/>
            <a:ext cx="2375752" cy="3863106"/>
          </a:xfrm>
          <a:prstGeom prst="rect">
            <a:avLst/>
          </a:prstGeom>
        </p:spPr>
      </p:pic>
      <p:pic>
        <p:nvPicPr>
          <p:cNvPr id="17" name="图片 11"/>
          <p:cNvPicPr>
            <a:picLocks noChangeAspect="1"/>
          </p:cNvPicPr>
          <p:nvPr/>
        </p:nvPicPr>
        <p:blipFill>
          <a:blip r:embed="rId3">
            <a:clrChange>
              <a:clrFrom>
                <a:srgbClr val="FFFFFF"/>
              </a:clrFrom>
              <a:clrTo>
                <a:srgbClr val="FFFFFF">
                  <a:alpha val="0"/>
                </a:srgbClr>
              </a:clrTo>
            </a:clrChange>
          </a:blip>
          <a:stretch>
            <a:fillRect/>
          </a:stretch>
        </p:blipFill>
        <p:spPr>
          <a:xfrm>
            <a:off x="6012247" y="4609006"/>
            <a:ext cx="1333193" cy="512701"/>
          </a:xfrm>
          <a:prstGeom prst="rect">
            <a:avLst/>
          </a:prstGeom>
        </p:spPr>
      </p:pic>
      <p:pic>
        <p:nvPicPr>
          <p:cNvPr id="18" name="图片 12"/>
          <p:cNvPicPr>
            <a:picLocks noChangeAspect="1"/>
          </p:cNvPicPr>
          <p:nvPr/>
        </p:nvPicPr>
        <p:blipFill>
          <a:blip r:embed="rId3">
            <a:clrChange>
              <a:clrFrom>
                <a:srgbClr val="FFFFFF"/>
              </a:clrFrom>
              <a:clrTo>
                <a:srgbClr val="FFFFFF">
                  <a:alpha val="0"/>
                </a:srgbClr>
              </a:clrTo>
            </a:clrChange>
          </a:blip>
          <a:stretch>
            <a:fillRect/>
          </a:stretch>
        </p:blipFill>
        <p:spPr>
          <a:xfrm>
            <a:off x="1084030" y="4596916"/>
            <a:ext cx="1333193" cy="512701"/>
          </a:xfrm>
          <a:prstGeom prst="rect">
            <a:avLst/>
          </a:prstGeom>
        </p:spPr>
      </p:pic>
      <p:pic>
        <p:nvPicPr>
          <p:cNvPr id="19" name="图片 13"/>
          <p:cNvPicPr>
            <a:picLocks noChangeAspect="1"/>
          </p:cNvPicPr>
          <p:nvPr/>
        </p:nvPicPr>
        <p:blipFill>
          <a:blip r:embed="rId3">
            <a:clrChange>
              <a:clrFrom>
                <a:srgbClr val="FFFFFF"/>
              </a:clrFrom>
              <a:clrTo>
                <a:srgbClr val="FFFFFF">
                  <a:alpha val="0"/>
                </a:srgbClr>
              </a:clrTo>
            </a:clrChange>
          </a:blip>
          <a:stretch>
            <a:fillRect/>
          </a:stretch>
        </p:blipFill>
        <p:spPr>
          <a:xfrm>
            <a:off x="-58664" y="4596915"/>
            <a:ext cx="1333193" cy="512701"/>
          </a:xfrm>
          <a:prstGeom prst="rect">
            <a:avLst/>
          </a:prstGeom>
        </p:spPr>
      </p:pic>
      <p:sp>
        <p:nvSpPr>
          <p:cNvPr id="20" name="Freeform 123"/>
          <p:cNvSpPr>
            <a:spLocks noEditPoints="1"/>
          </p:cNvSpPr>
          <p:nvPr/>
        </p:nvSpPr>
        <p:spPr bwMode="auto">
          <a:xfrm rot="3896716" flipH="1">
            <a:off x="7629505" y="3784422"/>
            <a:ext cx="316434" cy="94358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pic>
        <p:nvPicPr>
          <p:cNvPr id="21" name="图片 32"/>
          <p:cNvPicPr>
            <a:picLocks noChangeAspect="1"/>
          </p:cNvPicPr>
          <p:nvPr/>
        </p:nvPicPr>
        <p:blipFill>
          <a:blip r:embed="rId3">
            <a:clrChange>
              <a:clrFrom>
                <a:srgbClr val="FFFFFF"/>
              </a:clrFrom>
              <a:clrTo>
                <a:srgbClr val="FFFFFF">
                  <a:alpha val="0"/>
                </a:srgbClr>
              </a:clrTo>
            </a:clrChange>
          </a:blip>
          <a:stretch>
            <a:fillRect/>
          </a:stretch>
        </p:blipFill>
        <p:spPr>
          <a:xfrm>
            <a:off x="7227157" y="4388896"/>
            <a:ext cx="1930682" cy="742475"/>
          </a:xfrm>
          <a:prstGeom prst="rect">
            <a:avLst/>
          </a:prstGeom>
        </p:spPr>
      </p:pic>
      <p:pic>
        <p:nvPicPr>
          <p:cNvPr id="22" name="图片 65"/>
          <p:cNvPicPr>
            <a:picLocks noChangeAspect="1"/>
          </p:cNvPicPr>
          <p:nvPr/>
        </p:nvPicPr>
        <p:blipFill>
          <a:blip r:embed="rId3">
            <a:clrChange>
              <a:clrFrom>
                <a:srgbClr val="FFFFFF"/>
              </a:clrFrom>
              <a:clrTo>
                <a:srgbClr val="FFFFFF">
                  <a:alpha val="0"/>
                </a:srgbClr>
              </a:clrTo>
            </a:clrChange>
          </a:blip>
          <a:stretch>
            <a:fillRect/>
          </a:stretch>
        </p:blipFill>
        <p:spPr>
          <a:xfrm>
            <a:off x="2408366" y="4753023"/>
            <a:ext cx="958698" cy="368683"/>
          </a:xfrm>
          <a:prstGeom prst="rect">
            <a:avLst/>
          </a:prstGeom>
        </p:spPr>
      </p:pic>
      <p:pic>
        <p:nvPicPr>
          <p:cNvPr id="23" name="图片 66"/>
          <p:cNvPicPr>
            <a:picLocks noChangeAspect="1"/>
          </p:cNvPicPr>
          <p:nvPr/>
        </p:nvPicPr>
        <p:blipFill>
          <a:blip r:embed="rId3">
            <a:clrChange>
              <a:clrFrom>
                <a:srgbClr val="FFFFFF"/>
              </a:clrFrom>
              <a:clrTo>
                <a:srgbClr val="FFFFFF">
                  <a:alpha val="0"/>
                </a:srgbClr>
              </a:clrTo>
            </a:clrChange>
          </a:blip>
          <a:stretch>
            <a:fillRect/>
          </a:stretch>
        </p:blipFill>
        <p:spPr>
          <a:xfrm>
            <a:off x="3382876" y="4508267"/>
            <a:ext cx="1620276" cy="623104"/>
          </a:xfrm>
          <a:prstGeom prst="rect">
            <a:avLst/>
          </a:prstGeom>
        </p:spPr>
      </p:pic>
      <p:pic>
        <p:nvPicPr>
          <p:cNvPr id="24" name="图片 67"/>
          <p:cNvPicPr>
            <a:picLocks noChangeAspect="1"/>
          </p:cNvPicPr>
          <p:nvPr/>
        </p:nvPicPr>
        <p:blipFill>
          <a:blip r:embed="rId3">
            <a:clrChange>
              <a:clrFrom>
                <a:srgbClr val="FFFFFF"/>
              </a:clrFrom>
              <a:clrTo>
                <a:srgbClr val="FFFFFF">
                  <a:alpha val="0"/>
                </a:srgbClr>
              </a:clrTo>
            </a:clrChange>
          </a:blip>
          <a:stretch>
            <a:fillRect/>
          </a:stretch>
        </p:blipFill>
        <p:spPr>
          <a:xfrm>
            <a:off x="5074076" y="4716522"/>
            <a:ext cx="994923" cy="382614"/>
          </a:xfrm>
          <a:prstGeom prst="rect">
            <a:avLst/>
          </a:prstGeom>
        </p:spPr>
      </p:pic>
      <p:sp>
        <p:nvSpPr>
          <p:cNvPr id="25" name="文本框 41"/>
          <p:cNvSpPr txBox="1"/>
          <p:nvPr/>
        </p:nvSpPr>
        <p:spPr>
          <a:xfrm>
            <a:off x="2697242" y="1056558"/>
            <a:ext cx="6331254" cy="1300356"/>
          </a:xfrm>
          <a:prstGeom prst="rect">
            <a:avLst/>
          </a:prstGeom>
          <a:noFill/>
        </p:spPr>
        <p:txBody>
          <a:bodyPr vert="horz" wrap="square" lIns="68580" tIns="34290" rIns="68580" bIns="34290" rtlCol="0">
            <a:spAutoFit/>
          </a:bodyPr>
          <a:lstStyle/>
          <a:p>
            <a:pPr defTabSz="685800"/>
            <a:endParaRPr lang="en-US" altLang="zh-CN" sz="4000" b="1" dirty="0">
              <a:ln w="12700">
                <a:noFill/>
              </a:ln>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endParaRPr>
          </a:p>
          <a:p>
            <a:pPr defTabSz="685800"/>
            <a:r>
              <a:rPr lang="en-US" altLang="zh-CN" sz="4000" b="1" dirty="0" smtClean="0">
                <a:ln w="12700">
                  <a:noFill/>
                </a:ln>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II. </a:t>
            </a:r>
            <a:r>
              <a:rPr lang="en-US" altLang="zh-CN" sz="4000" b="1" dirty="0" err="1" smtClean="0">
                <a:ln w="12700">
                  <a:noFill/>
                </a:ln>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Thực</a:t>
            </a:r>
            <a:r>
              <a:rPr lang="en-US" altLang="zh-CN" sz="4000" b="1" dirty="0" smtClean="0">
                <a:ln w="12700">
                  <a:noFill/>
                </a:ln>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4000" b="1" dirty="0" err="1" smtClean="0">
                <a:ln w="12700">
                  <a:noFill/>
                </a:ln>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hành</a:t>
            </a:r>
            <a:endParaRPr lang="zh-CN" altLang="en-US" sz="4000" b="1" dirty="0">
              <a:ln w="12700">
                <a:noFill/>
              </a:ln>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1736499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685800">
              <a:defRPr/>
            </a:pPr>
            <a:fld id="{601EE9E8-4134-49B0-9AA7-3089E6521627}" type="slidenum">
              <a:rPr lang="en-US">
                <a:solidFill>
                  <a:prstClr val="black">
                    <a:tint val="75000"/>
                  </a:prstClr>
                </a:solidFill>
              </a:rPr>
              <a:t>9</a:t>
            </a:fld>
            <a:endParaRPr lang="en-US" dirty="0">
              <a:solidFill>
                <a:prstClr val="black">
                  <a:tint val="75000"/>
                </a:prstClr>
              </a:solidFill>
            </a:endParaRPr>
          </a:p>
        </p:txBody>
      </p:sp>
      <p:grpSp>
        <p:nvGrpSpPr>
          <p:cNvPr id="4" name="组合 44"/>
          <p:cNvGrpSpPr/>
          <p:nvPr/>
        </p:nvGrpSpPr>
        <p:grpSpPr>
          <a:xfrm>
            <a:off x="4135317" y="2890331"/>
            <a:ext cx="3267430" cy="243212"/>
            <a:chOff x="4531763" y="904319"/>
            <a:chExt cx="3274666" cy="206375"/>
          </a:xfrm>
        </p:grpSpPr>
        <p:sp>
          <p:nvSpPr>
            <p:cNvPr id="6" name="Freeform 139"/>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7" name="Freeform 139"/>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8" name="Freeform 139"/>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9" name="Freeform 139"/>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10" name="Freeform 139"/>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11" name="Freeform 139"/>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12" name="Freeform 139"/>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13" name="Freeform 139"/>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14" name="Freeform 139"/>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sp>
          <p:nvSpPr>
            <p:cNvPr id="15" name="Freeform 139"/>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grpSp>
      <p:pic>
        <p:nvPicPr>
          <p:cNvPr id="5" name="图片 68"/>
          <p:cNvPicPr>
            <a:picLocks noChangeAspect="1"/>
          </p:cNvPicPr>
          <p:nvPr/>
        </p:nvPicPr>
        <p:blipFill>
          <a:blip r:embed="rId2">
            <a:clrChange>
              <a:clrFrom>
                <a:srgbClr val="FFFFFF"/>
              </a:clrFrom>
              <a:clrTo>
                <a:srgbClr val="FFFFFF">
                  <a:alpha val="0"/>
                </a:srgbClr>
              </a:clrTo>
            </a:clrChange>
          </a:blip>
          <a:stretch>
            <a:fillRect/>
          </a:stretch>
        </p:blipFill>
        <p:spPr>
          <a:xfrm>
            <a:off x="234863" y="877828"/>
            <a:ext cx="1105829" cy="3863106"/>
          </a:xfrm>
          <a:prstGeom prst="rect">
            <a:avLst/>
          </a:prstGeom>
        </p:spPr>
      </p:pic>
      <p:pic>
        <p:nvPicPr>
          <p:cNvPr id="17" name="图片 11"/>
          <p:cNvPicPr>
            <a:picLocks noChangeAspect="1"/>
          </p:cNvPicPr>
          <p:nvPr/>
        </p:nvPicPr>
        <p:blipFill>
          <a:blip r:embed="rId3">
            <a:clrChange>
              <a:clrFrom>
                <a:srgbClr val="FFFFFF"/>
              </a:clrFrom>
              <a:clrTo>
                <a:srgbClr val="FFFFFF">
                  <a:alpha val="0"/>
                </a:srgbClr>
              </a:clrTo>
            </a:clrChange>
          </a:blip>
          <a:stretch>
            <a:fillRect/>
          </a:stretch>
        </p:blipFill>
        <p:spPr>
          <a:xfrm>
            <a:off x="6012247" y="4609006"/>
            <a:ext cx="1333193" cy="512701"/>
          </a:xfrm>
          <a:prstGeom prst="rect">
            <a:avLst/>
          </a:prstGeom>
        </p:spPr>
      </p:pic>
      <p:pic>
        <p:nvPicPr>
          <p:cNvPr id="18" name="图片 12"/>
          <p:cNvPicPr>
            <a:picLocks noChangeAspect="1"/>
          </p:cNvPicPr>
          <p:nvPr/>
        </p:nvPicPr>
        <p:blipFill>
          <a:blip r:embed="rId3">
            <a:clrChange>
              <a:clrFrom>
                <a:srgbClr val="FFFFFF"/>
              </a:clrFrom>
              <a:clrTo>
                <a:srgbClr val="FFFFFF">
                  <a:alpha val="0"/>
                </a:srgbClr>
              </a:clrTo>
            </a:clrChange>
          </a:blip>
          <a:stretch>
            <a:fillRect/>
          </a:stretch>
        </p:blipFill>
        <p:spPr>
          <a:xfrm>
            <a:off x="1084030" y="4596916"/>
            <a:ext cx="1333193" cy="512701"/>
          </a:xfrm>
          <a:prstGeom prst="rect">
            <a:avLst/>
          </a:prstGeom>
        </p:spPr>
      </p:pic>
      <p:pic>
        <p:nvPicPr>
          <p:cNvPr id="19" name="图片 13"/>
          <p:cNvPicPr>
            <a:picLocks noChangeAspect="1"/>
          </p:cNvPicPr>
          <p:nvPr/>
        </p:nvPicPr>
        <p:blipFill>
          <a:blip r:embed="rId3">
            <a:clrChange>
              <a:clrFrom>
                <a:srgbClr val="FFFFFF"/>
              </a:clrFrom>
              <a:clrTo>
                <a:srgbClr val="FFFFFF">
                  <a:alpha val="0"/>
                </a:srgbClr>
              </a:clrTo>
            </a:clrChange>
          </a:blip>
          <a:stretch>
            <a:fillRect/>
          </a:stretch>
        </p:blipFill>
        <p:spPr>
          <a:xfrm>
            <a:off x="-58664" y="4596915"/>
            <a:ext cx="1333193" cy="512701"/>
          </a:xfrm>
          <a:prstGeom prst="rect">
            <a:avLst/>
          </a:prstGeom>
        </p:spPr>
      </p:pic>
      <p:sp>
        <p:nvSpPr>
          <p:cNvPr id="20" name="Freeform 123"/>
          <p:cNvSpPr>
            <a:spLocks noEditPoints="1"/>
          </p:cNvSpPr>
          <p:nvPr/>
        </p:nvSpPr>
        <p:spPr bwMode="auto">
          <a:xfrm rot="3896716" flipH="1">
            <a:off x="7629505" y="3784422"/>
            <a:ext cx="316434" cy="94358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defTabSz="914400">
              <a:defRPr/>
            </a:pPr>
            <a:endParaRPr lang="zh-CN" altLang="en-US" sz="1800">
              <a:solidFill>
                <a:prstClr val="black"/>
              </a:solidFill>
              <a:latin typeface="等线"/>
              <a:ea typeface="等线" panose="02010600030101010101" pitchFamily="2" charset="-122"/>
            </a:endParaRPr>
          </a:p>
        </p:txBody>
      </p:sp>
      <p:pic>
        <p:nvPicPr>
          <p:cNvPr id="21" name="图片 32"/>
          <p:cNvPicPr>
            <a:picLocks noChangeAspect="1"/>
          </p:cNvPicPr>
          <p:nvPr/>
        </p:nvPicPr>
        <p:blipFill>
          <a:blip r:embed="rId3">
            <a:clrChange>
              <a:clrFrom>
                <a:srgbClr val="FFFFFF"/>
              </a:clrFrom>
              <a:clrTo>
                <a:srgbClr val="FFFFFF">
                  <a:alpha val="0"/>
                </a:srgbClr>
              </a:clrTo>
            </a:clrChange>
          </a:blip>
          <a:stretch>
            <a:fillRect/>
          </a:stretch>
        </p:blipFill>
        <p:spPr>
          <a:xfrm>
            <a:off x="7227157" y="4388896"/>
            <a:ext cx="1930682" cy="742475"/>
          </a:xfrm>
          <a:prstGeom prst="rect">
            <a:avLst/>
          </a:prstGeom>
        </p:spPr>
      </p:pic>
      <p:pic>
        <p:nvPicPr>
          <p:cNvPr id="22" name="图片 65"/>
          <p:cNvPicPr>
            <a:picLocks noChangeAspect="1"/>
          </p:cNvPicPr>
          <p:nvPr/>
        </p:nvPicPr>
        <p:blipFill>
          <a:blip r:embed="rId3">
            <a:clrChange>
              <a:clrFrom>
                <a:srgbClr val="FFFFFF"/>
              </a:clrFrom>
              <a:clrTo>
                <a:srgbClr val="FFFFFF">
                  <a:alpha val="0"/>
                </a:srgbClr>
              </a:clrTo>
            </a:clrChange>
          </a:blip>
          <a:stretch>
            <a:fillRect/>
          </a:stretch>
        </p:blipFill>
        <p:spPr>
          <a:xfrm>
            <a:off x="2408366" y="4753023"/>
            <a:ext cx="958698" cy="368683"/>
          </a:xfrm>
          <a:prstGeom prst="rect">
            <a:avLst/>
          </a:prstGeom>
        </p:spPr>
      </p:pic>
      <p:pic>
        <p:nvPicPr>
          <p:cNvPr id="23" name="图片 66"/>
          <p:cNvPicPr>
            <a:picLocks noChangeAspect="1"/>
          </p:cNvPicPr>
          <p:nvPr/>
        </p:nvPicPr>
        <p:blipFill>
          <a:blip r:embed="rId3">
            <a:clrChange>
              <a:clrFrom>
                <a:srgbClr val="FFFFFF"/>
              </a:clrFrom>
              <a:clrTo>
                <a:srgbClr val="FFFFFF">
                  <a:alpha val="0"/>
                </a:srgbClr>
              </a:clrTo>
            </a:clrChange>
          </a:blip>
          <a:stretch>
            <a:fillRect/>
          </a:stretch>
        </p:blipFill>
        <p:spPr>
          <a:xfrm>
            <a:off x="3382876" y="4508267"/>
            <a:ext cx="1620276" cy="623104"/>
          </a:xfrm>
          <a:prstGeom prst="rect">
            <a:avLst/>
          </a:prstGeom>
        </p:spPr>
      </p:pic>
      <p:pic>
        <p:nvPicPr>
          <p:cNvPr id="24" name="图片 67"/>
          <p:cNvPicPr>
            <a:picLocks noChangeAspect="1"/>
          </p:cNvPicPr>
          <p:nvPr/>
        </p:nvPicPr>
        <p:blipFill>
          <a:blip r:embed="rId3">
            <a:clrChange>
              <a:clrFrom>
                <a:srgbClr val="FFFFFF"/>
              </a:clrFrom>
              <a:clrTo>
                <a:srgbClr val="FFFFFF">
                  <a:alpha val="0"/>
                </a:srgbClr>
              </a:clrTo>
            </a:clrChange>
          </a:blip>
          <a:stretch>
            <a:fillRect/>
          </a:stretch>
        </p:blipFill>
        <p:spPr>
          <a:xfrm>
            <a:off x="5074076" y="4716522"/>
            <a:ext cx="994923" cy="382614"/>
          </a:xfrm>
          <a:prstGeom prst="rect">
            <a:avLst/>
          </a:prstGeom>
        </p:spPr>
      </p:pic>
      <p:sp>
        <p:nvSpPr>
          <p:cNvPr id="25" name="文本框 41"/>
          <p:cNvSpPr txBox="1"/>
          <p:nvPr/>
        </p:nvSpPr>
        <p:spPr>
          <a:xfrm>
            <a:off x="1445342" y="1056558"/>
            <a:ext cx="7583154" cy="1915909"/>
          </a:xfrm>
          <a:prstGeom prst="rect">
            <a:avLst/>
          </a:prstGeom>
          <a:noFill/>
        </p:spPr>
        <p:txBody>
          <a:bodyPr vert="horz" wrap="square" lIns="68580" tIns="34290" rIns="68580" bIns="34290" rtlCol="0">
            <a:spAutoFit/>
          </a:bodyPr>
          <a:lstStyle/>
          <a:p>
            <a:pPr defTabSz="685800"/>
            <a:r>
              <a:rPr lang="en-US" altLang="zh-CN" sz="4000" b="1" u="sng" dirty="0" err="1" smtClean="0">
                <a:ln w="12700">
                  <a:noFill/>
                </a:ln>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Bài</a:t>
            </a:r>
            <a:r>
              <a:rPr lang="en-US" altLang="zh-CN" sz="4000" b="1" u="sng" dirty="0" smtClean="0">
                <a:ln w="12700">
                  <a:noFill/>
                </a:ln>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4000" b="1" u="sng" dirty="0" err="1" smtClean="0">
                <a:ln w="12700">
                  <a:noFill/>
                </a:ln>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tập</a:t>
            </a:r>
            <a:r>
              <a:rPr lang="en-US" altLang="zh-CN" sz="4000" b="1" u="sng" dirty="0" smtClean="0">
                <a:ln w="12700">
                  <a:noFill/>
                </a:ln>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4000" b="1" dirty="0" err="1" smtClean="0">
                <a:ln w="12700">
                  <a:noFill/>
                </a:ln>
                <a:latin typeface="Times New Roman" panose="02020603050405020304" pitchFamily="18" charset="0"/>
                <a:ea typeface="Microsoft YaHei" panose="020B0503020204020204" pitchFamily="34" charset="-122"/>
                <a:cs typeface="Times New Roman" panose="02020603050405020304" pitchFamily="18" charset="0"/>
              </a:rPr>
              <a:t>Viết</a:t>
            </a:r>
            <a:r>
              <a:rPr lang="en-US" altLang="zh-CN" sz="4000" b="1" dirty="0" smtClean="0">
                <a:ln w="12700">
                  <a:noFill/>
                </a:ln>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4000" b="1" dirty="0" err="1" smtClean="0">
                <a:ln w="12700">
                  <a:noFill/>
                </a:ln>
                <a:latin typeface="Times New Roman" panose="02020603050405020304" pitchFamily="18" charset="0"/>
                <a:ea typeface="Microsoft YaHei" panose="020B0503020204020204" pitchFamily="34" charset="-122"/>
                <a:cs typeface="Times New Roman" panose="02020603050405020304" pitchFamily="18" charset="0"/>
              </a:rPr>
              <a:t>bài</a:t>
            </a:r>
            <a:r>
              <a:rPr lang="en-US" altLang="zh-CN" sz="4000" b="1" dirty="0" smtClean="0">
                <a:ln w="12700">
                  <a:noFill/>
                </a:ln>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4000" b="1" dirty="0" err="1" smtClean="0">
                <a:ln w="12700">
                  <a:noFill/>
                </a:ln>
                <a:latin typeface="Times New Roman" panose="02020603050405020304" pitchFamily="18" charset="0"/>
                <a:ea typeface="Microsoft YaHei" panose="020B0503020204020204" pitchFamily="34" charset="-122"/>
                <a:cs typeface="Times New Roman" panose="02020603050405020304" pitchFamily="18" charset="0"/>
              </a:rPr>
              <a:t>văn</a:t>
            </a:r>
            <a:r>
              <a:rPr lang="en-US" altLang="zh-CN" sz="4000" b="1" dirty="0" smtClean="0">
                <a:ln w="12700">
                  <a:noFill/>
                </a:ln>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4000" b="1" dirty="0" err="1" smtClean="0">
                <a:ln w="12700">
                  <a:noFill/>
                </a:ln>
                <a:latin typeface="Times New Roman" panose="02020603050405020304" pitchFamily="18" charset="0"/>
                <a:ea typeface="Microsoft YaHei" panose="020B0503020204020204" pitchFamily="34" charset="-122"/>
                <a:cs typeface="Times New Roman" panose="02020603050405020304" pitchFamily="18" charset="0"/>
              </a:rPr>
              <a:t>trả</a:t>
            </a:r>
            <a:r>
              <a:rPr lang="en-US" altLang="zh-CN" sz="4000" b="1" dirty="0" smtClean="0">
                <a:ln w="12700">
                  <a:noFill/>
                </a:ln>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4000" b="1" dirty="0" err="1" smtClean="0">
                <a:ln w="12700">
                  <a:noFill/>
                </a:ln>
                <a:latin typeface="Times New Roman" panose="02020603050405020304" pitchFamily="18" charset="0"/>
                <a:ea typeface="Microsoft YaHei" panose="020B0503020204020204" pitchFamily="34" charset="-122"/>
                <a:cs typeface="Times New Roman" panose="02020603050405020304" pitchFamily="18" charset="0"/>
              </a:rPr>
              <a:t>lời</a:t>
            </a:r>
            <a:r>
              <a:rPr lang="en-US" altLang="zh-CN" sz="4000" b="1" dirty="0" smtClean="0">
                <a:ln w="12700">
                  <a:noFill/>
                </a:ln>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4000" b="1" dirty="0" err="1" smtClean="0">
                <a:ln w="12700">
                  <a:noFill/>
                </a:ln>
                <a:latin typeface="Times New Roman" panose="02020603050405020304" pitchFamily="18" charset="0"/>
                <a:ea typeface="Microsoft YaHei" panose="020B0503020204020204" pitchFamily="34" charset="-122"/>
                <a:cs typeface="Times New Roman" panose="02020603050405020304" pitchFamily="18" charset="0"/>
              </a:rPr>
              <a:t>cho</a:t>
            </a:r>
            <a:r>
              <a:rPr lang="en-US" altLang="zh-CN" sz="4000" b="1" dirty="0" smtClean="0">
                <a:ln w="12700">
                  <a:noFill/>
                </a:ln>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4000" b="1" dirty="0" err="1" smtClean="0">
                <a:ln w="12700">
                  <a:noFill/>
                </a:ln>
                <a:latin typeface="Times New Roman" panose="02020603050405020304" pitchFamily="18" charset="0"/>
                <a:ea typeface="Microsoft YaHei" panose="020B0503020204020204" pitchFamily="34" charset="-122"/>
                <a:cs typeface="Times New Roman" panose="02020603050405020304" pitchFamily="18" charset="0"/>
              </a:rPr>
              <a:t>câu</a:t>
            </a:r>
            <a:r>
              <a:rPr lang="en-US" altLang="zh-CN" sz="4000" b="1" dirty="0" smtClean="0">
                <a:ln w="12700">
                  <a:noFill/>
                </a:ln>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4000" b="1" dirty="0" err="1" smtClean="0">
                <a:ln w="12700">
                  <a:noFill/>
                </a:ln>
                <a:latin typeface="Times New Roman" panose="02020603050405020304" pitchFamily="18" charset="0"/>
                <a:ea typeface="Microsoft YaHei" panose="020B0503020204020204" pitchFamily="34" charset="-122"/>
                <a:cs typeface="Times New Roman" panose="02020603050405020304" pitchFamily="18" charset="0"/>
              </a:rPr>
              <a:t>hỏi</a:t>
            </a:r>
            <a:r>
              <a:rPr lang="en-US" altLang="zh-CN" sz="4000" b="1" dirty="0" smtClean="0">
                <a:ln w="12700">
                  <a:noFill/>
                </a:ln>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4000" b="1" dirty="0" err="1" smtClean="0">
                <a:ln w="12700">
                  <a:noFill/>
                </a:ln>
                <a:latin typeface="Times New Roman" panose="02020603050405020304" pitchFamily="18" charset="0"/>
                <a:ea typeface="Microsoft YaHei" panose="020B0503020204020204" pitchFamily="34" charset="-122"/>
                <a:cs typeface="Times New Roman" panose="02020603050405020304" pitchFamily="18" charset="0"/>
              </a:rPr>
              <a:t>Thế</a:t>
            </a:r>
            <a:r>
              <a:rPr lang="en-US" altLang="zh-CN" sz="4000" b="1" dirty="0" smtClean="0">
                <a:ln w="12700">
                  <a:noFill/>
                </a:ln>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4000" b="1" dirty="0" err="1" smtClean="0">
                <a:ln w="12700">
                  <a:noFill/>
                </a:ln>
                <a:latin typeface="Times New Roman" panose="02020603050405020304" pitchFamily="18" charset="0"/>
                <a:ea typeface="Microsoft YaHei" panose="020B0503020204020204" pitchFamily="34" charset="-122"/>
                <a:cs typeface="Times New Roman" panose="02020603050405020304" pitchFamily="18" charset="0"/>
              </a:rPr>
              <a:t>nào</a:t>
            </a:r>
            <a:r>
              <a:rPr lang="en-US" altLang="zh-CN" sz="4000" b="1" dirty="0" smtClean="0">
                <a:ln w="12700">
                  <a:noFill/>
                </a:ln>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4000" b="1" dirty="0" err="1" smtClean="0">
                <a:ln w="12700">
                  <a:noFill/>
                </a:ln>
                <a:latin typeface="Times New Roman" panose="02020603050405020304" pitchFamily="18" charset="0"/>
                <a:ea typeface="Microsoft YaHei" panose="020B0503020204020204" pitchFamily="34" charset="-122"/>
                <a:cs typeface="Times New Roman" panose="02020603050405020304" pitchFamily="18" charset="0"/>
              </a:rPr>
              <a:t>là</a:t>
            </a:r>
            <a:r>
              <a:rPr lang="en-US" altLang="zh-CN" sz="4000" b="1" dirty="0" smtClean="0">
                <a:ln w="12700">
                  <a:noFill/>
                </a:ln>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4000" b="1" dirty="0" err="1" smtClean="0">
                <a:ln w="12700">
                  <a:noFill/>
                </a:ln>
                <a:latin typeface="Times New Roman" panose="02020603050405020304" pitchFamily="18" charset="0"/>
                <a:ea typeface="Microsoft YaHei" panose="020B0503020204020204" pitchFamily="34" charset="-122"/>
                <a:cs typeface="Times New Roman" panose="02020603050405020304" pitchFamily="18" charset="0"/>
              </a:rPr>
              <a:t>lối</a:t>
            </a:r>
            <a:r>
              <a:rPr lang="en-US" altLang="zh-CN" sz="4000" b="1" dirty="0" smtClean="0">
                <a:ln w="12700">
                  <a:noFill/>
                </a:ln>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4000" b="1" dirty="0" err="1" smtClean="0">
                <a:ln w="12700">
                  <a:noFill/>
                </a:ln>
                <a:latin typeface="Times New Roman" panose="02020603050405020304" pitchFamily="18" charset="0"/>
                <a:ea typeface="Microsoft YaHei" panose="020B0503020204020204" pitchFamily="34" charset="-122"/>
                <a:cs typeface="Times New Roman" panose="02020603050405020304" pitchFamily="18" charset="0"/>
              </a:rPr>
              <a:t>sống</a:t>
            </a:r>
            <a:r>
              <a:rPr lang="en-US" altLang="zh-CN" sz="4000" b="1" dirty="0" smtClean="0">
                <a:ln w="12700">
                  <a:noFill/>
                </a:ln>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4000" b="1" dirty="0" err="1" smtClean="0">
                <a:ln w="12700">
                  <a:noFill/>
                </a:ln>
                <a:latin typeface="Times New Roman" panose="02020603050405020304" pitchFamily="18" charset="0"/>
                <a:ea typeface="Microsoft YaHei" panose="020B0503020204020204" pitchFamily="34" charset="-122"/>
                <a:cs typeface="Times New Roman" panose="02020603050405020304" pitchFamily="18" charset="0"/>
              </a:rPr>
              <a:t>giản</a:t>
            </a:r>
            <a:r>
              <a:rPr lang="en-US" altLang="zh-CN" sz="4000" b="1" dirty="0" smtClean="0">
                <a:ln w="12700">
                  <a:noFill/>
                </a:ln>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4000" b="1" dirty="0" err="1" smtClean="0">
                <a:ln w="12700">
                  <a:noFill/>
                </a:ln>
                <a:latin typeface="Times New Roman" panose="02020603050405020304" pitchFamily="18" charset="0"/>
                <a:ea typeface="Microsoft YaHei" panose="020B0503020204020204" pitchFamily="34" charset="-122"/>
                <a:cs typeface="Times New Roman" panose="02020603050405020304" pitchFamily="18" charset="0"/>
              </a:rPr>
              <a:t>dị</a:t>
            </a:r>
            <a:r>
              <a:rPr lang="en-US" altLang="zh-CN" sz="4000" b="1" dirty="0" smtClean="0">
                <a:ln w="12700">
                  <a:noFill/>
                </a:ln>
                <a:latin typeface="Times New Roman" panose="02020603050405020304" pitchFamily="18" charset="0"/>
                <a:ea typeface="Microsoft YaHei" panose="020B0503020204020204" pitchFamily="34" charset="-122"/>
                <a:cs typeface="Times New Roman" panose="02020603050405020304" pitchFamily="18" charset="0"/>
              </a:rPr>
              <a:t>?”</a:t>
            </a:r>
            <a:endParaRPr lang="en-US" altLang="zh-CN" sz="4000" b="1" dirty="0">
              <a:ln w="12700">
                <a:noFill/>
              </a:ln>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622703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27</TotalTime>
  <Words>1222</Words>
  <Application>Microsoft Office PowerPoint</Application>
  <PresentationFormat>On-screen Show (16:9)</PresentationFormat>
  <Paragraphs>76</Paragraphs>
  <Slides>15</Slides>
  <Notes>4</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15</vt:i4>
      </vt:variant>
    </vt:vector>
  </HeadingPairs>
  <TitlesOfParts>
    <vt:vector size="30" baseType="lpstr">
      <vt:lpstr>Microsoft YaHei</vt:lpstr>
      <vt:lpstr>Microsoft YaHei</vt:lpstr>
      <vt:lpstr>SimHei</vt:lpstr>
      <vt:lpstr>SimSun</vt:lpstr>
      <vt:lpstr>SimSun</vt:lpstr>
      <vt:lpstr>Arial</vt:lpstr>
      <vt:lpstr>Arial Unicode MS</vt:lpstr>
      <vt:lpstr>Calibri</vt:lpstr>
      <vt:lpstr>等线</vt:lpstr>
      <vt:lpstr>ITC Avant Garde Std Bk</vt:lpstr>
      <vt:lpstr>华文新魏</vt:lpstr>
      <vt:lpstr>Times New Roman</vt:lpstr>
      <vt:lpstr>方正静蕾简体</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c:creator>
  <cp:lastModifiedBy>Admin</cp:lastModifiedBy>
  <cp:revision>109</cp:revision>
  <dcterms:created xsi:type="dcterms:W3CDTF">2021-11-30T15:42:00Z</dcterms:created>
  <dcterms:modified xsi:type="dcterms:W3CDTF">2025-03-25T09:16:21Z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254F1536B35F49099238FCBE820E1285</vt:lpwstr>
  </property>
  <property fmtid="{D5CDD505-2E9C-101B-9397-08002B2CF9AE}" pid="3" name="KSOProductBuildVer">
    <vt:lpwstr>1033-11.2.0.11486</vt:lpwstr>
  </property>
</Properties>
</file>