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11" r:id="rId2"/>
  </p:sldMasterIdLst>
  <p:sldIdLst>
    <p:sldId id="365" r:id="rId3"/>
    <p:sldId id="366" r:id="rId4"/>
    <p:sldId id="347" r:id="rId5"/>
    <p:sldId id="348" r:id="rId6"/>
    <p:sldId id="349" r:id="rId7"/>
    <p:sldId id="350" r:id="rId8"/>
    <p:sldId id="286" r:id="rId9"/>
    <p:sldId id="351" r:id="rId10"/>
    <p:sldId id="288" r:id="rId11"/>
    <p:sldId id="352" r:id="rId12"/>
    <p:sldId id="289" r:id="rId13"/>
    <p:sldId id="309" r:id="rId14"/>
    <p:sldId id="306" r:id="rId15"/>
    <p:sldId id="307" r:id="rId16"/>
    <p:sldId id="355" r:id="rId17"/>
    <p:sldId id="300" r:id="rId18"/>
    <p:sldId id="301" r:id="rId19"/>
    <p:sldId id="302" r:id="rId20"/>
    <p:sldId id="337" r:id="rId21"/>
    <p:sldId id="356" r:id="rId22"/>
    <p:sldId id="303" r:id="rId23"/>
    <p:sldId id="313" r:id="rId24"/>
    <p:sldId id="334" r:id="rId25"/>
    <p:sldId id="295" r:id="rId26"/>
    <p:sldId id="357" r:id="rId27"/>
    <p:sldId id="360" r:id="rId28"/>
    <p:sldId id="361" r:id="rId29"/>
    <p:sldId id="358" r:id="rId30"/>
    <p:sldId id="324" r:id="rId31"/>
    <p:sldId id="328" r:id="rId32"/>
    <p:sldId id="325" r:id="rId33"/>
    <p:sldId id="329" r:id="rId34"/>
    <p:sldId id="330" r:id="rId35"/>
    <p:sldId id="331" r:id="rId36"/>
    <p:sldId id="332" r:id="rId37"/>
    <p:sldId id="363" r:id="rId38"/>
    <p:sldId id="364" r:id="rId39"/>
    <p:sldId id="340" r:id="rId40"/>
    <p:sldId id="338" r:id="rId41"/>
  </p:sldIdLst>
  <p:sldSz cx="12192000" cy="6858000"/>
  <p:notesSz cx="6858000" cy="9144000"/>
  <p:embeddedFontLst>
    <p:embeddedFont>
      <p:font typeface="Calibri Light" pitchFamily="34" charset="0"/>
      <p:regular r:id="rId42"/>
      <p:italic r:id="rId43"/>
    </p:embeddedFont>
    <p:embeddedFont>
      <p:font typeface="Tahoma" pitchFamily="34" charset="0"/>
      <p:regular r:id="rId44"/>
      <p:bold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3B7"/>
    <a:srgbClr val="30CFCD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>
        <p:scale>
          <a:sx n="75" d="100"/>
          <a:sy n="75" d="100"/>
        </p:scale>
        <p:origin x="-49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1EBEA1-E063-4803-B598-DBC0AD7329D7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1308C4D-649C-4303-B3F6-CDE005FD2ECA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thức ăn</a:t>
          </a:r>
        </a:p>
      </dgm:t>
    </dgm:pt>
    <dgm:pt modelId="{7349B5D5-3F4A-42E0-B8F4-68B7310A60B3}" type="parTrans" cxnId="{F05B6896-1900-4AC0-A739-6E076602DEDF}">
      <dgm:prSet/>
      <dgm:spPr/>
      <dgm:t>
        <a:bodyPr/>
        <a:lstStyle/>
        <a:p>
          <a:endParaRPr lang="en-US"/>
        </a:p>
      </dgm:t>
    </dgm:pt>
    <dgm:pt modelId="{B11C79D4-A78D-47EE-ACAD-0170074F663B}" type="sibTrans" cxnId="{F05B6896-1900-4AC0-A739-6E076602DEDF}">
      <dgm:prSet/>
      <dgm:spPr/>
      <dgm:t>
        <a:bodyPr/>
        <a:lstStyle/>
        <a:p>
          <a:endParaRPr lang="en-US"/>
        </a:p>
      </dgm:t>
    </dgm:pt>
    <dgm:pt modelId="{7F165EF3-7B42-419D-A022-BF68DB17AE74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099161-D7C0-4500-AD81-6A76BB5B0971}" type="parTrans" cxnId="{49E05588-4B5A-4C0B-A234-96B04C87CD94}">
      <dgm:prSet/>
      <dgm:spPr/>
      <dgm:t>
        <a:bodyPr/>
        <a:lstStyle/>
        <a:p>
          <a:endParaRPr lang="en-US"/>
        </a:p>
      </dgm:t>
    </dgm:pt>
    <dgm:pt modelId="{191532DE-CF1B-4852-94B0-5DB8ED1E7C74}" type="sibTrans" cxnId="{49E05588-4B5A-4C0B-A234-96B04C87CD94}">
      <dgm:prSet/>
      <dgm:spPr/>
      <dgm:t>
        <a:bodyPr/>
        <a:lstStyle/>
        <a:p>
          <a:endParaRPr lang="en-US"/>
        </a:p>
      </dgm:t>
    </dgm:pt>
    <dgm:pt modelId="{A3D137FC-397D-46F0-85AD-25BB384F19BE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Thực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0295F2-D62E-4105-BDB3-E133180F821E}" type="parTrans" cxnId="{42282EEB-CF70-4BF2-A57D-8A214D83C0F9}">
      <dgm:prSet/>
      <dgm:spPr/>
      <dgm:t>
        <a:bodyPr/>
        <a:lstStyle/>
        <a:p>
          <a:endParaRPr lang="en-US"/>
        </a:p>
      </dgm:t>
    </dgm:pt>
    <dgm:pt modelId="{18A0106D-8690-49EF-AAC5-7F1116D314D6}" type="sibTrans" cxnId="{42282EEB-CF70-4BF2-A57D-8A214D83C0F9}">
      <dgm:prSet/>
      <dgm:spPr/>
      <dgm:t>
        <a:bodyPr/>
        <a:lstStyle/>
        <a:p>
          <a:endParaRPr lang="en-US"/>
        </a:p>
      </dgm:t>
    </dgm:pt>
    <dgm:pt modelId="{619D4B17-9E05-4DEB-AFCC-BB37B738586D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7E6719-A887-45EB-A2E3-21752B248C14}" type="parTrans" cxnId="{A84473CA-C019-42D4-A129-4809C29A1DA8}">
      <dgm:prSet/>
      <dgm:spPr/>
      <dgm:t>
        <a:bodyPr/>
        <a:lstStyle/>
        <a:p>
          <a:endParaRPr lang="en-US"/>
        </a:p>
      </dgm:t>
    </dgm:pt>
    <dgm:pt modelId="{EF8041D1-9C14-4BD0-87DB-9F308A0F300F}" type="sibTrans" cxnId="{A84473CA-C019-42D4-A129-4809C29A1DA8}">
      <dgm:prSet/>
      <dgm:spPr/>
      <dgm:t>
        <a:bodyPr/>
        <a:lstStyle/>
        <a:p>
          <a:endParaRPr lang="en-US"/>
        </a:p>
      </dgm:t>
    </dgm:pt>
    <dgm:pt modelId="{A2536CAF-66A7-4935-8984-01EC28376E76}" type="pres">
      <dgm:prSet presAssocID="{8C1EBEA1-E063-4803-B598-DBC0AD7329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165EAE1-3236-4270-BB14-6BAE5D967795}" type="pres">
      <dgm:prSet presAssocID="{C1308C4D-649C-4303-B3F6-CDE005FD2ECA}" presName="hierRoot1" presStyleCnt="0">
        <dgm:presLayoutVars>
          <dgm:hierBranch val="init"/>
        </dgm:presLayoutVars>
      </dgm:prSet>
      <dgm:spPr/>
    </dgm:pt>
    <dgm:pt modelId="{CE6D3440-6157-487F-94D8-B484315E1E3E}" type="pres">
      <dgm:prSet presAssocID="{C1308C4D-649C-4303-B3F6-CDE005FD2ECA}" presName="rootComposite1" presStyleCnt="0"/>
      <dgm:spPr/>
    </dgm:pt>
    <dgm:pt modelId="{B560E9CF-3260-49C5-871E-0390498DA9FE}" type="pres">
      <dgm:prSet presAssocID="{C1308C4D-649C-4303-B3F6-CDE005FD2EC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93889F-F67D-4EEB-B21D-A12B6E3FDCDC}" type="pres">
      <dgm:prSet presAssocID="{C1308C4D-649C-4303-B3F6-CDE005FD2EC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9AAE9C0-FB08-44F5-AD82-AA2C80BDF84F}" type="pres">
      <dgm:prSet presAssocID="{C1308C4D-649C-4303-B3F6-CDE005FD2ECA}" presName="hierChild2" presStyleCnt="0"/>
      <dgm:spPr/>
    </dgm:pt>
    <dgm:pt modelId="{9FD995EE-7A9A-41A9-B75A-F34B19D00BAE}" type="pres">
      <dgm:prSet presAssocID="{1A099161-D7C0-4500-AD81-6A76BB5B0971}" presName="Name37" presStyleLbl="parChTrans1D2" presStyleIdx="0" presStyleCnt="3"/>
      <dgm:spPr/>
      <dgm:t>
        <a:bodyPr/>
        <a:lstStyle/>
        <a:p>
          <a:endParaRPr lang="en-US"/>
        </a:p>
      </dgm:t>
    </dgm:pt>
    <dgm:pt modelId="{75B21806-F547-4B6C-BBB1-BDCFEF51451D}" type="pres">
      <dgm:prSet presAssocID="{7F165EF3-7B42-419D-A022-BF68DB17AE74}" presName="hierRoot2" presStyleCnt="0">
        <dgm:presLayoutVars>
          <dgm:hierBranch val="init"/>
        </dgm:presLayoutVars>
      </dgm:prSet>
      <dgm:spPr/>
    </dgm:pt>
    <dgm:pt modelId="{AA00E616-B0A5-4AB9-BF42-91020DFB2F30}" type="pres">
      <dgm:prSet presAssocID="{7F165EF3-7B42-419D-A022-BF68DB17AE74}" presName="rootComposite" presStyleCnt="0"/>
      <dgm:spPr/>
    </dgm:pt>
    <dgm:pt modelId="{C55948E0-9B5B-4EDA-B207-69BEE04EA8BA}" type="pres">
      <dgm:prSet presAssocID="{7F165EF3-7B42-419D-A022-BF68DB17AE74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E03B62-020F-42BB-8159-02309872DF7C}" type="pres">
      <dgm:prSet presAssocID="{7F165EF3-7B42-419D-A022-BF68DB17AE74}" presName="rootConnector" presStyleLbl="node2" presStyleIdx="0" presStyleCnt="3"/>
      <dgm:spPr/>
      <dgm:t>
        <a:bodyPr/>
        <a:lstStyle/>
        <a:p>
          <a:endParaRPr lang="en-US"/>
        </a:p>
      </dgm:t>
    </dgm:pt>
    <dgm:pt modelId="{EBB515AA-FB7F-4701-88DC-25822A6BEF74}" type="pres">
      <dgm:prSet presAssocID="{7F165EF3-7B42-419D-A022-BF68DB17AE74}" presName="hierChild4" presStyleCnt="0"/>
      <dgm:spPr/>
    </dgm:pt>
    <dgm:pt modelId="{A2780B71-EADA-4D98-946D-5BD839B9552B}" type="pres">
      <dgm:prSet presAssocID="{7F165EF3-7B42-419D-A022-BF68DB17AE74}" presName="hierChild5" presStyleCnt="0"/>
      <dgm:spPr/>
    </dgm:pt>
    <dgm:pt modelId="{915613D2-162B-4202-9560-42D05042A120}" type="pres">
      <dgm:prSet presAssocID="{6E0295F2-D62E-4105-BDB3-E133180F821E}" presName="Name37" presStyleLbl="parChTrans1D2" presStyleIdx="1" presStyleCnt="3"/>
      <dgm:spPr/>
      <dgm:t>
        <a:bodyPr/>
        <a:lstStyle/>
        <a:p>
          <a:endParaRPr lang="en-US"/>
        </a:p>
      </dgm:t>
    </dgm:pt>
    <dgm:pt modelId="{63F73DF7-D371-423B-A8CF-622594831ED8}" type="pres">
      <dgm:prSet presAssocID="{A3D137FC-397D-46F0-85AD-25BB384F19BE}" presName="hierRoot2" presStyleCnt="0">
        <dgm:presLayoutVars>
          <dgm:hierBranch val="init"/>
        </dgm:presLayoutVars>
      </dgm:prSet>
      <dgm:spPr/>
    </dgm:pt>
    <dgm:pt modelId="{AD81EC3A-CC6F-4F4E-B91F-C8E485943362}" type="pres">
      <dgm:prSet presAssocID="{A3D137FC-397D-46F0-85AD-25BB384F19BE}" presName="rootComposite" presStyleCnt="0"/>
      <dgm:spPr/>
    </dgm:pt>
    <dgm:pt modelId="{096E59C6-427E-4E93-B528-EE99CB612AE0}" type="pres">
      <dgm:prSet presAssocID="{A3D137FC-397D-46F0-85AD-25BB384F19BE}" presName="rootText" presStyleLbl="node2" presStyleIdx="1" presStyleCnt="3" custLinFactNeighborX="29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8E3FEF-7AC8-48EF-BA28-FBA2A8C25696}" type="pres">
      <dgm:prSet presAssocID="{A3D137FC-397D-46F0-85AD-25BB384F19BE}" presName="rootConnector" presStyleLbl="node2" presStyleIdx="1" presStyleCnt="3"/>
      <dgm:spPr/>
      <dgm:t>
        <a:bodyPr/>
        <a:lstStyle/>
        <a:p>
          <a:endParaRPr lang="en-US"/>
        </a:p>
      </dgm:t>
    </dgm:pt>
    <dgm:pt modelId="{EF0739A5-7FA6-407E-9DB9-631D0AAFB4D3}" type="pres">
      <dgm:prSet presAssocID="{A3D137FC-397D-46F0-85AD-25BB384F19BE}" presName="hierChild4" presStyleCnt="0"/>
      <dgm:spPr/>
    </dgm:pt>
    <dgm:pt modelId="{CF7ED78C-24E4-4B1F-B183-3DE7821A1A44}" type="pres">
      <dgm:prSet presAssocID="{A3D137FC-397D-46F0-85AD-25BB384F19BE}" presName="hierChild5" presStyleCnt="0"/>
      <dgm:spPr/>
    </dgm:pt>
    <dgm:pt modelId="{267F6DFE-22CF-4AC9-909C-AD6288435C5E}" type="pres">
      <dgm:prSet presAssocID="{D07E6719-A887-45EB-A2E3-21752B248C14}" presName="Name37" presStyleLbl="parChTrans1D2" presStyleIdx="2" presStyleCnt="3"/>
      <dgm:spPr/>
      <dgm:t>
        <a:bodyPr/>
        <a:lstStyle/>
        <a:p>
          <a:endParaRPr lang="en-US"/>
        </a:p>
      </dgm:t>
    </dgm:pt>
    <dgm:pt modelId="{E6CD087D-7F77-41A7-A0F6-36E949F1ACEF}" type="pres">
      <dgm:prSet presAssocID="{619D4B17-9E05-4DEB-AFCC-BB37B738586D}" presName="hierRoot2" presStyleCnt="0">
        <dgm:presLayoutVars>
          <dgm:hierBranch val="init"/>
        </dgm:presLayoutVars>
      </dgm:prSet>
      <dgm:spPr/>
    </dgm:pt>
    <dgm:pt modelId="{6046FB76-7DE5-4C22-8CFE-49EF8C1EBA74}" type="pres">
      <dgm:prSet presAssocID="{619D4B17-9E05-4DEB-AFCC-BB37B738586D}" presName="rootComposite" presStyleCnt="0"/>
      <dgm:spPr/>
    </dgm:pt>
    <dgm:pt modelId="{6422EFCA-C30C-490A-8EBC-1FEC5408B1BB}" type="pres">
      <dgm:prSet presAssocID="{619D4B17-9E05-4DEB-AFCC-BB37B738586D}" presName="rootText" presStyleLbl="node2" presStyleIdx="2" presStyleCnt="3" custLinFactNeighborX="73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4F0D6E-D244-405C-9638-271F6BB46A2B}" type="pres">
      <dgm:prSet presAssocID="{619D4B17-9E05-4DEB-AFCC-BB37B738586D}" presName="rootConnector" presStyleLbl="node2" presStyleIdx="2" presStyleCnt="3"/>
      <dgm:spPr/>
      <dgm:t>
        <a:bodyPr/>
        <a:lstStyle/>
        <a:p>
          <a:endParaRPr lang="en-US"/>
        </a:p>
      </dgm:t>
    </dgm:pt>
    <dgm:pt modelId="{81443637-5FDF-4F95-818E-6873FC3FF7FF}" type="pres">
      <dgm:prSet presAssocID="{619D4B17-9E05-4DEB-AFCC-BB37B738586D}" presName="hierChild4" presStyleCnt="0"/>
      <dgm:spPr/>
    </dgm:pt>
    <dgm:pt modelId="{10FA4BD5-A334-4FE2-AE54-000AB797E3CB}" type="pres">
      <dgm:prSet presAssocID="{619D4B17-9E05-4DEB-AFCC-BB37B738586D}" presName="hierChild5" presStyleCnt="0"/>
      <dgm:spPr/>
    </dgm:pt>
    <dgm:pt modelId="{7E7A963C-390A-4EA7-BEEF-1C16F6F9E995}" type="pres">
      <dgm:prSet presAssocID="{C1308C4D-649C-4303-B3F6-CDE005FD2ECA}" presName="hierChild3" presStyleCnt="0"/>
      <dgm:spPr/>
    </dgm:pt>
  </dgm:ptLst>
  <dgm:cxnLst>
    <dgm:cxn modelId="{F05B6896-1900-4AC0-A739-6E076602DEDF}" srcId="{8C1EBEA1-E063-4803-B598-DBC0AD7329D7}" destId="{C1308C4D-649C-4303-B3F6-CDE005FD2ECA}" srcOrd="0" destOrd="0" parTransId="{7349B5D5-3F4A-42E0-B8F4-68B7310A60B3}" sibTransId="{B11C79D4-A78D-47EE-ACAD-0170074F663B}"/>
    <dgm:cxn modelId="{E6E883A2-AA36-4EF2-BC57-81262034264C}" type="presOf" srcId="{7F165EF3-7B42-419D-A022-BF68DB17AE74}" destId="{C55948E0-9B5B-4EDA-B207-69BEE04EA8BA}" srcOrd="0" destOrd="0" presId="urn:microsoft.com/office/officeart/2005/8/layout/orgChart1"/>
    <dgm:cxn modelId="{C4BEDCD6-9D33-4A84-A6C0-D6AC10C2CB66}" type="presOf" srcId="{6E0295F2-D62E-4105-BDB3-E133180F821E}" destId="{915613D2-162B-4202-9560-42D05042A120}" srcOrd="0" destOrd="0" presId="urn:microsoft.com/office/officeart/2005/8/layout/orgChart1"/>
    <dgm:cxn modelId="{C23443DF-C8FF-42A5-84EC-69DD0027587E}" type="presOf" srcId="{619D4B17-9E05-4DEB-AFCC-BB37B738586D}" destId="{6422EFCA-C30C-490A-8EBC-1FEC5408B1BB}" srcOrd="0" destOrd="0" presId="urn:microsoft.com/office/officeart/2005/8/layout/orgChart1"/>
    <dgm:cxn modelId="{A6E61AF1-3487-4CEE-A423-78DC133B5258}" type="presOf" srcId="{619D4B17-9E05-4DEB-AFCC-BB37B738586D}" destId="{014F0D6E-D244-405C-9638-271F6BB46A2B}" srcOrd="1" destOrd="0" presId="urn:microsoft.com/office/officeart/2005/8/layout/orgChart1"/>
    <dgm:cxn modelId="{D068DFDC-9E8D-4089-8D20-522E9FFBF38A}" type="presOf" srcId="{C1308C4D-649C-4303-B3F6-CDE005FD2ECA}" destId="{B560E9CF-3260-49C5-871E-0390498DA9FE}" srcOrd="0" destOrd="0" presId="urn:microsoft.com/office/officeart/2005/8/layout/orgChart1"/>
    <dgm:cxn modelId="{49E05588-4B5A-4C0B-A234-96B04C87CD94}" srcId="{C1308C4D-649C-4303-B3F6-CDE005FD2ECA}" destId="{7F165EF3-7B42-419D-A022-BF68DB17AE74}" srcOrd="0" destOrd="0" parTransId="{1A099161-D7C0-4500-AD81-6A76BB5B0971}" sibTransId="{191532DE-CF1B-4852-94B0-5DB8ED1E7C74}"/>
    <dgm:cxn modelId="{E6F0A999-BDCB-453A-93AF-82F469F457A9}" type="presOf" srcId="{7F165EF3-7B42-419D-A022-BF68DB17AE74}" destId="{7AE03B62-020F-42BB-8159-02309872DF7C}" srcOrd="1" destOrd="0" presId="urn:microsoft.com/office/officeart/2005/8/layout/orgChart1"/>
    <dgm:cxn modelId="{A84473CA-C019-42D4-A129-4809C29A1DA8}" srcId="{C1308C4D-649C-4303-B3F6-CDE005FD2ECA}" destId="{619D4B17-9E05-4DEB-AFCC-BB37B738586D}" srcOrd="2" destOrd="0" parTransId="{D07E6719-A887-45EB-A2E3-21752B248C14}" sibTransId="{EF8041D1-9C14-4BD0-87DB-9F308A0F300F}"/>
    <dgm:cxn modelId="{166B5E0D-6775-4E02-ABA4-9E8583BE5EAB}" type="presOf" srcId="{A3D137FC-397D-46F0-85AD-25BB384F19BE}" destId="{628E3FEF-7AC8-48EF-BA28-FBA2A8C25696}" srcOrd="1" destOrd="0" presId="urn:microsoft.com/office/officeart/2005/8/layout/orgChart1"/>
    <dgm:cxn modelId="{42282EEB-CF70-4BF2-A57D-8A214D83C0F9}" srcId="{C1308C4D-649C-4303-B3F6-CDE005FD2ECA}" destId="{A3D137FC-397D-46F0-85AD-25BB384F19BE}" srcOrd="1" destOrd="0" parTransId="{6E0295F2-D62E-4105-BDB3-E133180F821E}" sibTransId="{18A0106D-8690-49EF-AAC5-7F1116D314D6}"/>
    <dgm:cxn modelId="{AD1408C7-187D-49DB-BAB7-F8A04EB961DD}" type="presOf" srcId="{A3D137FC-397D-46F0-85AD-25BB384F19BE}" destId="{096E59C6-427E-4E93-B528-EE99CB612AE0}" srcOrd="0" destOrd="0" presId="urn:microsoft.com/office/officeart/2005/8/layout/orgChart1"/>
    <dgm:cxn modelId="{1073BB30-191F-4F12-A6E9-D5EFAC86ED8C}" type="presOf" srcId="{D07E6719-A887-45EB-A2E3-21752B248C14}" destId="{267F6DFE-22CF-4AC9-909C-AD6288435C5E}" srcOrd="0" destOrd="0" presId="urn:microsoft.com/office/officeart/2005/8/layout/orgChart1"/>
    <dgm:cxn modelId="{034E38E4-538D-487A-B67D-56BA33351D4B}" type="presOf" srcId="{1A099161-D7C0-4500-AD81-6A76BB5B0971}" destId="{9FD995EE-7A9A-41A9-B75A-F34B19D00BAE}" srcOrd="0" destOrd="0" presId="urn:microsoft.com/office/officeart/2005/8/layout/orgChart1"/>
    <dgm:cxn modelId="{0FFC0310-5133-4EC7-B5EE-E9A31897D536}" type="presOf" srcId="{8C1EBEA1-E063-4803-B598-DBC0AD7329D7}" destId="{A2536CAF-66A7-4935-8984-01EC28376E76}" srcOrd="0" destOrd="0" presId="urn:microsoft.com/office/officeart/2005/8/layout/orgChart1"/>
    <dgm:cxn modelId="{8F3807FB-678D-4532-BA04-C56087F8180B}" type="presOf" srcId="{C1308C4D-649C-4303-B3F6-CDE005FD2ECA}" destId="{9093889F-F67D-4EEB-B21D-A12B6E3FDCDC}" srcOrd="1" destOrd="0" presId="urn:microsoft.com/office/officeart/2005/8/layout/orgChart1"/>
    <dgm:cxn modelId="{A8D6B528-0FEA-440D-99AC-2CE1C43BD1EA}" type="presParOf" srcId="{A2536CAF-66A7-4935-8984-01EC28376E76}" destId="{B165EAE1-3236-4270-BB14-6BAE5D967795}" srcOrd="0" destOrd="0" presId="urn:microsoft.com/office/officeart/2005/8/layout/orgChart1"/>
    <dgm:cxn modelId="{489D3BC1-1010-4279-A7C1-93076A1C572C}" type="presParOf" srcId="{B165EAE1-3236-4270-BB14-6BAE5D967795}" destId="{CE6D3440-6157-487F-94D8-B484315E1E3E}" srcOrd="0" destOrd="0" presId="urn:microsoft.com/office/officeart/2005/8/layout/orgChart1"/>
    <dgm:cxn modelId="{EB0DA19A-3C25-48CF-8F6B-EE0118DDDC74}" type="presParOf" srcId="{CE6D3440-6157-487F-94D8-B484315E1E3E}" destId="{B560E9CF-3260-49C5-871E-0390498DA9FE}" srcOrd="0" destOrd="0" presId="urn:microsoft.com/office/officeart/2005/8/layout/orgChart1"/>
    <dgm:cxn modelId="{1A73018A-964C-41B4-8130-99DDDD73C14F}" type="presParOf" srcId="{CE6D3440-6157-487F-94D8-B484315E1E3E}" destId="{9093889F-F67D-4EEB-B21D-A12B6E3FDCDC}" srcOrd="1" destOrd="0" presId="urn:microsoft.com/office/officeart/2005/8/layout/orgChart1"/>
    <dgm:cxn modelId="{B810BAE5-91F6-411D-A78A-EEA72EBBA71C}" type="presParOf" srcId="{B165EAE1-3236-4270-BB14-6BAE5D967795}" destId="{09AAE9C0-FB08-44F5-AD82-AA2C80BDF84F}" srcOrd="1" destOrd="0" presId="urn:microsoft.com/office/officeart/2005/8/layout/orgChart1"/>
    <dgm:cxn modelId="{AFE9A14D-0D61-4C4E-AB85-C0525CBE418C}" type="presParOf" srcId="{09AAE9C0-FB08-44F5-AD82-AA2C80BDF84F}" destId="{9FD995EE-7A9A-41A9-B75A-F34B19D00BAE}" srcOrd="0" destOrd="0" presId="urn:microsoft.com/office/officeart/2005/8/layout/orgChart1"/>
    <dgm:cxn modelId="{153E877B-F368-4184-9B11-95B6906E4D41}" type="presParOf" srcId="{09AAE9C0-FB08-44F5-AD82-AA2C80BDF84F}" destId="{75B21806-F547-4B6C-BBB1-BDCFEF51451D}" srcOrd="1" destOrd="0" presId="urn:microsoft.com/office/officeart/2005/8/layout/orgChart1"/>
    <dgm:cxn modelId="{2240278D-984A-41A6-9C74-621706038F85}" type="presParOf" srcId="{75B21806-F547-4B6C-BBB1-BDCFEF51451D}" destId="{AA00E616-B0A5-4AB9-BF42-91020DFB2F30}" srcOrd="0" destOrd="0" presId="urn:microsoft.com/office/officeart/2005/8/layout/orgChart1"/>
    <dgm:cxn modelId="{8A92EC15-2EF7-4996-8604-756EE4B158B7}" type="presParOf" srcId="{AA00E616-B0A5-4AB9-BF42-91020DFB2F30}" destId="{C55948E0-9B5B-4EDA-B207-69BEE04EA8BA}" srcOrd="0" destOrd="0" presId="urn:microsoft.com/office/officeart/2005/8/layout/orgChart1"/>
    <dgm:cxn modelId="{5F503E8B-9794-4540-8404-254D793AC28C}" type="presParOf" srcId="{AA00E616-B0A5-4AB9-BF42-91020DFB2F30}" destId="{7AE03B62-020F-42BB-8159-02309872DF7C}" srcOrd="1" destOrd="0" presId="urn:microsoft.com/office/officeart/2005/8/layout/orgChart1"/>
    <dgm:cxn modelId="{06EE370D-7BD6-4F77-AA22-3DECFE0DF9F6}" type="presParOf" srcId="{75B21806-F547-4B6C-BBB1-BDCFEF51451D}" destId="{EBB515AA-FB7F-4701-88DC-25822A6BEF74}" srcOrd="1" destOrd="0" presId="urn:microsoft.com/office/officeart/2005/8/layout/orgChart1"/>
    <dgm:cxn modelId="{FEFF3E54-AC14-4B8A-9E46-EB213A59A3D1}" type="presParOf" srcId="{75B21806-F547-4B6C-BBB1-BDCFEF51451D}" destId="{A2780B71-EADA-4D98-946D-5BD839B9552B}" srcOrd="2" destOrd="0" presId="urn:microsoft.com/office/officeart/2005/8/layout/orgChart1"/>
    <dgm:cxn modelId="{DA537E81-9DDA-4479-BA8E-5001AA95A96C}" type="presParOf" srcId="{09AAE9C0-FB08-44F5-AD82-AA2C80BDF84F}" destId="{915613D2-162B-4202-9560-42D05042A120}" srcOrd="2" destOrd="0" presId="urn:microsoft.com/office/officeart/2005/8/layout/orgChart1"/>
    <dgm:cxn modelId="{B2942517-EA0D-4C82-94BD-5FF4FC5D2588}" type="presParOf" srcId="{09AAE9C0-FB08-44F5-AD82-AA2C80BDF84F}" destId="{63F73DF7-D371-423B-A8CF-622594831ED8}" srcOrd="3" destOrd="0" presId="urn:microsoft.com/office/officeart/2005/8/layout/orgChart1"/>
    <dgm:cxn modelId="{D693DB00-BAB2-4CE9-84E3-71D5DD8C4FA3}" type="presParOf" srcId="{63F73DF7-D371-423B-A8CF-622594831ED8}" destId="{AD81EC3A-CC6F-4F4E-B91F-C8E485943362}" srcOrd="0" destOrd="0" presId="urn:microsoft.com/office/officeart/2005/8/layout/orgChart1"/>
    <dgm:cxn modelId="{247A65D3-E194-472D-9838-DEA0629B8758}" type="presParOf" srcId="{AD81EC3A-CC6F-4F4E-B91F-C8E485943362}" destId="{096E59C6-427E-4E93-B528-EE99CB612AE0}" srcOrd="0" destOrd="0" presId="urn:microsoft.com/office/officeart/2005/8/layout/orgChart1"/>
    <dgm:cxn modelId="{7D2319AE-605E-41C7-8097-A803FBD30893}" type="presParOf" srcId="{AD81EC3A-CC6F-4F4E-B91F-C8E485943362}" destId="{628E3FEF-7AC8-48EF-BA28-FBA2A8C25696}" srcOrd="1" destOrd="0" presId="urn:microsoft.com/office/officeart/2005/8/layout/orgChart1"/>
    <dgm:cxn modelId="{86C002FD-482E-4732-B9F7-7353BD3CF2C0}" type="presParOf" srcId="{63F73DF7-D371-423B-A8CF-622594831ED8}" destId="{EF0739A5-7FA6-407E-9DB9-631D0AAFB4D3}" srcOrd="1" destOrd="0" presId="urn:microsoft.com/office/officeart/2005/8/layout/orgChart1"/>
    <dgm:cxn modelId="{AEACC370-818F-4B63-B293-FAE2D54A7E06}" type="presParOf" srcId="{63F73DF7-D371-423B-A8CF-622594831ED8}" destId="{CF7ED78C-24E4-4B1F-B183-3DE7821A1A44}" srcOrd="2" destOrd="0" presId="urn:microsoft.com/office/officeart/2005/8/layout/orgChart1"/>
    <dgm:cxn modelId="{88933452-90C7-4BD2-820D-E635855FF94C}" type="presParOf" srcId="{09AAE9C0-FB08-44F5-AD82-AA2C80BDF84F}" destId="{267F6DFE-22CF-4AC9-909C-AD6288435C5E}" srcOrd="4" destOrd="0" presId="urn:microsoft.com/office/officeart/2005/8/layout/orgChart1"/>
    <dgm:cxn modelId="{EE2E9DA2-90E8-4282-B096-EDA5587D09E2}" type="presParOf" srcId="{09AAE9C0-FB08-44F5-AD82-AA2C80BDF84F}" destId="{E6CD087D-7F77-41A7-A0F6-36E949F1ACEF}" srcOrd="5" destOrd="0" presId="urn:microsoft.com/office/officeart/2005/8/layout/orgChart1"/>
    <dgm:cxn modelId="{AA38D0E2-260E-4BCC-AC54-0AAF06A3C504}" type="presParOf" srcId="{E6CD087D-7F77-41A7-A0F6-36E949F1ACEF}" destId="{6046FB76-7DE5-4C22-8CFE-49EF8C1EBA74}" srcOrd="0" destOrd="0" presId="urn:microsoft.com/office/officeart/2005/8/layout/orgChart1"/>
    <dgm:cxn modelId="{B7AD76A3-4420-4850-8ADB-4A835BF6B684}" type="presParOf" srcId="{6046FB76-7DE5-4C22-8CFE-49EF8C1EBA74}" destId="{6422EFCA-C30C-490A-8EBC-1FEC5408B1BB}" srcOrd="0" destOrd="0" presId="urn:microsoft.com/office/officeart/2005/8/layout/orgChart1"/>
    <dgm:cxn modelId="{B5DB5159-2CF3-4A7D-8154-A458D0E8A595}" type="presParOf" srcId="{6046FB76-7DE5-4C22-8CFE-49EF8C1EBA74}" destId="{014F0D6E-D244-405C-9638-271F6BB46A2B}" srcOrd="1" destOrd="0" presId="urn:microsoft.com/office/officeart/2005/8/layout/orgChart1"/>
    <dgm:cxn modelId="{F9B7AFC8-40D8-4813-9F8B-3F90223AE0FE}" type="presParOf" srcId="{E6CD087D-7F77-41A7-A0F6-36E949F1ACEF}" destId="{81443637-5FDF-4F95-818E-6873FC3FF7FF}" srcOrd="1" destOrd="0" presId="urn:microsoft.com/office/officeart/2005/8/layout/orgChart1"/>
    <dgm:cxn modelId="{60643D0F-88A9-4A8F-A6CF-5F479BE1216D}" type="presParOf" srcId="{E6CD087D-7F77-41A7-A0F6-36E949F1ACEF}" destId="{10FA4BD5-A334-4FE2-AE54-000AB797E3CB}" srcOrd="2" destOrd="0" presId="urn:microsoft.com/office/officeart/2005/8/layout/orgChart1"/>
    <dgm:cxn modelId="{35238D69-5A87-4E53-9D1D-DE6431133D76}" type="presParOf" srcId="{B165EAE1-3236-4270-BB14-6BAE5D967795}" destId="{7E7A963C-390A-4EA7-BEEF-1C16F6F9E99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272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208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815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4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056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517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166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4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80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124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002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Stage Snak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4-Stage Snake Timeline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0096-E2FA-4C53-8FFA-C198FACBBC31}" type="datetimeFigureOut">
              <a:rPr lang="en-US" noProof="0" smtClean="0"/>
              <a:pPr/>
              <a:t>1/13/2024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EB2CE-F8EE-47A0-A8D1-750600A2965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1716090" y="2468894"/>
            <a:ext cx="8313949" cy="2734733"/>
            <a:chOff x="0" y="860"/>
            <a:chExt cx="4621" cy="1520"/>
          </a:xfrm>
        </p:grpSpPr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209" y="1229"/>
              <a:ext cx="782" cy="782"/>
            </a:xfrm>
            <a:custGeom>
              <a:avLst/>
              <a:gdLst>
                <a:gd name="T0" fmla="*/ 1563 w 1564"/>
                <a:gd name="T1" fmla="*/ 823 h 1564"/>
                <a:gd name="T2" fmla="*/ 1547 w 1564"/>
                <a:gd name="T3" fmla="*/ 940 h 1564"/>
                <a:gd name="T4" fmla="*/ 1516 w 1564"/>
                <a:gd name="T5" fmla="*/ 1051 h 1564"/>
                <a:gd name="T6" fmla="*/ 1470 w 1564"/>
                <a:gd name="T7" fmla="*/ 1155 h 1564"/>
                <a:gd name="T8" fmla="*/ 1408 w 1564"/>
                <a:gd name="T9" fmla="*/ 1250 h 1564"/>
                <a:gd name="T10" fmla="*/ 1334 w 1564"/>
                <a:gd name="T11" fmla="*/ 1336 h 1564"/>
                <a:gd name="T12" fmla="*/ 1250 w 1564"/>
                <a:gd name="T13" fmla="*/ 1409 h 1564"/>
                <a:gd name="T14" fmla="*/ 1154 w 1564"/>
                <a:gd name="T15" fmla="*/ 1469 h 1564"/>
                <a:gd name="T16" fmla="*/ 1051 w 1564"/>
                <a:gd name="T17" fmla="*/ 1516 h 1564"/>
                <a:gd name="T18" fmla="*/ 940 w 1564"/>
                <a:gd name="T19" fmla="*/ 1548 h 1564"/>
                <a:gd name="T20" fmla="*/ 821 w 1564"/>
                <a:gd name="T21" fmla="*/ 1562 h 1564"/>
                <a:gd name="T22" fmla="*/ 741 w 1564"/>
                <a:gd name="T23" fmla="*/ 1562 h 1564"/>
                <a:gd name="T24" fmla="*/ 624 w 1564"/>
                <a:gd name="T25" fmla="*/ 1548 h 1564"/>
                <a:gd name="T26" fmla="*/ 513 w 1564"/>
                <a:gd name="T27" fmla="*/ 1516 h 1564"/>
                <a:gd name="T28" fmla="*/ 408 w 1564"/>
                <a:gd name="T29" fmla="*/ 1469 h 1564"/>
                <a:gd name="T30" fmla="*/ 314 w 1564"/>
                <a:gd name="T31" fmla="*/ 1409 h 1564"/>
                <a:gd name="T32" fmla="*/ 228 w 1564"/>
                <a:gd name="T33" fmla="*/ 1336 h 1564"/>
                <a:gd name="T34" fmla="*/ 155 w 1564"/>
                <a:gd name="T35" fmla="*/ 1250 h 1564"/>
                <a:gd name="T36" fmla="*/ 94 w 1564"/>
                <a:gd name="T37" fmla="*/ 1155 h 1564"/>
                <a:gd name="T38" fmla="*/ 46 w 1564"/>
                <a:gd name="T39" fmla="*/ 1051 h 1564"/>
                <a:gd name="T40" fmla="*/ 15 w 1564"/>
                <a:gd name="T41" fmla="*/ 940 h 1564"/>
                <a:gd name="T42" fmla="*/ 0 w 1564"/>
                <a:gd name="T43" fmla="*/ 823 h 1564"/>
                <a:gd name="T44" fmla="*/ 0 w 1564"/>
                <a:gd name="T45" fmla="*/ 741 h 1564"/>
                <a:gd name="T46" fmla="*/ 15 w 1564"/>
                <a:gd name="T47" fmla="*/ 624 h 1564"/>
                <a:gd name="T48" fmla="*/ 46 w 1564"/>
                <a:gd name="T49" fmla="*/ 513 h 1564"/>
                <a:gd name="T50" fmla="*/ 94 w 1564"/>
                <a:gd name="T51" fmla="*/ 409 h 1564"/>
                <a:gd name="T52" fmla="*/ 155 w 1564"/>
                <a:gd name="T53" fmla="*/ 314 h 1564"/>
                <a:gd name="T54" fmla="*/ 228 w 1564"/>
                <a:gd name="T55" fmla="*/ 230 h 1564"/>
                <a:gd name="T56" fmla="*/ 314 w 1564"/>
                <a:gd name="T57" fmla="*/ 155 h 1564"/>
                <a:gd name="T58" fmla="*/ 408 w 1564"/>
                <a:gd name="T59" fmla="*/ 95 h 1564"/>
                <a:gd name="T60" fmla="*/ 513 w 1564"/>
                <a:gd name="T61" fmla="*/ 48 h 1564"/>
                <a:gd name="T62" fmla="*/ 624 w 1564"/>
                <a:gd name="T63" fmla="*/ 16 h 1564"/>
                <a:gd name="T64" fmla="*/ 741 w 1564"/>
                <a:gd name="T65" fmla="*/ 2 h 1564"/>
                <a:gd name="T66" fmla="*/ 821 w 1564"/>
                <a:gd name="T67" fmla="*/ 2 h 1564"/>
                <a:gd name="T68" fmla="*/ 940 w 1564"/>
                <a:gd name="T69" fmla="*/ 16 h 1564"/>
                <a:gd name="T70" fmla="*/ 1051 w 1564"/>
                <a:gd name="T71" fmla="*/ 48 h 1564"/>
                <a:gd name="T72" fmla="*/ 1154 w 1564"/>
                <a:gd name="T73" fmla="*/ 95 h 1564"/>
                <a:gd name="T74" fmla="*/ 1250 w 1564"/>
                <a:gd name="T75" fmla="*/ 155 h 1564"/>
                <a:gd name="T76" fmla="*/ 1334 w 1564"/>
                <a:gd name="T77" fmla="*/ 230 h 1564"/>
                <a:gd name="T78" fmla="*/ 1408 w 1564"/>
                <a:gd name="T79" fmla="*/ 314 h 1564"/>
                <a:gd name="T80" fmla="*/ 1470 w 1564"/>
                <a:gd name="T81" fmla="*/ 409 h 1564"/>
                <a:gd name="T82" fmla="*/ 1516 w 1564"/>
                <a:gd name="T83" fmla="*/ 513 h 1564"/>
                <a:gd name="T84" fmla="*/ 1547 w 1564"/>
                <a:gd name="T85" fmla="*/ 624 h 1564"/>
                <a:gd name="T86" fmla="*/ 1563 w 1564"/>
                <a:gd name="T87" fmla="*/ 741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4" h="1564">
                  <a:moveTo>
                    <a:pt x="1564" y="782"/>
                  </a:moveTo>
                  <a:lnTo>
                    <a:pt x="1564" y="782"/>
                  </a:lnTo>
                  <a:lnTo>
                    <a:pt x="1563" y="823"/>
                  </a:lnTo>
                  <a:lnTo>
                    <a:pt x="1560" y="862"/>
                  </a:lnTo>
                  <a:lnTo>
                    <a:pt x="1554" y="902"/>
                  </a:lnTo>
                  <a:lnTo>
                    <a:pt x="1547" y="940"/>
                  </a:lnTo>
                  <a:lnTo>
                    <a:pt x="1539" y="978"/>
                  </a:lnTo>
                  <a:lnTo>
                    <a:pt x="1529" y="1014"/>
                  </a:lnTo>
                  <a:lnTo>
                    <a:pt x="1516" y="1051"/>
                  </a:lnTo>
                  <a:lnTo>
                    <a:pt x="1502" y="1086"/>
                  </a:lnTo>
                  <a:lnTo>
                    <a:pt x="1486" y="1121"/>
                  </a:lnTo>
                  <a:lnTo>
                    <a:pt x="1470" y="1155"/>
                  </a:lnTo>
                  <a:lnTo>
                    <a:pt x="1450" y="1188"/>
                  </a:lnTo>
                  <a:lnTo>
                    <a:pt x="1430" y="1219"/>
                  </a:lnTo>
                  <a:lnTo>
                    <a:pt x="1408" y="1250"/>
                  </a:lnTo>
                  <a:lnTo>
                    <a:pt x="1385" y="1279"/>
                  </a:lnTo>
                  <a:lnTo>
                    <a:pt x="1361" y="1307"/>
                  </a:lnTo>
                  <a:lnTo>
                    <a:pt x="1334" y="1336"/>
                  </a:lnTo>
                  <a:lnTo>
                    <a:pt x="1307" y="1361"/>
                  </a:lnTo>
                  <a:lnTo>
                    <a:pt x="1279" y="1385"/>
                  </a:lnTo>
                  <a:lnTo>
                    <a:pt x="1250" y="1409"/>
                  </a:lnTo>
                  <a:lnTo>
                    <a:pt x="1219" y="1430"/>
                  </a:lnTo>
                  <a:lnTo>
                    <a:pt x="1188" y="1451"/>
                  </a:lnTo>
                  <a:lnTo>
                    <a:pt x="1154" y="1469"/>
                  </a:lnTo>
                  <a:lnTo>
                    <a:pt x="1120" y="1486"/>
                  </a:lnTo>
                  <a:lnTo>
                    <a:pt x="1086" y="1502"/>
                  </a:lnTo>
                  <a:lnTo>
                    <a:pt x="1051" y="1516"/>
                  </a:lnTo>
                  <a:lnTo>
                    <a:pt x="1014" y="1529"/>
                  </a:lnTo>
                  <a:lnTo>
                    <a:pt x="976" y="1540"/>
                  </a:lnTo>
                  <a:lnTo>
                    <a:pt x="940" y="1548"/>
                  </a:lnTo>
                  <a:lnTo>
                    <a:pt x="900" y="1555"/>
                  </a:lnTo>
                  <a:lnTo>
                    <a:pt x="861" y="1560"/>
                  </a:lnTo>
                  <a:lnTo>
                    <a:pt x="821" y="1562"/>
                  </a:lnTo>
                  <a:lnTo>
                    <a:pt x="782" y="1564"/>
                  </a:lnTo>
                  <a:lnTo>
                    <a:pt x="782" y="1564"/>
                  </a:lnTo>
                  <a:lnTo>
                    <a:pt x="741" y="1562"/>
                  </a:lnTo>
                  <a:lnTo>
                    <a:pt x="701" y="1560"/>
                  </a:lnTo>
                  <a:lnTo>
                    <a:pt x="662" y="1555"/>
                  </a:lnTo>
                  <a:lnTo>
                    <a:pt x="624" y="1548"/>
                  </a:lnTo>
                  <a:lnTo>
                    <a:pt x="586" y="1540"/>
                  </a:lnTo>
                  <a:lnTo>
                    <a:pt x="549" y="1529"/>
                  </a:lnTo>
                  <a:lnTo>
                    <a:pt x="513" y="1516"/>
                  </a:lnTo>
                  <a:lnTo>
                    <a:pt x="477" y="1502"/>
                  </a:lnTo>
                  <a:lnTo>
                    <a:pt x="442" y="1486"/>
                  </a:lnTo>
                  <a:lnTo>
                    <a:pt x="408" y="1469"/>
                  </a:lnTo>
                  <a:lnTo>
                    <a:pt x="376" y="1451"/>
                  </a:lnTo>
                  <a:lnTo>
                    <a:pt x="343" y="1430"/>
                  </a:lnTo>
                  <a:lnTo>
                    <a:pt x="314" y="1409"/>
                  </a:lnTo>
                  <a:lnTo>
                    <a:pt x="284" y="1385"/>
                  </a:lnTo>
                  <a:lnTo>
                    <a:pt x="255" y="1361"/>
                  </a:lnTo>
                  <a:lnTo>
                    <a:pt x="228" y="1336"/>
                  </a:lnTo>
                  <a:lnTo>
                    <a:pt x="203" y="1307"/>
                  </a:lnTo>
                  <a:lnTo>
                    <a:pt x="177" y="1279"/>
                  </a:lnTo>
                  <a:lnTo>
                    <a:pt x="155" y="1250"/>
                  </a:lnTo>
                  <a:lnTo>
                    <a:pt x="132" y="1219"/>
                  </a:lnTo>
                  <a:lnTo>
                    <a:pt x="112" y="1188"/>
                  </a:lnTo>
                  <a:lnTo>
                    <a:pt x="94" y="1155"/>
                  </a:lnTo>
                  <a:lnTo>
                    <a:pt x="76" y="1121"/>
                  </a:lnTo>
                  <a:lnTo>
                    <a:pt x="60" y="1086"/>
                  </a:lnTo>
                  <a:lnTo>
                    <a:pt x="46" y="1051"/>
                  </a:lnTo>
                  <a:lnTo>
                    <a:pt x="35" y="1014"/>
                  </a:lnTo>
                  <a:lnTo>
                    <a:pt x="24" y="978"/>
                  </a:lnTo>
                  <a:lnTo>
                    <a:pt x="15" y="940"/>
                  </a:lnTo>
                  <a:lnTo>
                    <a:pt x="8" y="902"/>
                  </a:lnTo>
                  <a:lnTo>
                    <a:pt x="2" y="862"/>
                  </a:lnTo>
                  <a:lnTo>
                    <a:pt x="0" y="823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0" y="741"/>
                  </a:lnTo>
                  <a:lnTo>
                    <a:pt x="2" y="702"/>
                  </a:lnTo>
                  <a:lnTo>
                    <a:pt x="8" y="662"/>
                  </a:lnTo>
                  <a:lnTo>
                    <a:pt x="15" y="624"/>
                  </a:lnTo>
                  <a:lnTo>
                    <a:pt x="24" y="586"/>
                  </a:lnTo>
                  <a:lnTo>
                    <a:pt x="35" y="550"/>
                  </a:lnTo>
                  <a:lnTo>
                    <a:pt x="46" y="513"/>
                  </a:lnTo>
                  <a:lnTo>
                    <a:pt x="60" y="478"/>
                  </a:lnTo>
                  <a:lnTo>
                    <a:pt x="76" y="443"/>
                  </a:lnTo>
                  <a:lnTo>
                    <a:pt x="94" y="409"/>
                  </a:lnTo>
                  <a:lnTo>
                    <a:pt x="112" y="376"/>
                  </a:lnTo>
                  <a:lnTo>
                    <a:pt x="132" y="345"/>
                  </a:lnTo>
                  <a:lnTo>
                    <a:pt x="155" y="314"/>
                  </a:lnTo>
                  <a:lnTo>
                    <a:pt x="177" y="285"/>
                  </a:lnTo>
                  <a:lnTo>
                    <a:pt x="203" y="257"/>
                  </a:lnTo>
                  <a:lnTo>
                    <a:pt x="228" y="230"/>
                  </a:lnTo>
                  <a:lnTo>
                    <a:pt x="255" y="203"/>
                  </a:lnTo>
                  <a:lnTo>
                    <a:pt x="284" y="179"/>
                  </a:lnTo>
                  <a:lnTo>
                    <a:pt x="314" y="155"/>
                  </a:lnTo>
                  <a:lnTo>
                    <a:pt x="343" y="134"/>
                  </a:lnTo>
                  <a:lnTo>
                    <a:pt x="376" y="113"/>
                  </a:lnTo>
                  <a:lnTo>
                    <a:pt x="408" y="95"/>
                  </a:lnTo>
                  <a:lnTo>
                    <a:pt x="442" y="78"/>
                  </a:lnTo>
                  <a:lnTo>
                    <a:pt x="477" y="62"/>
                  </a:lnTo>
                  <a:lnTo>
                    <a:pt x="513" y="48"/>
                  </a:lnTo>
                  <a:lnTo>
                    <a:pt x="549" y="35"/>
                  </a:lnTo>
                  <a:lnTo>
                    <a:pt x="586" y="24"/>
                  </a:lnTo>
                  <a:lnTo>
                    <a:pt x="624" y="16"/>
                  </a:lnTo>
                  <a:lnTo>
                    <a:pt x="662" y="9"/>
                  </a:lnTo>
                  <a:lnTo>
                    <a:pt x="701" y="4"/>
                  </a:lnTo>
                  <a:lnTo>
                    <a:pt x="741" y="2"/>
                  </a:lnTo>
                  <a:lnTo>
                    <a:pt x="782" y="0"/>
                  </a:lnTo>
                  <a:lnTo>
                    <a:pt x="782" y="0"/>
                  </a:lnTo>
                  <a:lnTo>
                    <a:pt x="821" y="2"/>
                  </a:lnTo>
                  <a:lnTo>
                    <a:pt x="861" y="4"/>
                  </a:lnTo>
                  <a:lnTo>
                    <a:pt x="900" y="9"/>
                  </a:lnTo>
                  <a:lnTo>
                    <a:pt x="940" y="16"/>
                  </a:lnTo>
                  <a:lnTo>
                    <a:pt x="976" y="24"/>
                  </a:lnTo>
                  <a:lnTo>
                    <a:pt x="1014" y="35"/>
                  </a:lnTo>
                  <a:lnTo>
                    <a:pt x="1051" y="48"/>
                  </a:lnTo>
                  <a:lnTo>
                    <a:pt x="1086" y="62"/>
                  </a:lnTo>
                  <a:lnTo>
                    <a:pt x="1120" y="78"/>
                  </a:lnTo>
                  <a:lnTo>
                    <a:pt x="1154" y="95"/>
                  </a:lnTo>
                  <a:lnTo>
                    <a:pt x="1188" y="113"/>
                  </a:lnTo>
                  <a:lnTo>
                    <a:pt x="1219" y="134"/>
                  </a:lnTo>
                  <a:lnTo>
                    <a:pt x="1250" y="155"/>
                  </a:lnTo>
                  <a:lnTo>
                    <a:pt x="1279" y="179"/>
                  </a:lnTo>
                  <a:lnTo>
                    <a:pt x="1307" y="203"/>
                  </a:lnTo>
                  <a:lnTo>
                    <a:pt x="1334" y="230"/>
                  </a:lnTo>
                  <a:lnTo>
                    <a:pt x="1361" y="257"/>
                  </a:lnTo>
                  <a:lnTo>
                    <a:pt x="1385" y="285"/>
                  </a:lnTo>
                  <a:lnTo>
                    <a:pt x="1408" y="314"/>
                  </a:lnTo>
                  <a:lnTo>
                    <a:pt x="1430" y="345"/>
                  </a:lnTo>
                  <a:lnTo>
                    <a:pt x="1450" y="376"/>
                  </a:lnTo>
                  <a:lnTo>
                    <a:pt x="1470" y="409"/>
                  </a:lnTo>
                  <a:lnTo>
                    <a:pt x="1486" y="443"/>
                  </a:lnTo>
                  <a:lnTo>
                    <a:pt x="1502" y="478"/>
                  </a:lnTo>
                  <a:lnTo>
                    <a:pt x="1516" y="513"/>
                  </a:lnTo>
                  <a:lnTo>
                    <a:pt x="1529" y="550"/>
                  </a:lnTo>
                  <a:lnTo>
                    <a:pt x="1539" y="586"/>
                  </a:lnTo>
                  <a:lnTo>
                    <a:pt x="1547" y="624"/>
                  </a:lnTo>
                  <a:lnTo>
                    <a:pt x="1554" y="662"/>
                  </a:lnTo>
                  <a:lnTo>
                    <a:pt x="1560" y="702"/>
                  </a:lnTo>
                  <a:lnTo>
                    <a:pt x="1563" y="741"/>
                  </a:lnTo>
                  <a:lnTo>
                    <a:pt x="1564" y="782"/>
                  </a:lnTo>
                  <a:lnTo>
                    <a:pt x="1564" y="782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259" y="1278"/>
              <a:ext cx="682" cy="684"/>
            </a:xfrm>
            <a:custGeom>
              <a:avLst/>
              <a:gdLst>
                <a:gd name="T0" fmla="*/ 1366 w 1366"/>
                <a:gd name="T1" fmla="*/ 718 h 1366"/>
                <a:gd name="T2" fmla="*/ 1353 w 1366"/>
                <a:gd name="T3" fmla="*/ 821 h 1366"/>
                <a:gd name="T4" fmla="*/ 1325 w 1366"/>
                <a:gd name="T5" fmla="*/ 918 h 1366"/>
                <a:gd name="T6" fmla="*/ 1284 w 1366"/>
                <a:gd name="T7" fmla="*/ 1008 h 1366"/>
                <a:gd name="T8" fmla="*/ 1231 w 1366"/>
                <a:gd name="T9" fmla="*/ 1092 h 1366"/>
                <a:gd name="T10" fmla="*/ 1166 w 1366"/>
                <a:gd name="T11" fmla="*/ 1166 h 1366"/>
                <a:gd name="T12" fmla="*/ 1092 w 1366"/>
                <a:gd name="T13" fmla="*/ 1230 h 1366"/>
                <a:gd name="T14" fmla="*/ 1009 w 1366"/>
                <a:gd name="T15" fmla="*/ 1283 h 1366"/>
                <a:gd name="T16" fmla="*/ 918 w 1366"/>
                <a:gd name="T17" fmla="*/ 1324 h 1366"/>
                <a:gd name="T18" fmla="*/ 820 w 1366"/>
                <a:gd name="T19" fmla="*/ 1352 h 1366"/>
                <a:gd name="T20" fmla="*/ 719 w 1366"/>
                <a:gd name="T21" fmla="*/ 1365 h 1366"/>
                <a:gd name="T22" fmla="*/ 649 w 1366"/>
                <a:gd name="T23" fmla="*/ 1365 h 1366"/>
                <a:gd name="T24" fmla="*/ 546 w 1366"/>
                <a:gd name="T25" fmla="*/ 1352 h 1366"/>
                <a:gd name="T26" fmla="*/ 448 w 1366"/>
                <a:gd name="T27" fmla="*/ 1324 h 1366"/>
                <a:gd name="T28" fmla="*/ 358 w 1366"/>
                <a:gd name="T29" fmla="*/ 1283 h 1366"/>
                <a:gd name="T30" fmla="*/ 275 w 1366"/>
                <a:gd name="T31" fmla="*/ 1230 h 1366"/>
                <a:gd name="T32" fmla="*/ 200 w 1366"/>
                <a:gd name="T33" fmla="*/ 1166 h 1366"/>
                <a:gd name="T34" fmla="*/ 136 w 1366"/>
                <a:gd name="T35" fmla="*/ 1092 h 1366"/>
                <a:gd name="T36" fmla="*/ 83 w 1366"/>
                <a:gd name="T37" fmla="*/ 1008 h 1366"/>
                <a:gd name="T38" fmla="*/ 41 w 1366"/>
                <a:gd name="T39" fmla="*/ 918 h 1366"/>
                <a:gd name="T40" fmla="*/ 14 w 1366"/>
                <a:gd name="T41" fmla="*/ 821 h 1366"/>
                <a:gd name="T42" fmla="*/ 2 w 1366"/>
                <a:gd name="T43" fmla="*/ 718 h 1366"/>
                <a:gd name="T44" fmla="*/ 2 w 1366"/>
                <a:gd name="T45" fmla="*/ 648 h 1366"/>
                <a:gd name="T46" fmla="*/ 14 w 1366"/>
                <a:gd name="T47" fmla="*/ 545 h 1366"/>
                <a:gd name="T48" fmla="*/ 41 w 1366"/>
                <a:gd name="T49" fmla="*/ 448 h 1366"/>
                <a:gd name="T50" fmla="*/ 83 w 1366"/>
                <a:gd name="T51" fmla="*/ 358 h 1366"/>
                <a:gd name="T52" fmla="*/ 136 w 1366"/>
                <a:gd name="T53" fmla="*/ 274 h 1366"/>
                <a:gd name="T54" fmla="*/ 200 w 1366"/>
                <a:gd name="T55" fmla="*/ 200 h 1366"/>
                <a:gd name="T56" fmla="*/ 275 w 1366"/>
                <a:gd name="T57" fmla="*/ 136 h 1366"/>
                <a:gd name="T58" fmla="*/ 358 w 1366"/>
                <a:gd name="T59" fmla="*/ 83 h 1366"/>
                <a:gd name="T60" fmla="*/ 448 w 1366"/>
                <a:gd name="T61" fmla="*/ 42 h 1366"/>
                <a:gd name="T62" fmla="*/ 546 w 1366"/>
                <a:gd name="T63" fmla="*/ 14 h 1366"/>
                <a:gd name="T64" fmla="*/ 649 w 1366"/>
                <a:gd name="T65" fmla="*/ 1 h 1366"/>
                <a:gd name="T66" fmla="*/ 719 w 1366"/>
                <a:gd name="T67" fmla="*/ 1 h 1366"/>
                <a:gd name="T68" fmla="*/ 820 w 1366"/>
                <a:gd name="T69" fmla="*/ 14 h 1366"/>
                <a:gd name="T70" fmla="*/ 918 w 1366"/>
                <a:gd name="T71" fmla="*/ 42 h 1366"/>
                <a:gd name="T72" fmla="*/ 1009 w 1366"/>
                <a:gd name="T73" fmla="*/ 83 h 1366"/>
                <a:gd name="T74" fmla="*/ 1092 w 1366"/>
                <a:gd name="T75" fmla="*/ 136 h 1366"/>
                <a:gd name="T76" fmla="*/ 1166 w 1366"/>
                <a:gd name="T77" fmla="*/ 200 h 1366"/>
                <a:gd name="T78" fmla="*/ 1231 w 1366"/>
                <a:gd name="T79" fmla="*/ 274 h 1366"/>
                <a:gd name="T80" fmla="*/ 1284 w 1366"/>
                <a:gd name="T81" fmla="*/ 358 h 1366"/>
                <a:gd name="T82" fmla="*/ 1325 w 1366"/>
                <a:gd name="T83" fmla="*/ 448 h 1366"/>
                <a:gd name="T84" fmla="*/ 1353 w 1366"/>
                <a:gd name="T85" fmla="*/ 545 h 1366"/>
                <a:gd name="T86" fmla="*/ 1366 w 1366"/>
                <a:gd name="T87" fmla="*/ 648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6" h="1366">
                  <a:moveTo>
                    <a:pt x="1366" y="683"/>
                  </a:moveTo>
                  <a:lnTo>
                    <a:pt x="1366" y="683"/>
                  </a:lnTo>
                  <a:lnTo>
                    <a:pt x="1366" y="718"/>
                  </a:lnTo>
                  <a:lnTo>
                    <a:pt x="1363" y="753"/>
                  </a:lnTo>
                  <a:lnTo>
                    <a:pt x="1359" y="787"/>
                  </a:lnTo>
                  <a:lnTo>
                    <a:pt x="1353" y="821"/>
                  </a:lnTo>
                  <a:lnTo>
                    <a:pt x="1345" y="853"/>
                  </a:lnTo>
                  <a:lnTo>
                    <a:pt x="1336" y="886"/>
                  </a:lnTo>
                  <a:lnTo>
                    <a:pt x="1325" y="918"/>
                  </a:lnTo>
                  <a:lnTo>
                    <a:pt x="1312" y="949"/>
                  </a:lnTo>
                  <a:lnTo>
                    <a:pt x="1300" y="979"/>
                  </a:lnTo>
                  <a:lnTo>
                    <a:pt x="1284" y="1008"/>
                  </a:lnTo>
                  <a:lnTo>
                    <a:pt x="1267" y="1037"/>
                  </a:lnTo>
                  <a:lnTo>
                    <a:pt x="1250" y="1065"/>
                  </a:lnTo>
                  <a:lnTo>
                    <a:pt x="1231" y="1092"/>
                  </a:lnTo>
                  <a:lnTo>
                    <a:pt x="1211" y="1117"/>
                  </a:lnTo>
                  <a:lnTo>
                    <a:pt x="1188" y="1142"/>
                  </a:lnTo>
                  <a:lnTo>
                    <a:pt x="1166" y="1166"/>
                  </a:lnTo>
                  <a:lnTo>
                    <a:pt x="1143" y="1189"/>
                  </a:lnTo>
                  <a:lnTo>
                    <a:pt x="1118" y="1210"/>
                  </a:lnTo>
                  <a:lnTo>
                    <a:pt x="1092" y="1230"/>
                  </a:lnTo>
                  <a:lnTo>
                    <a:pt x="1066" y="1249"/>
                  </a:lnTo>
                  <a:lnTo>
                    <a:pt x="1038" y="1268"/>
                  </a:lnTo>
                  <a:lnTo>
                    <a:pt x="1009" y="1283"/>
                  </a:lnTo>
                  <a:lnTo>
                    <a:pt x="980" y="1299"/>
                  </a:lnTo>
                  <a:lnTo>
                    <a:pt x="949" y="1313"/>
                  </a:lnTo>
                  <a:lnTo>
                    <a:pt x="918" y="1324"/>
                  </a:lnTo>
                  <a:lnTo>
                    <a:pt x="887" y="1335"/>
                  </a:lnTo>
                  <a:lnTo>
                    <a:pt x="854" y="1344"/>
                  </a:lnTo>
                  <a:lnTo>
                    <a:pt x="820" y="1352"/>
                  </a:lnTo>
                  <a:lnTo>
                    <a:pt x="788" y="1358"/>
                  </a:lnTo>
                  <a:lnTo>
                    <a:pt x="753" y="1362"/>
                  </a:lnTo>
                  <a:lnTo>
                    <a:pt x="719" y="1365"/>
                  </a:lnTo>
                  <a:lnTo>
                    <a:pt x="684" y="1366"/>
                  </a:lnTo>
                  <a:lnTo>
                    <a:pt x="684" y="1366"/>
                  </a:lnTo>
                  <a:lnTo>
                    <a:pt x="649" y="1365"/>
                  </a:lnTo>
                  <a:lnTo>
                    <a:pt x="613" y="1362"/>
                  </a:lnTo>
                  <a:lnTo>
                    <a:pt x="579" y="1358"/>
                  </a:lnTo>
                  <a:lnTo>
                    <a:pt x="546" y="1352"/>
                  </a:lnTo>
                  <a:lnTo>
                    <a:pt x="513" y="1344"/>
                  </a:lnTo>
                  <a:lnTo>
                    <a:pt x="481" y="1335"/>
                  </a:lnTo>
                  <a:lnTo>
                    <a:pt x="448" y="1324"/>
                  </a:lnTo>
                  <a:lnTo>
                    <a:pt x="417" y="1313"/>
                  </a:lnTo>
                  <a:lnTo>
                    <a:pt x="388" y="1299"/>
                  </a:lnTo>
                  <a:lnTo>
                    <a:pt x="358" y="1283"/>
                  </a:lnTo>
                  <a:lnTo>
                    <a:pt x="329" y="1268"/>
                  </a:lnTo>
                  <a:lnTo>
                    <a:pt x="302" y="1249"/>
                  </a:lnTo>
                  <a:lnTo>
                    <a:pt x="275" y="1230"/>
                  </a:lnTo>
                  <a:lnTo>
                    <a:pt x="248" y="1210"/>
                  </a:lnTo>
                  <a:lnTo>
                    <a:pt x="224" y="1189"/>
                  </a:lnTo>
                  <a:lnTo>
                    <a:pt x="200" y="1166"/>
                  </a:lnTo>
                  <a:lnTo>
                    <a:pt x="178" y="1142"/>
                  </a:lnTo>
                  <a:lnTo>
                    <a:pt x="157" y="1117"/>
                  </a:lnTo>
                  <a:lnTo>
                    <a:pt x="136" y="1092"/>
                  </a:lnTo>
                  <a:lnTo>
                    <a:pt x="117" y="1065"/>
                  </a:lnTo>
                  <a:lnTo>
                    <a:pt x="99" y="1037"/>
                  </a:lnTo>
                  <a:lnTo>
                    <a:pt x="83" y="1008"/>
                  </a:lnTo>
                  <a:lnTo>
                    <a:pt x="68" y="979"/>
                  </a:lnTo>
                  <a:lnTo>
                    <a:pt x="54" y="949"/>
                  </a:lnTo>
                  <a:lnTo>
                    <a:pt x="41" y="918"/>
                  </a:lnTo>
                  <a:lnTo>
                    <a:pt x="31" y="886"/>
                  </a:lnTo>
                  <a:lnTo>
                    <a:pt x="21" y="853"/>
                  </a:lnTo>
                  <a:lnTo>
                    <a:pt x="14" y="821"/>
                  </a:lnTo>
                  <a:lnTo>
                    <a:pt x="9" y="787"/>
                  </a:lnTo>
                  <a:lnTo>
                    <a:pt x="4" y="753"/>
                  </a:lnTo>
                  <a:lnTo>
                    <a:pt x="2" y="718"/>
                  </a:lnTo>
                  <a:lnTo>
                    <a:pt x="0" y="683"/>
                  </a:lnTo>
                  <a:lnTo>
                    <a:pt x="0" y="683"/>
                  </a:lnTo>
                  <a:lnTo>
                    <a:pt x="2" y="648"/>
                  </a:lnTo>
                  <a:lnTo>
                    <a:pt x="4" y="613"/>
                  </a:lnTo>
                  <a:lnTo>
                    <a:pt x="9" y="579"/>
                  </a:lnTo>
                  <a:lnTo>
                    <a:pt x="14" y="545"/>
                  </a:lnTo>
                  <a:lnTo>
                    <a:pt x="21" y="513"/>
                  </a:lnTo>
                  <a:lnTo>
                    <a:pt x="31" y="480"/>
                  </a:lnTo>
                  <a:lnTo>
                    <a:pt x="41" y="448"/>
                  </a:lnTo>
                  <a:lnTo>
                    <a:pt x="54" y="417"/>
                  </a:lnTo>
                  <a:lnTo>
                    <a:pt x="68" y="387"/>
                  </a:lnTo>
                  <a:lnTo>
                    <a:pt x="83" y="358"/>
                  </a:lnTo>
                  <a:lnTo>
                    <a:pt x="99" y="329"/>
                  </a:lnTo>
                  <a:lnTo>
                    <a:pt x="117" y="301"/>
                  </a:lnTo>
                  <a:lnTo>
                    <a:pt x="136" y="274"/>
                  </a:lnTo>
                  <a:lnTo>
                    <a:pt x="157" y="249"/>
                  </a:lnTo>
                  <a:lnTo>
                    <a:pt x="178" y="224"/>
                  </a:lnTo>
                  <a:lnTo>
                    <a:pt x="200" y="200"/>
                  </a:lnTo>
                  <a:lnTo>
                    <a:pt x="224" y="177"/>
                  </a:lnTo>
                  <a:lnTo>
                    <a:pt x="248" y="156"/>
                  </a:lnTo>
                  <a:lnTo>
                    <a:pt x="275" y="136"/>
                  </a:lnTo>
                  <a:lnTo>
                    <a:pt x="302" y="117"/>
                  </a:lnTo>
                  <a:lnTo>
                    <a:pt x="329" y="100"/>
                  </a:lnTo>
                  <a:lnTo>
                    <a:pt x="358" y="83"/>
                  </a:lnTo>
                  <a:lnTo>
                    <a:pt x="388" y="67"/>
                  </a:lnTo>
                  <a:lnTo>
                    <a:pt x="417" y="53"/>
                  </a:lnTo>
                  <a:lnTo>
                    <a:pt x="448" y="42"/>
                  </a:lnTo>
                  <a:lnTo>
                    <a:pt x="481" y="31"/>
                  </a:lnTo>
                  <a:lnTo>
                    <a:pt x="513" y="22"/>
                  </a:lnTo>
                  <a:lnTo>
                    <a:pt x="546" y="14"/>
                  </a:lnTo>
                  <a:lnTo>
                    <a:pt x="579" y="8"/>
                  </a:lnTo>
                  <a:lnTo>
                    <a:pt x="613" y="4"/>
                  </a:lnTo>
                  <a:lnTo>
                    <a:pt x="649" y="1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9" y="1"/>
                  </a:lnTo>
                  <a:lnTo>
                    <a:pt x="753" y="4"/>
                  </a:lnTo>
                  <a:lnTo>
                    <a:pt x="788" y="8"/>
                  </a:lnTo>
                  <a:lnTo>
                    <a:pt x="820" y="14"/>
                  </a:lnTo>
                  <a:lnTo>
                    <a:pt x="854" y="22"/>
                  </a:lnTo>
                  <a:lnTo>
                    <a:pt x="887" y="31"/>
                  </a:lnTo>
                  <a:lnTo>
                    <a:pt x="918" y="42"/>
                  </a:lnTo>
                  <a:lnTo>
                    <a:pt x="949" y="53"/>
                  </a:lnTo>
                  <a:lnTo>
                    <a:pt x="980" y="67"/>
                  </a:lnTo>
                  <a:lnTo>
                    <a:pt x="1009" y="83"/>
                  </a:lnTo>
                  <a:lnTo>
                    <a:pt x="1038" y="100"/>
                  </a:lnTo>
                  <a:lnTo>
                    <a:pt x="1066" y="117"/>
                  </a:lnTo>
                  <a:lnTo>
                    <a:pt x="1092" y="136"/>
                  </a:lnTo>
                  <a:lnTo>
                    <a:pt x="1118" y="156"/>
                  </a:lnTo>
                  <a:lnTo>
                    <a:pt x="1143" y="177"/>
                  </a:lnTo>
                  <a:lnTo>
                    <a:pt x="1166" y="200"/>
                  </a:lnTo>
                  <a:lnTo>
                    <a:pt x="1188" y="224"/>
                  </a:lnTo>
                  <a:lnTo>
                    <a:pt x="1211" y="249"/>
                  </a:lnTo>
                  <a:lnTo>
                    <a:pt x="1231" y="274"/>
                  </a:lnTo>
                  <a:lnTo>
                    <a:pt x="1250" y="301"/>
                  </a:lnTo>
                  <a:lnTo>
                    <a:pt x="1267" y="329"/>
                  </a:lnTo>
                  <a:lnTo>
                    <a:pt x="1284" y="358"/>
                  </a:lnTo>
                  <a:lnTo>
                    <a:pt x="1300" y="387"/>
                  </a:lnTo>
                  <a:lnTo>
                    <a:pt x="1312" y="417"/>
                  </a:lnTo>
                  <a:lnTo>
                    <a:pt x="1325" y="448"/>
                  </a:lnTo>
                  <a:lnTo>
                    <a:pt x="1336" y="480"/>
                  </a:lnTo>
                  <a:lnTo>
                    <a:pt x="1345" y="513"/>
                  </a:lnTo>
                  <a:lnTo>
                    <a:pt x="1353" y="545"/>
                  </a:lnTo>
                  <a:lnTo>
                    <a:pt x="1359" y="579"/>
                  </a:lnTo>
                  <a:lnTo>
                    <a:pt x="1363" y="613"/>
                  </a:lnTo>
                  <a:lnTo>
                    <a:pt x="1366" y="648"/>
                  </a:lnTo>
                  <a:lnTo>
                    <a:pt x="1366" y="683"/>
                  </a:lnTo>
                  <a:lnTo>
                    <a:pt x="1366" y="68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0" y="1620"/>
              <a:ext cx="1200" cy="599"/>
            </a:xfrm>
            <a:custGeom>
              <a:avLst/>
              <a:gdLst>
                <a:gd name="T0" fmla="*/ 2399 w 2400"/>
                <a:gd name="T1" fmla="*/ 39 h 1199"/>
                <a:gd name="T2" fmla="*/ 2390 w 2400"/>
                <a:gd name="T3" fmla="*/ 156 h 1199"/>
                <a:gd name="T4" fmla="*/ 2355 w 2400"/>
                <a:gd name="T5" fmla="*/ 324 h 1199"/>
                <a:gd name="T6" fmla="*/ 2297 w 2400"/>
                <a:gd name="T7" fmla="*/ 486 h 1199"/>
                <a:gd name="T8" fmla="*/ 2217 w 2400"/>
                <a:gd name="T9" fmla="*/ 637 h 1199"/>
                <a:gd name="T10" fmla="*/ 2115 w 2400"/>
                <a:gd name="T11" fmla="*/ 776 h 1199"/>
                <a:gd name="T12" fmla="*/ 2035 w 2400"/>
                <a:gd name="T13" fmla="*/ 861 h 1199"/>
                <a:gd name="T14" fmla="*/ 1901 w 2400"/>
                <a:gd name="T15" fmla="*/ 973 h 1199"/>
                <a:gd name="T16" fmla="*/ 1755 w 2400"/>
                <a:gd name="T17" fmla="*/ 1064 h 1199"/>
                <a:gd name="T18" fmla="*/ 1598 w 2400"/>
                <a:gd name="T19" fmla="*/ 1133 h 1199"/>
                <a:gd name="T20" fmla="*/ 1432 w 2400"/>
                <a:gd name="T21" fmla="*/ 1178 h 1199"/>
                <a:gd name="T22" fmla="*/ 1259 w 2400"/>
                <a:gd name="T23" fmla="*/ 1197 h 1199"/>
                <a:gd name="T24" fmla="*/ 1139 w 2400"/>
                <a:gd name="T25" fmla="*/ 1197 h 1199"/>
                <a:gd name="T26" fmla="*/ 958 w 2400"/>
                <a:gd name="T27" fmla="*/ 1175 h 1199"/>
                <a:gd name="T28" fmla="*/ 788 w 2400"/>
                <a:gd name="T29" fmla="*/ 1127 h 1199"/>
                <a:gd name="T30" fmla="*/ 629 w 2400"/>
                <a:gd name="T31" fmla="*/ 1054 h 1199"/>
                <a:gd name="T32" fmla="*/ 483 w 2400"/>
                <a:gd name="T33" fmla="*/ 961 h 1199"/>
                <a:gd name="T34" fmla="*/ 352 w 2400"/>
                <a:gd name="T35" fmla="*/ 848 h 1199"/>
                <a:gd name="T36" fmla="*/ 240 w 2400"/>
                <a:gd name="T37" fmla="*/ 717 h 1199"/>
                <a:gd name="T38" fmla="*/ 145 w 2400"/>
                <a:gd name="T39" fmla="*/ 571 h 1199"/>
                <a:gd name="T40" fmla="*/ 73 w 2400"/>
                <a:gd name="T41" fmla="*/ 411 h 1199"/>
                <a:gd name="T42" fmla="*/ 25 w 2400"/>
                <a:gd name="T43" fmla="*/ 241 h 1199"/>
                <a:gd name="T44" fmla="*/ 3 w 2400"/>
                <a:gd name="T45" fmla="*/ 62 h 1199"/>
                <a:gd name="T46" fmla="*/ 118 w 2400"/>
                <a:gd name="T47" fmla="*/ 0 h 1199"/>
                <a:gd name="T48" fmla="*/ 131 w 2400"/>
                <a:gd name="T49" fmla="*/ 165 h 1199"/>
                <a:gd name="T50" fmla="*/ 168 w 2400"/>
                <a:gd name="T51" fmla="*/ 321 h 1199"/>
                <a:gd name="T52" fmla="*/ 225 w 2400"/>
                <a:gd name="T53" fmla="*/ 468 h 1199"/>
                <a:gd name="T54" fmla="*/ 304 w 2400"/>
                <a:gd name="T55" fmla="*/ 604 h 1199"/>
                <a:gd name="T56" fmla="*/ 400 w 2400"/>
                <a:gd name="T57" fmla="*/ 727 h 1199"/>
                <a:gd name="T58" fmla="*/ 513 w 2400"/>
                <a:gd name="T59" fmla="*/ 834 h 1199"/>
                <a:gd name="T60" fmla="*/ 640 w 2400"/>
                <a:gd name="T61" fmla="*/ 924 h 1199"/>
                <a:gd name="T62" fmla="*/ 779 w 2400"/>
                <a:gd name="T63" fmla="*/ 996 h 1199"/>
                <a:gd name="T64" fmla="*/ 930 w 2400"/>
                <a:gd name="T65" fmla="*/ 1047 h 1199"/>
                <a:gd name="T66" fmla="*/ 1089 w 2400"/>
                <a:gd name="T67" fmla="*/ 1075 h 1199"/>
                <a:gd name="T68" fmla="*/ 1201 w 2400"/>
                <a:gd name="T69" fmla="*/ 1080 h 1199"/>
                <a:gd name="T70" fmla="*/ 1361 w 2400"/>
                <a:gd name="T71" fmla="*/ 1069 h 1199"/>
                <a:gd name="T72" fmla="*/ 1516 w 2400"/>
                <a:gd name="T73" fmla="*/ 1035 h 1199"/>
                <a:gd name="T74" fmla="*/ 1662 w 2400"/>
                <a:gd name="T75" fmla="*/ 979 h 1199"/>
                <a:gd name="T76" fmla="*/ 1796 w 2400"/>
                <a:gd name="T77" fmla="*/ 904 h 1199"/>
                <a:gd name="T78" fmla="*/ 1915 w 2400"/>
                <a:gd name="T79" fmla="*/ 813 h 1199"/>
                <a:gd name="T80" fmla="*/ 2022 w 2400"/>
                <a:gd name="T81" fmla="*/ 704 h 1199"/>
                <a:gd name="T82" fmla="*/ 2114 w 2400"/>
                <a:gd name="T83" fmla="*/ 582 h 1199"/>
                <a:gd name="T84" fmla="*/ 2186 w 2400"/>
                <a:gd name="T85" fmla="*/ 448 h 1199"/>
                <a:gd name="T86" fmla="*/ 2239 w 2400"/>
                <a:gd name="T87" fmla="*/ 301 h 1199"/>
                <a:gd name="T88" fmla="*/ 2272 w 2400"/>
                <a:gd name="T89" fmla="*/ 145 h 1199"/>
                <a:gd name="T90" fmla="*/ 2282 w 2400"/>
                <a:gd name="T91" fmla="*/ 38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00" h="1199">
                  <a:moveTo>
                    <a:pt x="2400" y="0"/>
                  </a:moveTo>
                  <a:lnTo>
                    <a:pt x="2400" y="0"/>
                  </a:lnTo>
                  <a:lnTo>
                    <a:pt x="2399" y="39"/>
                  </a:lnTo>
                  <a:lnTo>
                    <a:pt x="2399" y="39"/>
                  </a:lnTo>
                  <a:lnTo>
                    <a:pt x="2396" y="99"/>
                  </a:lnTo>
                  <a:lnTo>
                    <a:pt x="2390" y="156"/>
                  </a:lnTo>
                  <a:lnTo>
                    <a:pt x="2382" y="213"/>
                  </a:lnTo>
                  <a:lnTo>
                    <a:pt x="2369" y="269"/>
                  </a:lnTo>
                  <a:lnTo>
                    <a:pt x="2355" y="324"/>
                  </a:lnTo>
                  <a:lnTo>
                    <a:pt x="2340" y="379"/>
                  </a:lnTo>
                  <a:lnTo>
                    <a:pt x="2320" y="432"/>
                  </a:lnTo>
                  <a:lnTo>
                    <a:pt x="2297" y="486"/>
                  </a:lnTo>
                  <a:lnTo>
                    <a:pt x="2273" y="537"/>
                  </a:lnTo>
                  <a:lnTo>
                    <a:pt x="2246" y="587"/>
                  </a:lnTo>
                  <a:lnTo>
                    <a:pt x="2217" y="637"/>
                  </a:lnTo>
                  <a:lnTo>
                    <a:pt x="2186" y="685"/>
                  </a:lnTo>
                  <a:lnTo>
                    <a:pt x="2152" y="731"/>
                  </a:lnTo>
                  <a:lnTo>
                    <a:pt x="2115" y="776"/>
                  </a:lnTo>
                  <a:lnTo>
                    <a:pt x="2076" y="820"/>
                  </a:lnTo>
                  <a:lnTo>
                    <a:pt x="2035" y="861"/>
                  </a:lnTo>
                  <a:lnTo>
                    <a:pt x="2035" y="861"/>
                  </a:lnTo>
                  <a:lnTo>
                    <a:pt x="1993" y="900"/>
                  </a:lnTo>
                  <a:lnTo>
                    <a:pt x="1948" y="938"/>
                  </a:lnTo>
                  <a:lnTo>
                    <a:pt x="1901" y="973"/>
                  </a:lnTo>
                  <a:lnTo>
                    <a:pt x="1855" y="1006"/>
                  </a:lnTo>
                  <a:lnTo>
                    <a:pt x="1805" y="1035"/>
                  </a:lnTo>
                  <a:lnTo>
                    <a:pt x="1755" y="1064"/>
                  </a:lnTo>
                  <a:lnTo>
                    <a:pt x="1704" y="1089"/>
                  </a:lnTo>
                  <a:lnTo>
                    <a:pt x="1652" y="1111"/>
                  </a:lnTo>
                  <a:lnTo>
                    <a:pt x="1598" y="1133"/>
                  </a:lnTo>
                  <a:lnTo>
                    <a:pt x="1543" y="1150"/>
                  </a:lnTo>
                  <a:lnTo>
                    <a:pt x="1488" y="1165"/>
                  </a:lnTo>
                  <a:lnTo>
                    <a:pt x="1432" y="1178"/>
                  </a:lnTo>
                  <a:lnTo>
                    <a:pt x="1374" y="1186"/>
                  </a:lnTo>
                  <a:lnTo>
                    <a:pt x="1316" y="1193"/>
                  </a:lnTo>
                  <a:lnTo>
                    <a:pt x="1259" y="1197"/>
                  </a:lnTo>
                  <a:lnTo>
                    <a:pt x="1201" y="1199"/>
                  </a:lnTo>
                  <a:lnTo>
                    <a:pt x="1201" y="1199"/>
                  </a:lnTo>
                  <a:lnTo>
                    <a:pt x="1139" y="1197"/>
                  </a:lnTo>
                  <a:lnTo>
                    <a:pt x="1078" y="1193"/>
                  </a:lnTo>
                  <a:lnTo>
                    <a:pt x="1018" y="1185"/>
                  </a:lnTo>
                  <a:lnTo>
                    <a:pt x="958" y="1175"/>
                  </a:lnTo>
                  <a:lnTo>
                    <a:pt x="901" y="1161"/>
                  </a:lnTo>
                  <a:lnTo>
                    <a:pt x="844" y="1145"/>
                  </a:lnTo>
                  <a:lnTo>
                    <a:pt x="788" y="1127"/>
                  </a:lnTo>
                  <a:lnTo>
                    <a:pt x="734" y="1104"/>
                  </a:lnTo>
                  <a:lnTo>
                    <a:pt x="681" y="1080"/>
                  </a:lnTo>
                  <a:lnTo>
                    <a:pt x="629" y="1054"/>
                  </a:lnTo>
                  <a:lnTo>
                    <a:pt x="579" y="1026"/>
                  </a:lnTo>
                  <a:lnTo>
                    <a:pt x="530" y="995"/>
                  </a:lnTo>
                  <a:lnTo>
                    <a:pt x="483" y="961"/>
                  </a:lnTo>
                  <a:lnTo>
                    <a:pt x="438" y="926"/>
                  </a:lnTo>
                  <a:lnTo>
                    <a:pt x="395" y="887"/>
                  </a:lnTo>
                  <a:lnTo>
                    <a:pt x="352" y="848"/>
                  </a:lnTo>
                  <a:lnTo>
                    <a:pt x="313" y="806"/>
                  </a:lnTo>
                  <a:lnTo>
                    <a:pt x="275" y="762"/>
                  </a:lnTo>
                  <a:lnTo>
                    <a:pt x="240" y="717"/>
                  </a:lnTo>
                  <a:lnTo>
                    <a:pt x="206" y="671"/>
                  </a:lnTo>
                  <a:lnTo>
                    <a:pt x="175" y="621"/>
                  </a:lnTo>
                  <a:lnTo>
                    <a:pt x="145" y="571"/>
                  </a:lnTo>
                  <a:lnTo>
                    <a:pt x="118" y="520"/>
                  </a:lnTo>
                  <a:lnTo>
                    <a:pt x="94" y="466"/>
                  </a:lnTo>
                  <a:lnTo>
                    <a:pt x="73" y="411"/>
                  </a:lnTo>
                  <a:lnTo>
                    <a:pt x="55" y="356"/>
                  </a:lnTo>
                  <a:lnTo>
                    <a:pt x="38" y="300"/>
                  </a:lnTo>
                  <a:lnTo>
                    <a:pt x="25" y="241"/>
                  </a:lnTo>
                  <a:lnTo>
                    <a:pt x="14" y="182"/>
                  </a:lnTo>
                  <a:lnTo>
                    <a:pt x="7" y="123"/>
                  </a:lnTo>
                  <a:lnTo>
                    <a:pt x="3" y="62"/>
                  </a:lnTo>
                  <a:lnTo>
                    <a:pt x="0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0" y="55"/>
                  </a:lnTo>
                  <a:lnTo>
                    <a:pt x="124" y="110"/>
                  </a:lnTo>
                  <a:lnTo>
                    <a:pt x="131" y="165"/>
                  </a:lnTo>
                  <a:lnTo>
                    <a:pt x="141" y="217"/>
                  </a:lnTo>
                  <a:lnTo>
                    <a:pt x="154" y="270"/>
                  </a:lnTo>
                  <a:lnTo>
                    <a:pt x="168" y="321"/>
                  </a:lnTo>
                  <a:lnTo>
                    <a:pt x="185" y="372"/>
                  </a:lnTo>
                  <a:lnTo>
                    <a:pt x="204" y="420"/>
                  </a:lnTo>
                  <a:lnTo>
                    <a:pt x="225" y="468"/>
                  </a:lnTo>
                  <a:lnTo>
                    <a:pt x="249" y="514"/>
                  </a:lnTo>
                  <a:lnTo>
                    <a:pt x="276" y="561"/>
                  </a:lnTo>
                  <a:lnTo>
                    <a:pt x="304" y="604"/>
                  </a:lnTo>
                  <a:lnTo>
                    <a:pt x="334" y="647"/>
                  </a:lnTo>
                  <a:lnTo>
                    <a:pt x="366" y="687"/>
                  </a:lnTo>
                  <a:lnTo>
                    <a:pt x="400" y="727"/>
                  </a:lnTo>
                  <a:lnTo>
                    <a:pt x="435" y="764"/>
                  </a:lnTo>
                  <a:lnTo>
                    <a:pt x="474" y="800"/>
                  </a:lnTo>
                  <a:lnTo>
                    <a:pt x="513" y="834"/>
                  </a:lnTo>
                  <a:lnTo>
                    <a:pt x="554" y="866"/>
                  </a:lnTo>
                  <a:lnTo>
                    <a:pt x="596" y="896"/>
                  </a:lnTo>
                  <a:lnTo>
                    <a:pt x="640" y="924"/>
                  </a:lnTo>
                  <a:lnTo>
                    <a:pt x="685" y="951"/>
                  </a:lnTo>
                  <a:lnTo>
                    <a:pt x="731" y="975"/>
                  </a:lnTo>
                  <a:lnTo>
                    <a:pt x="779" y="996"/>
                  </a:lnTo>
                  <a:lnTo>
                    <a:pt x="829" y="1016"/>
                  </a:lnTo>
                  <a:lnTo>
                    <a:pt x="879" y="1033"/>
                  </a:lnTo>
                  <a:lnTo>
                    <a:pt x="930" y="1047"/>
                  </a:lnTo>
                  <a:lnTo>
                    <a:pt x="982" y="1059"/>
                  </a:lnTo>
                  <a:lnTo>
                    <a:pt x="1036" y="1068"/>
                  </a:lnTo>
                  <a:lnTo>
                    <a:pt x="1089" y="1075"/>
                  </a:lnTo>
                  <a:lnTo>
                    <a:pt x="1144" y="1079"/>
                  </a:lnTo>
                  <a:lnTo>
                    <a:pt x="1201" y="1080"/>
                  </a:lnTo>
                  <a:lnTo>
                    <a:pt x="1201" y="1080"/>
                  </a:lnTo>
                  <a:lnTo>
                    <a:pt x="1254" y="1079"/>
                  </a:lnTo>
                  <a:lnTo>
                    <a:pt x="1309" y="1076"/>
                  </a:lnTo>
                  <a:lnTo>
                    <a:pt x="1361" y="1069"/>
                  </a:lnTo>
                  <a:lnTo>
                    <a:pt x="1415" y="1061"/>
                  </a:lnTo>
                  <a:lnTo>
                    <a:pt x="1466" y="1048"/>
                  </a:lnTo>
                  <a:lnTo>
                    <a:pt x="1516" y="1035"/>
                  </a:lnTo>
                  <a:lnTo>
                    <a:pt x="1566" y="1018"/>
                  </a:lnTo>
                  <a:lnTo>
                    <a:pt x="1614" y="1000"/>
                  </a:lnTo>
                  <a:lnTo>
                    <a:pt x="1662" y="979"/>
                  </a:lnTo>
                  <a:lnTo>
                    <a:pt x="1707" y="957"/>
                  </a:lnTo>
                  <a:lnTo>
                    <a:pt x="1752" y="933"/>
                  </a:lnTo>
                  <a:lnTo>
                    <a:pt x="1796" y="904"/>
                  </a:lnTo>
                  <a:lnTo>
                    <a:pt x="1836" y="876"/>
                  </a:lnTo>
                  <a:lnTo>
                    <a:pt x="1877" y="845"/>
                  </a:lnTo>
                  <a:lnTo>
                    <a:pt x="1915" y="813"/>
                  </a:lnTo>
                  <a:lnTo>
                    <a:pt x="1953" y="779"/>
                  </a:lnTo>
                  <a:lnTo>
                    <a:pt x="1989" y="742"/>
                  </a:lnTo>
                  <a:lnTo>
                    <a:pt x="2022" y="704"/>
                  </a:lnTo>
                  <a:lnTo>
                    <a:pt x="2055" y="665"/>
                  </a:lnTo>
                  <a:lnTo>
                    <a:pt x="2084" y="625"/>
                  </a:lnTo>
                  <a:lnTo>
                    <a:pt x="2114" y="582"/>
                  </a:lnTo>
                  <a:lnTo>
                    <a:pt x="2139" y="538"/>
                  </a:lnTo>
                  <a:lnTo>
                    <a:pt x="2165" y="493"/>
                  </a:lnTo>
                  <a:lnTo>
                    <a:pt x="2186" y="448"/>
                  </a:lnTo>
                  <a:lnTo>
                    <a:pt x="2207" y="400"/>
                  </a:lnTo>
                  <a:lnTo>
                    <a:pt x="2224" y="351"/>
                  </a:lnTo>
                  <a:lnTo>
                    <a:pt x="2239" y="301"/>
                  </a:lnTo>
                  <a:lnTo>
                    <a:pt x="2254" y="251"/>
                  </a:lnTo>
                  <a:lnTo>
                    <a:pt x="2263" y="199"/>
                  </a:lnTo>
                  <a:lnTo>
                    <a:pt x="2272" y="145"/>
                  </a:lnTo>
                  <a:lnTo>
                    <a:pt x="2278" y="92"/>
                  </a:lnTo>
                  <a:lnTo>
                    <a:pt x="2282" y="38"/>
                  </a:lnTo>
                  <a:lnTo>
                    <a:pt x="2282" y="38"/>
                  </a:lnTo>
                  <a:lnTo>
                    <a:pt x="2280" y="0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1140" y="1021"/>
              <a:ext cx="1200" cy="599"/>
            </a:xfrm>
            <a:custGeom>
              <a:avLst/>
              <a:gdLst>
                <a:gd name="T0" fmla="*/ 2281 w 2400"/>
                <a:gd name="T1" fmla="*/ 1161 h 1199"/>
                <a:gd name="T2" fmla="*/ 2272 w 2400"/>
                <a:gd name="T3" fmla="*/ 1054 h 1199"/>
                <a:gd name="T4" fmla="*/ 2240 w 2400"/>
                <a:gd name="T5" fmla="*/ 898 h 1199"/>
                <a:gd name="T6" fmla="*/ 2186 w 2400"/>
                <a:gd name="T7" fmla="*/ 751 h 1199"/>
                <a:gd name="T8" fmla="*/ 2113 w 2400"/>
                <a:gd name="T9" fmla="*/ 616 h 1199"/>
                <a:gd name="T10" fmla="*/ 2023 w 2400"/>
                <a:gd name="T11" fmla="*/ 495 h 1199"/>
                <a:gd name="T12" fmla="*/ 1916 w 2400"/>
                <a:gd name="T13" fmla="*/ 386 h 1199"/>
                <a:gd name="T14" fmla="*/ 1794 w 2400"/>
                <a:gd name="T15" fmla="*/ 295 h 1199"/>
                <a:gd name="T16" fmla="*/ 1661 w 2400"/>
                <a:gd name="T17" fmla="*/ 220 h 1199"/>
                <a:gd name="T18" fmla="*/ 1515 w 2400"/>
                <a:gd name="T19" fmla="*/ 164 h 1199"/>
                <a:gd name="T20" fmla="*/ 1362 w 2400"/>
                <a:gd name="T21" fmla="*/ 130 h 1199"/>
                <a:gd name="T22" fmla="*/ 1200 w 2400"/>
                <a:gd name="T23" fmla="*/ 119 h 1199"/>
                <a:gd name="T24" fmla="*/ 1091 w 2400"/>
                <a:gd name="T25" fmla="*/ 123 h 1199"/>
                <a:gd name="T26" fmla="*/ 935 w 2400"/>
                <a:gd name="T27" fmla="*/ 151 h 1199"/>
                <a:gd name="T28" fmla="*/ 787 w 2400"/>
                <a:gd name="T29" fmla="*/ 199 h 1199"/>
                <a:gd name="T30" fmla="*/ 649 w 2400"/>
                <a:gd name="T31" fmla="*/ 266 h 1199"/>
                <a:gd name="T32" fmla="*/ 523 w 2400"/>
                <a:gd name="T33" fmla="*/ 354 h 1199"/>
                <a:gd name="T34" fmla="*/ 412 w 2400"/>
                <a:gd name="T35" fmla="*/ 457 h 1199"/>
                <a:gd name="T36" fmla="*/ 316 w 2400"/>
                <a:gd name="T37" fmla="*/ 574 h 1199"/>
                <a:gd name="T38" fmla="*/ 237 w 2400"/>
                <a:gd name="T39" fmla="*/ 706 h 1199"/>
                <a:gd name="T40" fmla="*/ 176 w 2400"/>
                <a:gd name="T41" fmla="*/ 848 h 1199"/>
                <a:gd name="T42" fmla="*/ 137 w 2400"/>
                <a:gd name="T43" fmla="*/ 1000 h 1199"/>
                <a:gd name="T44" fmla="*/ 120 w 2400"/>
                <a:gd name="T45" fmla="*/ 1161 h 1199"/>
                <a:gd name="T46" fmla="*/ 0 w 2400"/>
                <a:gd name="T47" fmla="*/ 1199 h 1199"/>
                <a:gd name="T48" fmla="*/ 2 w 2400"/>
                <a:gd name="T49" fmla="*/ 1160 h 1199"/>
                <a:gd name="T50" fmla="*/ 19 w 2400"/>
                <a:gd name="T51" fmla="*/ 986 h 1199"/>
                <a:gd name="T52" fmla="*/ 61 w 2400"/>
                <a:gd name="T53" fmla="*/ 820 h 1199"/>
                <a:gd name="T54" fmla="*/ 127 w 2400"/>
                <a:gd name="T55" fmla="*/ 662 h 1199"/>
                <a:gd name="T56" fmla="*/ 215 w 2400"/>
                <a:gd name="T57" fmla="*/ 514 h 1199"/>
                <a:gd name="T58" fmla="*/ 324 w 2400"/>
                <a:gd name="T59" fmla="*/ 379 h 1199"/>
                <a:gd name="T60" fmla="*/ 408 w 2400"/>
                <a:gd name="T61" fmla="*/ 299 h 1199"/>
                <a:gd name="T62" fmla="*/ 546 w 2400"/>
                <a:gd name="T63" fmla="*/ 193 h 1199"/>
                <a:gd name="T64" fmla="*/ 697 w 2400"/>
                <a:gd name="T65" fmla="*/ 110 h 1199"/>
                <a:gd name="T66" fmla="*/ 857 w 2400"/>
                <a:gd name="T67" fmla="*/ 49 h 1199"/>
                <a:gd name="T68" fmla="*/ 1026 w 2400"/>
                <a:gd name="T69" fmla="*/ 13 h 1199"/>
                <a:gd name="T70" fmla="*/ 1200 w 2400"/>
                <a:gd name="T71" fmla="*/ 0 h 1199"/>
                <a:gd name="T72" fmla="*/ 1317 w 2400"/>
                <a:gd name="T73" fmla="*/ 6 h 1199"/>
                <a:gd name="T74" fmla="*/ 1487 w 2400"/>
                <a:gd name="T75" fmla="*/ 34 h 1199"/>
                <a:gd name="T76" fmla="*/ 1651 w 2400"/>
                <a:gd name="T77" fmla="*/ 88 h 1199"/>
                <a:gd name="T78" fmla="*/ 1806 w 2400"/>
                <a:gd name="T79" fmla="*/ 164 h 1199"/>
                <a:gd name="T80" fmla="*/ 1948 w 2400"/>
                <a:gd name="T81" fmla="*/ 261 h 1199"/>
                <a:gd name="T82" fmla="*/ 2035 w 2400"/>
                <a:gd name="T83" fmla="*/ 338 h 1199"/>
                <a:gd name="T84" fmla="*/ 2151 w 2400"/>
                <a:gd name="T85" fmla="*/ 468 h 1199"/>
                <a:gd name="T86" fmla="*/ 2247 w 2400"/>
                <a:gd name="T87" fmla="*/ 612 h 1199"/>
                <a:gd name="T88" fmla="*/ 2320 w 2400"/>
                <a:gd name="T89" fmla="*/ 767 h 1199"/>
                <a:gd name="T90" fmla="*/ 2369 w 2400"/>
                <a:gd name="T91" fmla="*/ 930 h 1199"/>
                <a:gd name="T92" fmla="*/ 2396 w 2400"/>
                <a:gd name="T93" fmla="*/ 1102 h 1199"/>
                <a:gd name="T94" fmla="*/ 2400 w 2400"/>
                <a:gd name="T95" fmla="*/ 1199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00" h="1199">
                  <a:moveTo>
                    <a:pt x="2281" y="1199"/>
                  </a:moveTo>
                  <a:lnTo>
                    <a:pt x="2281" y="1199"/>
                  </a:lnTo>
                  <a:lnTo>
                    <a:pt x="2281" y="1161"/>
                  </a:lnTo>
                  <a:lnTo>
                    <a:pt x="2281" y="1161"/>
                  </a:lnTo>
                  <a:lnTo>
                    <a:pt x="2278" y="1107"/>
                  </a:lnTo>
                  <a:lnTo>
                    <a:pt x="2272" y="1054"/>
                  </a:lnTo>
                  <a:lnTo>
                    <a:pt x="2264" y="1000"/>
                  </a:lnTo>
                  <a:lnTo>
                    <a:pt x="2252" y="948"/>
                  </a:lnTo>
                  <a:lnTo>
                    <a:pt x="2240" y="898"/>
                  </a:lnTo>
                  <a:lnTo>
                    <a:pt x="2224" y="848"/>
                  </a:lnTo>
                  <a:lnTo>
                    <a:pt x="2206" y="799"/>
                  </a:lnTo>
                  <a:lnTo>
                    <a:pt x="2186" y="751"/>
                  </a:lnTo>
                  <a:lnTo>
                    <a:pt x="2164" y="706"/>
                  </a:lnTo>
                  <a:lnTo>
                    <a:pt x="2140" y="661"/>
                  </a:lnTo>
                  <a:lnTo>
                    <a:pt x="2113" y="616"/>
                  </a:lnTo>
                  <a:lnTo>
                    <a:pt x="2085" y="574"/>
                  </a:lnTo>
                  <a:lnTo>
                    <a:pt x="2055" y="533"/>
                  </a:lnTo>
                  <a:lnTo>
                    <a:pt x="2023" y="495"/>
                  </a:lnTo>
                  <a:lnTo>
                    <a:pt x="1989" y="457"/>
                  </a:lnTo>
                  <a:lnTo>
                    <a:pt x="1952" y="420"/>
                  </a:lnTo>
                  <a:lnTo>
                    <a:pt x="1916" y="386"/>
                  </a:lnTo>
                  <a:lnTo>
                    <a:pt x="1876" y="354"/>
                  </a:lnTo>
                  <a:lnTo>
                    <a:pt x="1837" y="323"/>
                  </a:lnTo>
                  <a:lnTo>
                    <a:pt x="1794" y="295"/>
                  </a:lnTo>
                  <a:lnTo>
                    <a:pt x="1751" y="266"/>
                  </a:lnTo>
                  <a:lnTo>
                    <a:pt x="1707" y="242"/>
                  </a:lnTo>
                  <a:lnTo>
                    <a:pt x="1661" y="220"/>
                  </a:lnTo>
                  <a:lnTo>
                    <a:pt x="1614" y="199"/>
                  </a:lnTo>
                  <a:lnTo>
                    <a:pt x="1565" y="181"/>
                  </a:lnTo>
                  <a:lnTo>
                    <a:pt x="1515" y="164"/>
                  </a:lnTo>
                  <a:lnTo>
                    <a:pt x="1466" y="151"/>
                  </a:lnTo>
                  <a:lnTo>
                    <a:pt x="1414" y="140"/>
                  </a:lnTo>
                  <a:lnTo>
                    <a:pt x="1362" y="130"/>
                  </a:lnTo>
                  <a:lnTo>
                    <a:pt x="1308" y="123"/>
                  </a:lnTo>
                  <a:lnTo>
                    <a:pt x="1255" y="120"/>
                  </a:lnTo>
                  <a:lnTo>
                    <a:pt x="1200" y="119"/>
                  </a:lnTo>
                  <a:lnTo>
                    <a:pt x="1200" y="119"/>
                  </a:lnTo>
                  <a:lnTo>
                    <a:pt x="1146" y="120"/>
                  </a:lnTo>
                  <a:lnTo>
                    <a:pt x="1091" y="123"/>
                  </a:lnTo>
                  <a:lnTo>
                    <a:pt x="1039" y="130"/>
                  </a:lnTo>
                  <a:lnTo>
                    <a:pt x="987" y="140"/>
                  </a:lnTo>
                  <a:lnTo>
                    <a:pt x="935" y="151"/>
                  </a:lnTo>
                  <a:lnTo>
                    <a:pt x="884" y="164"/>
                  </a:lnTo>
                  <a:lnTo>
                    <a:pt x="835" y="181"/>
                  </a:lnTo>
                  <a:lnTo>
                    <a:pt x="787" y="199"/>
                  </a:lnTo>
                  <a:lnTo>
                    <a:pt x="740" y="220"/>
                  </a:lnTo>
                  <a:lnTo>
                    <a:pt x="694" y="242"/>
                  </a:lnTo>
                  <a:lnTo>
                    <a:pt x="649" y="266"/>
                  </a:lnTo>
                  <a:lnTo>
                    <a:pt x="606" y="295"/>
                  </a:lnTo>
                  <a:lnTo>
                    <a:pt x="564" y="323"/>
                  </a:lnTo>
                  <a:lnTo>
                    <a:pt x="523" y="354"/>
                  </a:lnTo>
                  <a:lnTo>
                    <a:pt x="485" y="386"/>
                  </a:lnTo>
                  <a:lnTo>
                    <a:pt x="447" y="420"/>
                  </a:lnTo>
                  <a:lnTo>
                    <a:pt x="412" y="457"/>
                  </a:lnTo>
                  <a:lnTo>
                    <a:pt x="378" y="495"/>
                  </a:lnTo>
                  <a:lnTo>
                    <a:pt x="346" y="534"/>
                  </a:lnTo>
                  <a:lnTo>
                    <a:pt x="316" y="574"/>
                  </a:lnTo>
                  <a:lnTo>
                    <a:pt x="288" y="617"/>
                  </a:lnTo>
                  <a:lnTo>
                    <a:pt x="261" y="661"/>
                  </a:lnTo>
                  <a:lnTo>
                    <a:pt x="237" y="706"/>
                  </a:lnTo>
                  <a:lnTo>
                    <a:pt x="215" y="751"/>
                  </a:lnTo>
                  <a:lnTo>
                    <a:pt x="195" y="799"/>
                  </a:lnTo>
                  <a:lnTo>
                    <a:pt x="176" y="848"/>
                  </a:lnTo>
                  <a:lnTo>
                    <a:pt x="161" y="898"/>
                  </a:lnTo>
                  <a:lnTo>
                    <a:pt x="147" y="948"/>
                  </a:lnTo>
                  <a:lnTo>
                    <a:pt x="137" y="1000"/>
                  </a:lnTo>
                  <a:lnTo>
                    <a:pt x="129" y="1054"/>
                  </a:lnTo>
                  <a:lnTo>
                    <a:pt x="123" y="1107"/>
                  </a:lnTo>
                  <a:lnTo>
                    <a:pt x="120" y="1161"/>
                  </a:lnTo>
                  <a:lnTo>
                    <a:pt x="120" y="1161"/>
                  </a:lnTo>
                  <a:lnTo>
                    <a:pt x="120" y="1199"/>
                  </a:lnTo>
                  <a:lnTo>
                    <a:pt x="0" y="1199"/>
                  </a:lnTo>
                  <a:lnTo>
                    <a:pt x="0" y="1199"/>
                  </a:lnTo>
                  <a:lnTo>
                    <a:pt x="2" y="1160"/>
                  </a:lnTo>
                  <a:lnTo>
                    <a:pt x="2" y="1160"/>
                  </a:lnTo>
                  <a:lnTo>
                    <a:pt x="5" y="1100"/>
                  </a:lnTo>
                  <a:lnTo>
                    <a:pt x="10" y="1043"/>
                  </a:lnTo>
                  <a:lnTo>
                    <a:pt x="19" y="986"/>
                  </a:lnTo>
                  <a:lnTo>
                    <a:pt x="31" y="930"/>
                  </a:lnTo>
                  <a:lnTo>
                    <a:pt x="45" y="875"/>
                  </a:lnTo>
                  <a:lnTo>
                    <a:pt x="61" y="820"/>
                  </a:lnTo>
                  <a:lnTo>
                    <a:pt x="81" y="767"/>
                  </a:lnTo>
                  <a:lnTo>
                    <a:pt x="103" y="713"/>
                  </a:lnTo>
                  <a:lnTo>
                    <a:pt x="127" y="662"/>
                  </a:lnTo>
                  <a:lnTo>
                    <a:pt x="154" y="612"/>
                  </a:lnTo>
                  <a:lnTo>
                    <a:pt x="184" y="562"/>
                  </a:lnTo>
                  <a:lnTo>
                    <a:pt x="215" y="514"/>
                  </a:lnTo>
                  <a:lnTo>
                    <a:pt x="248" y="468"/>
                  </a:lnTo>
                  <a:lnTo>
                    <a:pt x="285" y="423"/>
                  </a:lnTo>
                  <a:lnTo>
                    <a:pt x="324" y="379"/>
                  </a:lnTo>
                  <a:lnTo>
                    <a:pt x="365" y="338"/>
                  </a:lnTo>
                  <a:lnTo>
                    <a:pt x="365" y="338"/>
                  </a:lnTo>
                  <a:lnTo>
                    <a:pt x="408" y="299"/>
                  </a:lnTo>
                  <a:lnTo>
                    <a:pt x="453" y="261"/>
                  </a:lnTo>
                  <a:lnTo>
                    <a:pt x="499" y="226"/>
                  </a:lnTo>
                  <a:lnTo>
                    <a:pt x="546" y="193"/>
                  </a:lnTo>
                  <a:lnTo>
                    <a:pt x="595" y="164"/>
                  </a:lnTo>
                  <a:lnTo>
                    <a:pt x="646" y="135"/>
                  </a:lnTo>
                  <a:lnTo>
                    <a:pt x="697" y="110"/>
                  </a:lnTo>
                  <a:lnTo>
                    <a:pt x="749" y="88"/>
                  </a:lnTo>
                  <a:lnTo>
                    <a:pt x="802" y="66"/>
                  </a:lnTo>
                  <a:lnTo>
                    <a:pt x="857" y="49"/>
                  </a:lnTo>
                  <a:lnTo>
                    <a:pt x="912" y="34"/>
                  </a:lnTo>
                  <a:lnTo>
                    <a:pt x="969" y="21"/>
                  </a:lnTo>
                  <a:lnTo>
                    <a:pt x="1026" y="13"/>
                  </a:lnTo>
                  <a:lnTo>
                    <a:pt x="1084" y="6"/>
                  </a:lnTo>
                  <a:lnTo>
                    <a:pt x="1142" y="2"/>
                  </a:lnTo>
                  <a:lnTo>
                    <a:pt x="1200" y="0"/>
                  </a:lnTo>
                  <a:lnTo>
                    <a:pt x="1200" y="0"/>
                  </a:lnTo>
                  <a:lnTo>
                    <a:pt x="1259" y="2"/>
                  </a:lnTo>
                  <a:lnTo>
                    <a:pt x="1317" y="6"/>
                  </a:lnTo>
                  <a:lnTo>
                    <a:pt x="1374" y="13"/>
                  </a:lnTo>
                  <a:lnTo>
                    <a:pt x="1431" y="21"/>
                  </a:lnTo>
                  <a:lnTo>
                    <a:pt x="1487" y="34"/>
                  </a:lnTo>
                  <a:lnTo>
                    <a:pt x="1544" y="49"/>
                  </a:lnTo>
                  <a:lnTo>
                    <a:pt x="1597" y="66"/>
                  </a:lnTo>
                  <a:lnTo>
                    <a:pt x="1651" y="88"/>
                  </a:lnTo>
                  <a:lnTo>
                    <a:pt x="1703" y="110"/>
                  </a:lnTo>
                  <a:lnTo>
                    <a:pt x="1755" y="135"/>
                  </a:lnTo>
                  <a:lnTo>
                    <a:pt x="1806" y="164"/>
                  </a:lnTo>
                  <a:lnTo>
                    <a:pt x="1854" y="193"/>
                  </a:lnTo>
                  <a:lnTo>
                    <a:pt x="1902" y="226"/>
                  </a:lnTo>
                  <a:lnTo>
                    <a:pt x="1948" y="261"/>
                  </a:lnTo>
                  <a:lnTo>
                    <a:pt x="1992" y="299"/>
                  </a:lnTo>
                  <a:lnTo>
                    <a:pt x="2035" y="338"/>
                  </a:lnTo>
                  <a:lnTo>
                    <a:pt x="2035" y="338"/>
                  </a:lnTo>
                  <a:lnTo>
                    <a:pt x="2076" y="379"/>
                  </a:lnTo>
                  <a:lnTo>
                    <a:pt x="2114" y="423"/>
                  </a:lnTo>
                  <a:lnTo>
                    <a:pt x="2151" y="468"/>
                  </a:lnTo>
                  <a:lnTo>
                    <a:pt x="2185" y="514"/>
                  </a:lnTo>
                  <a:lnTo>
                    <a:pt x="2217" y="562"/>
                  </a:lnTo>
                  <a:lnTo>
                    <a:pt x="2247" y="612"/>
                  </a:lnTo>
                  <a:lnTo>
                    <a:pt x="2274" y="662"/>
                  </a:lnTo>
                  <a:lnTo>
                    <a:pt x="2298" y="713"/>
                  </a:lnTo>
                  <a:lnTo>
                    <a:pt x="2320" y="767"/>
                  </a:lnTo>
                  <a:lnTo>
                    <a:pt x="2338" y="820"/>
                  </a:lnTo>
                  <a:lnTo>
                    <a:pt x="2355" y="875"/>
                  </a:lnTo>
                  <a:lnTo>
                    <a:pt x="2369" y="930"/>
                  </a:lnTo>
                  <a:lnTo>
                    <a:pt x="2381" y="986"/>
                  </a:lnTo>
                  <a:lnTo>
                    <a:pt x="2391" y="1044"/>
                  </a:lnTo>
                  <a:lnTo>
                    <a:pt x="2396" y="1102"/>
                  </a:lnTo>
                  <a:lnTo>
                    <a:pt x="2399" y="1160"/>
                  </a:lnTo>
                  <a:lnTo>
                    <a:pt x="2399" y="1160"/>
                  </a:lnTo>
                  <a:lnTo>
                    <a:pt x="2400" y="1199"/>
                  </a:lnTo>
                  <a:lnTo>
                    <a:pt x="2281" y="1199"/>
                  </a:lnTo>
                  <a:close/>
                </a:path>
              </a:pathLst>
            </a:custGeom>
            <a:solidFill>
              <a:srgbClr val="FB6E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2280" y="1620"/>
              <a:ext cx="1200" cy="599"/>
            </a:xfrm>
            <a:custGeom>
              <a:avLst/>
              <a:gdLst>
                <a:gd name="T0" fmla="*/ 2397 w 2398"/>
                <a:gd name="T1" fmla="*/ 62 h 1199"/>
                <a:gd name="T2" fmla="*/ 2374 w 2398"/>
                <a:gd name="T3" fmla="*/ 241 h 1199"/>
                <a:gd name="T4" fmla="*/ 2326 w 2398"/>
                <a:gd name="T5" fmla="*/ 411 h 1199"/>
                <a:gd name="T6" fmla="*/ 2253 w 2398"/>
                <a:gd name="T7" fmla="*/ 571 h 1199"/>
                <a:gd name="T8" fmla="*/ 2160 w 2398"/>
                <a:gd name="T9" fmla="*/ 717 h 1199"/>
                <a:gd name="T10" fmla="*/ 2047 w 2398"/>
                <a:gd name="T11" fmla="*/ 848 h 1199"/>
                <a:gd name="T12" fmla="*/ 1916 w 2398"/>
                <a:gd name="T13" fmla="*/ 961 h 1199"/>
                <a:gd name="T14" fmla="*/ 1770 w 2398"/>
                <a:gd name="T15" fmla="*/ 1054 h 1199"/>
                <a:gd name="T16" fmla="*/ 1611 w 2398"/>
                <a:gd name="T17" fmla="*/ 1127 h 1199"/>
                <a:gd name="T18" fmla="*/ 1440 w 2398"/>
                <a:gd name="T19" fmla="*/ 1175 h 1199"/>
                <a:gd name="T20" fmla="*/ 1261 w 2398"/>
                <a:gd name="T21" fmla="*/ 1197 h 1199"/>
                <a:gd name="T22" fmla="*/ 1140 w 2398"/>
                <a:gd name="T23" fmla="*/ 1197 h 1199"/>
                <a:gd name="T24" fmla="*/ 968 w 2398"/>
                <a:gd name="T25" fmla="*/ 1178 h 1199"/>
                <a:gd name="T26" fmla="*/ 802 w 2398"/>
                <a:gd name="T27" fmla="*/ 1133 h 1199"/>
                <a:gd name="T28" fmla="*/ 644 w 2398"/>
                <a:gd name="T29" fmla="*/ 1064 h 1199"/>
                <a:gd name="T30" fmla="*/ 497 w 2398"/>
                <a:gd name="T31" fmla="*/ 973 h 1199"/>
                <a:gd name="T32" fmla="*/ 363 w 2398"/>
                <a:gd name="T33" fmla="*/ 861 h 1199"/>
                <a:gd name="T34" fmla="*/ 284 w 2398"/>
                <a:gd name="T35" fmla="*/ 776 h 1199"/>
                <a:gd name="T36" fmla="*/ 181 w 2398"/>
                <a:gd name="T37" fmla="*/ 637 h 1199"/>
                <a:gd name="T38" fmla="*/ 101 w 2398"/>
                <a:gd name="T39" fmla="*/ 486 h 1199"/>
                <a:gd name="T40" fmla="*/ 43 w 2398"/>
                <a:gd name="T41" fmla="*/ 324 h 1199"/>
                <a:gd name="T42" fmla="*/ 10 w 2398"/>
                <a:gd name="T43" fmla="*/ 155 h 1199"/>
                <a:gd name="T44" fmla="*/ 0 w 2398"/>
                <a:gd name="T45" fmla="*/ 39 h 1199"/>
                <a:gd name="T46" fmla="*/ 119 w 2398"/>
                <a:gd name="T47" fmla="*/ 0 h 1199"/>
                <a:gd name="T48" fmla="*/ 121 w 2398"/>
                <a:gd name="T49" fmla="*/ 92 h 1199"/>
                <a:gd name="T50" fmla="*/ 146 w 2398"/>
                <a:gd name="T51" fmla="*/ 251 h 1199"/>
                <a:gd name="T52" fmla="*/ 193 w 2398"/>
                <a:gd name="T53" fmla="*/ 400 h 1199"/>
                <a:gd name="T54" fmla="*/ 260 w 2398"/>
                <a:gd name="T55" fmla="*/ 540 h 1199"/>
                <a:gd name="T56" fmla="*/ 345 w 2398"/>
                <a:gd name="T57" fmla="*/ 666 h 1199"/>
                <a:gd name="T58" fmla="*/ 446 w 2398"/>
                <a:gd name="T59" fmla="*/ 779 h 1199"/>
                <a:gd name="T60" fmla="*/ 563 w 2398"/>
                <a:gd name="T61" fmla="*/ 876 h 1199"/>
                <a:gd name="T62" fmla="*/ 693 w 2398"/>
                <a:gd name="T63" fmla="*/ 957 h 1199"/>
                <a:gd name="T64" fmla="*/ 834 w 2398"/>
                <a:gd name="T65" fmla="*/ 1018 h 1199"/>
                <a:gd name="T66" fmla="*/ 985 w 2398"/>
                <a:gd name="T67" fmla="*/ 1061 h 1199"/>
                <a:gd name="T68" fmla="*/ 1144 w 2398"/>
                <a:gd name="T69" fmla="*/ 1079 h 1199"/>
                <a:gd name="T70" fmla="*/ 1254 w 2398"/>
                <a:gd name="T71" fmla="*/ 1079 h 1199"/>
                <a:gd name="T72" fmla="*/ 1416 w 2398"/>
                <a:gd name="T73" fmla="*/ 1059 h 1199"/>
                <a:gd name="T74" fmla="*/ 1571 w 2398"/>
                <a:gd name="T75" fmla="*/ 1016 h 1199"/>
                <a:gd name="T76" fmla="*/ 1713 w 2398"/>
                <a:gd name="T77" fmla="*/ 951 h 1199"/>
                <a:gd name="T78" fmla="*/ 1846 w 2398"/>
                <a:gd name="T79" fmla="*/ 866 h 1199"/>
                <a:gd name="T80" fmla="*/ 1963 w 2398"/>
                <a:gd name="T81" fmla="*/ 764 h 1199"/>
                <a:gd name="T82" fmla="*/ 2066 w 2398"/>
                <a:gd name="T83" fmla="*/ 647 h 1199"/>
                <a:gd name="T84" fmla="*/ 2150 w 2398"/>
                <a:gd name="T85" fmla="*/ 514 h 1199"/>
                <a:gd name="T86" fmla="*/ 2215 w 2398"/>
                <a:gd name="T87" fmla="*/ 372 h 1199"/>
                <a:gd name="T88" fmla="*/ 2259 w 2398"/>
                <a:gd name="T89" fmla="*/ 217 h 1199"/>
                <a:gd name="T90" fmla="*/ 2279 w 2398"/>
                <a:gd name="T91" fmla="*/ 55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98" h="1199">
                  <a:moveTo>
                    <a:pt x="2398" y="0"/>
                  </a:moveTo>
                  <a:lnTo>
                    <a:pt x="2398" y="0"/>
                  </a:lnTo>
                  <a:lnTo>
                    <a:pt x="2397" y="62"/>
                  </a:lnTo>
                  <a:lnTo>
                    <a:pt x="2393" y="123"/>
                  </a:lnTo>
                  <a:lnTo>
                    <a:pt x="2384" y="182"/>
                  </a:lnTo>
                  <a:lnTo>
                    <a:pt x="2374" y="241"/>
                  </a:lnTo>
                  <a:lnTo>
                    <a:pt x="2360" y="300"/>
                  </a:lnTo>
                  <a:lnTo>
                    <a:pt x="2345" y="356"/>
                  </a:lnTo>
                  <a:lnTo>
                    <a:pt x="2326" y="411"/>
                  </a:lnTo>
                  <a:lnTo>
                    <a:pt x="2304" y="466"/>
                  </a:lnTo>
                  <a:lnTo>
                    <a:pt x="2280" y="520"/>
                  </a:lnTo>
                  <a:lnTo>
                    <a:pt x="2253" y="571"/>
                  </a:lnTo>
                  <a:lnTo>
                    <a:pt x="2225" y="621"/>
                  </a:lnTo>
                  <a:lnTo>
                    <a:pt x="2194" y="671"/>
                  </a:lnTo>
                  <a:lnTo>
                    <a:pt x="2160" y="717"/>
                  </a:lnTo>
                  <a:lnTo>
                    <a:pt x="2125" y="762"/>
                  </a:lnTo>
                  <a:lnTo>
                    <a:pt x="2087" y="806"/>
                  </a:lnTo>
                  <a:lnTo>
                    <a:pt x="2047" y="848"/>
                  </a:lnTo>
                  <a:lnTo>
                    <a:pt x="2005" y="887"/>
                  </a:lnTo>
                  <a:lnTo>
                    <a:pt x="1961" y="926"/>
                  </a:lnTo>
                  <a:lnTo>
                    <a:pt x="1916" y="961"/>
                  </a:lnTo>
                  <a:lnTo>
                    <a:pt x="1870" y="995"/>
                  </a:lnTo>
                  <a:lnTo>
                    <a:pt x="1821" y="1026"/>
                  </a:lnTo>
                  <a:lnTo>
                    <a:pt x="1770" y="1054"/>
                  </a:lnTo>
                  <a:lnTo>
                    <a:pt x="1719" y="1080"/>
                  </a:lnTo>
                  <a:lnTo>
                    <a:pt x="1665" y="1104"/>
                  </a:lnTo>
                  <a:lnTo>
                    <a:pt x="1611" y="1127"/>
                  </a:lnTo>
                  <a:lnTo>
                    <a:pt x="1556" y="1145"/>
                  </a:lnTo>
                  <a:lnTo>
                    <a:pt x="1498" y="1161"/>
                  </a:lnTo>
                  <a:lnTo>
                    <a:pt x="1440" y="1175"/>
                  </a:lnTo>
                  <a:lnTo>
                    <a:pt x="1381" y="1185"/>
                  </a:lnTo>
                  <a:lnTo>
                    <a:pt x="1322" y="1193"/>
                  </a:lnTo>
                  <a:lnTo>
                    <a:pt x="1261" y="1197"/>
                  </a:lnTo>
                  <a:lnTo>
                    <a:pt x="1199" y="1199"/>
                  </a:lnTo>
                  <a:lnTo>
                    <a:pt x="1199" y="1199"/>
                  </a:lnTo>
                  <a:lnTo>
                    <a:pt x="1140" y="1197"/>
                  </a:lnTo>
                  <a:lnTo>
                    <a:pt x="1082" y="1193"/>
                  </a:lnTo>
                  <a:lnTo>
                    <a:pt x="1024" y="1186"/>
                  </a:lnTo>
                  <a:lnTo>
                    <a:pt x="968" y="1178"/>
                  </a:lnTo>
                  <a:lnTo>
                    <a:pt x="911" y="1165"/>
                  </a:lnTo>
                  <a:lnTo>
                    <a:pt x="857" y="1150"/>
                  </a:lnTo>
                  <a:lnTo>
                    <a:pt x="802" y="1133"/>
                  </a:lnTo>
                  <a:lnTo>
                    <a:pt x="748" y="1111"/>
                  </a:lnTo>
                  <a:lnTo>
                    <a:pt x="696" y="1089"/>
                  </a:lnTo>
                  <a:lnTo>
                    <a:pt x="644" y="1064"/>
                  </a:lnTo>
                  <a:lnTo>
                    <a:pt x="594" y="1035"/>
                  </a:lnTo>
                  <a:lnTo>
                    <a:pt x="545" y="1006"/>
                  </a:lnTo>
                  <a:lnTo>
                    <a:pt x="497" y="973"/>
                  </a:lnTo>
                  <a:lnTo>
                    <a:pt x="452" y="938"/>
                  </a:lnTo>
                  <a:lnTo>
                    <a:pt x="407" y="900"/>
                  </a:lnTo>
                  <a:lnTo>
                    <a:pt x="363" y="861"/>
                  </a:lnTo>
                  <a:lnTo>
                    <a:pt x="363" y="861"/>
                  </a:lnTo>
                  <a:lnTo>
                    <a:pt x="322" y="820"/>
                  </a:lnTo>
                  <a:lnTo>
                    <a:pt x="284" y="776"/>
                  </a:lnTo>
                  <a:lnTo>
                    <a:pt x="248" y="731"/>
                  </a:lnTo>
                  <a:lnTo>
                    <a:pt x="214" y="685"/>
                  </a:lnTo>
                  <a:lnTo>
                    <a:pt x="181" y="637"/>
                  </a:lnTo>
                  <a:lnTo>
                    <a:pt x="153" y="587"/>
                  </a:lnTo>
                  <a:lnTo>
                    <a:pt x="126" y="537"/>
                  </a:lnTo>
                  <a:lnTo>
                    <a:pt x="101" y="486"/>
                  </a:lnTo>
                  <a:lnTo>
                    <a:pt x="80" y="432"/>
                  </a:lnTo>
                  <a:lnTo>
                    <a:pt x="60" y="379"/>
                  </a:lnTo>
                  <a:lnTo>
                    <a:pt x="43" y="324"/>
                  </a:lnTo>
                  <a:lnTo>
                    <a:pt x="29" y="269"/>
                  </a:lnTo>
                  <a:lnTo>
                    <a:pt x="18" y="213"/>
                  </a:lnTo>
                  <a:lnTo>
                    <a:pt x="10" y="155"/>
                  </a:lnTo>
                  <a:lnTo>
                    <a:pt x="4" y="9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21" y="92"/>
                  </a:lnTo>
                  <a:lnTo>
                    <a:pt x="128" y="145"/>
                  </a:lnTo>
                  <a:lnTo>
                    <a:pt x="135" y="199"/>
                  </a:lnTo>
                  <a:lnTo>
                    <a:pt x="146" y="251"/>
                  </a:lnTo>
                  <a:lnTo>
                    <a:pt x="160" y="301"/>
                  </a:lnTo>
                  <a:lnTo>
                    <a:pt x="176" y="351"/>
                  </a:lnTo>
                  <a:lnTo>
                    <a:pt x="193" y="400"/>
                  </a:lnTo>
                  <a:lnTo>
                    <a:pt x="212" y="448"/>
                  </a:lnTo>
                  <a:lnTo>
                    <a:pt x="235" y="494"/>
                  </a:lnTo>
                  <a:lnTo>
                    <a:pt x="260" y="540"/>
                  </a:lnTo>
                  <a:lnTo>
                    <a:pt x="286" y="583"/>
                  </a:lnTo>
                  <a:lnTo>
                    <a:pt x="314" y="625"/>
                  </a:lnTo>
                  <a:lnTo>
                    <a:pt x="345" y="666"/>
                  </a:lnTo>
                  <a:lnTo>
                    <a:pt x="377" y="704"/>
                  </a:lnTo>
                  <a:lnTo>
                    <a:pt x="411" y="742"/>
                  </a:lnTo>
                  <a:lnTo>
                    <a:pt x="446" y="779"/>
                  </a:lnTo>
                  <a:lnTo>
                    <a:pt x="483" y="813"/>
                  </a:lnTo>
                  <a:lnTo>
                    <a:pt x="523" y="845"/>
                  </a:lnTo>
                  <a:lnTo>
                    <a:pt x="563" y="876"/>
                  </a:lnTo>
                  <a:lnTo>
                    <a:pt x="604" y="906"/>
                  </a:lnTo>
                  <a:lnTo>
                    <a:pt x="648" y="933"/>
                  </a:lnTo>
                  <a:lnTo>
                    <a:pt x="693" y="957"/>
                  </a:lnTo>
                  <a:lnTo>
                    <a:pt x="738" y="979"/>
                  </a:lnTo>
                  <a:lnTo>
                    <a:pt x="786" y="1000"/>
                  </a:lnTo>
                  <a:lnTo>
                    <a:pt x="834" y="1018"/>
                  </a:lnTo>
                  <a:lnTo>
                    <a:pt x="883" y="1035"/>
                  </a:lnTo>
                  <a:lnTo>
                    <a:pt x="934" y="1048"/>
                  </a:lnTo>
                  <a:lnTo>
                    <a:pt x="985" y="1061"/>
                  </a:lnTo>
                  <a:lnTo>
                    <a:pt x="1037" y="1069"/>
                  </a:lnTo>
                  <a:lnTo>
                    <a:pt x="1090" y="1076"/>
                  </a:lnTo>
                  <a:lnTo>
                    <a:pt x="1144" y="1079"/>
                  </a:lnTo>
                  <a:lnTo>
                    <a:pt x="1199" y="1080"/>
                  </a:lnTo>
                  <a:lnTo>
                    <a:pt x="1199" y="1080"/>
                  </a:lnTo>
                  <a:lnTo>
                    <a:pt x="1254" y="1079"/>
                  </a:lnTo>
                  <a:lnTo>
                    <a:pt x="1309" y="1075"/>
                  </a:lnTo>
                  <a:lnTo>
                    <a:pt x="1364" y="1068"/>
                  </a:lnTo>
                  <a:lnTo>
                    <a:pt x="1416" y="1059"/>
                  </a:lnTo>
                  <a:lnTo>
                    <a:pt x="1470" y="1047"/>
                  </a:lnTo>
                  <a:lnTo>
                    <a:pt x="1520" y="1033"/>
                  </a:lnTo>
                  <a:lnTo>
                    <a:pt x="1571" y="1016"/>
                  </a:lnTo>
                  <a:lnTo>
                    <a:pt x="1619" y="996"/>
                  </a:lnTo>
                  <a:lnTo>
                    <a:pt x="1667" y="975"/>
                  </a:lnTo>
                  <a:lnTo>
                    <a:pt x="1713" y="951"/>
                  </a:lnTo>
                  <a:lnTo>
                    <a:pt x="1760" y="924"/>
                  </a:lnTo>
                  <a:lnTo>
                    <a:pt x="1804" y="896"/>
                  </a:lnTo>
                  <a:lnTo>
                    <a:pt x="1846" y="866"/>
                  </a:lnTo>
                  <a:lnTo>
                    <a:pt x="1887" y="834"/>
                  </a:lnTo>
                  <a:lnTo>
                    <a:pt x="1926" y="800"/>
                  </a:lnTo>
                  <a:lnTo>
                    <a:pt x="1963" y="764"/>
                  </a:lnTo>
                  <a:lnTo>
                    <a:pt x="2000" y="727"/>
                  </a:lnTo>
                  <a:lnTo>
                    <a:pt x="2033" y="687"/>
                  </a:lnTo>
                  <a:lnTo>
                    <a:pt x="2066" y="647"/>
                  </a:lnTo>
                  <a:lnTo>
                    <a:pt x="2095" y="604"/>
                  </a:lnTo>
                  <a:lnTo>
                    <a:pt x="2124" y="561"/>
                  </a:lnTo>
                  <a:lnTo>
                    <a:pt x="2150" y="514"/>
                  </a:lnTo>
                  <a:lnTo>
                    <a:pt x="2174" y="468"/>
                  </a:lnTo>
                  <a:lnTo>
                    <a:pt x="2195" y="420"/>
                  </a:lnTo>
                  <a:lnTo>
                    <a:pt x="2215" y="372"/>
                  </a:lnTo>
                  <a:lnTo>
                    <a:pt x="2232" y="321"/>
                  </a:lnTo>
                  <a:lnTo>
                    <a:pt x="2246" y="270"/>
                  </a:lnTo>
                  <a:lnTo>
                    <a:pt x="2259" y="217"/>
                  </a:lnTo>
                  <a:lnTo>
                    <a:pt x="2267" y="165"/>
                  </a:lnTo>
                  <a:lnTo>
                    <a:pt x="2274" y="110"/>
                  </a:lnTo>
                  <a:lnTo>
                    <a:pt x="2279" y="55"/>
                  </a:lnTo>
                  <a:lnTo>
                    <a:pt x="2280" y="0"/>
                  </a:lnTo>
                  <a:lnTo>
                    <a:pt x="2398" y="0"/>
                  </a:lnTo>
                  <a:close/>
                </a:path>
              </a:pathLst>
            </a:custGeom>
            <a:solidFill>
              <a:srgbClr val="A1D4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420" y="1021"/>
              <a:ext cx="1201" cy="599"/>
            </a:xfrm>
            <a:custGeom>
              <a:avLst/>
              <a:gdLst>
                <a:gd name="T0" fmla="*/ 2280 w 2400"/>
                <a:gd name="T1" fmla="*/ 1145 h 1199"/>
                <a:gd name="T2" fmla="*/ 2269 w 2400"/>
                <a:gd name="T3" fmla="*/ 1038 h 1199"/>
                <a:gd name="T4" fmla="*/ 2235 w 2400"/>
                <a:gd name="T5" fmla="*/ 885 h 1199"/>
                <a:gd name="T6" fmla="*/ 2180 w 2400"/>
                <a:gd name="T7" fmla="*/ 741 h 1199"/>
                <a:gd name="T8" fmla="*/ 2107 w 2400"/>
                <a:gd name="T9" fmla="*/ 609 h 1199"/>
                <a:gd name="T10" fmla="*/ 2015 w 2400"/>
                <a:gd name="T11" fmla="*/ 488 h 1199"/>
                <a:gd name="T12" fmla="*/ 1910 w 2400"/>
                <a:gd name="T13" fmla="*/ 382 h 1199"/>
                <a:gd name="T14" fmla="*/ 1788 w 2400"/>
                <a:gd name="T15" fmla="*/ 292 h 1199"/>
                <a:gd name="T16" fmla="*/ 1656 w 2400"/>
                <a:gd name="T17" fmla="*/ 219 h 1199"/>
                <a:gd name="T18" fmla="*/ 1512 w 2400"/>
                <a:gd name="T19" fmla="*/ 164 h 1199"/>
                <a:gd name="T20" fmla="*/ 1360 w 2400"/>
                <a:gd name="T21" fmla="*/ 130 h 1199"/>
                <a:gd name="T22" fmla="*/ 1201 w 2400"/>
                <a:gd name="T23" fmla="*/ 119 h 1199"/>
                <a:gd name="T24" fmla="*/ 1089 w 2400"/>
                <a:gd name="T25" fmla="*/ 124 h 1199"/>
                <a:gd name="T26" fmla="*/ 930 w 2400"/>
                <a:gd name="T27" fmla="*/ 152 h 1199"/>
                <a:gd name="T28" fmla="*/ 779 w 2400"/>
                <a:gd name="T29" fmla="*/ 203 h 1199"/>
                <a:gd name="T30" fmla="*/ 640 w 2400"/>
                <a:gd name="T31" fmla="*/ 275 h 1199"/>
                <a:gd name="T32" fmla="*/ 513 w 2400"/>
                <a:gd name="T33" fmla="*/ 365 h 1199"/>
                <a:gd name="T34" fmla="*/ 400 w 2400"/>
                <a:gd name="T35" fmla="*/ 472 h 1199"/>
                <a:gd name="T36" fmla="*/ 303 w 2400"/>
                <a:gd name="T37" fmla="*/ 595 h 1199"/>
                <a:gd name="T38" fmla="*/ 225 w 2400"/>
                <a:gd name="T39" fmla="*/ 731 h 1199"/>
                <a:gd name="T40" fmla="*/ 168 w 2400"/>
                <a:gd name="T41" fmla="*/ 878 h 1199"/>
                <a:gd name="T42" fmla="*/ 131 w 2400"/>
                <a:gd name="T43" fmla="*/ 1034 h 1199"/>
                <a:gd name="T44" fmla="*/ 118 w 2400"/>
                <a:gd name="T45" fmla="*/ 1199 h 1199"/>
                <a:gd name="T46" fmla="*/ 1 w 2400"/>
                <a:gd name="T47" fmla="*/ 1137 h 1199"/>
                <a:gd name="T48" fmla="*/ 25 w 2400"/>
                <a:gd name="T49" fmla="*/ 958 h 1199"/>
                <a:gd name="T50" fmla="*/ 73 w 2400"/>
                <a:gd name="T51" fmla="*/ 788 h 1199"/>
                <a:gd name="T52" fmla="*/ 145 w 2400"/>
                <a:gd name="T53" fmla="*/ 628 h 1199"/>
                <a:gd name="T54" fmla="*/ 240 w 2400"/>
                <a:gd name="T55" fmla="*/ 482 h 1199"/>
                <a:gd name="T56" fmla="*/ 352 w 2400"/>
                <a:gd name="T57" fmla="*/ 351 h 1199"/>
                <a:gd name="T58" fmla="*/ 483 w 2400"/>
                <a:gd name="T59" fmla="*/ 238 h 1199"/>
                <a:gd name="T60" fmla="*/ 629 w 2400"/>
                <a:gd name="T61" fmla="*/ 145 h 1199"/>
                <a:gd name="T62" fmla="*/ 788 w 2400"/>
                <a:gd name="T63" fmla="*/ 72 h 1199"/>
                <a:gd name="T64" fmla="*/ 958 w 2400"/>
                <a:gd name="T65" fmla="*/ 24 h 1199"/>
                <a:gd name="T66" fmla="*/ 1139 w 2400"/>
                <a:gd name="T67" fmla="*/ 2 h 1199"/>
                <a:gd name="T68" fmla="*/ 1259 w 2400"/>
                <a:gd name="T69" fmla="*/ 2 h 1199"/>
                <a:gd name="T70" fmla="*/ 1429 w 2400"/>
                <a:gd name="T71" fmla="*/ 21 h 1199"/>
                <a:gd name="T72" fmla="*/ 1594 w 2400"/>
                <a:gd name="T73" fmla="*/ 66 h 1199"/>
                <a:gd name="T74" fmla="*/ 1750 w 2400"/>
                <a:gd name="T75" fmla="*/ 133 h 1199"/>
                <a:gd name="T76" fmla="*/ 1896 w 2400"/>
                <a:gd name="T77" fmla="*/ 223 h 1199"/>
                <a:gd name="T78" fmla="*/ 2029 w 2400"/>
                <a:gd name="T79" fmla="*/ 333 h 1199"/>
                <a:gd name="T80" fmla="*/ 2108 w 2400"/>
                <a:gd name="T81" fmla="*/ 416 h 1199"/>
                <a:gd name="T82" fmla="*/ 2211 w 2400"/>
                <a:gd name="T83" fmla="*/ 552 h 1199"/>
                <a:gd name="T84" fmla="*/ 2293 w 2400"/>
                <a:gd name="T85" fmla="*/ 702 h 1199"/>
                <a:gd name="T86" fmla="*/ 2352 w 2400"/>
                <a:gd name="T87" fmla="*/ 861 h 1199"/>
                <a:gd name="T88" fmla="*/ 2387 w 2400"/>
                <a:gd name="T89" fmla="*/ 1027 h 1199"/>
                <a:gd name="T90" fmla="*/ 2399 w 2400"/>
                <a:gd name="T91" fmla="*/ 1143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00" h="1199">
                  <a:moveTo>
                    <a:pt x="2279" y="1199"/>
                  </a:moveTo>
                  <a:lnTo>
                    <a:pt x="2279" y="1199"/>
                  </a:lnTo>
                  <a:lnTo>
                    <a:pt x="2280" y="1145"/>
                  </a:lnTo>
                  <a:lnTo>
                    <a:pt x="2280" y="1145"/>
                  </a:lnTo>
                  <a:lnTo>
                    <a:pt x="2276" y="1092"/>
                  </a:lnTo>
                  <a:lnTo>
                    <a:pt x="2269" y="1038"/>
                  </a:lnTo>
                  <a:lnTo>
                    <a:pt x="2261" y="986"/>
                  </a:lnTo>
                  <a:lnTo>
                    <a:pt x="2249" y="936"/>
                  </a:lnTo>
                  <a:lnTo>
                    <a:pt x="2235" y="885"/>
                  </a:lnTo>
                  <a:lnTo>
                    <a:pt x="2220" y="837"/>
                  </a:lnTo>
                  <a:lnTo>
                    <a:pt x="2201" y="789"/>
                  </a:lnTo>
                  <a:lnTo>
                    <a:pt x="2180" y="741"/>
                  </a:lnTo>
                  <a:lnTo>
                    <a:pt x="2158" y="696"/>
                  </a:lnTo>
                  <a:lnTo>
                    <a:pt x="2134" y="651"/>
                  </a:lnTo>
                  <a:lnTo>
                    <a:pt x="2107" y="609"/>
                  </a:lnTo>
                  <a:lnTo>
                    <a:pt x="2079" y="566"/>
                  </a:lnTo>
                  <a:lnTo>
                    <a:pt x="2048" y="527"/>
                  </a:lnTo>
                  <a:lnTo>
                    <a:pt x="2015" y="488"/>
                  </a:lnTo>
                  <a:lnTo>
                    <a:pt x="1982" y="451"/>
                  </a:lnTo>
                  <a:lnTo>
                    <a:pt x="1946" y="416"/>
                  </a:lnTo>
                  <a:lnTo>
                    <a:pt x="1910" y="382"/>
                  </a:lnTo>
                  <a:lnTo>
                    <a:pt x="1870" y="350"/>
                  </a:lnTo>
                  <a:lnTo>
                    <a:pt x="1829" y="320"/>
                  </a:lnTo>
                  <a:lnTo>
                    <a:pt x="1788" y="292"/>
                  </a:lnTo>
                  <a:lnTo>
                    <a:pt x="1745" y="265"/>
                  </a:lnTo>
                  <a:lnTo>
                    <a:pt x="1701" y="240"/>
                  </a:lnTo>
                  <a:lnTo>
                    <a:pt x="1656" y="219"/>
                  </a:lnTo>
                  <a:lnTo>
                    <a:pt x="1608" y="197"/>
                  </a:lnTo>
                  <a:lnTo>
                    <a:pt x="1562" y="179"/>
                  </a:lnTo>
                  <a:lnTo>
                    <a:pt x="1512" y="164"/>
                  </a:lnTo>
                  <a:lnTo>
                    <a:pt x="1461" y="150"/>
                  </a:lnTo>
                  <a:lnTo>
                    <a:pt x="1411" y="138"/>
                  </a:lnTo>
                  <a:lnTo>
                    <a:pt x="1360" y="130"/>
                  </a:lnTo>
                  <a:lnTo>
                    <a:pt x="1308" y="123"/>
                  </a:lnTo>
                  <a:lnTo>
                    <a:pt x="1254" y="120"/>
                  </a:lnTo>
                  <a:lnTo>
                    <a:pt x="1201" y="119"/>
                  </a:lnTo>
                  <a:lnTo>
                    <a:pt x="1201" y="119"/>
                  </a:lnTo>
                  <a:lnTo>
                    <a:pt x="1144" y="120"/>
                  </a:lnTo>
                  <a:lnTo>
                    <a:pt x="1089" y="124"/>
                  </a:lnTo>
                  <a:lnTo>
                    <a:pt x="1036" y="131"/>
                  </a:lnTo>
                  <a:lnTo>
                    <a:pt x="982" y="140"/>
                  </a:lnTo>
                  <a:lnTo>
                    <a:pt x="930" y="152"/>
                  </a:lnTo>
                  <a:lnTo>
                    <a:pt x="879" y="166"/>
                  </a:lnTo>
                  <a:lnTo>
                    <a:pt x="829" y="183"/>
                  </a:lnTo>
                  <a:lnTo>
                    <a:pt x="779" y="203"/>
                  </a:lnTo>
                  <a:lnTo>
                    <a:pt x="731" y="224"/>
                  </a:lnTo>
                  <a:lnTo>
                    <a:pt x="685" y="248"/>
                  </a:lnTo>
                  <a:lnTo>
                    <a:pt x="640" y="275"/>
                  </a:lnTo>
                  <a:lnTo>
                    <a:pt x="596" y="303"/>
                  </a:lnTo>
                  <a:lnTo>
                    <a:pt x="554" y="333"/>
                  </a:lnTo>
                  <a:lnTo>
                    <a:pt x="513" y="365"/>
                  </a:lnTo>
                  <a:lnTo>
                    <a:pt x="474" y="399"/>
                  </a:lnTo>
                  <a:lnTo>
                    <a:pt x="435" y="435"/>
                  </a:lnTo>
                  <a:lnTo>
                    <a:pt x="400" y="472"/>
                  </a:lnTo>
                  <a:lnTo>
                    <a:pt x="366" y="512"/>
                  </a:lnTo>
                  <a:lnTo>
                    <a:pt x="334" y="552"/>
                  </a:lnTo>
                  <a:lnTo>
                    <a:pt x="303" y="595"/>
                  </a:lnTo>
                  <a:lnTo>
                    <a:pt x="276" y="638"/>
                  </a:lnTo>
                  <a:lnTo>
                    <a:pt x="249" y="685"/>
                  </a:lnTo>
                  <a:lnTo>
                    <a:pt x="225" y="731"/>
                  </a:lnTo>
                  <a:lnTo>
                    <a:pt x="204" y="779"/>
                  </a:lnTo>
                  <a:lnTo>
                    <a:pt x="185" y="827"/>
                  </a:lnTo>
                  <a:lnTo>
                    <a:pt x="168" y="878"/>
                  </a:lnTo>
                  <a:lnTo>
                    <a:pt x="152" y="929"/>
                  </a:lnTo>
                  <a:lnTo>
                    <a:pt x="141" y="982"/>
                  </a:lnTo>
                  <a:lnTo>
                    <a:pt x="131" y="1034"/>
                  </a:lnTo>
                  <a:lnTo>
                    <a:pt x="124" y="1089"/>
                  </a:lnTo>
                  <a:lnTo>
                    <a:pt x="120" y="1144"/>
                  </a:lnTo>
                  <a:lnTo>
                    <a:pt x="118" y="1199"/>
                  </a:lnTo>
                  <a:lnTo>
                    <a:pt x="0" y="1199"/>
                  </a:lnTo>
                  <a:lnTo>
                    <a:pt x="0" y="1199"/>
                  </a:lnTo>
                  <a:lnTo>
                    <a:pt x="1" y="1137"/>
                  </a:lnTo>
                  <a:lnTo>
                    <a:pt x="7" y="1076"/>
                  </a:lnTo>
                  <a:lnTo>
                    <a:pt x="14" y="1017"/>
                  </a:lnTo>
                  <a:lnTo>
                    <a:pt x="25" y="958"/>
                  </a:lnTo>
                  <a:lnTo>
                    <a:pt x="38" y="900"/>
                  </a:lnTo>
                  <a:lnTo>
                    <a:pt x="55" y="843"/>
                  </a:lnTo>
                  <a:lnTo>
                    <a:pt x="73" y="788"/>
                  </a:lnTo>
                  <a:lnTo>
                    <a:pt x="94" y="733"/>
                  </a:lnTo>
                  <a:lnTo>
                    <a:pt x="118" y="679"/>
                  </a:lnTo>
                  <a:lnTo>
                    <a:pt x="145" y="628"/>
                  </a:lnTo>
                  <a:lnTo>
                    <a:pt x="175" y="578"/>
                  </a:lnTo>
                  <a:lnTo>
                    <a:pt x="206" y="528"/>
                  </a:lnTo>
                  <a:lnTo>
                    <a:pt x="240" y="482"/>
                  </a:lnTo>
                  <a:lnTo>
                    <a:pt x="275" y="437"/>
                  </a:lnTo>
                  <a:lnTo>
                    <a:pt x="313" y="393"/>
                  </a:lnTo>
                  <a:lnTo>
                    <a:pt x="352" y="351"/>
                  </a:lnTo>
                  <a:lnTo>
                    <a:pt x="393" y="312"/>
                  </a:lnTo>
                  <a:lnTo>
                    <a:pt x="437" y="273"/>
                  </a:lnTo>
                  <a:lnTo>
                    <a:pt x="483" y="238"/>
                  </a:lnTo>
                  <a:lnTo>
                    <a:pt x="530" y="204"/>
                  </a:lnTo>
                  <a:lnTo>
                    <a:pt x="578" y="173"/>
                  </a:lnTo>
                  <a:lnTo>
                    <a:pt x="629" y="145"/>
                  </a:lnTo>
                  <a:lnTo>
                    <a:pt x="681" y="119"/>
                  </a:lnTo>
                  <a:lnTo>
                    <a:pt x="734" y="95"/>
                  </a:lnTo>
                  <a:lnTo>
                    <a:pt x="788" y="72"/>
                  </a:lnTo>
                  <a:lnTo>
                    <a:pt x="844" y="54"/>
                  </a:lnTo>
                  <a:lnTo>
                    <a:pt x="901" y="38"/>
                  </a:lnTo>
                  <a:lnTo>
                    <a:pt x="958" y="24"/>
                  </a:lnTo>
                  <a:lnTo>
                    <a:pt x="1018" y="14"/>
                  </a:lnTo>
                  <a:lnTo>
                    <a:pt x="1078" y="6"/>
                  </a:lnTo>
                  <a:lnTo>
                    <a:pt x="1139" y="2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259" y="2"/>
                  </a:lnTo>
                  <a:lnTo>
                    <a:pt x="1316" y="6"/>
                  </a:lnTo>
                  <a:lnTo>
                    <a:pt x="1373" y="11"/>
                  </a:lnTo>
                  <a:lnTo>
                    <a:pt x="1429" y="21"/>
                  </a:lnTo>
                  <a:lnTo>
                    <a:pt x="1485" y="34"/>
                  </a:lnTo>
                  <a:lnTo>
                    <a:pt x="1540" y="48"/>
                  </a:lnTo>
                  <a:lnTo>
                    <a:pt x="1594" y="66"/>
                  </a:lnTo>
                  <a:lnTo>
                    <a:pt x="1647" y="86"/>
                  </a:lnTo>
                  <a:lnTo>
                    <a:pt x="1700" y="109"/>
                  </a:lnTo>
                  <a:lnTo>
                    <a:pt x="1750" y="133"/>
                  </a:lnTo>
                  <a:lnTo>
                    <a:pt x="1800" y="161"/>
                  </a:lnTo>
                  <a:lnTo>
                    <a:pt x="1849" y="190"/>
                  </a:lnTo>
                  <a:lnTo>
                    <a:pt x="1896" y="223"/>
                  </a:lnTo>
                  <a:lnTo>
                    <a:pt x="1942" y="257"/>
                  </a:lnTo>
                  <a:lnTo>
                    <a:pt x="1987" y="293"/>
                  </a:lnTo>
                  <a:lnTo>
                    <a:pt x="2029" y="333"/>
                  </a:lnTo>
                  <a:lnTo>
                    <a:pt x="2029" y="333"/>
                  </a:lnTo>
                  <a:lnTo>
                    <a:pt x="2070" y="373"/>
                  </a:lnTo>
                  <a:lnTo>
                    <a:pt x="2108" y="416"/>
                  </a:lnTo>
                  <a:lnTo>
                    <a:pt x="2145" y="461"/>
                  </a:lnTo>
                  <a:lnTo>
                    <a:pt x="2179" y="506"/>
                  </a:lnTo>
                  <a:lnTo>
                    <a:pt x="2211" y="552"/>
                  </a:lnTo>
                  <a:lnTo>
                    <a:pt x="2241" y="602"/>
                  </a:lnTo>
                  <a:lnTo>
                    <a:pt x="2268" y="651"/>
                  </a:lnTo>
                  <a:lnTo>
                    <a:pt x="2293" y="702"/>
                  </a:lnTo>
                  <a:lnTo>
                    <a:pt x="2314" y="754"/>
                  </a:lnTo>
                  <a:lnTo>
                    <a:pt x="2334" y="807"/>
                  </a:lnTo>
                  <a:lnTo>
                    <a:pt x="2352" y="861"/>
                  </a:lnTo>
                  <a:lnTo>
                    <a:pt x="2366" y="916"/>
                  </a:lnTo>
                  <a:lnTo>
                    <a:pt x="2378" y="971"/>
                  </a:lnTo>
                  <a:lnTo>
                    <a:pt x="2387" y="1027"/>
                  </a:lnTo>
                  <a:lnTo>
                    <a:pt x="2394" y="1085"/>
                  </a:lnTo>
                  <a:lnTo>
                    <a:pt x="2399" y="1143"/>
                  </a:lnTo>
                  <a:lnTo>
                    <a:pt x="2399" y="1143"/>
                  </a:lnTo>
                  <a:lnTo>
                    <a:pt x="2400" y="1199"/>
                  </a:lnTo>
                  <a:lnTo>
                    <a:pt x="2279" y="1199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1349" y="1229"/>
              <a:ext cx="782" cy="782"/>
            </a:xfrm>
            <a:custGeom>
              <a:avLst/>
              <a:gdLst>
                <a:gd name="T0" fmla="*/ 1565 w 1565"/>
                <a:gd name="T1" fmla="*/ 823 h 1564"/>
                <a:gd name="T2" fmla="*/ 1549 w 1565"/>
                <a:gd name="T3" fmla="*/ 940 h 1564"/>
                <a:gd name="T4" fmla="*/ 1518 w 1565"/>
                <a:gd name="T5" fmla="*/ 1051 h 1564"/>
                <a:gd name="T6" fmla="*/ 1470 w 1565"/>
                <a:gd name="T7" fmla="*/ 1155 h 1564"/>
                <a:gd name="T8" fmla="*/ 1410 w 1565"/>
                <a:gd name="T9" fmla="*/ 1250 h 1564"/>
                <a:gd name="T10" fmla="*/ 1337 w 1565"/>
                <a:gd name="T11" fmla="*/ 1336 h 1564"/>
                <a:gd name="T12" fmla="*/ 1251 w 1565"/>
                <a:gd name="T13" fmla="*/ 1409 h 1564"/>
                <a:gd name="T14" fmla="*/ 1156 w 1565"/>
                <a:gd name="T15" fmla="*/ 1469 h 1564"/>
                <a:gd name="T16" fmla="*/ 1052 w 1565"/>
                <a:gd name="T17" fmla="*/ 1516 h 1564"/>
                <a:gd name="T18" fmla="*/ 941 w 1565"/>
                <a:gd name="T19" fmla="*/ 1548 h 1564"/>
                <a:gd name="T20" fmla="*/ 824 w 1565"/>
                <a:gd name="T21" fmla="*/ 1562 h 1564"/>
                <a:gd name="T22" fmla="*/ 743 w 1565"/>
                <a:gd name="T23" fmla="*/ 1562 h 1564"/>
                <a:gd name="T24" fmla="*/ 625 w 1565"/>
                <a:gd name="T25" fmla="*/ 1548 h 1564"/>
                <a:gd name="T26" fmla="*/ 513 w 1565"/>
                <a:gd name="T27" fmla="*/ 1516 h 1564"/>
                <a:gd name="T28" fmla="*/ 411 w 1565"/>
                <a:gd name="T29" fmla="*/ 1469 h 1564"/>
                <a:gd name="T30" fmla="*/ 315 w 1565"/>
                <a:gd name="T31" fmla="*/ 1409 h 1564"/>
                <a:gd name="T32" fmla="*/ 230 w 1565"/>
                <a:gd name="T33" fmla="*/ 1336 h 1564"/>
                <a:gd name="T34" fmla="*/ 157 w 1565"/>
                <a:gd name="T35" fmla="*/ 1250 h 1564"/>
                <a:gd name="T36" fmla="*/ 95 w 1565"/>
                <a:gd name="T37" fmla="*/ 1155 h 1564"/>
                <a:gd name="T38" fmla="*/ 48 w 1565"/>
                <a:gd name="T39" fmla="*/ 1051 h 1564"/>
                <a:gd name="T40" fmla="*/ 17 w 1565"/>
                <a:gd name="T41" fmla="*/ 940 h 1564"/>
                <a:gd name="T42" fmla="*/ 2 w 1565"/>
                <a:gd name="T43" fmla="*/ 823 h 1564"/>
                <a:gd name="T44" fmla="*/ 2 w 1565"/>
                <a:gd name="T45" fmla="*/ 741 h 1564"/>
                <a:gd name="T46" fmla="*/ 17 w 1565"/>
                <a:gd name="T47" fmla="*/ 624 h 1564"/>
                <a:gd name="T48" fmla="*/ 48 w 1565"/>
                <a:gd name="T49" fmla="*/ 513 h 1564"/>
                <a:gd name="T50" fmla="*/ 95 w 1565"/>
                <a:gd name="T51" fmla="*/ 409 h 1564"/>
                <a:gd name="T52" fmla="*/ 157 w 1565"/>
                <a:gd name="T53" fmla="*/ 314 h 1564"/>
                <a:gd name="T54" fmla="*/ 230 w 1565"/>
                <a:gd name="T55" fmla="*/ 230 h 1564"/>
                <a:gd name="T56" fmla="*/ 315 w 1565"/>
                <a:gd name="T57" fmla="*/ 155 h 1564"/>
                <a:gd name="T58" fmla="*/ 411 w 1565"/>
                <a:gd name="T59" fmla="*/ 95 h 1564"/>
                <a:gd name="T60" fmla="*/ 513 w 1565"/>
                <a:gd name="T61" fmla="*/ 48 h 1564"/>
                <a:gd name="T62" fmla="*/ 625 w 1565"/>
                <a:gd name="T63" fmla="*/ 16 h 1564"/>
                <a:gd name="T64" fmla="*/ 743 w 1565"/>
                <a:gd name="T65" fmla="*/ 2 h 1564"/>
                <a:gd name="T66" fmla="*/ 824 w 1565"/>
                <a:gd name="T67" fmla="*/ 2 h 1564"/>
                <a:gd name="T68" fmla="*/ 941 w 1565"/>
                <a:gd name="T69" fmla="*/ 16 h 1564"/>
                <a:gd name="T70" fmla="*/ 1052 w 1565"/>
                <a:gd name="T71" fmla="*/ 48 h 1564"/>
                <a:gd name="T72" fmla="*/ 1156 w 1565"/>
                <a:gd name="T73" fmla="*/ 95 h 1564"/>
                <a:gd name="T74" fmla="*/ 1251 w 1565"/>
                <a:gd name="T75" fmla="*/ 155 h 1564"/>
                <a:gd name="T76" fmla="*/ 1337 w 1565"/>
                <a:gd name="T77" fmla="*/ 230 h 1564"/>
                <a:gd name="T78" fmla="*/ 1410 w 1565"/>
                <a:gd name="T79" fmla="*/ 314 h 1564"/>
                <a:gd name="T80" fmla="*/ 1470 w 1565"/>
                <a:gd name="T81" fmla="*/ 409 h 1564"/>
                <a:gd name="T82" fmla="*/ 1518 w 1565"/>
                <a:gd name="T83" fmla="*/ 513 h 1564"/>
                <a:gd name="T84" fmla="*/ 1549 w 1565"/>
                <a:gd name="T85" fmla="*/ 624 h 1564"/>
                <a:gd name="T86" fmla="*/ 1565 w 1565"/>
                <a:gd name="T87" fmla="*/ 741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5" h="1564">
                  <a:moveTo>
                    <a:pt x="1565" y="782"/>
                  </a:moveTo>
                  <a:lnTo>
                    <a:pt x="1565" y="782"/>
                  </a:lnTo>
                  <a:lnTo>
                    <a:pt x="1565" y="823"/>
                  </a:lnTo>
                  <a:lnTo>
                    <a:pt x="1562" y="862"/>
                  </a:lnTo>
                  <a:lnTo>
                    <a:pt x="1556" y="902"/>
                  </a:lnTo>
                  <a:lnTo>
                    <a:pt x="1549" y="940"/>
                  </a:lnTo>
                  <a:lnTo>
                    <a:pt x="1541" y="978"/>
                  </a:lnTo>
                  <a:lnTo>
                    <a:pt x="1530" y="1014"/>
                  </a:lnTo>
                  <a:lnTo>
                    <a:pt x="1518" y="1051"/>
                  </a:lnTo>
                  <a:lnTo>
                    <a:pt x="1504" y="1086"/>
                  </a:lnTo>
                  <a:lnTo>
                    <a:pt x="1489" y="1121"/>
                  </a:lnTo>
                  <a:lnTo>
                    <a:pt x="1470" y="1155"/>
                  </a:lnTo>
                  <a:lnTo>
                    <a:pt x="1452" y="1188"/>
                  </a:lnTo>
                  <a:lnTo>
                    <a:pt x="1432" y="1219"/>
                  </a:lnTo>
                  <a:lnTo>
                    <a:pt x="1410" y="1250"/>
                  </a:lnTo>
                  <a:lnTo>
                    <a:pt x="1387" y="1279"/>
                  </a:lnTo>
                  <a:lnTo>
                    <a:pt x="1362" y="1307"/>
                  </a:lnTo>
                  <a:lnTo>
                    <a:pt x="1337" y="1336"/>
                  </a:lnTo>
                  <a:lnTo>
                    <a:pt x="1310" y="1361"/>
                  </a:lnTo>
                  <a:lnTo>
                    <a:pt x="1280" y="1385"/>
                  </a:lnTo>
                  <a:lnTo>
                    <a:pt x="1251" y="1409"/>
                  </a:lnTo>
                  <a:lnTo>
                    <a:pt x="1221" y="1430"/>
                  </a:lnTo>
                  <a:lnTo>
                    <a:pt x="1189" y="1451"/>
                  </a:lnTo>
                  <a:lnTo>
                    <a:pt x="1156" y="1469"/>
                  </a:lnTo>
                  <a:lnTo>
                    <a:pt x="1122" y="1486"/>
                  </a:lnTo>
                  <a:lnTo>
                    <a:pt x="1087" y="1502"/>
                  </a:lnTo>
                  <a:lnTo>
                    <a:pt x="1052" y="1516"/>
                  </a:lnTo>
                  <a:lnTo>
                    <a:pt x="1015" y="1529"/>
                  </a:lnTo>
                  <a:lnTo>
                    <a:pt x="979" y="1540"/>
                  </a:lnTo>
                  <a:lnTo>
                    <a:pt x="941" y="1548"/>
                  </a:lnTo>
                  <a:lnTo>
                    <a:pt x="902" y="1555"/>
                  </a:lnTo>
                  <a:lnTo>
                    <a:pt x="863" y="1560"/>
                  </a:lnTo>
                  <a:lnTo>
                    <a:pt x="824" y="1562"/>
                  </a:lnTo>
                  <a:lnTo>
                    <a:pt x="783" y="1564"/>
                  </a:lnTo>
                  <a:lnTo>
                    <a:pt x="783" y="1564"/>
                  </a:lnTo>
                  <a:lnTo>
                    <a:pt x="743" y="1562"/>
                  </a:lnTo>
                  <a:lnTo>
                    <a:pt x="704" y="1560"/>
                  </a:lnTo>
                  <a:lnTo>
                    <a:pt x="664" y="1555"/>
                  </a:lnTo>
                  <a:lnTo>
                    <a:pt x="625" y="1548"/>
                  </a:lnTo>
                  <a:lnTo>
                    <a:pt x="588" y="1540"/>
                  </a:lnTo>
                  <a:lnTo>
                    <a:pt x="550" y="1529"/>
                  </a:lnTo>
                  <a:lnTo>
                    <a:pt x="513" y="1516"/>
                  </a:lnTo>
                  <a:lnTo>
                    <a:pt x="478" y="1502"/>
                  </a:lnTo>
                  <a:lnTo>
                    <a:pt x="444" y="1486"/>
                  </a:lnTo>
                  <a:lnTo>
                    <a:pt x="411" y="1469"/>
                  </a:lnTo>
                  <a:lnTo>
                    <a:pt x="378" y="1451"/>
                  </a:lnTo>
                  <a:lnTo>
                    <a:pt x="346" y="1430"/>
                  </a:lnTo>
                  <a:lnTo>
                    <a:pt x="315" y="1409"/>
                  </a:lnTo>
                  <a:lnTo>
                    <a:pt x="285" y="1385"/>
                  </a:lnTo>
                  <a:lnTo>
                    <a:pt x="257" y="1361"/>
                  </a:lnTo>
                  <a:lnTo>
                    <a:pt x="230" y="1336"/>
                  </a:lnTo>
                  <a:lnTo>
                    <a:pt x="203" y="1307"/>
                  </a:lnTo>
                  <a:lnTo>
                    <a:pt x="179" y="1279"/>
                  </a:lnTo>
                  <a:lnTo>
                    <a:pt x="157" y="1250"/>
                  </a:lnTo>
                  <a:lnTo>
                    <a:pt x="134" y="1219"/>
                  </a:lnTo>
                  <a:lnTo>
                    <a:pt x="115" y="1188"/>
                  </a:lnTo>
                  <a:lnTo>
                    <a:pt x="95" y="1155"/>
                  </a:lnTo>
                  <a:lnTo>
                    <a:pt x="78" y="1121"/>
                  </a:lnTo>
                  <a:lnTo>
                    <a:pt x="63" y="1086"/>
                  </a:lnTo>
                  <a:lnTo>
                    <a:pt x="48" y="1051"/>
                  </a:lnTo>
                  <a:lnTo>
                    <a:pt x="36" y="1014"/>
                  </a:lnTo>
                  <a:lnTo>
                    <a:pt x="26" y="978"/>
                  </a:lnTo>
                  <a:lnTo>
                    <a:pt x="17" y="940"/>
                  </a:lnTo>
                  <a:lnTo>
                    <a:pt x="10" y="902"/>
                  </a:lnTo>
                  <a:lnTo>
                    <a:pt x="5" y="862"/>
                  </a:lnTo>
                  <a:lnTo>
                    <a:pt x="2" y="823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2" y="741"/>
                  </a:lnTo>
                  <a:lnTo>
                    <a:pt x="5" y="702"/>
                  </a:lnTo>
                  <a:lnTo>
                    <a:pt x="10" y="662"/>
                  </a:lnTo>
                  <a:lnTo>
                    <a:pt x="17" y="624"/>
                  </a:lnTo>
                  <a:lnTo>
                    <a:pt x="26" y="586"/>
                  </a:lnTo>
                  <a:lnTo>
                    <a:pt x="36" y="550"/>
                  </a:lnTo>
                  <a:lnTo>
                    <a:pt x="48" y="513"/>
                  </a:lnTo>
                  <a:lnTo>
                    <a:pt x="63" y="478"/>
                  </a:lnTo>
                  <a:lnTo>
                    <a:pt x="78" y="443"/>
                  </a:lnTo>
                  <a:lnTo>
                    <a:pt x="95" y="409"/>
                  </a:lnTo>
                  <a:lnTo>
                    <a:pt x="115" y="376"/>
                  </a:lnTo>
                  <a:lnTo>
                    <a:pt x="134" y="345"/>
                  </a:lnTo>
                  <a:lnTo>
                    <a:pt x="157" y="314"/>
                  </a:lnTo>
                  <a:lnTo>
                    <a:pt x="179" y="285"/>
                  </a:lnTo>
                  <a:lnTo>
                    <a:pt x="203" y="257"/>
                  </a:lnTo>
                  <a:lnTo>
                    <a:pt x="230" y="230"/>
                  </a:lnTo>
                  <a:lnTo>
                    <a:pt x="257" y="203"/>
                  </a:lnTo>
                  <a:lnTo>
                    <a:pt x="285" y="179"/>
                  </a:lnTo>
                  <a:lnTo>
                    <a:pt x="315" y="155"/>
                  </a:lnTo>
                  <a:lnTo>
                    <a:pt x="346" y="134"/>
                  </a:lnTo>
                  <a:lnTo>
                    <a:pt x="378" y="113"/>
                  </a:lnTo>
                  <a:lnTo>
                    <a:pt x="411" y="95"/>
                  </a:lnTo>
                  <a:lnTo>
                    <a:pt x="444" y="78"/>
                  </a:lnTo>
                  <a:lnTo>
                    <a:pt x="478" y="62"/>
                  </a:lnTo>
                  <a:lnTo>
                    <a:pt x="513" y="48"/>
                  </a:lnTo>
                  <a:lnTo>
                    <a:pt x="550" y="35"/>
                  </a:lnTo>
                  <a:lnTo>
                    <a:pt x="588" y="24"/>
                  </a:lnTo>
                  <a:lnTo>
                    <a:pt x="625" y="16"/>
                  </a:lnTo>
                  <a:lnTo>
                    <a:pt x="664" y="9"/>
                  </a:lnTo>
                  <a:lnTo>
                    <a:pt x="704" y="4"/>
                  </a:lnTo>
                  <a:lnTo>
                    <a:pt x="743" y="2"/>
                  </a:lnTo>
                  <a:lnTo>
                    <a:pt x="783" y="0"/>
                  </a:lnTo>
                  <a:lnTo>
                    <a:pt x="783" y="0"/>
                  </a:lnTo>
                  <a:lnTo>
                    <a:pt x="824" y="2"/>
                  </a:lnTo>
                  <a:lnTo>
                    <a:pt x="863" y="4"/>
                  </a:lnTo>
                  <a:lnTo>
                    <a:pt x="902" y="9"/>
                  </a:lnTo>
                  <a:lnTo>
                    <a:pt x="941" y="16"/>
                  </a:lnTo>
                  <a:lnTo>
                    <a:pt x="979" y="24"/>
                  </a:lnTo>
                  <a:lnTo>
                    <a:pt x="1015" y="35"/>
                  </a:lnTo>
                  <a:lnTo>
                    <a:pt x="1052" y="48"/>
                  </a:lnTo>
                  <a:lnTo>
                    <a:pt x="1087" y="62"/>
                  </a:lnTo>
                  <a:lnTo>
                    <a:pt x="1122" y="78"/>
                  </a:lnTo>
                  <a:lnTo>
                    <a:pt x="1156" y="95"/>
                  </a:lnTo>
                  <a:lnTo>
                    <a:pt x="1189" y="113"/>
                  </a:lnTo>
                  <a:lnTo>
                    <a:pt x="1221" y="134"/>
                  </a:lnTo>
                  <a:lnTo>
                    <a:pt x="1251" y="155"/>
                  </a:lnTo>
                  <a:lnTo>
                    <a:pt x="1280" y="179"/>
                  </a:lnTo>
                  <a:lnTo>
                    <a:pt x="1310" y="203"/>
                  </a:lnTo>
                  <a:lnTo>
                    <a:pt x="1337" y="230"/>
                  </a:lnTo>
                  <a:lnTo>
                    <a:pt x="1362" y="257"/>
                  </a:lnTo>
                  <a:lnTo>
                    <a:pt x="1387" y="285"/>
                  </a:lnTo>
                  <a:lnTo>
                    <a:pt x="1410" y="314"/>
                  </a:lnTo>
                  <a:lnTo>
                    <a:pt x="1432" y="345"/>
                  </a:lnTo>
                  <a:lnTo>
                    <a:pt x="1452" y="376"/>
                  </a:lnTo>
                  <a:lnTo>
                    <a:pt x="1470" y="409"/>
                  </a:lnTo>
                  <a:lnTo>
                    <a:pt x="1489" y="443"/>
                  </a:lnTo>
                  <a:lnTo>
                    <a:pt x="1504" y="478"/>
                  </a:lnTo>
                  <a:lnTo>
                    <a:pt x="1518" y="513"/>
                  </a:lnTo>
                  <a:lnTo>
                    <a:pt x="1530" y="550"/>
                  </a:lnTo>
                  <a:lnTo>
                    <a:pt x="1541" y="586"/>
                  </a:lnTo>
                  <a:lnTo>
                    <a:pt x="1549" y="624"/>
                  </a:lnTo>
                  <a:lnTo>
                    <a:pt x="1556" y="662"/>
                  </a:lnTo>
                  <a:lnTo>
                    <a:pt x="1562" y="702"/>
                  </a:lnTo>
                  <a:lnTo>
                    <a:pt x="1565" y="741"/>
                  </a:lnTo>
                  <a:lnTo>
                    <a:pt x="1565" y="782"/>
                  </a:lnTo>
                  <a:lnTo>
                    <a:pt x="1565" y="782"/>
                  </a:lnTo>
                  <a:close/>
                </a:path>
              </a:pathLst>
            </a:custGeom>
            <a:solidFill>
              <a:srgbClr val="EA5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1399" y="1278"/>
              <a:ext cx="683" cy="684"/>
            </a:xfrm>
            <a:custGeom>
              <a:avLst/>
              <a:gdLst>
                <a:gd name="T0" fmla="*/ 1364 w 1365"/>
                <a:gd name="T1" fmla="*/ 718 h 1366"/>
                <a:gd name="T2" fmla="*/ 1351 w 1365"/>
                <a:gd name="T3" fmla="*/ 821 h 1366"/>
                <a:gd name="T4" fmla="*/ 1324 w 1365"/>
                <a:gd name="T5" fmla="*/ 918 h 1366"/>
                <a:gd name="T6" fmla="*/ 1283 w 1365"/>
                <a:gd name="T7" fmla="*/ 1008 h 1366"/>
                <a:gd name="T8" fmla="*/ 1230 w 1365"/>
                <a:gd name="T9" fmla="*/ 1092 h 1366"/>
                <a:gd name="T10" fmla="*/ 1165 w 1365"/>
                <a:gd name="T11" fmla="*/ 1166 h 1366"/>
                <a:gd name="T12" fmla="*/ 1090 w 1365"/>
                <a:gd name="T13" fmla="*/ 1230 h 1366"/>
                <a:gd name="T14" fmla="*/ 1007 w 1365"/>
                <a:gd name="T15" fmla="*/ 1283 h 1366"/>
                <a:gd name="T16" fmla="*/ 917 w 1365"/>
                <a:gd name="T17" fmla="*/ 1324 h 1366"/>
                <a:gd name="T18" fmla="*/ 820 w 1365"/>
                <a:gd name="T19" fmla="*/ 1352 h 1366"/>
                <a:gd name="T20" fmla="*/ 717 w 1365"/>
                <a:gd name="T21" fmla="*/ 1365 h 1366"/>
                <a:gd name="T22" fmla="*/ 646 w 1365"/>
                <a:gd name="T23" fmla="*/ 1365 h 1366"/>
                <a:gd name="T24" fmla="*/ 545 w 1365"/>
                <a:gd name="T25" fmla="*/ 1352 h 1366"/>
                <a:gd name="T26" fmla="*/ 448 w 1365"/>
                <a:gd name="T27" fmla="*/ 1324 h 1366"/>
                <a:gd name="T28" fmla="*/ 356 w 1365"/>
                <a:gd name="T29" fmla="*/ 1283 h 1366"/>
                <a:gd name="T30" fmla="*/ 273 w 1365"/>
                <a:gd name="T31" fmla="*/ 1230 h 1366"/>
                <a:gd name="T32" fmla="*/ 200 w 1365"/>
                <a:gd name="T33" fmla="*/ 1166 h 1366"/>
                <a:gd name="T34" fmla="*/ 135 w 1365"/>
                <a:gd name="T35" fmla="*/ 1092 h 1366"/>
                <a:gd name="T36" fmla="*/ 81 w 1365"/>
                <a:gd name="T37" fmla="*/ 1008 h 1366"/>
                <a:gd name="T38" fmla="*/ 40 w 1365"/>
                <a:gd name="T39" fmla="*/ 918 h 1366"/>
                <a:gd name="T40" fmla="*/ 14 w 1365"/>
                <a:gd name="T41" fmla="*/ 821 h 1366"/>
                <a:gd name="T42" fmla="*/ 0 w 1365"/>
                <a:gd name="T43" fmla="*/ 718 h 1366"/>
                <a:gd name="T44" fmla="*/ 0 w 1365"/>
                <a:gd name="T45" fmla="*/ 648 h 1366"/>
                <a:gd name="T46" fmla="*/ 14 w 1365"/>
                <a:gd name="T47" fmla="*/ 545 h 1366"/>
                <a:gd name="T48" fmla="*/ 40 w 1365"/>
                <a:gd name="T49" fmla="*/ 448 h 1366"/>
                <a:gd name="T50" fmla="*/ 81 w 1365"/>
                <a:gd name="T51" fmla="*/ 358 h 1366"/>
                <a:gd name="T52" fmla="*/ 135 w 1365"/>
                <a:gd name="T53" fmla="*/ 274 h 1366"/>
                <a:gd name="T54" fmla="*/ 200 w 1365"/>
                <a:gd name="T55" fmla="*/ 200 h 1366"/>
                <a:gd name="T56" fmla="*/ 273 w 1365"/>
                <a:gd name="T57" fmla="*/ 136 h 1366"/>
                <a:gd name="T58" fmla="*/ 356 w 1365"/>
                <a:gd name="T59" fmla="*/ 83 h 1366"/>
                <a:gd name="T60" fmla="*/ 448 w 1365"/>
                <a:gd name="T61" fmla="*/ 42 h 1366"/>
                <a:gd name="T62" fmla="*/ 545 w 1365"/>
                <a:gd name="T63" fmla="*/ 14 h 1366"/>
                <a:gd name="T64" fmla="*/ 646 w 1365"/>
                <a:gd name="T65" fmla="*/ 1 h 1366"/>
                <a:gd name="T66" fmla="*/ 717 w 1365"/>
                <a:gd name="T67" fmla="*/ 1 h 1366"/>
                <a:gd name="T68" fmla="*/ 820 w 1365"/>
                <a:gd name="T69" fmla="*/ 14 h 1366"/>
                <a:gd name="T70" fmla="*/ 917 w 1365"/>
                <a:gd name="T71" fmla="*/ 42 h 1366"/>
                <a:gd name="T72" fmla="*/ 1007 w 1365"/>
                <a:gd name="T73" fmla="*/ 83 h 1366"/>
                <a:gd name="T74" fmla="*/ 1090 w 1365"/>
                <a:gd name="T75" fmla="*/ 136 h 1366"/>
                <a:gd name="T76" fmla="*/ 1165 w 1365"/>
                <a:gd name="T77" fmla="*/ 200 h 1366"/>
                <a:gd name="T78" fmla="*/ 1230 w 1365"/>
                <a:gd name="T79" fmla="*/ 274 h 1366"/>
                <a:gd name="T80" fmla="*/ 1283 w 1365"/>
                <a:gd name="T81" fmla="*/ 358 h 1366"/>
                <a:gd name="T82" fmla="*/ 1324 w 1365"/>
                <a:gd name="T83" fmla="*/ 448 h 1366"/>
                <a:gd name="T84" fmla="*/ 1351 w 1365"/>
                <a:gd name="T85" fmla="*/ 545 h 1366"/>
                <a:gd name="T86" fmla="*/ 1364 w 1365"/>
                <a:gd name="T87" fmla="*/ 648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5" h="1366">
                  <a:moveTo>
                    <a:pt x="1365" y="683"/>
                  </a:moveTo>
                  <a:lnTo>
                    <a:pt x="1365" y="683"/>
                  </a:lnTo>
                  <a:lnTo>
                    <a:pt x="1364" y="718"/>
                  </a:lnTo>
                  <a:lnTo>
                    <a:pt x="1362" y="753"/>
                  </a:lnTo>
                  <a:lnTo>
                    <a:pt x="1357" y="787"/>
                  </a:lnTo>
                  <a:lnTo>
                    <a:pt x="1351" y="821"/>
                  </a:lnTo>
                  <a:lnTo>
                    <a:pt x="1344" y="853"/>
                  </a:lnTo>
                  <a:lnTo>
                    <a:pt x="1334" y="886"/>
                  </a:lnTo>
                  <a:lnTo>
                    <a:pt x="1324" y="918"/>
                  </a:lnTo>
                  <a:lnTo>
                    <a:pt x="1312" y="949"/>
                  </a:lnTo>
                  <a:lnTo>
                    <a:pt x="1298" y="979"/>
                  </a:lnTo>
                  <a:lnTo>
                    <a:pt x="1283" y="1008"/>
                  </a:lnTo>
                  <a:lnTo>
                    <a:pt x="1267" y="1037"/>
                  </a:lnTo>
                  <a:lnTo>
                    <a:pt x="1248" y="1065"/>
                  </a:lnTo>
                  <a:lnTo>
                    <a:pt x="1230" y="1092"/>
                  </a:lnTo>
                  <a:lnTo>
                    <a:pt x="1209" y="1117"/>
                  </a:lnTo>
                  <a:lnTo>
                    <a:pt x="1188" y="1142"/>
                  </a:lnTo>
                  <a:lnTo>
                    <a:pt x="1165" y="1166"/>
                  </a:lnTo>
                  <a:lnTo>
                    <a:pt x="1141" y="1189"/>
                  </a:lnTo>
                  <a:lnTo>
                    <a:pt x="1117" y="1210"/>
                  </a:lnTo>
                  <a:lnTo>
                    <a:pt x="1090" y="1230"/>
                  </a:lnTo>
                  <a:lnTo>
                    <a:pt x="1064" y="1249"/>
                  </a:lnTo>
                  <a:lnTo>
                    <a:pt x="1037" y="1268"/>
                  </a:lnTo>
                  <a:lnTo>
                    <a:pt x="1007" y="1283"/>
                  </a:lnTo>
                  <a:lnTo>
                    <a:pt x="978" y="1299"/>
                  </a:lnTo>
                  <a:lnTo>
                    <a:pt x="948" y="1313"/>
                  </a:lnTo>
                  <a:lnTo>
                    <a:pt x="917" y="1324"/>
                  </a:lnTo>
                  <a:lnTo>
                    <a:pt x="885" y="1335"/>
                  </a:lnTo>
                  <a:lnTo>
                    <a:pt x="852" y="1344"/>
                  </a:lnTo>
                  <a:lnTo>
                    <a:pt x="820" y="1352"/>
                  </a:lnTo>
                  <a:lnTo>
                    <a:pt x="786" y="1358"/>
                  </a:lnTo>
                  <a:lnTo>
                    <a:pt x="752" y="1362"/>
                  </a:lnTo>
                  <a:lnTo>
                    <a:pt x="717" y="1365"/>
                  </a:lnTo>
                  <a:lnTo>
                    <a:pt x="682" y="1366"/>
                  </a:lnTo>
                  <a:lnTo>
                    <a:pt x="682" y="1366"/>
                  </a:lnTo>
                  <a:lnTo>
                    <a:pt x="646" y="1365"/>
                  </a:lnTo>
                  <a:lnTo>
                    <a:pt x="613" y="1362"/>
                  </a:lnTo>
                  <a:lnTo>
                    <a:pt x="579" y="1358"/>
                  </a:lnTo>
                  <a:lnTo>
                    <a:pt x="545" y="1352"/>
                  </a:lnTo>
                  <a:lnTo>
                    <a:pt x="511" y="1344"/>
                  </a:lnTo>
                  <a:lnTo>
                    <a:pt x="479" y="1335"/>
                  </a:lnTo>
                  <a:lnTo>
                    <a:pt x="448" y="1324"/>
                  </a:lnTo>
                  <a:lnTo>
                    <a:pt x="417" y="1313"/>
                  </a:lnTo>
                  <a:lnTo>
                    <a:pt x="386" y="1299"/>
                  </a:lnTo>
                  <a:lnTo>
                    <a:pt x="356" y="1283"/>
                  </a:lnTo>
                  <a:lnTo>
                    <a:pt x="328" y="1268"/>
                  </a:lnTo>
                  <a:lnTo>
                    <a:pt x="300" y="1249"/>
                  </a:lnTo>
                  <a:lnTo>
                    <a:pt x="273" y="1230"/>
                  </a:lnTo>
                  <a:lnTo>
                    <a:pt x="248" y="1210"/>
                  </a:lnTo>
                  <a:lnTo>
                    <a:pt x="222" y="1189"/>
                  </a:lnTo>
                  <a:lnTo>
                    <a:pt x="200" y="1166"/>
                  </a:lnTo>
                  <a:lnTo>
                    <a:pt x="177" y="1142"/>
                  </a:lnTo>
                  <a:lnTo>
                    <a:pt x="155" y="1117"/>
                  </a:lnTo>
                  <a:lnTo>
                    <a:pt x="135" y="1092"/>
                  </a:lnTo>
                  <a:lnTo>
                    <a:pt x="115" y="1065"/>
                  </a:lnTo>
                  <a:lnTo>
                    <a:pt x="98" y="1037"/>
                  </a:lnTo>
                  <a:lnTo>
                    <a:pt x="81" y="1008"/>
                  </a:lnTo>
                  <a:lnTo>
                    <a:pt x="66" y="979"/>
                  </a:lnTo>
                  <a:lnTo>
                    <a:pt x="53" y="949"/>
                  </a:lnTo>
                  <a:lnTo>
                    <a:pt x="40" y="918"/>
                  </a:lnTo>
                  <a:lnTo>
                    <a:pt x="29" y="886"/>
                  </a:lnTo>
                  <a:lnTo>
                    <a:pt x="21" y="853"/>
                  </a:lnTo>
                  <a:lnTo>
                    <a:pt x="14" y="821"/>
                  </a:lnTo>
                  <a:lnTo>
                    <a:pt x="7" y="787"/>
                  </a:lnTo>
                  <a:lnTo>
                    <a:pt x="2" y="753"/>
                  </a:lnTo>
                  <a:lnTo>
                    <a:pt x="0" y="718"/>
                  </a:lnTo>
                  <a:lnTo>
                    <a:pt x="0" y="683"/>
                  </a:lnTo>
                  <a:lnTo>
                    <a:pt x="0" y="683"/>
                  </a:lnTo>
                  <a:lnTo>
                    <a:pt x="0" y="648"/>
                  </a:lnTo>
                  <a:lnTo>
                    <a:pt x="2" y="613"/>
                  </a:lnTo>
                  <a:lnTo>
                    <a:pt x="7" y="579"/>
                  </a:lnTo>
                  <a:lnTo>
                    <a:pt x="14" y="545"/>
                  </a:lnTo>
                  <a:lnTo>
                    <a:pt x="21" y="513"/>
                  </a:lnTo>
                  <a:lnTo>
                    <a:pt x="29" y="480"/>
                  </a:lnTo>
                  <a:lnTo>
                    <a:pt x="40" y="448"/>
                  </a:lnTo>
                  <a:lnTo>
                    <a:pt x="53" y="417"/>
                  </a:lnTo>
                  <a:lnTo>
                    <a:pt x="66" y="387"/>
                  </a:lnTo>
                  <a:lnTo>
                    <a:pt x="81" y="358"/>
                  </a:lnTo>
                  <a:lnTo>
                    <a:pt x="98" y="329"/>
                  </a:lnTo>
                  <a:lnTo>
                    <a:pt x="115" y="301"/>
                  </a:lnTo>
                  <a:lnTo>
                    <a:pt x="135" y="274"/>
                  </a:lnTo>
                  <a:lnTo>
                    <a:pt x="155" y="249"/>
                  </a:lnTo>
                  <a:lnTo>
                    <a:pt x="177" y="224"/>
                  </a:lnTo>
                  <a:lnTo>
                    <a:pt x="200" y="200"/>
                  </a:lnTo>
                  <a:lnTo>
                    <a:pt x="222" y="177"/>
                  </a:lnTo>
                  <a:lnTo>
                    <a:pt x="248" y="156"/>
                  </a:lnTo>
                  <a:lnTo>
                    <a:pt x="273" y="136"/>
                  </a:lnTo>
                  <a:lnTo>
                    <a:pt x="300" y="117"/>
                  </a:lnTo>
                  <a:lnTo>
                    <a:pt x="328" y="100"/>
                  </a:lnTo>
                  <a:lnTo>
                    <a:pt x="356" y="83"/>
                  </a:lnTo>
                  <a:lnTo>
                    <a:pt x="386" y="67"/>
                  </a:lnTo>
                  <a:lnTo>
                    <a:pt x="417" y="53"/>
                  </a:lnTo>
                  <a:lnTo>
                    <a:pt x="448" y="42"/>
                  </a:lnTo>
                  <a:lnTo>
                    <a:pt x="479" y="31"/>
                  </a:lnTo>
                  <a:lnTo>
                    <a:pt x="511" y="22"/>
                  </a:lnTo>
                  <a:lnTo>
                    <a:pt x="545" y="14"/>
                  </a:lnTo>
                  <a:lnTo>
                    <a:pt x="579" y="8"/>
                  </a:lnTo>
                  <a:lnTo>
                    <a:pt x="613" y="4"/>
                  </a:lnTo>
                  <a:lnTo>
                    <a:pt x="646" y="1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717" y="1"/>
                  </a:lnTo>
                  <a:lnTo>
                    <a:pt x="752" y="4"/>
                  </a:lnTo>
                  <a:lnTo>
                    <a:pt x="786" y="8"/>
                  </a:lnTo>
                  <a:lnTo>
                    <a:pt x="820" y="14"/>
                  </a:lnTo>
                  <a:lnTo>
                    <a:pt x="852" y="22"/>
                  </a:lnTo>
                  <a:lnTo>
                    <a:pt x="885" y="31"/>
                  </a:lnTo>
                  <a:lnTo>
                    <a:pt x="917" y="42"/>
                  </a:lnTo>
                  <a:lnTo>
                    <a:pt x="948" y="53"/>
                  </a:lnTo>
                  <a:lnTo>
                    <a:pt x="978" y="67"/>
                  </a:lnTo>
                  <a:lnTo>
                    <a:pt x="1007" y="83"/>
                  </a:lnTo>
                  <a:lnTo>
                    <a:pt x="1037" y="100"/>
                  </a:lnTo>
                  <a:lnTo>
                    <a:pt x="1064" y="117"/>
                  </a:lnTo>
                  <a:lnTo>
                    <a:pt x="1090" y="136"/>
                  </a:lnTo>
                  <a:lnTo>
                    <a:pt x="1117" y="156"/>
                  </a:lnTo>
                  <a:lnTo>
                    <a:pt x="1141" y="177"/>
                  </a:lnTo>
                  <a:lnTo>
                    <a:pt x="1165" y="200"/>
                  </a:lnTo>
                  <a:lnTo>
                    <a:pt x="1188" y="224"/>
                  </a:lnTo>
                  <a:lnTo>
                    <a:pt x="1209" y="249"/>
                  </a:lnTo>
                  <a:lnTo>
                    <a:pt x="1230" y="274"/>
                  </a:lnTo>
                  <a:lnTo>
                    <a:pt x="1248" y="301"/>
                  </a:lnTo>
                  <a:lnTo>
                    <a:pt x="1267" y="329"/>
                  </a:lnTo>
                  <a:lnTo>
                    <a:pt x="1283" y="358"/>
                  </a:lnTo>
                  <a:lnTo>
                    <a:pt x="1298" y="387"/>
                  </a:lnTo>
                  <a:lnTo>
                    <a:pt x="1312" y="417"/>
                  </a:lnTo>
                  <a:lnTo>
                    <a:pt x="1324" y="448"/>
                  </a:lnTo>
                  <a:lnTo>
                    <a:pt x="1334" y="480"/>
                  </a:lnTo>
                  <a:lnTo>
                    <a:pt x="1344" y="513"/>
                  </a:lnTo>
                  <a:lnTo>
                    <a:pt x="1351" y="545"/>
                  </a:lnTo>
                  <a:lnTo>
                    <a:pt x="1357" y="579"/>
                  </a:lnTo>
                  <a:lnTo>
                    <a:pt x="1362" y="613"/>
                  </a:lnTo>
                  <a:lnTo>
                    <a:pt x="1364" y="648"/>
                  </a:lnTo>
                  <a:lnTo>
                    <a:pt x="1365" y="683"/>
                  </a:lnTo>
                  <a:lnTo>
                    <a:pt x="1365" y="683"/>
                  </a:lnTo>
                  <a:close/>
                </a:path>
              </a:pathLst>
            </a:custGeom>
            <a:solidFill>
              <a:srgbClr val="FB6E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2489" y="1229"/>
              <a:ext cx="782" cy="782"/>
            </a:xfrm>
            <a:custGeom>
              <a:avLst/>
              <a:gdLst>
                <a:gd name="T0" fmla="*/ 1563 w 1564"/>
                <a:gd name="T1" fmla="*/ 823 h 1564"/>
                <a:gd name="T2" fmla="*/ 1549 w 1564"/>
                <a:gd name="T3" fmla="*/ 940 h 1564"/>
                <a:gd name="T4" fmla="*/ 1516 w 1564"/>
                <a:gd name="T5" fmla="*/ 1051 h 1564"/>
                <a:gd name="T6" fmla="*/ 1470 w 1564"/>
                <a:gd name="T7" fmla="*/ 1155 h 1564"/>
                <a:gd name="T8" fmla="*/ 1409 w 1564"/>
                <a:gd name="T9" fmla="*/ 1250 h 1564"/>
                <a:gd name="T10" fmla="*/ 1334 w 1564"/>
                <a:gd name="T11" fmla="*/ 1336 h 1564"/>
                <a:gd name="T12" fmla="*/ 1250 w 1564"/>
                <a:gd name="T13" fmla="*/ 1409 h 1564"/>
                <a:gd name="T14" fmla="*/ 1155 w 1564"/>
                <a:gd name="T15" fmla="*/ 1469 h 1564"/>
                <a:gd name="T16" fmla="*/ 1051 w 1564"/>
                <a:gd name="T17" fmla="*/ 1516 h 1564"/>
                <a:gd name="T18" fmla="*/ 940 w 1564"/>
                <a:gd name="T19" fmla="*/ 1548 h 1564"/>
                <a:gd name="T20" fmla="*/ 823 w 1564"/>
                <a:gd name="T21" fmla="*/ 1562 h 1564"/>
                <a:gd name="T22" fmla="*/ 741 w 1564"/>
                <a:gd name="T23" fmla="*/ 1562 h 1564"/>
                <a:gd name="T24" fmla="*/ 624 w 1564"/>
                <a:gd name="T25" fmla="*/ 1548 h 1564"/>
                <a:gd name="T26" fmla="*/ 513 w 1564"/>
                <a:gd name="T27" fmla="*/ 1516 h 1564"/>
                <a:gd name="T28" fmla="*/ 409 w 1564"/>
                <a:gd name="T29" fmla="*/ 1469 h 1564"/>
                <a:gd name="T30" fmla="*/ 314 w 1564"/>
                <a:gd name="T31" fmla="*/ 1409 h 1564"/>
                <a:gd name="T32" fmla="*/ 228 w 1564"/>
                <a:gd name="T33" fmla="*/ 1336 h 1564"/>
                <a:gd name="T34" fmla="*/ 155 w 1564"/>
                <a:gd name="T35" fmla="*/ 1250 h 1564"/>
                <a:gd name="T36" fmla="*/ 94 w 1564"/>
                <a:gd name="T37" fmla="*/ 1155 h 1564"/>
                <a:gd name="T38" fmla="*/ 48 w 1564"/>
                <a:gd name="T39" fmla="*/ 1051 h 1564"/>
                <a:gd name="T40" fmla="*/ 15 w 1564"/>
                <a:gd name="T41" fmla="*/ 940 h 1564"/>
                <a:gd name="T42" fmla="*/ 1 w 1564"/>
                <a:gd name="T43" fmla="*/ 823 h 1564"/>
                <a:gd name="T44" fmla="*/ 1 w 1564"/>
                <a:gd name="T45" fmla="*/ 741 h 1564"/>
                <a:gd name="T46" fmla="*/ 15 w 1564"/>
                <a:gd name="T47" fmla="*/ 624 h 1564"/>
                <a:gd name="T48" fmla="*/ 48 w 1564"/>
                <a:gd name="T49" fmla="*/ 513 h 1564"/>
                <a:gd name="T50" fmla="*/ 94 w 1564"/>
                <a:gd name="T51" fmla="*/ 409 h 1564"/>
                <a:gd name="T52" fmla="*/ 155 w 1564"/>
                <a:gd name="T53" fmla="*/ 314 h 1564"/>
                <a:gd name="T54" fmla="*/ 228 w 1564"/>
                <a:gd name="T55" fmla="*/ 230 h 1564"/>
                <a:gd name="T56" fmla="*/ 314 w 1564"/>
                <a:gd name="T57" fmla="*/ 155 h 1564"/>
                <a:gd name="T58" fmla="*/ 409 w 1564"/>
                <a:gd name="T59" fmla="*/ 95 h 1564"/>
                <a:gd name="T60" fmla="*/ 513 w 1564"/>
                <a:gd name="T61" fmla="*/ 48 h 1564"/>
                <a:gd name="T62" fmla="*/ 624 w 1564"/>
                <a:gd name="T63" fmla="*/ 16 h 1564"/>
                <a:gd name="T64" fmla="*/ 741 w 1564"/>
                <a:gd name="T65" fmla="*/ 2 h 1564"/>
                <a:gd name="T66" fmla="*/ 823 w 1564"/>
                <a:gd name="T67" fmla="*/ 2 h 1564"/>
                <a:gd name="T68" fmla="*/ 940 w 1564"/>
                <a:gd name="T69" fmla="*/ 16 h 1564"/>
                <a:gd name="T70" fmla="*/ 1051 w 1564"/>
                <a:gd name="T71" fmla="*/ 48 h 1564"/>
                <a:gd name="T72" fmla="*/ 1155 w 1564"/>
                <a:gd name="T73" fmla="*/ 95 h 1564"/>
                <a:gd name="T74" fmla="*/ 1250 w 1564"/>
                <a:gd name="T75" fmla="*/ 155 h 1564"/>
                <a:gd name="T76" fmla="*/ 1334 w 1564"/>
                <a:gd name="T77" fmla="*/ 230 h 1564"/>
                <a:gd name="T78" fmla="*/ 1409 w 1564"/>
                <a:gd name="T79" fmla="*/ 314 h 1564"/>
                <a:gd name="T80" fmla="*/ 1470 w 1564"/>
                <a:gd name="T81" fmla="*/ 409 h 1564"/>
                <a:gd name="T82" fmla="*/ 1516 w 1564"/>
                <a:gd name="T83" fmla="*/ 513 h 1564"/>
                <a:gd name="T84" fmla="*/ 1549 w 1564"/>
                <a:gd name="T85" fmla="*/ 624 h 1564"/>
                <a:gd name="T86" fmla="*/ 1563 w 1564"/>
                <a:gd name="T87" fmla="*/ 741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4" h="1564">
                  <a:moveTo>
                    <a:pt x="1564" y="782"/>
                  </a:moveTo>
                  <a:lnTo>
                    <a:pt x="1564" y="782"/>
                  </a:lnTo>
                  <a:lnTo>
                    <a:pt x="1563" y="823"/>
                  </a:lnTo>
                  <a:lnTo>
                    <a:pt x="1560" y="862"/>
                  </a:lnTo>
                  <a:lnTo>
                    <a:pt x="1556" y="902"/>
                  </a:lnTo>
                  <a:lnTo>
                    <a:pt x="1549" y="940"/>
                  </a:lnTo>
                  <a:lnTo>
                    <a:pt x="1540" y="978"/>
                  </a:lnTo>
                  <a:lnTo>
                    <a:pt x="1529" y="1014"/>
                  </a:lnTo>
                  <a:lnTo>
                    <a:pt x="1516" y="1051"/>
                  </a:lnTo>
                  <a:lnTo>
                    <a:pt x="1502" y="1086"/>
                  </a:lnTo>
                  <a:lnTo>
                    <a:pt x="1487" y="1121"/>
                  </a:lnTo>
                  <a:lnTo>
                    <a:pt x="1470" y="1155"/>
                  </a:lnTo>
                  <a:lnTo>
                    <a:pt x="1451" y="1188"/>
                  </a:lnTo>
                  <a:lnTo>
                    <a:pt x="1430" y="1219"/>
                  </a:lnTo>
                  <a:lnTo>
                    <a:pt x="1409" y="1250"/>
                  </a:lnTo>
                  <a:lnTo>
                    <a:pt x="1385" y="1279"/>
                  </a:lnTo>
                  <a:lnTo>
                    <a:pt x="1361" y="1307"/>
                  </a:lnTo>
                  <a:lnTo>
                    <a:pt x="1334" y="1336"/>
                  </a:lnTo>
                  <a:lnTo>
                    <a:pt x="1308" y="1361"/>
                  </a:lnTo>
                  <a:lnTo>
                    <a:pt x="1279" y="1385"/>
                  </a:lnTo>
                  <a:lnTo>
                    <a:pt x="1250" y="1409"/>
                  </a:lnTo>
                  <a:lnTo>
                    <a:pt x="1219" y="1430"/>
                  </a:lnTo>
                  <a:lnTo>
                    <a:pt x="1188" y="1451"/>
                  </a:lnTo>
                  <a:lnTo>
                    <a:pt x="1155" y="1469"/>
                  </a:lnTo>
                  <a:lnTo>
                    <a:pt x="1122" y="1486"/>
                  </a:lnTo>
                  <a:lnTo>
                    <a:pt x="1086" y="1502"/>
                  </a:lnTo>
                  <a:lnTo>
                    <a:pt x="1051" y="1516"/>
                  </a:lnTo>
                  <a:lnTo>
                    <a:pt x="1015" y="1529"/>
                  </a:lnTo>
                  <a:lnTo>
                    <a:pt x="978" y="1540"/>
                  </a:lnTo>
                  <a:lnTo>
                    <a:pt x="940" y="1548"/>
                  </a:lnTo>
                  <a:lnTo>
                    <a:pt x="902" y="1555"/>
                  </a:lnTo>
                  <a:lnTo>
                    <a:pt x="862" y="1560"/>
                  </a:lnTo>
                  <a:lnTo>
                    <a:pt x="823" y="1562"/>
                  </a:lnTo>
                  <a:lnTo>
                    <a:pt x="782" y="1564"/>
                  </a:lnTo>
                  <a:lnTo>
                    <a:pt x="782" y="1564"/>
                  </a:lnTo>
                  <a:lnTo>
                    <a:pt x="741" y="1562"/>
                  </a:lnTo>
                  <a:lnTo>
                    <a:pt x="702" y="1560"/>
                  </a:lnTo>
                  <a:lnTo>
                    <a:pt x="662" y="1555"/>
                  </a:lnTo>
                  <a:lnTo>
                    <a:pt x="624" y="1548"/>
                  </a:lnTo>
                  <a:lnTo>
                    <a:pt x="586" y="1540"/>
                  </a:lnTo>
                  <a:lnTo>
                    <a:pt x="549" y="1529"/>
                  </a:lnTo>
                  <a:lnTo>
                    <a:pt x="513" y="1516"/>
                  </a:lnTo>
                  <a:lnTo>
                    <a:pt x="478" y="1502"/>
                  </a:lnTo>
                  <a:lnTo>
                    <a:pt x="442" y="1486"/>
                  </a:lnTo>
                  <a:lnTo>
                    <a:pt x="409" y="1469"/>
                  </a:lnTo>
                  <a:lnTo>
                    <a:pt x="376" y="1451"/>
                  </a:lnTo>
                  <a:lnTo>
                    <a:pt x="345" y="1430"/>
                  </a:lnTo>
                  <a:lnTo>
                    <a:pt x="314" y="1409"/>
                  </a:lnTo>
                  <a:lnTo>
                    <a:pt x="285" y="1385"/>
                  </a:lnTo>
                  <a:lnTo>
                    <a:pt x="256" y="1361"/>
                  </a:lnTo>
                  <a:lnTo>
                    <a:pt x="228" y="1336"/>
                  </a:lnTo>
                  <a:lnTo>
                    <a:pt x="203" y="1307"/>
                  </a:lnTo>
                  <a:lnTo>
                    <a:pt x="179" y="1279"/>
                  </a:lnTo>
                  <a:lnTo>
                    <a:pt x="155" y="1250"/>
                  </a:lnTo>
                  <a:lnTo>
                    <a:pt x="134" y="1219"/>
                  </a:lnTo>
                  <a:lnTo>
                    <a:pt x="113" y="1188"/>
                  </a:lnTo>
                  <a:lnTo>
                    <a:pt x="94" y="1155"/>
                  </a:lnTo>
                  <a:lnTo>
                    <a:pt x="77" y="1121"/>
                  </a:lnTo>
                  <a:lnTo>
                    <a:pt x="62" y="1086"/>
                  </a:lnTo>
                  <a:lnTo>
                    <a:pt x="48" y="1051"/>
                  </a:lnTo>
                  <a:lnTo>
                    <a:pt x="35" y="1014"/>
                  </a:lnTo>
                  <a:lnTo>
                    <a:pt x="24" y="978"/>
                  </a:lnTo>
                  <a:lnTo>
                    <a:pt x="15" y="940"/>
                  </a:lnTo>
                  <a:lnTo>
                    <a:pt x="8" y="902"/>
                  </a:lnTo>
                  <a:lnTo>
                    <a:pt x="4" y="862"/>
                  </a:lnTo>
                  <a:lnTo>
                    <a:pt x="1" y="823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1" y="741"/>
                  </a:lnTo>
                  <a:lnTo>
                    <a:pt x="4" y="702"/>
                  </a:lnTo>
                  <a:lnTo>
                    <a:pt x="8" y="662"/>
                  </a:lnTo>
                  <a:lnTo>
                    <a:pt x="15" y="624"/>
                  </a:lnTo>
                  <a:lnTo>
                    <a:pt x="24" y="586"/>
                  </a:lnTo>
                  <a:lnTo>
                    <a:pt x="35" y="550"/>
                  </a:lnTo>
                  <a:lnTo>
                    <a:pt x="48" y="513"/>
                  </a:lnTo>
                  <a:lnTo>
                    <a:pt x="62" y="478"/>
                  </a:lnTo>
                  <a:lnTo>
                    <a:pt x="77" y="443"/>
                  </a:lnTo>
                  <a:lnTo>
                    <a:pt x="94" y="409"/>
                  </a:lnTo>
                  <a:lnTo>
                    <a:pt x="113" y="376"/>
                  </a:lnTo>
                  <a:lnTo>
                    <a:pt x="134" y="345"/>
                  </a:lnTo>
                  <a:lnTo>
                    <a:pt x="155" y="314"/>
                  </a:lnTo>
                  <a:lnTo>
                    <a:pt x="179" y="285"/>
                  </a:lnTo>
                  <a:lnTo>
                    <a:pt x="203" y="257"/>
                  </a:lnTo>
                  <a:lnTo>
                    <a:pt x="228" y="230"/>
                  </a:lnTo>
                  <a:lnTo>
                    <a:pt x="256" y="203"/>
                  </a:lnTo>
                  <a:lnTo>
                    <a:pt x="285" y="179"/>
                  </a:lnTo>
                  <a:lnTo>
                    <a:pt x="314" y="155"/>
                  </a:lnTo>
                  <a:lnTo>
                    <a:pt x="345" y="134"/>
                  </a:lnTo>
                  <a:lnTo>
                    <a:pt x="376" y="113"/>
                  </a:lnTo>
                  <a:lnTo>
                    <a:pt x="409" y="95"/>
                  </a:lnTo>
                  <a:lnTo>
                    <a:pt x="442" y="78"/>
                  </a:lnTo>
                  <a:lnTo>
                    <a:pt x="478" y="62"/>
                  </a:lnTo>
                  <a:lnTo>
                    <a:pt x="513" y="48"/>
                  </a:lnTo>
                  <a:lnTo>
                    <a:pt x="549" y="35"/>
                  </a:lnTo>
                  <a:lnTo>
                    <a:pt x="586" y="24"/>
                  </a:lnTo>
                  <a:lnTo>
                    <a:pt x="624" y="16"/>
                  </a:lnTo>
                  <a:lnTo>
                    <a:pt x="662" y="9"/>
                  </a:lnTo>
                  <a:lnTo>
                    <a:pt x="702" y="4"/>
                  </a:lnTo>
                  <a:lnTo>
                    <a:pt x="741" y="2"/>
                  </a:lnTo>
                  <a:lnTo>
                    <a:pt x="782" y="0"/>
                  </a:lnTo>
                  <a:lnTo>
                    <a:pt x="782" y="0"/>
                  </a:lnTo>
                  <a:lnTo>
                    <a:pt x="823" y="2"/>
                  </a:lnTo>
                  <a:lnTo>
                    <a:pt x="862" y="4"/>
                  </a:lnTo>
                  <a:lnTo>
                    <a:pt x="902" y="9"/>
                  </a:lnTo>
                  <a:lnTo>
                    <a:pt x="940" y="16"/>
                  </a:lnTo>
                  <a:lnTo>
                    <a:pt x="978" y="24"/>
                  </a:lnTo>
                  <a:lnTo>
                    <a:pt x="1015" y="35"/>
                  </a:lnTo>
                  <a:lnTo>
                    <a:pt x="1051" y="48"/>
                  </a:lnTo>
                  <a:lnTo>
                    <a:pt x="1086" y="62"/>
                  </a:lnTo>
                  <a:lnTo>
                    <a:pt x="1122" y="78"/>
                  </a:lnTo>
                  <a:lnTo>
                    <a:pt x="1155" y="95"/>
                  </a:lnTo>
                  <a:lnTo>
                    <a:pt x="1188" y="113"/>
                  </a:lnTo>
                  <a:lnTo>
                    <a:pt x="1219" y="134"/>
                  </a:lnTo>
                  <a:lnTo>
                    <a:pt x="1250" y="155"/>
                  </a:lnTo>
                  <a:lnTo>
                    <a:pt x="1279" y="179"/>
                  </a:lnTo>
                  <a:lnTo>
                    <a:pt x="1308" y="203"/>
                  </a:lnTo>
                  <a:lnTo>
                    <a:pt x="1334" y="230"/>
                  </a:lnTo>
                  <a:lnTo>
                    <a:pt x="1361" y="257"/>
                  </a:lnTo>
                  <a:lnTo>
                    <a:pt x="1385" y="285"/>
                  </a:lnTo>
                  <a:lnTo>
                    <a:pt x="1409" y="314"/>
                  </a:lnTo>
                  <a:lnTo>
                    <a:pt x="1430" y="345"/>
                  </a:lnTo>
                  <a:lnTo>
                    <a:pt x="1451" y="376"/>
                  </a:lnTo>
                  <a:lnTo>
                    <a:pt x="1470" y="409"/>
                  </a:lnTo>
                  <a:lnTo>
                    <a:pt x="1487" y="443"/>
                  </a:lnTo>
                  <a:lnTo>
                    <a:pt x="1502" y="478"/>
                  </a:lnTo>
                  <a:lnTo>
                    <a:pt x="1516" y="513"/>
                  </a:lnTo>
                  <a:lnTo>
                    <a:pt x="1529" y="550"/>
                  </a:lnTo>
                  <a:lnTo>
                    <a:pt x="1540" y="586"/>
                  </a:lnTo>
                  <a:lnTo>
                    <a:pt x="1549" y="624"/>
                  </a:lnTo>
                  <a:lnTo>
                    <a:pt x="1556" y="662"/>
                  </a:lnTo>
                  <a:lnTo>
                    <a:pt x="1560" y="702"/>
                  </a:lnTo>
                  <a:lnTo>
                    <a:pt x="1563" y="741"/>
                  </a:lnTo>
                  <a:lnTo>
                    <a:pt x="1564" y="782"/>
                  </a:lnTo>
                  <a:lnTo>
                    <a:pt x="1564" y="782"/>
                  </a:lnTo>
                  <a:close/>
                </a:path>
              </a:pathLst>
            </a:custGeom>
            <a:solidFill>
              <a:srgbClr val="8DC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3629" y="1229"/>
              <a:ext cx="782" cy="782"/>
            </a:xfrm>
            <a:custGeom>
              <a:avLst/>
              <a:gdLst>
                <a:gd name="T0" fmla="*/ 1563 w 1565"/>
                <a:gd name="T1" fmla="*/ 823 h 1564"/>
                <a:gd name="T2" fmla="*/ 1548 w 1565"/>
                <a:gd name="T3" fmla="*/ 940 h 1564"/>
                <a:gd name="T4" fmla="*/ 1517 w 1565"/>
                <a:gd name="T5" fmla="*/ 1051 h 1564"/>
                <a:gd name="T6" fmla="*/ 1470 w 1565"/>
                <a:gd name="T7" fmla="*/ 1155 h 1564"/>
                <a:gd name="T8" fmla="*/ 1408 w 1565"/>
                <a:gd name="T9" fmla="*/ 1250 h 1564"/>
                <a:gd name="T10" fmla="*/ 1335 w 1565"/>
                <a:gd name="T11" fmla="*/ 1336 h 1564"/>
                <a:gd name="T12" fmla="*/ 1250 w 1565"/>
                <a:gd name="T13" fmla="*/ 1409 h 1564"/>
                <a:gd name="T14" fmla="*/ 1154 w 1565"/>
                <a:gd name="T15" fmla="*/ 1469 h 1564"/>
                <a:gd name="T16" fmla="*/ 1050 w 1565"/>
                <a:gd name="T17" fmla="*/ 1516 h 1564"/>
                <a:gd name="T18" fmla="*/ 940 w 1565"/>
                <a:gd name="T19" fmla="*/ 1548 h 1564"/>
                <a:gd name="T20" fmla="*/ 822 w 1565"/>
                <a:gd name="T21" fmla="*/ 1562 h 1564"/>
                <a:gd name="T22" fmla="*/ 741 w 1565"/>
                <a:gd name="T23" fmla="*/ 1562 h 1564"/>
                <a:gd name="T24" fmla="*/ 624 w 1565"/>
                <a:gd name="T25" fmla="*/ 1548 h 1564"/>
                <a:gd name="T26" fmla="*/ 513 w 1565"/>
                <a:gd name="T27" fmla="*/ 1516 h 1564"/>
                <a:gd name="T28" fmla="*/ 409 w 1565"/>
                <a:gd name="T29" fmla="*/ 1469 h 1564"/>
                <a:gd name="T30" fmla="*/ 314 w 1565"/>
                <a:gd name="T31" fmla="*/ 1409 h 1564"/>
                <a:gd name="T32" fmla="*/ 228 w 1565"/>
                <a:gd name="T33" fmla="*/ 1336 h 1564"/>
                <a:gd name="T34" fmla="*/ 155 w 1565"/>
                <a:gd name="T35" fmla="*/ 1250 h 1564"/>
                <a:gd name="T36" fmla="*/ 95 w 1565"/>
                <a:gd name="T37" fmla="*/ 1155 h 1564"/>
                <a:gd name="T38" fmla="*/ 47 w 1565"/>
                <a:gd name="T39" fmla="*/ 1051 h 1564"/>
                <a:gd name="T40" fmla="*/ 16 w 1565"/>
                <a:gd name="T41" fmla="*/ 940 h 1564"/>
                <a:gd name="T42" fmla="*/ 0 w 1565"/>
                <a:gd name="T43" fmla="*/ 823 h 1564"/>
                <a:gd name="T44" fmla="*/ 0 w 1565"/>
                <a:gd name="T45" fmla="*/ 741 h 1564"/>
                <a:gd name="T46" fmla="*/ 16 w 1565"/>
                <a:gd name="T47" fmla="*/ 624 h 1564"/>
                <a:gd name="T48" fmla="*/ 47 w 1565"/>
                <a:gd name="T49" fmla="*/ 513 h 1564"/>
                <a:gd name="T50" fmla="*/ 95 w 1565"/>
                <a:gd name="T51" fmla="*/ 409 h 1564"/>
                <a:gd name="T52" fmla="*/ 155 w 1565"/>
                <a:gd name="T53" fmla="*/ 314 h 1564"/>
                <a:gd name="T54" fmla="*/ 228 w 1565"/>
                <a:gd name="T55" fmla="*/ 230 h 1564"/>
                <a:gd name="T56" fmla="*/ 314 w 1565"/>
                <a:gd name="T57" fmla="*/ 155 h 1564"/>
                <a:gd name="T58" fmla="*/ 409 w 1565"/>
                <a:gd name="T59" fmla="*/ 95 h 1564"/>
                <a:gd name="T60" fmla="*/ 513 w 1565"/>
                <a:gd name="T61" fmla="*/ 48 h 1564"/>
                <a:gd name="T62" fmla="*/ 624 w 1565"/>
                <a:gd name="T63" fmla="*/ 16 h 1564"/>
                <a:gd name="T64" fmla="*/ 741 w 1565"/>
                <a:gd name="T65" fmla="*/ 2 h 1564"/>
                <a:gd name="T66" fmla="*/ 822 w 1565"/>
                <a:gd name="T67" fmla="*/ 2 h 1564"/>
                <a:gd name="T68" fmla="*/ 940 w 1565"/>
                <a:gd name="T69" fmla="*/ 16 h 1564"/>
                <a:gd name="T70" fmla="*/ 1050 w 1565"/>
                <a:gd name="T71" fmla="*/ 48 h 1564"/>
                <a:gd name="T72" fmla="*/ 1154 w 1565"/>
                <a:gd name="T73" fmla="*/ 95 h 1564"/>
                <a:gd name="T74" fmla="*/ 1250 w 1565"/>
                <a:gd name="T75" fmla="*/ 155 h 1564"/>
                <a:gd name="T76" fmla="*/ 1335 w 1565"/>
                <a:gd name="T77" fmla="*/ 230 h 1564"/>
                <a:gd name="T78" fmla="*/ 1408 w 1565"/>
                <a:gd name="T79" fmla="*/ 314 h 1564"/>
                <a:gd name="T80" fmla="*/ 1470 w 1565"/>
                <a:gd name="T81" fmla="*/ 409 h 1564"/>
                <a:gd name="T82" fmla="*/ 1517 w 1565"/>
                <a:gd name="T83" fmla="*/ 513 h 1564"/>
                <a:gd name="T84" fmla="*/ 1548 w 1565"/>
                <a:gd name="T85" fmla="*/ 624 h 1564"/>
                <a:gd name="T86" fmla="*/ 1563 w 1565"/>
                <a:gd name="T87" fmla="*/ 741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5" h="1564">
                  <a:moveTo>
                    <a:pt x="1565" y="782"/>
                  </a:moveTo>
                  <a:lnTo>
                    <a:pt x="1565" y="782"/>
                  </a:lnTo>
                  <a:lnTo>
                    <a:pt x="1563" y="823"/>
                  </a:lnTo>
                  <a:lnTo>
                    <a:pt x="1560" y="862"/>
                  </a:lnTo>
                  <a:lnTo>
                    <a:pt x="1555" y="902"/>
                  </a:lnTo>
                  <a:lnTo>
                    <a:pt x="1548" y="940"/>
                  </a:lnTo>
                  <a:lnTo>
                    <a:pt x="1539" y="978"/>
                  </a:lnTo>
                  <a:lnTo>
                    <a:pt x="1529" y="1014"/>
                  </a:lnTo>
                  <a:lnTo>
                    <a:pt x="1517" y="1051"/>
                  </a:lnTo>
                  <a:lnTo>
                    <a:pt x="1502" y="1086"/>
                  </a:lnTo>
                  <a:lnTo>
                    <a:pt x="1487" y="1121"/>
                  </a:lnTo>
                  <a:lnTo>
                    <a:pt x="1470" y="1155"/>
                  </a:lnTo>
                  <a:lnTo>
                    <a:pt x="1450" y="1188"/>
                  </a:lnTo>
                  <a:lnTo>
                    <a:pt x="1431" y="1219"/>
                  </a:lnTo>
                  <a:lnTo>
                    <a:pt x="1408" y="1250"/>
                  </a:lnTo>
                  <a:lnTo>
                    <a:pt x="1386" y="1279"/>
                  </a:lnTo>
                  <a:lnTo>
                    <a:pt x="1362" y="1307"/>
                  </a:lnTo>
                  <a:lnTo>
                    <a:pt x="1335" y="1336"/>
                  </a:lnTo>
                  <a:lnTo>
                    <a:pt x="1308" y="1361"/>
                  </a:lnTo>
                  <a:lnTo>
                    <a:pt x="1280" y="1385"/>
                  </a:lnTo>
                  <a:lnTo>
                    <a:pt x="1250" y="1409"/>
                  </a:lnTo>
                  <a:lnTo>
                    <a:pt x="1219" y="1430"/>
                  </a:lnTo>
                  <a:lnTo>
                    <a:pt x="1187" y="1451"/>
                  </a:lnTo>
                  <a:lnTo>
                    <a:pt x="1154" y="1469"/>
                  </a:lnTo>
                  <a:lnTo>
                    <a:pt x="1121" y="1486"/>
                  </a:lnTo>
                  <a:lnTo>
                    <a:pt x="1087" y="1502"/>
                  </a:lnTo>
                  <a:lnTo>
                    <a:pt x="1050" y="1516"/>
                  </a:lnTo>
                  <a:lnTo>
                    <a:pt x="1015" y="1529"/>
                  </a:lnTo>
                  <a:lnTo>
                    <a:pt x="977" y="1540"/>
                  </a:lnTo>
                  <a:lnTo>
                    <a:pt x="940" y="1548"/>
                  </a:lnTo>
                  <a:lnTo>
                    <a:pt x="901" y="1555"/>
                  </a:lnTo>
                  <a:lnTo>
                    <a:pt x="861" y="1560"/>
                  </a:lnTo>
                  <a:lnTo>
                    <a:pt x="822" y="1562"/>
                  </a:lnTo>
                  <a:lnTo>
                    <a:pt x="782" y="1564"/>
                  </a:lnTo>
                  <a:lnTo>
                    <a:pt x="782" y="1564"/>
                  </a:lnTo>
                  <a:lnTo>
                    <a:pt x="741" y="1562"/>
                  </a:lnTo>
                  <a:lnTo>
                    <a:pt x="702" y="1560"/>
                  </a:lnTo>
                  <a:lnTo>
                    <a:pt x="663" y="1555"/>
                  </a:lnTo>
                  <a:lnTo>
                    <a:pt x="624" y="1548"/>
                  </a:lnTo>
                  <a:lnTo>
                    <a:pt x="586" y="1540"/>
                  </a:lnTo>
                  <a:lnTo>
                    <a:pt x="550" y="1529"/>
                  </a:lnTo>
                  <a:lnTo>
                    <a:pt x="513" y="1516"/>
                  </a:lnTo>
                  <a:lnTo>
                    <a:pt x="478" y="1502"/>
                  </a:lnTo>
                  <a:lnTo>
                    <a:pt x="443" y="1486"/>
                  </a:lnTo>
                  <a:lnTo>
                    <a:pt x="409" y="1469"/>
                  </a:lnTo>
                  <a:lnTo>
                    <a:pt x="376" y="1451"/>
                  </a:lnTo>
                  <a:lnTo>
                    <a:pt x="344" y="1430"/>
                  </a:lnTo>
                  <a:lnTo>
                    <a:pt x="314" y="1409"/>
                  </a:lnTo>
                  <a:lnTo>
                    <a:pt x="285" y="1385"/>
                  </a:lnTo>
                  <a:lnTo>
                    <a:pt x="255" y="1361"/>
                  </a:lnTo>
                  <a:lnTo>
                    <a:pt x="228" y="1336"/>
                  </a:lnTo>
                  <a:lnTo>
                    <a:pt x="203" y="1307"/>
                  </a:lnTo>
                  <a:lnTo>
                    <a:pt x="178" y="1279"/>
                  </a:lnTo>
                  <a:lnTo>
                    <a:pt x="155" y="1250"/>
                  </a:lnTo>
                  <a:lnTo>
                    <a:pt x="133" y="1219"/>
                  </a:lnTo>
                  <a:lnTo>
                    <a:pt x="113" y="1188"/>
                  </a:lnTo>
                  <a:lnTo>
                    <a:pt x="95" y="1155"/>
                  </a:lnTo>
                  <a:lnTo>
                    <a:pt x="76" y="1121"/>
                  </a:lnTo>
                  <a:lnTo>
                    <a:pt x="61" y="1086"/>
                  </a:lnTo>
                  <a:lnTo>
                    <a:pt x="47" y="1051"/>
                  </a:lnTo>
                  <a:lnTo>
                    <a:pt x="35" y="1014"/>
                  </a:lnTo>
                  <a:lnTo>
                    <a:pt x="24" y="978"/>
                  </a:lnTo>
                  <a:lnTo>
                    <a:pt x="16" y="940"/>
                  </a:lnTo>
                  <a:lnTo>
                    <a:pt x="9" y="902"/>
                  </a:lnTo>
                  <a:lnTo>
                    <a:pt x="3" y="862"/>
                  </a:lnTo>
                  <a:lnTo>
                    <a:pt x="0" y="823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0" y="741"/>
                  </a:lnTo>
                  <a:lnTo>
                    <a:pt x="3" y="702"/>
                  </a:lnTo>
                  <a:lnTo>
                    <a:pt x="9" y="662"/>
                  </a:lnTo>
                  <a:lnTo>
                    <a:pt x="16" y="624"/>
                  </a:lnTo>
                  <a:lnTo>
                    <a:pt x="24" y="586"/>
                  </a:lnTo>
                  <a:lnTo>
                    <a:pt x="35" y="550"/>
                  </a:lnTo>
                  <a:lnTo>
                    <a:pt x="47" y="513"/>
                  </a:lnTo>
                  <a:lnTo>
                    <a:pt x="61" y="478"/>
                  </a:lnTo>
                  <a:lnTo>
                    <a:pt x="76" y="443"/>
                  </a:lnTo>
                  <a:lnTo>
                    <a:pt x="95" y="409"/>
                  </a:lnTo>
                  <a:lnTo>
                    <a:pt x="113" y="376"/>
                  </a:lnTo>
                  <a:lnTo>
                    <a:pt x="133" y="345"/>
                  </a:lnTo>
                  <a:lnTo>
                    <a:pt x="155" y="314"/>
                  </a:lnTo>
                  <a:lnTo>
                    <a:pt x="178" y="285"/>
                  </a:lnTo>
                  <a:lnTo>
                    <a:pt x="203" y="257"/>
                  </a:lnTo>
                  <a:lnTo>
                    <a:pt x="228" y="230"/>
                  </a:lnTo>
                  <a:lnTo>
                    <a:pt x="255" y="203"/>
                  </a:lnTo>
                  <a:lnTo>
                    <a:pt x="285" y="179"/>
                  </a:lnTo>
                  <a:lnTo>
                    <a:pt x="314" y="155"/>
                  </a:lnTo>
                  <a:lnTo>
                    <a:pt x="344" y="134"/>
                  </a:lnTo>
                  <a:lnTo>
                    <a:pt x="376" y="113"/>
                  </a:lnTo>
                  <a:lnTo>
                    <a:pt x="409" y="95"/>
                  </a:lnTo>
                  <a:lnTo>
                    <a:pt x="443" y="78"/>
                  </a:lnTo>
                  <a:lnTo>
                    <a:pt x="478" y="62"/>
                  </a:lnTo>
                  <a:lnTo>
                    <a:pt x="513" y="48"/>
                  </a:lnTo>
                  <a:lnTo>
                    <a:pt x="550" y="35"/>
                  </a:lnTo>
                  <a:lnTo>
                    <a:pt x="586" y="24"/>
                  </a:lnTo>
                  <a:lnTo>
                    <a:pt x="624" y="16"/>
                  </a:lnTo>
                  <a:lnTo>
                    <a:pt x="663" y="9"/>
                  </a:lnTo>
                  <a:lnTo>
                    <a:pt x="702" y="4"/>
                  </a:lnTo>
                  <a:lnTo>
                    <a:pt x="741" y="2"/>
                  </a:lnTo>
                  <a:lnTo>
                    <a:pt x="782" y="0"/>
                  </a:lnTo>
                  <a:lnTo>
                    <a:pt x="782" y="0"/>
                  </a:lnTo>
                  <a:lnTo>
                    <a:pt x="822" y="2"/>
                  </a:lnTo>
                  <a:lnTo>
                    <a:pt x="861" y="4"/>
                  </a:lnTo>
                  <a:lnTo>
                    <a:pt x="901" y="9"/>
                  </a:lnTo>
                  <a:lnTo>
                    <a:pt x="940" y="16"/>
                  </a:lnTo>
                  <a:lnTo>
                    <a:pt x="977" y="24"/>
                  </a:lnTo>
                  <a:lnTo>
                    <a:pt x="1015" y="35"/>
                  </a:lnTo>
                  <a:lnTo>
                    <a:pt x="1050" y="48"/>
                  </a:lnTo>
                  <a:lnTo>
                    <a:pt x="1087" y="62"/>
                  </a:lnTo>
                  <a:lnTo>
                    <a:pt x="1121" y="78"/>
                  </a:lnTo>
                  <a:lnTo>
                    <a:pt x="1154" y="95"/>
                  </a:lnTo>
                  <a:lnTo>
                    <a:pt x="1187" y="113"/>
                  </a:lnTo>
                  <a:lnTo>
                    <a:pt x="1219" y="134"/>
                  </a:lnTo>
                  <a:lnTo>
                    <a:pt x="1250" y="155"/>
                  </a:lnTo>
                  <a:lnTo>
                    <a:pt x="1280" y="179"/>
                  </a:lnTo>
                  <a:lnTo>
                    <a:pt x="1308" y="203"/>
                  </a:lnTo>
                  <a:lnTo>
                    <a:pt x="1335" y="230"/>
                  </a:lnTo>
                  <a:lnTo>
                    <a:pt x="1362" y="257"/>
                  </a:lnTo>
                  <a:lnTo>
                    <a:pt x="1386" y="285"/>
                  </a:lnTo>
                  <a:lnTo>
                    <a:pt x="1408" y="314"/>
                  </a:lnTo>
                  <a:lnTo>
                    <a:pt x="1431" y="345"/>
                  </a:lnTo>
                  <a:lnTo>
                    <a:pt x="1450" y="376"/>
                  </a:lnTo>
                  <a:lnTo>
                    <a:pt x="1470" y="409"/>
                  </a:lnTo>
                  <a:lnTo>
                    <a:pt x="1487" y="443"/>
                  </a:lnTo>
                  <a:lnTo>
                    <a:pt x="1502" y="478"/>
                  </a:lnTo>
                  <a:lnTo>
                    <a:pt x="1517" y="513"/>
                  </a:lnTo>
                  <a:lnTo>
                    <a:pt x="1529" y="550"/>
                  </a:lnTo>
                  <a:lnTo>
                    <a:pt x="1539" y="586"/>
                  </a:lnTo>
                  <a:lnTo>
                    <a:pt x="1548" y="624"/>
                  </a:lnTo>
                  <a:lnTo>
                    <a:pt x="1555" y="662"/>
                  </a:lnTo>
                  <a:lnTo>
                    <a:pt x="1560" y="702"/>
                  </a:lnTo>
                  <a:lnTo>
                    <a:pt x="1563" y="741"/>
                  </a:lnTo>
                  <a:lnTo>
                    <a:pt x="1565" y="782"/>
                  </a:lnTo>
                  <a:lnTo>
                    <a:pt x="1565" y="782"/>
                  </a:lnTo>
                  <a:close/>
                </a:path>
              </a:pathLst>
            </a:custGeom>
            <a:solidFill>
              <a:srgbClr val="36B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2538" y="1278"/>
              <a:ext cx="683" cy="684"/>
            </a:xfrm>
            <a:custGeom>
              <a:avLst/>
              <a:gdLst>
                <a:gd name="T0" fmla="*/ 1366 w 1366"/>
                <a:gd name="T1" fmla="*/ 718 h 1366"/>
                <a:gd name="T2" fmla="*/ 1352 w 1366"/>
                <a:gd name="T3" fmla="*/ 821 h 1366"/>
                <a:gd name="T4" fmla="*/ 1325 w 1366"/>
                <a:gd name="T5" fmla="*/ 918 h 1366"/>
                <a:gd name="T6" fmla="*/ 1284 w 1366"/>
                <a:gd name="T7" fmla="*/ 1008 h 1366"/>
                <a:gd name="T8" fmla="*/ 1231 w 1366"/>
                <a:gd name="T9" fmla="*/ 1092 h 1366"/>
                <a:gd name="T10" fmla="*/ 1166 w 1366"/>
                <a:gd name="T11" fmla="*/ 1166 h 1366"/>
                <a:gd name="T12" fmla="*/ 1092 w 1366"/>
                <a:gd name="T13" fmla="*/ 1230 h 1366"/>
                <a:gd name="T14" fmla="*/ 1009 w 1366"/>
                <a:gd name="T15" fmla="*/ 1283 h 1366"/>
                <a:gd name="T16" fmla="*/ 918 w 1366"/>
                <a:gd name="T17" fmla="*/ 1324 h 1366"/>
                <a:gd name="T18" fmla="*/ 820 w 1366"/>
                <a:gd name="T19" fmla="*/ 1352 h 1366"/>
                <a:gd name="T20" fmla="*/ 719 w 1366"/>
                <a:gd name="T21" fmla="*/ 1365 h 1366"/>
                <a:gd name="T22" fmla="*/ 648 w 1366"/>
                <a:gd name="T23" fmla="*/ 1365 h 1366"/>
                <a:gd name="T24" fmla="*/ 546 w 1366"/>
                <a:gd name="T25" fmla="*/ 1352 h 1366"/>
                <a:gd name="T26" fmla="*/ 448 w 1366"/>
                <a:gd name="T27" fmla="*/ 1324 h 1366"/>
                <a:gd name="T28" fmla="*/ 358 w 1366"/>
                <a:gd name="T29" fmla="*/ 1283 h 1366"/>
                <a:gd name="T30" fmla="*/ 275 w 1366"/>
                <a:gd name="T31" fmla="*/ 1230 h 1366"/>
                <a:gd name="T32" fmla="*/ 200 w 1366"/>
                <a:gd name="T33" fmla="*/ 1166 h 1366"/>
                <a:gd name="T34" fmla="*/ 135 w 1366"/>
                <a:gd name="T35" fmla="*/ 1092 h 1366"/>
                <a:gd name="T36" fmla="*/ 82 w 1366"/>
                <a:gd name="T37" fmla="*/ 1008 h 1366"/>
                <a:gd name="T38" fmla="*/ 41 w 1366"/>
                <a:gd name="T39" fmla="*/ 918 h 1366"/>
                <a:gd name="T40" fmla="*/ 14 w 1366"/>
                <a:gd name="T41" fmla="*/ 821 h 1366"/>
                <a:gd name="T42" fmla="*/ 2 w 1366"/>
                <a:gd name="T43" fmla="*/ 718 h 1366"/>
                <a:gd name="T44" fmla="*/ 2 w 1366"/>
                <a:gd name="T45" fmla="*/ 648 h 1366"/>
                <a:gd name="T46" fmla="*/ 14 w 1366"/>
                <a:gd name="T47" fmla="*/ 545 h 1366"/>
                <a:gd name="T48" fmla="*/ 41 w 1366"/>
                <a:gd name="T49" fmla="*/ 448 h 1366"/>
                <a:gd name="T50" fmla="*/ 82 w 1366"/>
                <a:gd name="T51" fmla="*/ 358 h 1366"/>
                <a:gd name="T52" fmla="*/ 135 w 1366"/>
                <a:gd name="T53" fmla="*/ 274 h 1366"/>
                <a:gd name="T54" fmla="*/ 200 w 1366"/>
                <a:gd name="T55" fmla="*/ 200 h 1366"/>
                <a:gd name="T56" fmla="*/ 275 w 1366"/>
                <a:gd name="T57" fmla="*/ 136 h 1366"/>
                <a:gd name="T58" fmla="*/ 358 w 1366"/>
                <a:gd name="T59" fmla="*/ 83 h 1366"/>
                <a:gd name="T60" fmla="*/ 448 w 1366"/>
                <a:gd name="T61" fmla="*/ 42 h 1366"/>
                <a:gd name="T62" fmla="*/ 546 w 1366"/>
                <a:gd name="T63" fmla="*/ 14 h 1366"/>
                <a:gd name="T64" fmla="*/ 648 w 1366"/>
                <a:gd name="T65" fmla="*/ 1 h 1366"/>
                <a:gd name="T66" fmla="*/ 719 w 1366"/>
                <a:gd name="T67" fmla="*/ 1 h 1366"/>
                <a:gd name="T68" fmla="*/ 820 w 1366"/>
                <a:gd name="T69" fmla="*/ 14 h 1366"/>
                <a:gd name="T70" fmla="*/ 918 w 1366"/>
                <a:gd name="T71" fmla="*/ 42 h 1366"/>
                <a:gd name="T72" fmla="*/ 1009 w 1366"/>
                <a:gd name="T73" fmla="*/ 83 h 1366"/>
                <a:gd name="T74" fmla="*/ 1092 w 1366"/>
                <a:gd name="T75" fmla="*/ 136 h 1366"/>
                <a:gd name="T76" fmla="*/ 1166 w 1366"/>
                <a:gd name="T77" fmla="*/ 200 h 1366"/>
                <a:gd name="T78" fmla="*/ 1231 w 1366"/>
                <a:gd name="T79" fmla="*/ 274 h 1366"/>
                <a:gd name="T80" fmla="*/ 1284 w 1366"/>
                <a:gd name="T81" fmla="*/ 358 h 1366"/>
                <a:gd name="T82" fmla="*/ 1325 w 1366"/>
                <a:gd name="T83" fmla="*/ 448 h 1366"/>
                <a:gd name="T84" fmla="*/ 1352 w 1366"/>
                <a:gd name="T85" fmla="*/ 545 h 1366"/>
                <a:gd name="T86" fmla="*/ 1366 w 1366"/>
                <a:gd name="T87" fmla="*/ 648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6" h="1366">
                  <a:moveTo>
                    <a:pt x="1366" y="683"/>
                  </a:moveTo>
                  <a:lnTo>
                    <a:pt x="1366" y="683"/>
                  </a:lnTo>
                  <a:lnTo>
                    <a:pt x="1366" y="718"/>
                  </a:lnTo>
                  <a:lnTo>
                    <a:pt x="1363" y="753"/>
                  </a:lnTo>
                  <a:lnTo>
                    <a:pt x="1359" y="787"/>
                  </a:lnTo>
                  <a:lnTo>
                    <a:pt x="1352" y="821"/>
                  </a:lnTo>
                  <a:lnTo>
                    <a:pt x="1345" y="853"/>
                  </a:lnTo>
                  <a:lnTo>
                    <a:pt x="1335" y="886"/>
                  </a:lnTo>
                  <a:lnTo>
                    <a:pt x="1325" y="918"/>
                  </a:lnTo>
                  <a:lnTo>
                    <a:pt x="1312" y="949"/>
                  </a:lnTo>
                  <a:lnTo>
                    <a:pt x="1298" y="979"/>
                  </a:lnTo>
                  <a:lnTo>
                    <a:pt x="1284" y="1008"/>
                  </a:lnTo>
                  <a:lnTo>
                    <a:pt x="1267" y="1037"/>
                  </a:lnTo>
                  <a:lnTo>
                    <a:pt x="1249" y="1065"/>
                  </a:lnTo>
                  <a:lnTo>
                    <a:pt x="1231" y="1092"/>
                  </a:lnTo>
                  <a:lnTo>
                    <a:pt x="1211" y="1117"/>
                  </a:lnTo>
                  <a:lnTo>
                    <a:pt x="1188" y="1142"/>
                  </a:lnTo>
                  <a:lnTo>
                    <a:pt x="1166" y="1166"/>
                  </a:lnTo>
                  <a:lnTo>
                    <a:pt x="1142" y="1189"/>
                  </a:lnTo>
                  <a:lnTo>
                    <a:pt x="1118" y="1210"/>
                  </a:lnTo>
                  <a:lnTo>
                    <a:pt x="1092" y="1230"/>
                  </a:lnTo>
                  <a:lnTo>
                    <a:pt x="1066" y="1249"/>
                  </a:lnTo>
                  <a:lnTo>
                    <a:pt x="1037" y="1268"/>
                  </a:lnTo>
                  <a:lnTo>
                    <a:pt x="1009" y="1283"/>
                  </a:lnTo>
                  <a:lnTo>
                    <a:pt x="980" y="1299"/>
                  </a:lnTo>
                  <a:lnTo>
                    <a:pt x="949" y="1313"/>
                  </a:lnTo>
                  <a:lnTo>
                    <a:pt x="918" y="1324"/>
                  </a:lnTo>
                  <a:lnTo>
                    <a:pt x="887" y="1335"/>
                  </a:lnTo>
                  <a:lnTo>
                    <a:pt x="854" y="1344"/>
                  </a:lnTo>
                  <a:lnTo>
                    <a:pt x="820" y="1352"/>
                  </a:lnTo>
                  <a:lnTo>
                    <a:pt x="787" y="1358"/>
                  </a:lnTo>
                  <a:lnTo>
                    <a:pt x="753" y="1362"/>
                  </a:lnTo>
                  <a:lnTo>
                    <a:pt x="719" y="1365"/>
                  </a:lnTo>
                  <a:lnTo>
                    <a:pt x="684" y="1366"/>
                  </a:lnTo>
                  <a:lnTo>
                    <a:pt x="684" y="1366"/>
                  </a:lnTo>
                  <a:lnTo>
                    <a:pt x="648" y="1365"/>
                  </a:lnTo>
                  <a:lnTo>
                    <a:pt x="613" y="1362"/>
                  </a:lnTo>
                  <a:lnTo>
                    <a:pt x="579" y="1358"/>
                  </a:lnTo>
                  <a:lnTo>
                    <a:pt x="546" y="1352"/>
                  </a:lnTo>
                  <a:lnTo>
                    <a:pt x="512" y="1344"/>
                  </a:lnTo>
                  <a:lnTo>
                    <a:pt x="479" y="1335"/>
                  </a:lnTo>
                  <a:lnTo>
                    <a:pt x="448" y="1324"/>
                  </a:lnTo>
                  <a:lnTo>
                    <a:pt x="417" y="1313"/>
                  </a:lnTo>
                  <a:lnTo>
                    <a:pt x="386" y="1299"/>
                  </a:lnTo>
                  <a:lnTo>
                    <a:pt x="358" y="1283"/>
                  </a:lnTo>
                  <a:lnTo>
                    <a:pt x="329" y="1268"/>
                  </a:lnTo>
                  <a:lnTo>
                    <a:pt x="302" y="1249"/>
                  </a:lnTo>
                  <a:lnTo>
                    <a:pt x="275" y="1230"/>
                  </a:lnTo>
                  <a:lnTo>
                    <a:pt x="248" y="1210"/>
                  </a:lnTo>
                  <a:lnTo>
                    <a:pt x="224" y="1189"/>
                  </a:lnTo>
                  <a:lnTo>
                    <a:pt x="200" y="1166"/>
                  </a:lnTo>
                  <a:lnTo>
                    <a:pt x="178" y="1142"/>
                  </a:lnTo>
                  <a:lnTo>
                    <a:pt x="157" y="1117"/>
                  </a:lnTo>
                  <a:lnTo>
                    <a:pt x="135" y="1092"/>
                  </a:lnTo>
                  <a:lnTo>
                    <a:pt x="117" y="1065"/>
                  </a:lnTo>
                  <a:lnTo>
                    <a:pt x="99" y="1037"/>
                  </a:lnTo>
                  <a:lnTo>
                    <a:pt x="82" y="1008"/>
                  </a:lnTo>
                  <a:lnTo>
                    <a:pt x="68" y="979"/>
                  </a:lnTo>
                  <a:lnTo>
                    <a:pt x="54" y="949"/>
                  </a:lnTo>
                  <a:lnTo>
                    <a:pt x="41" y="918"/>
                  </a:lnTo>
                  <a:lnTo>
                    <a:pt x="31" y="886"/>
                  </a:lnTo>
                  <a:lnTo>
                    <a:pt x="21" y="853"/>
                  </a:lnTo>
                  <a:lnTo>
                    <a:pt x="14" y="821"/>
                  </a:lnTo>
                  <a:lnTo>
                    <a:pt x="7" y="787"/>
                  </a:lnTo>
                  <a:lnTo>
                    <a:pt x="3" y="753"/>
                  </a:lnTo>
                  <a:lnTo>
                    <a:pt x="2" y="718"/>
                  </a:lnTo>
                  <a:lnTo>
                    <a:pt x="0" y="683"/>
                  </a:lnTo>
                  <a:lnTo>
                    <a:pt x="0" y="683"/>
                  </a:lnTo>
                  <a:lnTo>
                    <a:pt x="2" y="648"/>
                  </a:lnTo>
                  <a:lnTo>
                    <a:pt x="3" y="613"/>
                  </a:lnTo>
                  <a:lnTo>
                    <a:pt x="7" y="579"/>
                  </a:lnTo>
                  <a:lnTo>
                    <a:pt x="14" y="545"/>
                  </a:lnTo>
                  <a:lnTo>
                    <a:pt x="21" y="513"/>
                  </a:lnTo>
                  <a:lnTo>
                    <a:pt x="31" y="480"/>
                  </a:lnTo>
                  <a:lnTo>
                    <a:pt x="41" y="448"/>
                  </a:lnTo>
                  <a:lnTo>
                    <a:pt x="54" y="417"/>
                  </a:lnTo>
                  <a:lnTo>
                    <a:pt x="68" y="387"/>
                  </a:lnTo>
                  <a:lnTo>
                    <a:pt x="82" y="358"/>
                  </a:lnTo>
                  <a:lnTo>
                    <a:pt x="99" y="329"/>
                  </a:lnTo>
                  <a:lnTo>
                    <a:pt x="117" y="301"/>
                  </a:lnTo>
                  <a:lnTo>
                    <a:pt x="135" y="274"/>
                  </a:lnTo>
                  <a:lnTo>
                    <a:pt x="157" y="249"/>
                  </a:lnTo>
                  <a:lnTo>
                    <a:pt x="178" y="224"/>
                  </a:lnTo>
                  <a:lnTo>
                    <a:pt x="200" y="200"/>
                  </a:lnTo>
                  <a:lnTo>
                    <a:pt x="224" y="177"/>
                  </a:lnTo>
                  <a:lnTo>
                    <a:pt x="248" y="156"/>
                  </a:lnTo>
                  <a:lnTo>
                    <a:pt x="275" y="136"/>
                  </a:lnTo>
                  <a:lnTo>
                    <a:pt x="302" y="117"/>
                  </a:lnTo>
                  <a:lnTo>
                    <a:pt x="329" y="100"/>
                  </a:lnTo>
                  <a:lnTo>
                    <a:pt x="358" y="83"/>
                  </a:lnTo>
                  <a:lnTo>
                    <a:pt x="386" y="67"/>
                  </a:lnTo>
                  <a:lnTo>
                    <a:pt x="417" y="53"/>
                  </a:lnTo>
                  <a:lnTo>
                    <a:pt x="448" y="42"/>
                  </a:lnTo>
                  <a:lnTo>
                    <a:pt x="479" y="31"/>
                  </a:lnTo>
                  <a:lnTo>
                    <a:pt x="512" y="22"/>
                  </a:lnTo>
                  <a:lnTo>
                    <a:pt x="546" y="14"/>
                  </a:lnTo>
                  <a:lnTo>
                    <a:pt x="579" y="8"/>
                  </a:lnTo>
                  <a:lnTo>
                    <a:pt x="613" y="4"/>
                  </a:lnTo>
                  <a:lnTo>
                    <a:pt x="648" y="1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9" y="1"/>
                  </a:lnTo>
                  <a:lnTo>
                    <a:pt x="753" y="4"/>
                  </a:lnTo>
                  <a:lnTo>
                    <a:pt x="787" y="8"/>
                  </a:lnTo>
                  <a:lnTo>
                    <a:pt x="820" y="14"/>
                  </a:lnTo>
                  <a:lnTo>
                    <a:pt x="854" y="22"/>
                  </a:lnTo>
                  <a:lnTo>
                    <a:pt x="887" y="31"/>
                  </a:lnTo>
                  <a:lnTo>
                    <a:pt x="918" y="42"/>
                  </a:lnTo>
                  <a:lnTo>
                    <a:pt x="949" y="53"/>
                  </a:lnTo>
                  <a:lnTo>
                    <a:pt x="980" y="67"/>
                  </a:lnTo>
                  <a:lnTo>
                    <a:pt x="1009" y="83"/>
                  </a:lnTo>
                  <a:lnTo>
                    <a:pt x="1037" y="100"/>
                  </a:lnTo>
                  <a:lnTo>
                    <a:pt x="1066" y="117"/>
                  </a:lnTo>
                  <a:lnTo>
                    <a:pt x="1092" y="136"/>
                  </a:lnTo>
                  <a:lnTo>
                    <a:pt x="1118" y="156"/>
                  </a:lnTo>
                  <a:lnTo>
                    <a:pt x="1142" y="177"/>
                  </a:lnTo>
                  <a:lnTo>
                    <a:pt x="1166" y="200"/>
                  </a:lnTo>
                  <a:lnTo>
                    <a:pt x="1188" y="224"/>
                  </a:lnTo>
                  <a:lnTo>
                    <a:pt x="1211" y="249"/>
                  </a:lnTo>
                  <a:lnTo>
                    <a:pt x="1231" y="274"/>
                  </a:lnTo>
                  <a:lnTo>
                    <a:pt x="1249" y="301"/>
                  </a:lnTo>
                  <a:lnTo>
                    <a:pt x="1267" y="329"/>
                  </a:lnTo>
                  <a:lnTo>
                    <a:pt x="1284" y="358"/>
                  </a:lnTo>
                  <a:lnTo>
                    <a:pt x="1298" y="387"/>
                  </a:lnTo>
                  <a:lnTo>
                    <a:pt x="1312" y="417"/>
                  </a:lnTo>
                  <a:lnTo>
                    <a:pt x="1325" y="448"/>
                  </a:lnTo>
                  <a:lnTo>
                    <a:pt x="1335" y="480"/>
                  </a:lnTo>
                  <a:lnTo>
                    <a:pt x="1345" y="513"/>
                  </a:lnTo>
                  <a:lnTo>
                    <a:pt x="1352" y="545"/>
                  </a:lnTo>
                  <a:lnTo>
                    <a:pt x="1359" y="579"/>
                  </a:lnTo>
                  <a:lnTo>
                    <a:pt x="1363" y="613"/>
                  </a:lnTo>
                  <a:lnTo>
                    <a:pt x="1366" y="648"/>
                  </a:lnTo>
                  <a:lnTo>
                    <a:pt x="1366" y="683"/>
                  </a:lnTo>
                  <a:lnTo>
                    <a:pt x="1366" y="68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25"/>
            <p:cNvSpPr>
              <a:spLocks/>
            </p:cNvSpPr>
            <p:nvPr userDrawn="1"/>
          </p:nvSpPr>
          <p:spPr bwMode="auto">
            <a:xfrm>
              <a:off x="465" y="2250"/>
              <a:ext cx="262" cy="130"/>
            </a:xfrm>
            <a:custGeom>
              <a:avLst/>
              <a:gdLst>
                <a:gd name="T0" fmla="*/ 524 w 524"/>
                <a:gd name="T1" fmla="*/ 0 h 261"/>
                <a:gd name="T2" fmla="*/ 0 w 524"/>
                <a:gd name="T3" fmla="*/ 0 h 261"/>
                <a:gd name="T4" fmla="*/ 262 w 524"/>
                <a:gd name="T5" fmla="*/ 261 h 261"/>
                <a:gd name="T6" fmla="*/ 524 w 524"/>
                <a:gd name="T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4" h="261">
                  <a:moveTo>
                    <a:pt x="524" y="0"/>
                  </a:moveTo>
                  <a:lnTo>
                    <a:pt x="0" y="0"/>
                  </a:lnTo>
                  <a:lnTo>
                    <a:pt x="262" y="261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F6BB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6"/>
            <p:cNvSpPr>
              <a:spLocks/>
            </p:cNvSpPr>
            <p:nvPr userDrawn="1"/>
          </p:nvSpPr>
          <p:spPr bwMode="auto">
            <a:xfrm>
              <a:off x="2749" y="2250"/>
              <a:ext cx="261" cy="130"/>
            </a:xfrm>
            <a:custGeom>
              <a:avLst/>
              <a:gdLst>
                <a:gd name="T0" fmla="*/ 523 w 523"/>
                <a:gd name="T1" fmla="*/ 0 h 261"/>
                <a:gd name="T2" fmla="*/ 0 w 523"/>
                <a:gd name="T3" fmla="*/ 0 h 261"/>
                <a:gd name="T4" fmla="*/ 262 w 523"/>
                <a:gd name="T5" fmla="*/ 261 h 261"/>
                <a:gd name="T6" fmla="*/ 523 w 523"/>
                <a:gd name="T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3" h="261">
                  <a:moveTo>
                    <a:pt x="523" y="0"/>
                  </a:moveTo>
                  <a:lnTo>
                    <a:pt x="0" y="0"/>
                  </a:lnTo>
                  <a:lnTo>
                    <a:pt x="262" y="261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8DC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27"/>
            <p:cNvSpPr>
              <a:spLocks/>
            </p:cNvSpPr>
            <p:nvPr userDrawn="1"/>
          </p:nvSpPr>
          <p:spPr bwMode="auto">
            <a:xfrm>
              <a:off x="1609" y="860"/>
              <a:ext cx="262" cy="130"/>
            </a:xfrm>
            <a:custGeom>
              <a:avLst/>
              <a:gdLst>
                <a:gd name="T0" fmla="*/ 523 w 523"/>
                <a:gd name="T1" fmla="*/ 261 h 261"/>
                <a:gd name="T2" fmla="*/ 0 w 523"/>
                <a:gd name="T3" fmla="*/ 261 h 261"/>
                <a:gd name="T4" fmla="*/ 261 w 523"/>
                <a:gd name="T5" fmla="*/ 0 h 261"/>
                <a:gd name="T6" fmla="*/ 523 w 523"/>
                <a:gd name="T7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3" h="261">
                  <a:moveTo>
                    <a:pt x="523" y="261"/>
                  </a:moveTo>
                  <a:lnTo>
                    <a:pt x="0" y="261"/>
                  </a:lnTo>
                  <a:lnTo>
                    <a:pt x="261" y="0"/>
                  </a:lnTo>
                  <a:lnTo>
                    <a:pt x="523" y="261"/>
                  </a:lnTo>
                  <a:close/>
                </a:path>
              </a:pathLst>
            </a:custGeom>
            <a:solidFill>
              <a:srgbClr val="EA5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28"/>
            <p:cNvSpPr>
              <a:spLocks/>
            </p:cNvSpPr>
            <p:nvPr userDrawn="1"/>
          </p:nvSpPr>
          <p:spPr bwMode="auto">
            <a:xfrm>
              <a:off x="3890" y="860"/>
              <a:ext cx="261" cy="130"/>
            </a:xfrm>
            <a:custGeom>
              <a:avLst/>
              <a:gdLst>
                <a:gd name="T0" fmla="*/ 522 w 522"/>
                <a:gd name="T1" fmla="*/ 261 h 261"/>
                <a:gd name="T2" fmla="*/ 0 w 522"/>
                <a:gd name="T3" fmla="*/ 261 h 261"/>
                <a:gd name="T4" fmla="*/ 262 w 522"/>
                <a:gd name="T5" fmla="*/ 0 h 261"/>
                <a:gd name="T6" fmla="*/ 522 w 522"/>
                <a:gd name="T7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2" h="261">
                  <a:moveTo>
                    <a:pt x="522" y="261"/>
                  </a:moveTo>
                  <a:lnTo>
                    <a:pt x="0" y="261"/>
                  </a:lnTo>
                  <a:lnTo>
                    <a:pt x="262" y="0"/>
                  </a:lnTo>
                  <a:lnTo>
                    <a:pt x="522" y="261"/>
                  </a:lnTo>
                  <a:close/>
                </a:path>
              </a:pathLst>
            </a:custGeom>
            <a:solidFill>
              <a:srgbClr val="36B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4" name="Freeform 17"/>
            <p:cNvSpPr>
              <a:spLocks/>
            </p:cNvSpPr>
            <p:nvPr userDrawn="1"/>
          </p:nvSpPr>
          <p:spPr bwMode="auto">
            <a:xfrm>
              <a:off x="3678" y="1278"/>
              <a:ext cx="683" cy="684"/>
            </a:xfrm>
            <a:custGeom>
              <a:avLst/>
              <a:gdLst>
                <a:gd name="T0" fmla="*/ 1366 w 1366"/>
                <a:gd name="T1" fmla="*/ 718 h 1366"/>
                <a:gd name="T2" fmla="*/ 1352 w 1366"/>
                <a:gd name="T3" fmla="*/ 821 h 1366"/>
                <a:gd name="T4" fmla="*/ 1325 w 1366"/>
                <a:gd name="T5" fmla="*/ 918 h 1366"/>
                <a:gd name="T6" fmla="*/ 1284 w 1366"/>
                <a:gd name="T7" fmla="*/ 1008 h 1366"/>
                <a:gd name="T8" fmla="*/ 1231 w 1366"/>
                <a:gd name="T9" fmla="*/ 1092 h 1366"/>
                <a:gd name="T10" fmla="*/ 1166 w 1366"/>
                <a:gd name="T11" fmla="*/ 1166 h 1366"/>
                <a:gd name="T12" fmla="*/ 1092 w 1366"/>
                <a:gd name="T13" fmla="*/ 1230 h 1366"/>
                <a:gd name="T14" fmla="*/ 1009 w 1366"/>
                <a:gd name="T15" fmla="*/ 1283 h 1366"/>
                <a:gd name="T16" fmla="*/ 918 w 1366"/>
                <a:gd name="T17" fmla="*/ 1324 h 1366"/>
                <a:gd name="T18" fmla="*/ 820 w 1366"/>
                <a:gd name="T19" fmla="*/ 1352 h 1366"/>
                <a:gd name="T20" fmla="*/ 719 w 1366"/>
                <a:gd name="T21" fmla="*/ 1365 h 1366"/>
                <a:gd name="T22" fmla="*/ 648 w 1366"/>
                <a:gd name="T23" fmla="*/ 1365 h 1366"/>
                <a:gd name="T24" fmla="*/ 546 w 1366"/>
                <a:gd name="T25" fmla="*/ 1352 h 1366"/>
                <a:gd name="T26" fmla="*/ 448 w 1366"/>
                <a:gd name="T27" fmla="*/ 1324 h 1366"/>
                <a:gd name="T28" fmla="*/ 358 w 1366"/>
                <a:gd name="T29" fmla="*/ 1283 h 1366"/>
                <a:gd name="T30" fmla="*/ 275 w 1366"/>
                <a:gd name="T31" fmla="*/ 1230 h 1366"/>
                <a:gd name="T32" fmla="*/ 200 w 1366"/>
                <a:gd name="T33" fmla="*/ 1166 h 1366"/>
                <a:gd name="T34" fmla="*/ 135 w 1366"/>
                <a:gd name="T35" fmla="*/ 1092 h 1366"/>
                <a:gd name="T36" fmla="*/ 82 w 1366"/>
                <a:gd name="T37" fmla="*/ 1008 h 1366"/>
                <a:gd name="T38" fmla="*/ 41 w 1366"/>
                <a:gd name="T39" fmla="*/ 918 h 1366"/>
                <a:gd name="T40" fmla="*/ 14 w 1366"/>
                <a:gd name="T41" fmla="*/ 821 h 1366"/>
                <a:gd name="T42" fmla="*/ 2 w 1366"/>
                <a:gd name="T43" fmla="*/ 718 h 1366"/>
                <a:gd name="T44" fmla="*/ 2 w 1366"/>
                <a:gd name="T45" fmla="*/ 648 h 1366"/>
                <a:gd name="T46" fmla="*/ 14 w 1366"/>
                <a:gd name="T47" fmla="*/ 545 h 1366"/>
                <a:gd name="T48" fmla="*/ 41 w 1366"/>
                <a:gd name="T49" fmla="*/ 448 h 1366"/>
                <a:gd name="T50" fmla="*/ 82 w 1366"/>
                <a:gd name="T51" fmla="*/ 358 h 1366"/>
                <a:gd name="T52" fmla="*/ 135 w 1366"/>
                <a:gd name="T53" fmla="*/ 274 h 1366"/>
                <a:gd name="T54" fmla="*/ 200 w 1366"/>
                <a:gd name="T55" fmla="*/ 200 h 1366"/>
                <a:gd name="T56" fmla="*/ 275 w 1366"/>
                <a:gd name="T57" fmla="*/ 136 h 1366"/>
                <a:gd name="T58" fmla="*/ 358 w 1366"/>
                <a:gd name="T59" fmla="*/ 83 h 1366"/>
                <a:gd name="T60" fmla="*/ 448 w 1366"/>
                <a:gd name="T61" fmla="*/ 42 h 1366"/>
                <a:gd name="T62" fmla="*/ 546 w 1366"/>
                <a:gd name="T63" fmla="*/ 14 h 1366"/>
                <a:gd name="T64" fmla="*/ 648 w 1366"/>
                <a:gd name="T65" fmla="*/ 1 h 1366"/>
                <a:gd name="T66" fmla="*/ 719 w 1366"/>
                <a:gd name="T67" fmla="*/ 1 h 1366"/>
                <a:gd name="T68" fmla="*/ 820 w 1366"/>
                <a:gd name="T69" fmla="*/ 14 h 1366"/>
                <a:gd name="T70" fmla="*/ 918 w 1366"/>
                <a:gd name="T71" fmla="*/ 42 h 1366"/>
                <a:gd name="T72" fmla="*/ 1009 w 1366"/>
                <a:gd name="T73" fmla="*/ 83 h 1366"/>
                <a:gd name="T74" fmla="*/ 1092 w 1366"/>
                <a:gd name="T75" fmla="*/ 136 h 1366"/>
                <a:gd name="T76" fmla="*/ 1166 w 1366"/>
                <a:gd name="T77" fmla="*/ 200 h 1366"/>
                <a:gd name="T78" fmla="*/ 1231 w 1366"/>
                <a:gd name="T79" fmla="*/ 274 h 1366"/>
                <a:gd name="T80" fmla="*/ 1284 w 1366"/>
                <a:gd name="T81" fmla="*/ 358 h 1366"/>
                <a:gd name="T82" fmla="*/ 1325 w 1366"/>
                <a:gd name="T83" fmla="*/ 448 h 1366"/>
                <a:gd name="T84" fmla="*/ 1352 w 1366"/>
                <a:gd name="T85" fmla="*/ 545 h 1366"/>
                <a:gd name="T86" fmla="*/ 1366 w 1366"/>
                <a:gd name="T87" fmla="*/ 648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6" h="1366">
                  <a:moveTo>
                    <a:pt x="1366" y="683"/>
                  </a:moveTo>
                  <a:lnTo>
                    <a:pt x="1366" y="683"/>
                  </a:lnTo>
                  <a:lnTo>
                    <a:pt x="1366" y="718"/>
                  </a:lnTo>
                  <a:lnTo>
                    <a:pt x="1363" y="753"/>
                  </a:lnTo>
                  <a:lnTo>
                    <a:pt x="1359" y="787"/>
                  </a:lnTo>
                  <a:lnTo>
                    <a:pt x="1352" y="821"/>
                  </a:lnTo>
                  <a:lnTo>
                    <a:pt x="1345" y="853"/>
                  </a:lnTo>
                  <a:lnTo>
                    <a:pt x="1335" y="886"/>
                  </a:lnTo>
                  <a:lnTo>
                    <a:pt x="1325" y="918"/>
                  </a:lnTo>
                  <a:lnTo>
                    <a:pt x="1312" y="949"/>
                  </a:lnTo>
                  <a:lnTo>
                    <a:pt x="1298" y="979"/>
                  </a:lnTo>
                  <a:lnTo>
                    <a:pt x="1284" y="1008"/>
                  </a:lnTo>
                  <a:lnTo>
                    <a:pt x="1267" y="1037"/>
                  </a:lnTo>
                  <a:lnTo>
                    <a:pt x="1249" y="1065"/>
                  </a:lnTo>
                  <a:lnTo>
                    <a:pt x="1231" y="1092"/>
                  </a:lnTo>
                  <a:lnTo>
                    <a:pt x="1211" y="1117"/>
                  </a:lnTo>
                  <a:lnTo>
                    <a:pt x="1188" y="1142"/>
                  </a:lnTo>
                  <a:lnTo>
                    <a:pt x="1166" y="1166"/>
                  </a:lnTo>
                  <a:lnTo>
                    <a:pt x="1142" y="1189"/>
                  </a:lnTo>
                  <a:lnTo>
                    <a:pt x="1118" y="1210"/>
                  </a:lnTo>
                  <a:lnTo>
                    <a:pt x="1092" y="1230"/>
                  </a:lnTo>
                  <a:lnTo>
                    <a:pt x="1066" y="1249"/>
                  </a:lnTo>
                  <a:lnTo>
                    <a:pt x="1037" y="1268"/>
                  </a:lnTo>
                  <a:lnTo>
                    <a:pt x="1009" y="1283"/>
                  </a:lnTo>
                  <a:lnTo>
                    <a:pt x="980" y="1299"/>
                  </a:lnTo>
                  <a:lnTo>
                    <a:pt x="949" y="1313"/>
                  </a:lnTo>
                  <a:lnTo>
                    <a:pt x="918" y="1324"/>
                  </a:lnTo>
                  <a:lnTo>
                    <a:pt x="887" y="1335"/>
                  </a:lnTo>
                  <a:lnTo>
                    <a:pt x="854" y="1344"/>
                  </a:lnTo>
                  <a:lnTo>
                    <a:pt x="820" y="1352"/>
                  </a:lnTo>
                  <a:lnTo>
                    <a:pt x="787" y="1358"/>
                  </a:lnTo>
                  <a:lnTo>
                    <a:pt x="753" y="1362"/>
                  </a:lnTo>
                  <a:lnTo>
                    <a:pt x="719" y="1365"/>
                  </a:lnTo>
                  <a:lnTo>
                    <a:pt x="684" y="1366"/>
                  </a:lnTo>
                  <a:lnTo>
                    <a:pt x="684" y="1366"/>
                  </a:lnTo>
                  <a:lnTo>
                    <a:pt x="648" y="1365"/>
                  </a:lnTo>
                  <a:lnTo>
                    <a:pt x="613" y="1362"/>
                  </a:lnTo>
                  <a:lnTo>
                    <a:pt x="579" y="1358"/>
                  </a:lnTo>
                  <a:lnTo>
                    <a:pt x="546" y="1352"/>
                  </a:lnTo>
                  <a:lnTo>
                    <a:pt x="512" y="1344"/>
                  </a:lnTo>
                  <a:lnTo>
                    <a:pt x="479" y="1335"/>
                  </a:lnTo>
                  <a:lnTo>
                    <a:pt x="448" y="1324"/>
                  </a:lnTo>
                  <a:lnTo>
                    <a:pt x="417" y="1313"/>
                  </a:lnTo>
                  <a:lnTo>
                    <a:pt x="386" y="1299"/>
                  </a:lnTo>
                  <a:lnTo>
                    <a:pt x="358" y="1283"/>
                  </a:lnTo>
                  <a:lnTo>
                    <a:pt x="329" y="1268"/>
                  </a:lnTo>
                  <a:lnTo>
                    <a:pt x="302" y="1249"/>
                  </a:lnTo>
                  <a:lnTo>
                    <a:pt x="275" y="1230"/>
                  </a:lnTo>
                  <a:lnTo>
                    <a:pt x="248" y="1210"/>
                  </a:lnTo>
                  <a:lnTo>
                    <a:pt x="224" y="1189"/>
                  </a:lnTo>
                  <a:lnTo>
                    <a:pt x="200" y="1166"/>
                  </a:lnTo>
                  <a:lnTo>
                    <a:pt x="178" y="1142"/>
                  </a:lnTo>
                  <a:lnTo>
                    <a:pt x="157" y="1117"/>
                  </a:lnTo>
                  <a:lnTo>
                    <a:pt x="135" y="1092"/>
                  </a:lnTo>
                  <a:lnTo>
                    <a:pt x="117" y="1065"/>
                  </a:lnTo>
                  <a:lnTo>
                    <a:pt x="99" y="1037"/>
                  </a:lnTo>
                  <a:lnTo>
                    <a:pt x="82" y="1008"/>
                  </a:lnTo>
                  <a:lnTo>
                    <a:pt x="68" y="979"/>
                  </a:lnTo>
                  <a:lnTo>
                    <a:pt x="54" y="949"/>
                  </a:lnTo>
                  <a:lnTo>
                    <a:pt x="41" y="918"/>
                  </a:lnTo>
                  <a:lnTo>
                    <a:pt x="31" y="886"/>
                  </a:lnTo>
                  <a:lnTo>
                    <a:pt x="21" y="853"/>
                  </a:lnTo>
                  <a:lnTo>
                    <a:pt x="14" y="821"/>
                  </a:lnTo>
                  <a:lnTo>
                    <a:pt x="7" y="787"/>
                  </a:lnTo>
                  <a:lnTo>
                    <a:pt x="3" y="753"/>
                  </a:lnTo>
                  <a:lnTo>
                    <a:pt x="2" y="718"/>
                  </a:lnTo>
                  <a:lnTo>
                    <a:pt x="0" y="683"/>
                  </a:lnTo>
                  <a:lnTo>
                    <a:pt x="0" y="683"/>
                  </a:lnTo>
                  <a:lnTo>
                    <a:pt x="2" y="648"/>
                  </a:lnTo>
                  <a:lnTo>
                    <a:pt x="3" y="613"/>
                  </a:lnTo>
                  <a:lnTo>
                    <a:pt x="7" y="579"/>
                  </a:lnTo>
                  <a:lnTo>
                    <a:pt x="14" y="545"/>
                  </a:lnTo>
                  <a:lnTo>
                    <a:pt x="21" y="513"/>
                  </a:lnTo>
                  <a:lnTo>
                    <a:pt x="31" y="480"/>
                  </a:lnTo>
                  <a:lnTo>
                    <a:pt x="41" y="448"/>
                  </a:lnTo>
                  <a:lnTo>
                    <a:pt x="54" y="417"/>
                  </a:lnTo>
                  <a:lnTo>
                    <a:pt x="68" y="387"/>
                  </a:lnTo>
                  <a:lnTo>
                    <a:pt x="82" y="358"/>
                  </a:lnTo>
                  <a:lnTo>
                    <a:pt x="99" y="329"/>
                  </a:lnTo>
                  <a:lnTo>
                    <a:pt x="117" y="301"/>
                  </a:lnTo>
                  <a:lnTo>
                    <a:pt x="135" y="274"/>
                  </a:lnTo>
                  <a:lnTo>
                    <a:pt x="157" y="249"/>
                  </a:lnTo>
                  <a:lnTo>
                    <a:pt x="178" y="224"/>
                  </a:lnTo>
                  <a:lnTo>
                    <a:pt x="200" y="200"/>
                  </a:lnTo>
                  <a:lnTo>
                    <a:pt x="224" y="177"/>
                  </a:lnTo>
                  <a:lnTo>
                    <a:pt x="248" y="156"/>
                  </a:lnTo>
                  <a:lnTo>
                    <a:pt x="275" y="136"/>
                  </a:lnTo>
                  <a:lnTo>
                    <a:pt x="302" y="117"/>
                  </a:lnTo>
                  <a:lnTo>
                    <a:pt x="329" y="100"/>
                  </a:lnTo>
                  <a:lnTo>
                    <a:pt x="358" y="83"/>
                  </a:lnTo>
                  <a:lnTo>
                    <a:pt x="386" y="67"/>
                  </a:lnTo>
                  <a:lnTo>
                    <a:pt x="417" y="53"/>
                  </a:lnTo>
                  <a:lnTo>
                    <a:pt x="448" y="42"/>
                  </a:lnTo>
                  <a:lnTo>
                    <a:pt x="479" y="31"/>
                  </a:lnTo>
                  <a:lnTo>
                    <a:pt x="512" y="22"/>
                  </a:lnTo>
                  <a:lnTo>
                    <a:pt x="546" y="14"/>
                  </a:lnTo>
                  <a:lnTo>
                    <a:pt x="579" y="8"/>
                  </a:lnTo>
                  <a:lnTo>
                    <a:pt x="613" y="4"/>
                  </a:lnTo>
                  <a:lnTo>
                    <a:pt x="648" y="1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9" y="1"/>
                  </a:lnTo>
                  <a:lnTo>
                    <a:pt x="753" y="4"/>
                  </a:lnTo>
                  <a:lnTo>
                    <a:pt x="787" y="8"/>
                  </a:lnTo>
                  <a:lnTo>
                    <a:pt x="820" y="14"/>
                  </a:lnTo>
                  <a:lnTo>
                    <a:pt x="854" y="22"/>
                  </a:lnTo>
                  <a:lnTo>
                    <a:pt x="887" y="31"/>
                  </a:lnTo>
                  <a:lnTo>
                    <a:pt x="918" y="42"/>
                  </a:lnTo>
                  <a:lnTo>
                    <a:pt x="949" y="53"/>
                  </a:lnTo>
                  <a:lnTo>
                    <a:pt x="980" y="67"/>
                  </a:lnTo>
                  <a:lnTo>
                    <a:pt x="1009" y="83"/>
                  </a:lnTo>
                  <a:lnTo>
                    <a:pt x="1037" y="100"/>
                  </a:lnTo>
                  <a:lnTo>
                    <a:pt x="1066" y="117"/>
                  </a:lnTo>
                  <a:lnTo>
                    <a:pt x="1092" y="136"/>
                  </a:lnTo>
                  <a:lnTo>
                    <a:pt x="1118" y="156"/>
                  </a:lnTo>
                  <a:lnTo>
                    <a:pt x="1142" y="177"/>
                  </a:lnTo>
                  <a:lnTo>
                    <a:pt x="1166" y="200"/>
                  </a:lnTo>
                  <a:lnTo>
                    <a:pt x="1188" y="224"/>
                  </a:lnTo>
                  <a:lnTo>
                    <a:pt x="1211" y="249"/>
                  </a:lnTo>
                  <a:lnTo>
                    <a:pt x="1231" y="274"/>
                  </a:lnTo>
                  <a:lnTo>
                    <a:pt x="1249" y="301"/>
                  </a:lnTo>
                  <a:lnTo>
                    <a:pt x="1267" y="329"/>
                  </a:lnTo>
                  <a:lnTo>
                    <a:pt x="1284" y="358"/>
                  </a:lnTo>
                  <a:lnTo>
                    <a:pt x="1298" y="387"/>
                  </a:lnTo>
                  <a:lnTo>
                    <a:pt x="1312" y="417"/>
                  </a:lnTo>
                  <a:lnTo>
                    <a:pt x="1325" y="448"/>
                  </a:lnTo>
                  <a:lnTo>
                    <a:pt x="1335" y="480"/>
                  </a:lnTo>
                  <a:lnTo>
                    <a:pt x="1345" y="513"/>
                  </a:lnTo>
                  <a:lnTo>
                    <a:pt x="1352" y="545"/>
                  </a:lnTo>
                  <a:lnTo>
                    <a:pt x="1359" y="579"/>
                  </a:lnTo>
                  <a:lnTo>
                    <a:pt x="1363" y="613"/>
                  </a:lnTo>
                  <a:lnTo>
                    <a:pt x="1366" y="648"/>
                  </a:lnTo>
                  <a:lnTo>
                    <a:pt x="1366" y="683"/>
                  </a:lnTo>
                  <a:lnTo>
                    <a:pt x="1366" y="68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36" name="Content Placeholder 35"/>
          <p:cNvSpPr>
            <a:spLocks noGrp="1"/>
          </p:cNvSpPr>
          <p:nvPr>
            <p:ph sz="quarter" idx="13" hasCustomPrompt="1"/>
          </p:nvPr>
        </p:nvSpPr>
        <p:spPr>
          <a:xfrm>
            <a:off x="2092115" y="3220946"/>
            <a:ext cx="1406948" cy="12306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79" name="Content Placeholder 35"/>
          <p:cNvSpPr>
            <a:spLocks noGrp="1"/>
          </p:cNvSpPr>
          <p:nvPr>
            <p:ph sz="quarter" idx="14" hasCustomPrompt="1"/>
          </p:nvPr>
        </p:nvSpPr>
        <p:spPr>
          <a:xfrm>
            <a:off x="4143165" y="3220946"/>
            <a:ext cx="1406948" cy="12306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2019</a:t>
            </a:r>
            <a:endParaRPr lang="en-US" dirty="0"/>
          </a:p>
        </p:txBody>
      </p:sp>
      <p:sp>
        <p:nvSpPr>
          <p:cNvPr id="80" name="Content Placeholder 35"/>
          <p:cNvSpPr>
            <a:spLocks noGrp="1"/>
          </p:cNvSpPr>
          <p:nvPr>
            <p:ph sz="quarter" idx="15" hasCustomPrompt="1"/>
          </p:nvPr>
        </p:nvSpPr>
        <p:spPr>
          <a:xfrm>
            <a:off x="6193315" y="3220946"/>
            <a:ext cx="1406948" cy="12306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2020</a:t>
            </a:r>
            <a:endParaRPr lang="en-US" dirty="0"/>
          </a:p>
        </p:txBody>
      </p:sp>
      <p:sp>
        <p:nvSpPr>
          <p:cNvPr id="84" name="Content Placeholder 35"/>
          <p:cNvSpPr>
            <a:spLocks noGrp="1"/>
          </p:cNvSpPr>
          <p:nvPr>
            <p:ph sz="quarter" idx="16" hasCustomPrompt="1"/>
          </p:nvPr>
        </p:nvSpPr>
        <p:spPr>
          <a:xfrm>
            <a:off x="8244365" y="3220946"/>
            <a:ext cx="1406948" cy="12306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/>
              <a:t>2021</a:t>
            </a:r>
            <a:endParaRPr lang="en-US" dirty="0"/>
          </a:p>
        </p:txBody>
      </p:sp>
      <p:sp>
        <p:nvSpPr>
          <p:cNvPr id="86" name="Content Placeholder 35"/>
          <p:cNvSpPr>
            <a:spLocks noGrp="1"/>
          </p:cNvSpPr>
          <p:nvPr>
            <p:ph sz="quarter" idx="18" hasCustomPrompt="1"/>
          </p:nvPr>
        </p:nvSpPr>
        <p:spPr>
          <a:xfrm>
            <a:off x="1487488" y="5086680"/>
            <a:ext cx="2616203" cy="1114056"/>
          </a:xfrm>
        </p:spPr>
        <p:txBody>
          <a:bodyPr anchor="ctr">
            <a:no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This is a sample text. </a:t>
            </a:r>
          </a:p>
          <a:p>
            <a:pPr lvl="0"/>
            <a:r>
              <a:rPr lang="en-US" dirty="0"/>
              <a:t>Insert your text here.</a:t>
            </a:r>
          </a:p>
        </p:txBody>
      </p:sp>
      <p:sp>
        <p:nvSpPr>
          <p:cNvPr id="87" name="Content Placeholder 35"/>
          <p:cNvSpPr>
            <a:spLocks noGrp="1"/>
          </p:cNvSpPr>
          <p:nvPr>
            <p:ph sz="quarter" idx="19" hasCustomPrompt="1"/>
          </p:nvPr>
        </p:nvSpPr>
        <p:spPr>
          <a:xfrm>
            <a:off x="5589588" y="5086680"/>
            <a:ext cx="2616203" cy="1114056"/>
          </a:xfrm>
        </p:spPr>
        <p:txBody>
          <a:bodyPr anchor="ctr">
            <a:no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This is a sample text. </a:t>
            </a:r>
          </a:p>
          <a:p>
            <a:pPr lvl="0"/>
            <a:r>
              <a:rPr lang="en-US" dirty="0"/>
              <a:t>Insert your text here.</a:t>
            </a:r>
          </a:p>
        </p:txBody>
      </p:sp>
      <p:sp>
        <p:nvSpPr>
          <p:cNvPr id="89" name="Content Placeholder 35"/>
          <p:cNvSpPr>
            <a:spLocks noGrp="1"/>
          </p:cNvSpPr>
          <p:nvPr>
            <p:ph sz="quarter" idx="21" hasCustomPrompt="1"/>
          </p:nvPr>
        </p:nvSpPr>
        <p:spPr>
          <a:xfrm>
            <a:off x="7641537" y="1450848"/>
            <a:ext cx="2616203" cy="1114056"/>
          </a:xfrm>
        </p:spPr>
        <p:txBody>
          <a:bodyPr anchor="ctr">
            <a:no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This is a sample text. </a:t>
            </a:r>
          </a:p>
          <a:p>
            <a:pPr lvl="0"/>
            <a:r>
              <a:rPr lang="en-US" dirty="0"/>
              <a:t>Insert your text here.</a:t>
            </a:r>
          </a:p>
        </p:txBody>
      </p:sp>
      <p:sp>
        <p:nvSpPr>
          <p:cNvPr id="90" name="Content Placeholder 35"/>
          <p:cNvSpPr>
            <a:spLocks noGrp="1"/>
          </p:cNvSpPr>
          <p:nvPr>
            <p:ph sz="quarter" idx="22" hasCustomPrompt="1"/>
          </p:nvPr>
        </p:nvSpPr>
        <p:spPr>
          <a:xfrm>
            <a:off x="3538537" y="1450848"/>
            <a:ext cx="2616203" cy="1114056"/>
          </a:xfrm>
        </p:spPr>
        <p:txBody>
          <a:bodyPr anchor="ctr">
            <a:no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This is a sample text. </a:t>
            </a:r>
          </a:p>
          <a:p>
            <a:pPr lvl="0"/>
            <a:r>
              <a:rPr lang="en-US" dirty="0"/>
              <a:t>Insert your text here.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1336676" y="3836258"/>
            <a:ext cx="480053" cy="96011"/>
          </a:xfrm>
          <a:prstGeom prst="rect">
            <a:avLst/>
          </a:prstGeom>
          <a:solidFill>
            <a:srgbClr val="FFC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ectangle 34"/>
          <p:cNvSpPr/>
          <p:nvPr userDrawn="1"/>
        </p:nvSpPr>
        <p:spPr>
          <a:xfrm>
            <a:off x="9926400" y="3836258"/>
            <a:ext cx="480053" cy="96011"/>
          </a:xfrm>
          <a:prstGeom prst="rect">
            <a:avLst/>
          </a:prstGeom>
          <a:solidFill>
            <a:srgbClr val="49C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3934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2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slide" Target="slide19.xml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slide" Target="slide19.xml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slide" Target="slide19.xml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slide" Target="slide19.xml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slide" Target="slide19.xml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slide" Target="slide19.xml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slide" Target="slide19.xml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slide" Target="slide19.xml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108,109,110 - BÀI 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31: TRAO ĐỔI NƯỚC VÀ CHẤT DINH DƯỠNG Ở ĐỘNG VẬT</a:t>
            </a:r>
            <a:b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83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30776" y="300097"/>
            <a:ext cx="12422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265" algn="ctr">
              <a:spcBef>
                <a:spcPts val="390"/>
              </a:spcBef>
              <a:spcAft>
                <a:spcPts val="0"/>
              </a:spcAft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31: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800" b="1" kern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500" y="751205"/>
            <a:ext cx="11366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động vật: Đười ươi tâng bóng hình bầu dục - Tin tức">
            <a:extLst>
              <a:ext uri="{FF2B5EF4-FFF2-40B4-BE49-F238E27FC236}">
                <a16:creationId xmlns="" xmlns:a16="http://schemas.microsoft.com/office/drawing/2014/main" id="{30BC3EE9-C08C-761E-5B4B-E973C28F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717" y="2616200"/>
            <a:ext cx="3742083" cy="2057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VAI TRÒ CỦA NƯỚC SẠCH ĐỐI VỚI SỰ SỐNG CƠ THỂ CON NGƯỜI">
            <a:extLst>
              <a:ext uri="{FF2B5EF4-FFF2-40B4-BE49-F238E27FC236}">
                <a16:creationId xmlns="" xmlns:a16="http://schemas.microsoft.com/office/drawing/2014/main" id="{54FD78C9-7118-A7D0-F84D-F85FFE5A3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665" y="2565399"/>
            <a:ext cx="3869635" cy="2095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7584D8A-A24E-C6B0-DC53-9469F48CABC3}"/>
              </a:ext>
            </a:extLst>
          </p:cNvPr>
          <p:cNvGrpSpPr/>
          <p:nvPr/>
        </p:nvGrpSpPr>
        <p:grpSpPr>
          <a:xfrm>
            <a:off x="-609602" y="419100"/>
            <a:ext cx="12192002" cy="1359927"/>
            <a:chOff x="5608084" y="1959665"/>
            <a:chExt cx="6793143" cy="183413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267080EB-96FC-4D86-3147-600F1ABB3FE0}"/>
                </a:ext>
              </a:extLst>
            </p:cNvPr>
            <p:cNvSpPr/>
            <p:nvPr/>
          </p:nvSpPr>
          <p:spPr>
            <a:xfrm>
              <a:off x="6400618" y="2733261"/>
              <a:ext cx="6000609" cy="1060537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0" i="0" dirty="0" smtClean="0">
                  <a:solidFill>
                    <a:srgbClr val="0070C0"/>
                  </a:solidFill>
                  <a:effectLst/>
                  <a:latin typeface="+mj-lt"/>
                </a:rPr>
                <a:t>1.</a:t>
              </a:r>
              <a:r>
                <a:rPr lang="vi-VN" sz="2800" b="0" i="0" dirty="0" smtClean="0">
                  <a:solidFill>
                    <a:srgbClr val="0070C0"/>
                  </a:solidFill>
                  <a:effectLst/>
                  <a:latin typeface="+mj-lt"/>
                </a:rPr>
                <a:t>Động </a:t>
              </a:r>
              <a:r>
                <a:rPr lang="vi-VN" sz="2800" b="0" i="0" dirty="0">
                  <a:solidFill>
                    <a:srgbClr val="0070C0"/>
                  </a:solidFill>
                  <a:effectLst/>
                  <a:latin typeface="+mj-lt"/>
                </a:rPr>
                <a:t>vật </a:t>
              </a:r>
              <a:r>
                <a: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vi-VN" sz="2800" b="0" i="0" dirty="0">
                  <a:solidFill>
                    <a:srgbClr val="0070C0"/>
                  </a:solidFill>
                  <a:effectLst/>
                  <a:latin typeface="+mj-lt"/>
                </a:rPr>
                <a:t>thức ăn từ môi trường ngoài thông qua hoạt động</a:t>
              </a:r>
              <a:r>
                <a:rPr lang="en-US" sz="2800" b="0" i="0" dirty="0">
                  <a:solidFill>
                    <a:srgbClr val="0070C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0" i="0" dirty="0" smtClean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6" descr="Finance Quick Consult Can Answer Your Questions — 501 Commons">
              <a:extLst>
                <a:ext uri="{FF2B5EF4-FFF2-40B4-BE49-F238E27FC236}">
                  <a16:creationId xmlns="" xmlns:a16="http://schemas.microsoft.com/office/drawing/2014/main" id="{401359DE-081C-8229-D144-8D14A05F8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084" y="1959665"/>
              <a:ext cx="1132190" cy="1449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: Rounded Corners 5">
            <a:extLst>
              <a:ext uri="{FF2B5EF4-FFF2-40B4-BE49-F238E27FC236}">
                <a16:creationId xmlns="" xmlns:a16="http://schemas.microsoft.com/office/drawing/2014/main" id="{440FE2E1-F932-D9FC-19AC-B3A7DE84D785}"/>
              </a:ext>
            </a:extLst>
          </p:cNvPr>
          <p:cNvSpPr/>
          <p:nvPr/>
        </p:nvSpPr>
        <p:spPr>
          <a:xfrm>
            <a:off x="799168" y="1841501"/>
            <a:ext cx="11062631" cy="698500"/>
          </a:xfrm>
          <a:prstGeom prst="roundRect">
            <a:avLst/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108585"/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Kể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tên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thức ăn chủ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yếu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? 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28"/>
          <p:cNvSpPr txBox="1">
            <a:spLocks noGrp="1"/>
          </p:cNvSpPr>
          <p:nvPr>
            <p:ph idx="1"/>
          </p:nvPr>
        </p:nvSpPr>
        <p:spPr>
          <a:xfrm>
            <a:off x="1170405" y="0"/>
            <a:ext cx="1051560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indent="0" algn="ctr">
              <a:lnSpc>
                <a:spcPts val="3499"/>
              </a:lnSpc>
              <a:buNone/>
            </a:pP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THEO BÀN(2’)</a:t>
            </a:r>
          </a:p>
          <a:p>
            <a:pPr marL="0" indent="0" algn="ctr">
              <a:lnSpc>
                <a:spcPts val="3499"/>
              </a:lnSpc>
              <a:buNone/>
            </a:pP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spc="34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300" b="1" spc="34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300" b="1" spc="34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Văn tả con bò đang gặm cỏ hay nhất | Văn mẫu lớp 4">
            <a:extLst>
              <a:ext uri="{FF2B5EF4-FFF2-40B4-BE49-F238E27FC236}">
                <a16:creationId xmlns="" xmlns:a16="http://schemas.microsoft.com/office/drawing/2014/main" id="{1457199D-D806-C0AF-ECDE-C08E1317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4749800"/>
            <a:ext cx="2717800" cy="1917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314" y="4749801"/>
            <a:ext cx="2828786" cy="1930400"/>
          </a:xfrm>
          <a:prstGeom prst="rect">
            <a:avLst/>
          </a:prstGeom>
        </p:spPr>
      </p:pic>
      <p:pic>
        <p:nvPicPr>
          <p:cNvPr id="15" name="Picture 4" descr="Con gà khôn hay khờ? - BBC News Tiếng Việ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941" y="4724401"/>
            <a:ext cx="3204742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5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310583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108585" algn="ctr"/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Ảnh động vật: Đười ươi tâng bóng hình bầu dục - Tin tức">
            <a:extLst>
              <a:ext uri="{FF2B5EF4-FFF2-40B4-BE49-F238E27FC236}">
                <a16:creationId xmlns="" xmlns:a16="http://schemas.microsoft.com/office/drawing/2014/main" id="{30BC3EE9-C08C-761E-5B4B-E973C28F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7" y="1447800"/>
            <a:ext cx="5367683" cy="3416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VAI TRÒ CỦA NƯỚC SẠCH ĐỐI VỚI SỰ SỐNG CƠ THỂ CON NGƯỜI">
            <a:extLst>
              <a:ext uri="{FF2B5EF4-FFF2-40B4-BE49-F238E27FC236}">
                <a16:creationId xmlns="" xmlns:a16="http://schemas.microsoft.com/office/drawing/2014/main" id="{54FD78C9-7118-A7D0-F84D-F85FFE5A3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1" y="1409700"/>
            <a:ext cx="5461000" cy="347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4E9B940-9FDE-6C28-E63A-63C5AAA89BB4}"/>
              </a:ext>
            </a:extLst>
          </p:cNvPr>
          <p:cNvGrpSpPr/>
          <p:nvPr/>
        </p:nvGrpSpPr>
        <p:grpSpPr>
          <a:xfrm>
            <a:off x="2006600" y="4049915"/>
            <a:ext cx="8788399" cy="2237124"/>
            <a:chOff x="5956928" y="1620853"/>
            <a:chExt cx="10563131" cy="2464130"/>
          </a:xfrm>
        </p:grpSpPr>
        <p:sp>
          <p:nvSpPr>
            <p:cNvPr id="8" name="Rectangle: Rounded Corners 5">
              <a:extLst>
                <a:ext uri="{FF2B5EF4-FFF2-40B4-BE49-F238E27FC236}">
                  <a16:creationId xmlns="" xmlns:a16="http://schemas.microsoft.com/office/drawing/2014/main" id="{440FE2E1-F932-D9FC-19AC-B3A7DE84D785}"/>
                </a:ext>
              </a:extLst>
            </p:cNvPr>
            <p:cNvSpPr/>
            <p:nvPr/>
          </p:nvSpPr>
          <p:spPr>
            <a:xfrm>
              <a:off x="7146449" y="2733261"/>
              <a:ext cx="9373610" cy="1351722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108585"/>
              <a:r>
                <a:rPr lang="vi-VN" sz="2800" dirty="0" smtClean="0">
                  <a:solidFill>
                    <a:srgbClr val="0E73B7"/>
                  </a:solidFill>
                  <a:latin typeface="+mj-lt"/>
                </a:rPr>
                <a:t>Động vật </a:t>
              </a:r>
              <a:r>
                <a:rPr lang="en-US" sz="2800" dirty="0" err="1" smtClean="0">
                  <a:solidFill>
                    <a:srgbClr val="0E73B7"/>
                  </a:solidFill>
                  <a:latin typeface="+mj-lt"/>
                  <a:cs typeface="Times New Roman" panose="02020603050405020304" pitchFamily="18" charset="0"/>
                </a:rPr>
                <a:t>lấy</a:t>
              </a:r>
              <a:r>
                <a:rPr lang="en-US" sz="2800" dirty="0" smtClean="0">
                  <a:solidFill>
                    <a:srgbClr val="0E73B7"/>
                  </a:solidFill>
                  <a:latin typeface="+mj-lt"/>
                </a:rPr>
                <a:t> </a:t>
              </a:r>
              <a:r>
                <a:rPr lang="vi-VN" sz="2800" dirty="0" smtClean="0">
                  <a:solidFill>
                    <a:srgbClr val="0E73B7"/>
                  </a:solidFill>
                  <a:latin typeface="+mj-lt"/>
                </a:rPr>
                <a:t>thức ăn từ môi trường ngoài thông qua hoạt động</a:t>
              </a:r>
              <a:r>
                <a:rPr lang="en-US" sz="2800" dirty="0" smtClean="0">
                  <a:solidFill>
                    <a:srgbClr val="0E73B7"/>
                  </a:solidFill>
                  <a:latin typeface="+mj-lt"/>
                </a:rPr>
                <a:t> </a:t>
              </a:r>
              <a:r>
                <a:rPr lang="en-US" sz="2800" dirty="0" err="1" smtClean="0">
                  <a:solidFill>
                    <a:srgbClr val="0E73B7"/>
                  </a:solidFill>
                  <a:latin typeface="+mj-lt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solidFill>
                    <a:srgbClr val="0E73B7"/>
                  </a:solidFill>
                  <a:latin typeface="+mj-lt"/>
                  <a:cs typeface="Times New Roman" panose="02020603050405020304" pitchFamily="18" charset="0"/>
                </a:rPr>
                <a:t>?</a:t>
              </a:r>
            </a:p>
            <a:p>
              <a:pPr marL="457200" indent="108585"/>
              <a:endParaRPr lang="en-US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9" name="Picture 8" descr="Finance Quick Consult Can Answer Your Questions — 501 Commons">
              <a:extLst>
                <a:ext uri="{FF2B5EF4-FFF2-40B4-BE49-F238E27FC236}">
                  <a16:creationId xmlns="" xmlns:a16="http://schemas.microsoft.com/office/drawing/2014/main" id="{83A12F4D-9D66-B17B-17E7-ACEB709D9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6928" y="1620853"/>
              <a:ext cx="1908080" cy="1449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483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4E9B940-9FDE-6C28-E63A-63C5AAA89BB4}"/>
              </a:ext>
            </a:extLst>
          </p:cNvPr>
          <p:cNvGrpSpPr/>
          <p:nvPr/>
        </p:nvGrpSpPr>
        <p:grpSpPr>
          <a:xfrm>
            <a:off x="3605869" y="2183015"/>
            <a:ext cx="4359966" cy="2237124"/>
            <a:chOff x="7146451" y="1620853"/>
            <a:chExt cx="7295843" cy="24641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440FE2E1-F932-D9FC-19AC-B3A7DE84D785}"/>
                </a:ext>
              </a:extLst>
            </p:cNvPr>
            <p:cNvSpPr/>
            <p:nvPr/>
          </p:nvSpPr>
          <p:spPr>
            <a:xfrm>
              <a:off x="7146451" y="2733261"/>
              <a:ext cx="7295843" cy="1351722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108585"/>
              <a:r>
                <a:rPr lang="en-US" sz="2800" dirty="0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Kể tên </a:t>
              </a:r>
              <a:r>
                <a:rPr lang="en-US" sz="2800" dirty="0" err="1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dạng</a:t>
              </a:r>
              <a:r>
                <a:rPr lang="en-US" sz="2800" dirty="0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thức ăn chủ </a:t>
              </a:r>
              <a:r>
                <a:rPr lang="en-US" sz="2800" dirty="0" err="1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yếu</a:t>
              </a:r>
              <a:r>
                <a:rPr lang="en-US" sz="2800" dirty="0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động</a:t>
              </a:r>
              <a:r>
                <a:rPr lang="en-US" sz="2800" dirty="0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vật</a:t>
              </a:r>
              <a:r>
                <a:rPr lang="en-US" sz="2800" dirty="0" smtClean="0">
                  <a:solidFill>
                    <a:srgbClr val="0E73B7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? </a:t>
              </a:r>
              <a:endParaRPr lang="en-US" sz="2400" dirty="0">
                <a:solidFill>
                  <a:srgbClr val="0E73B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7" name="Picture 6" descr="Finance Quick Consult Can Answer Your Questions — 501 Commons">
              <a:extLst>
                <a:ext uri="{FF2B5EF4-FFF2-40B4-BE49-F238E27FC236}">
                  <a16:creationId xmlns="" xmlns:a16="http://schemas.microsoft.com/office/drawing/2014/main" id="{83A12F4D-9D66-B17B-17E7-ACEB709D9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451" y="1620853"/>
              <a:ext cx="2191718" cy="1449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Văn tả con bò đang gặm cỏ hay nhất | Văn mẫu lớp 4">
            <a:extLst>
              <a:ext uri="{FF2B5EF4-FFF2-40B4-BE49-F238E27FC236}">
                <a16:creationId xmlns="" xmlns:a16="http://schemas.microsoft.com/office/drawing/2014/main" id="{1457199D-D806-C0AF-ECDE-C08E1317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48100" cy="250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Những màn săn mồi tàn bạo của chúa sơn lâm - Ảnh &amp;amp; Vid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9093"/>
            <a:ext cx="3631096" cy="301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gà khôn hay khờ? - BBC News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08" y="0"/>
            <a:ext cx="4423670" cy="338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808" y="3739094"/>
            <a:ext cx="4489930" cy="315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6AC7D1B0-CFA2-252F-6E4D-5E3CC9467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4495522"/>
              </p:ext>
            </p:extLst>
          </p:nvPr>
        </p:nvGraphicFramePr>
        <p:xfrm>
          <a:off x="0" y="568367"/>
          <a:ext cx="12056164" cy="3190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Văn tả con bò đang gặm cỏ hay nhất | Văn mẫu lớp 4">
            <a:extLst>
              <a:ext uri="{FF2B5EF4-FFF2-40B4-BE49-F238E27FC236}">
                <a16:creationId xmlns="" xmlns:a16="http://schemas.microsoft.com/office/drawing/2014/main" id="{08DC6819-356A-1293-A6DF-2A20CA7E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04" y="4021649"/>
            <a:ext cx="3041591" cy="2195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514" y="4021649"/>
            <a:ext cx="2676386" cy="2125151"/>
          </a:xfrm>
          <a:prstGeom prst="rect">
            <a:avLst/>
          </a:prstGeom>
        </p:spPr>
      </p:pic>
      <p:pic>
        <p:nvPicPr>
          <p:cNvPr id="8" name="Picture 4" descr="Con gà khôn hay khờ? - BBC News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241" y="4021649"/>
            <a:ext cx="3204742" cy="219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30776" y="300097"/>
            <a:ext cx="12422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265" algn="ctr">
              <a:spcBef>
                <a:spcPts val="390"/>
              </a:spcBef>
              <a:spcAft>
                <a:spcPts val="0"/>
              </a:spcAft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31: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800" b="1" kern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5900" y="738505"/>
            <a:ext cx="11760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0414" y="1675323"/>
            <a:ext cx="11123386" cy="2905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8"/>
          <p:cNvSpPr txBox="1">
            <a:spLocks noGrp="1"/>
          </p:cNvSpPr>
          <p:nvPr>
            <p:ph idx="1"/>
          </p:nvPr>
        </p:nvSpPr>
        <p:spPr>
          <a:xfrm>
            <a:off x="573505" y="6129906"/>
            <a:ext cx="1051560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indent="0" algn="ctr">
              <a:lnSpc>
                <a:spcPts val="3499"/>
              </a:lnSpc>
              <a:buNone/>
            </a:pPr>
            <a:r>
              <a:rPr lang="en-US" sz="23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ăn </a:t>
            </a:r>
            <a:r>
              <a:rPr lang="en-US" sz="23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spc="34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300" b="1" spc="34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 cstate="print"/>
          <a:srcRect l="11655" r="11655"/>
          <a:stretch>
            <a:fillRect/>
          </a:stretch>
        </p:blipFill>
        <p:spPr>
          <a:xfrm>
            <a:off x="573504" y="1645751"/>
            <a:ext cx="5192295" cy="4298065"/>
          </a:xfrm>
          <a:prstGeom prst="rect">
            <a:avLst/>
          </a:prstGeom>
        </p:spPr>
      </p:pic>
      <p:pic>
        <p:nvPicPr>
          <p:cNvPr id="5" name="Picture 24"/>
          <p:cNvPicPr>
            <a:picLocks noChangeAspect="1"/>
          </p:cNvPicPr>
          <p:nvPr/>
        </p:nvPicPr>
        <p:blipFill>
          <a:blip r:embed="rId3" cstate="print"/>
          <a:srcRect l="5017" r="5017"/>
          <a:stretch>
            <a:fillRect/>
          </a:stretch>
        </p:blipFill>
        <p:spPr>
          <a:xfrm>
            <a:off x="6007100" y="1645750"/>
            <a:ext cx="5411094" cy="429806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96532" y="36265"/>
            <a:ext cx="10515600" cy="1325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34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491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/>
          <a:srcRect l="9544" r="9544"/>
          <a:stretch>
            <a:fillRect/>
          </a:stretch>
        </p:blipFill>
        <p:spPr>
          <a:xfrm>
            <a:off x="838200" y="632494"/>
            <a:ext cx="5209492" cy="4293521"/>
          </a:xfrm>
          <a:prstGeom prst="rect">
            <a:avLst/>
          </a:prstGeom>
        </p:spPr>
      </p:pic>
      <p:pic>
        <p:nvPicPr>
          <p:cNvPr id="5" name="Picture 13"/>
          <p:cNvPicPr>
            <a:picLocks noChangeAspect="1"/>
          </p:cNvPicPr>
          <p:nvPr/>
        </p:nvPicPr>
        <p:blipFill>
          <a:blip r:embed="rId3"/>
          <a:srcRect l="12015" r="12015"/>
          <a:stretch>
            <a:fillRect/>
          </a:stretch>
        </p:blipFill>
        <p:spPr>
          <a:xfrm>
            <a:off x="6274214" y="590351"/>
            <a:ext cx="5079586" cy="4293521"/>
          </a:xfrm>
          <a:prstGeom prst="rect">
            <a:avLst/>
          </a:prstGeom>
        </p:spPr>
      </p:pic>
      <p:sp>
        <p:nvSpPr>
          <p:cNvPr id="6" name="TextBox 28"/>
          <p:cNvSpPr txBox="1"/>
          <p:nvPr/>
        </p:nvSpPr>
        <p:spPr>
          <a:xfrm>
            <a:off x="2505712" y="5193384"/>
            <a:ext cx="7180575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800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ăn động vật khác (Động vật ăn thịt)</a:t>
            </a:r>
          </a:p>
        </p:txBody>
      </p:sp>
    </p:spTree>
    <p:extLst>
      <p:ext uri="{BB962C8B-B14F-4D97-AF65-F5344CB8AC3E}">
        <p14:creationId xmlns:p14="http://schemas.microsoft.com/office/powerpoint/2010/main" val="284506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28"/>
          <p:cNvSpPr txBox="1">
            <a:spLocks noGrp="1"/>
          </p:cNvSpPr>
          <p:nvPr>
            <p:ph idx="1"/>
          </p:nvPr>
        </p:nvSpPr>
        <p:spPr>
          <a:xfrm>
            <a:off x="838200" y="5017096"/>
            <a:ext cx="10515600" cy="4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3499"/>
              </a:lnSpc>
              <a:buNone/>
            </a:pPr>
            <a:r>
              <a:rPr lang="en-US" b="1" spc="3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ăn cả thực vật và động vật (động vật ăn tạp)</a:t>
            </a:r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 cstate="print"/>
          <a:srcRect l="9153" r="9153"/>
          <a:stretch>
            <a:fillRect/>
          </a:stretch>
        </p:blipFill>
        <p:spPr>
          <a:xfrm>
            <a:off x="623824" y="537152"/>
            <a:ext cx="5268780" cy="4298065"/>
          </a:xfrm>
          <a:prstGeom prst="rect">
            <a:avLst/>
          </a:prstGeom>
        </p:spPr>
      </p:pic>
      <p:pic>
        <p:nvPicPr>
          <p:cNvPr id="5" name="Picture 24"/>
          <p:cNvPicPr>
            <a:picLocks noChangeAspect="1"/>
          </p:cNvPicPr>
          <p:nvPr/>
        </p:nvPicPr>
        <p:blipFill>
          <a:blip r:embed="rId3" cstate="print"/>
          <a:srcRect l="8271" r="8271"/>
          <a:stretch>
            <a:fillRect/>
          </a:stretch>
        </p:blipFill>
        <p:spPr>
          <a:xfrm>
            <a:off x="5971275" y="537152"/>
            <a:ext cx="5382525" cy="42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1325" y="263054"/>
            <a:ext cx="12032974" cy="1921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450574" y="2849217"/>
            <a:ext cx="2928730" cy="316727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319" y="2300764"/>
            <a:ext cx="25074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4406348" y="2849217"/>
            <a:ext cx="2928730" cy="316727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8362122" y="2849217"/>
            <a:ext cx="2928730" cy="316727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02628" y="2300764"/>
            <a:ext cx="33361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72778" y="2300764"/>
            <a:ext cx="24625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84919" y="3162538"/>
            <a:ext cx="156324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6348" y="3162538"/>
            <a:ext cx="298004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07618" y="3278683"/>
            <a:ext cx="203773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282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/>
      <p:bldP spid="10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6523"/>
            <a:ext cx="9144000" cy="1294266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Bắt Đầu Hình minh họa Sẵn có - Tải xuống Hình ảnh Ngay bây giờ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59989"/>
            <a:ext cx="9753600" cy="41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5611" y="6178731"/>
            <a:ext cx="4180115" cy="679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6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1438" y="1526637"/>
            <a:ext cx="2556692" cy="42622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377648" y="153996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5594106" y="1785080"/>
            <a:ext cx="1626575" cy="1155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105559" y="2905368"/>
            <a:ext cx="1176361" cy="1008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762665" y="5370773"/>
            <a:ext cx="1567911" cy="742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98735" y="3719137"/>
            <a:ext cx="1263930" cy="928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433337" y="4567279"/>
            <a:ext cx="962579" cy="1606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8"/>
          <p:cNvSpPr txBox="1"/>
          <p:nvPr/>
        </p:nvSpPr>
        <p:spPr>
          <a:xfrm>
            <a:off x="4029713" y="1345285"/>
            <a:ext cx="51688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800" b="1" spc="34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spc="34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3991613" y="5955385"/>
            <a:ext cx="516887" cy="4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800" b="1" spc="34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spc="34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8"/>
          <p:cNvSpPr txBox="1"/>
          <p:nvPr/>
        </p:nvSpPr>
        <p:spPr>
          <a:xfrm>
            <a:off x="7433313" y="5828385"/>
            <a:ext cx="516887" cy="4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800" b="1" spc="34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spc="34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8"/>
          <p:cNvSpPr txBox="1"/>
          <p:nvPr/>
        </p:nvSpPr>
        <p:spPr>
          <a:xfrm>
            <a:off x="4004313" y="3453485"/>
            <a:ext cx="516887" cy="4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800" b="1" spc="34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spc="34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28"/>
          <p:cNvSpPr txBox="1"/>
          <p:nvPr/>
        </p:nvSpPr>
        <p:spPr>
          <a:xfrm>
            <a:off x="7280913" y="2678785"/>
            <a:ext cx="516887" cy="4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800" b="1" spc="34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spc="34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28"/>
          <p:cNvSpPr txBox="1"/>
          <p:nvPr/>
        </p:nvSpPr>
        <p:spPr>
          <a:xfrm>
            <a:off x="6950713" y="1243685"/>
            <a:ext cx="516887" cy="4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800" b="1" spc="34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spc="34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2454950" y="1203739"/>
            <a:ext cx="1563756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7484150" y="1165639"/>
            <a:ext cx="2104350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7636550" y="2499139"/>
            <a:ext cx="1563756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2556550" y="3261139"/>
            <a:ext cx="1563756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2543850" y="5737639"/>
            <a:ext cx="1563756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7890550" y="5712239"/>
            <a:ext cx="1563756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7378700" y="3378200"/>
            <a:ext cx="4813300" cy="20701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558800" y="0"/>
            <a:ext cx="11049000" cy="10287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sự tiêu hó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823" y="98425"/>
            <a:ext cx="11062952" cy="631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0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1948070" y="490331"/>
            <a:ext cx="8733181" cy="1126434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397550" y="1762539"/>
            <a:ext cx="1563756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2160093" y="1762539"/>
            <a:ext cx="1577009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3935889" y="1762539"/>
            <a:ext cx="1311964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5446639" y="1762539"/>
            <a:ext cx="1828800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7474225" y="1762539"/>
            <a:ext cx="1802293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9488557" y="1762539"/>
            <a:ext cx="2146851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26"/>
            <a:ext cx="1560711" cy="85961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1389778" y="3287331"/>
            <a:ext cx="38735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124" y="2873624"/>
            <a:ext cx="2255716" cy="8596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677" y="2896466"/>
            <a:ext cx="1579001" cy="8077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011" y="2857526"/>
            <a:ext cx="1999661" cy="9580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044" y="2857526"/>
            <a:ext cx="1883827" cy="9676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2339" y="2857526"/>
            <a:ext cx="1999661" cy="9676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313" y="3221126"/>
            <a:ext cx="469433" cy="1646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5227" y="3287331"/>
            <a:ext cx="469433" cy="1646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7580" y="3313021"/>
            <a:ext cx="469433" cy="1646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7645" y="3309734"/>
            <a:ext cx="469433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6" grpId="2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1438" y="1526637"/>
            <a:ext cx="2556692" cy="4262263"/>
          </a:xfrm>
          <a:prstGeom prst="rect">
            <a:avLst/>
          </a:prstGeom>
        </p:spPr>
      </p:pic>
      <p:sp>
        <p:nvSpPr>
          <p:cNvPr id="6" name="Freeform 29"/>
          <p:cNvSpPr/>
          <p:nvPr/>
        </p:nvSpPr>
        <p:spPr>
          <a:xfrm>
            <a:off x="134547" y="218819"/>
            <a:ext cx="4416807" cy="1554137"/>
          </a:xfrm>
          <a:custGeom>
            <a:avLst/>
            <a:gdLst/>
            <a:ahLst/>
            <a:cxnLst/>
            <a:rect l="l" t="t" r="r" b="b"/>
            <a:pathLst>
              <a:path w="1462420" h="317664">
                <a:moveTo>
                  <a:pt x="71108" y="0"/>
                </a:moveTo>
                <a:lnTo>
                  <a:pt x="1391312" y="0"/>
                </a:lnTo>
                <a:cubicBezTo>
                  <a:pt x="1430584" y="0"/>
                  <a:pt x="1462420" y="31836"/>
                  <a:pt x="1462420" y="71108"/>
                </a:cubicBezTo>
                <a:lnTo>
                  <a:pt x="1462420" y="246556"/>
                </a:lnTo>
                <a:cubicBezTo>
                  <a:pt x="1462420" y="265415"/>
                  <a:pt x="1454928" y="283502"/>
                  <a:pt x="1441593" y="296837"/>
                </a:cubicBezTo>
                <a:cubicBezTo>
                  <a:pt x="1428257" y="310173"/>
                  <a:pt x="1410171" y="317664"/>
                  <a:pt x="1391312" y="317664"/>
                </a:cubicBezTo>
                <a:lnTo>
                  <a:pt x="71108" y="317664"/>
                </a:lnTo>
                <a:cubicBezTo>
                  <a:pt x="31836" y="317664"/>
                  <a:pt x="0" y="285828"/>
                  <a:pt x="0" y="246556"/>
                </a:cubicBezTo>
                <a:lnTo>
                  <a:pt x="0" y="71108"/>
                </a:lnTo>
                <a:cubicBezTo>
                  <a:pt x="0" y="31836"/>
                  <a:pt x="31836" y="0"/>
                  <a:pt x="71108" y="0"/>
                </a:cubicBezTo>
                <a:close/>
              </a:path>
            </a:pathLst>
          </a:custGeom>
          <a:solidFill>
            <a:srgbClr val="85C9C9"/>
          </a:solidFill>
        </p:spPr>
      </p:sp>
      <p:sp>
        <p:nvSpPr>
          <p:cNvPr id="7" name="TextBox 31"/>
          <p:cNvSpPr txBox="1"/>
          <p:nvPr/>
        </p:nvSpPr>
        <p:spPr>
          <a:xfrm>
            <a:off x="109421" y="185795"/>
            <a:ext cx="4335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3200" b="1" spc="2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spc="2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 ăn, nghiền nhỏ và đẩy thức ăn uống thực quản</a:t>
            </a:r>
          </a:p>
        </p:txBody>
      </p:sp>
      <p:sp>
        <p:nvSpPr>
          <p:cNvPr id="9" name="Freeform 41"/>
          <p:cNvSpPr/>
          <p:nvPr/>
        </p:nvSpPr>
        <p:spPr>
          <a:xfrm>
            <a:off x="7163031" y="155618"/>
            <a:ext cx="4744236" cy="1617339"/>
          </a:xfrm>
          <a:custGeom>
            <a:avLst/>
            <a:gdLst/>
            <a:ahLst/>
            <a:cxnLst/>
            <a:rect l="l" t="t" r="r" b="b"/>
            <a:pathLst>
              <a:path w="1462420" h="317664">
                <a:moveTo>
                  <a:pt x="71108" y="0"/>
                </a:moveTo>
                <a:lnTo>
                  <a:pt x="1391312" y="0"/>
                </a:lnTo>
                <a:cubicBezTo>
                  <a:pt x="1430584" y="0"/>
                  <a:pt x="1462420" y="31836"/>
                  <a:pt x="1462420" y="71108"/>
                </a:cubicBezTo>
                <a:lnTo>
                  <a:pt x="1462420" y="246556"/>
                </a:lnTo>
                <a:cubicBezTo>
                  <a:pt x="1462420" y="265415"/>
                  <a:pt x="1454928" y="283502"/>
                  <a:pt x="1441593" y="296837"/>
                </a:cubicBezTo>
                <a:cubicBezTo>
                  <a:pt x="1428257" y="310173"/>
                  <a:pt x="1410171" y="317664"/>
                  <a:pt x="1391312" y="317664"/>
                </a:cubicBezTo>
                <a:lnTo>
                  <a:pt x="71108" y="317664"/>
                </a:lnTo>
                <a:cubicBezTo>
                  <a:pt x="31836" y="317664"/>
                  <a:pt x="0" y="285828"/>
                  <a:pt x="0" y="246556"/>
                </a:cubicBezTo>
                <a:lnTo>
                  <a:pt x="0" y="71108"/>
                </a:lnTo>
                <a:cubicBezTo>
                  <a:pt x="0" y="31836"/>
                  <a:pt x="31836" y="0"/>
                  <a:pt x="71108" y="0"/>
                </a:cubicBezTo>
                <a:close/>
              </a:path>
            </a:pathLst>
          </a:custGeom>
          <a:solidFill>
            <a:srgbClr val="85C9C9"/>
          </a:solidFill>
        </p:spPr>
      </p:sp>
      <p:sp>
        <p:nvSpPr>
          <p:cNvPr id="11" name="Freeform 33"/>
          <p:cNvSpPr/>
          <p:nvPr/>
        </p:nvSpPr>
        <p:spPr>
          <a:xfrm>
            <a:off x="148994" y="2352368"/>
            <a:ext cx="4442017" cy="1936032"/>
          </a:xfrm>
          <a:custGeom>
            <a:avLst/>
            <a:gdLst/>
            <a:ahLst/>
            <a:cxnLst/>
            <a:rect l="l" t="t" r="r" b="b"/>
            <a:pathLst>
              <a:path w="1462420" h="317664">
                <a:moveTo>
                  <a:pt x="71108" y="0"/>
                </a:moveTo>
                <a:lnTo>
                  <a:pt x="1391312" y="0"/>
                </a:lnTo>
                <a:cubicBezTo>
                  <a:pt x="1430584" y="0"/>
                  <a:pt x="1462420" y="31836"/>
                  <a:pt x="1462420" y="71108"/>
                </a:cubicBezTo>
                <a:lnTo>
                  <a:pt x="1462420" y="246556"/>
                </a:lnTo>
                <a:cubicBezTo>
                  <a:pt x="1462420" y="265415"/>
                  <a:pt x="1454928" y="283502"/>
                  <a:pt x="1441593" y="296837"/>
                </a:cubicBezTo>
                <a:cubicBezTo>
                  <a:pt x="1428257" y="310173"/>
                  <a:pt x="1410171" y="317664"/>
                  <a:pt x="1391312" y="317664"/>
                </a:cubicBezTo>
                <a:lnTo>
                  <a:pt x="71108" y="317664"/>
                </a:lnTo>
                <a:cubicBezTo>
                  <a:pt x="31836" y="317664"/>
                  <a:pt x="0" y="285828"/>
                  <a:pt x="0" y="246556"/>
                </a:cubicBezTo>
                <a:lnTo>
                  <a:pt x="0" y="71108"/>
                </a:lnTo>
                <a:cubicBezTo>
                  <a:pt x="0" y="31836"/>
                  <a:pt x="31836" y="0"/>
                  <a:pt x="71108" y="0"/>
                </a:cubicBezTo>
                <a:close/>
              </a:path>
            </a:pathLst>
          </a:custGeom>
          <a:solidFill>
            <a:srgbClr val="85C9C9"/>
          </a:solidFill>
        </p:spPr>
      </p:sp>
      <p:sp>
        <p:nvSpPr>
          <p:cNvPr id="12" name="TextBox 35"/>
          <p:cNvSpPr txBox="1"/>
          <p:nvPr/>
        </p:nvSpPr>
        <p:spPr>
          <a:xfrm>
            <a:off x="290011" y="2255081"/>
            <a:ext cx="3985653" cy="1551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spc="2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b="1" spc="2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</a:p>
          <a:p>
            <a:pPr algn="ctr">
              <a:lnSpc>
                <a:spcPct val="120000"/>
              </a:lnSpc>
            </a:pPr>
            <a:r>
              <a:rPr lang="en-US" sz="2800" b="1" spc="2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thức ăn và hấp thụ chất dinh dưỡng</a:t>
            </a:r>
          </a:p>
        </p:txBody>
      </p:sp>
      <p:sp>
        <p:nvSpPr>
          <p:cNvPr id="13" name="Freeform 37"/>
          <p:cNvSpPr/>
          <p:nvPr/>
        </p:nvSpPr>
        <p:spPr>
          <a:xfrm>
            <a:off x="109420" y="4768878"/>
            <a:ext cx="4300899" cy="1992530"/>
          </a:xfrm>
          <a:custGeom>
            <a:avLst/>
            <a:gdLst/>
            <a:ahLst/>
            <a:cxnLst/>
            <a:rect l="l" t="t" r="r" b="b"/>
            <a:pathLst>
              <a:path w="1462420" h="428045">
                <a:moveTo>
                  <a:pt x="71108" y="0"/>
                </a:moveTo>
                <a:lnTo>
                  <a:pt x="1391312" y="0"/>
                </a:lnTo>
                <a:cubicBezTo>
                  <a:pt x="1430584" y="0"/>
                  <a:pt x="1462420" y="31836"/>
                  <a:pt x="1462420" y="71108"/>
                </a:cubicBezTo>
                <a:lnTo>
                  <a:pt x="1462420" y="356936"/>
                </a:lnTo>
                <a:cubicBezTo>
                  <a:pt x="1462420" y="375795"/>
                  <a:pt x="1454928" y="393882"/>
                  <a:pt x="1441593" y="407218"/>
                </a:cubicBezTo>
                <a:cubicBezTo>
                  <a:pt x="1428257" y="420553"/>
                  <a:pt x="1410171" y="428045"/>
                  <a:pt x="1391312" y="428045"/>
                </a:cubicBezTo>
                <a:lnTo>
                  <a:pt x="71108" y="428045"/>
                </a:lnTo>
                <a:cubicBezTo>
                  <a:pt x="31836" y="428045"/>
                  <a:pt x="0" y="396208"/>
                  <a:pt x="0" y="356936"/>
                </a:cubicBezTo>
                <a:lnTo>
                  <a:pt x="0" y="71108"/>
                </a:lnTo>
                <a:cubicBezTo>
                  <a:pt x="0" y="31836"/>
                  <a:pt x="31836" y="0"/>
                  <a:pt x="71108" y="0"/>
                </a:cubicBezTo>
                <a:close/>
              </a:path>
            </a:pathLst>
          </a:custGeom>
          <a:solidFill>
            <a:srgbClr val="85C9C9"/>
          </a:solidFill>
        </p:spPr>
      </p:sp>
      <p:sp>
        <p:nvSpPr>
          <p:cNvPr id="14" name="TextBox 39"/>
          <p:cNvSpPr txBox="1"/>
          <p:nvPr/>
        </p:nvSpPr>
        <p:spPr>
          <a:xfrm>
            <a:off x="148994" y="4661737"/>
            <a:ext cx="4261325" cy="202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spc="2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b="1" spc="2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3200" b="1" spc="2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 thu nước từ chất thải lỏng, chuyển thành chất thải rắn (phân).</a:t>
            </a:r>
          </a:p>
        </p:txBody>
      </p:sp>
      <p:sp>
        <p:nvSpPr>
          <p:cNvPr id="15" name="Freeform 45"/>
          <p:cNvSpPr/>
          <p:nvPr/>
        </p:nvSpPr>
        <p:spPr>
          <a:xfrm>
            <a:off x="7092448" y="2352367"/>
            <a:ext cx="4846267" cy="2059365"/>
          </a:xfrm>
          <a:custGeom>
            <a:avLst/>
            <a:gdLst/>
            <a:ahLst/>
            <a:cxnLst/>
            <a:rect l="l" t="t" r="r" b="b"/>
            <a:pathLst>
              <a:path w="1462420" h="428045">
                <a:moveTo>
                  <a:pt x="71108" y="0"/>
                </a:moveTo>
                <a:lnTo>
                  <a:pt x="1391312" y="0"/>
                </a:lnTo>
                <a:cubicBezTo>
                  <a:pt x="1430584" y="0"/>
                  <a:pt x="1462420" y="31836"/>
                  <a:pt x="1462420" y="71108"/>
                </a:cubicBezTo>
                <a:lnTo>
                  <a:pt x="1462420" y="356936"/>
                </a:lnTo>
                <a:cubicBezTo>
                  <a:pt x="1462420" y="375795"/>
                  <a:pt x="1454928" y="393882"/>
                  <a:pt x="1441593" y="407218"/>
                </a:cubicBezTo>
                <a:cubicBezTo>
                  <a:pt x="1428257" y="420553"/>
                  <a:pt x="1410171" y="428045"/>
                  <a:pt x="1391312" y="428045"/>
                </a:cubicBezTo>
                <a:lnTo>
                  <a:pt x="71108" y="428045"/>
                </a:lnTo>
                <a:cubicBezTo>
                  <a:pt x="31836" y="428045"/>
                  <a:pt x="0" y="396208"/>
                  <a:pt x="0" y="356936"/>
                </a:cubicBezTo>
                <a:lnTo>
                  <a:pt x="0" y="71108"/>
                </a:lnTo>
                <a:cubicBezTo>
                  <a:pt x="0" y="31836"/>
                  <a:pt x="31836" y="0"/>
                  <a:pt x="71108" y="0"/>
                </a:cubicBezTo>
                <a:close/>
              </a:path>
            </a:pathLst>
          </a:custGeom>
          <a:solidFill>
            <a:srgbClr val="85C9C9"/>
          </a:solidFill>
        </p:spPr>
      </p:sp>
      <p:sp>
        <p:nvSpPr>
          <p:cNvPr id="16" name="TextBox 47"/>
          <p:cNvSpPr txBox="1"/>
          <p:nvPr/>
        </p:nvSpPr>
        <p:spPr>
          <a:xfrm>
            <a:off x="7214907" y="2547663"/>
            <a:ext cx="442704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spc="2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b="1" spc="2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3200" b="1" spc="2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chứa, nhào trộn thức </a:t>
            </a:r>
            <a:r>
              <a:rPr lang="en-US" sz="2400" b="1" spc="2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spc="2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một phần thức ăn</a:t>
            </a:r>
          </a:p>
        </p:txBody>
      </p:sp>
      <p:sp>
        <p:nvSpPr>
          <p:cNvPr id="19" name="Freeform 53"/>
          <p:cNvSpPr/>
          <p:nvPr/>
        </p:nvSpPr>
        <p:spPr>
          <a:xfrm>
            <a:off x="7281920" y="4768878"/>
            <a:ext cx="4688337" cy="1922454"/>
          </a:xfrm>
          <a:custGeom>
            <a:avLst/>
            <a:gdLst/>
            <a:ahLst/>
            <a:cxnLst/>
            <a:rect l="l" t="t" r="r" b="b"/>
            <a:pathLst>
              <a:path w="1462420" h="207284">
                <a:moveTo>
                  <a:pt x="71108" y="0"/>
                </a:moveTo>
                <a:lnTo>
                  <a:pt x="1391312" y="0"/>
                </a:lnTo>
                <a:cubicBezTo>
                  <a:pt x="1430584" y="0"/>
                  <a:pt x="1462420" y="31836"/>
                  <a:pt x="1462420" y="71108"/>
                </a:cubicBezTo>
                <a:lnTo>
                  <a:pt x="1462420" y="136176"/>
                </a:lnTo>
                <a:cubicBezTo>
                  <a:pt x="1462420" y="155035"/>
                  <a:pt x="1454928" y="173122"/>
                  <a:pt x="1441593" y="186457"/>
                </a:cubicBezTo>
                <a:cubicBezTo>
                  <a:pt x="1428257" y="199792"/>
                  <a:pt x="1410171" y="207284"/>
                  <a:pt x="1391312" y="207284"/>
                </a:cubicBezTo>
                <a:lnTo>
                  <a:pt x="71108" y="207284"/>
                </a:lnTo>
                <a:cubicBezTo>
                  <a:pt x="52249" y="207284"/>
                  <a:pt x="34163" y="199792"/>
                  <a:pt x="20827" y="186457"/>
                </a:cubicBezTo>
                <a:cubicBezTo>
                  <a:pt x="7492" y="173122"/>
                  <a:pt x="0" y="155035"/>
                  <a:pt x="0" y="136176"/>
                </a:cubicBezTo>
                <a:lnTo>
                  <a:pt x="0" y="71108"/>
                </a:lnTo>
                <a:cubicBezTo>
                  <a:pt x="0" y="31836"/>
                  <a:pt x="31836" y="0"/>
                  <a:pt x="71108" y="0"/>
                </a:cubicBezTo>
                <a:close/>
              </a:path>
            </a:pathLst>
          </a:custGeom>
          <a:solidFill>
            <a:srgbClr val="85C9C9"/>
          </a:solidFill>
        </p:spPr>
      </p:sp>
      <p:sp>
        <p:nvSpPr>
          <p:cNvPr id="20" name="TextBox 55"/>
          <p:cNvSpPr txBox="1"/>
          <p:nvPr/>
        </p:nvSpPr>
        <p:spPr>
          <a:xfrm>
            <a:off x="7825056" y="5140138"/>
            <a:ext cx="3514831" cy="103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spc="2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spc="2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3200" b="1" spc="2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ra khỏi cơ thể</a:t>
            </a:r>
          </a:p>
        </p:txBody>
      </p:sp>
      <p:sp>
        <p:nvSpPr>
          <p:cNvPr id="26" name="TextBox 43"/>
          <p:cNvSpPr txBox="1"/>
          <p:nvPr/>
        </p:nvSpPr>
        <p:spPr>
          <a:xfrm>
            <a:off x="7659841" y="234023"/>
            <a:ext cx="394039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3200" b="1" spc="2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b="1" spc="2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2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400" b="1" spc="2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377648" y="153996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829784" y="1150187"/>
            <a:ext cx="1364695" cy="2025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105559" y="2905368"/>
            <a:ext cx="1176361" cy="1008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5762665" y="5370773"/>
            <a:ext cx="1567911" cy="742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498735" y="3719137"/>
            <a:ext cx="1263930" cy="928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433337" y="4567279"/>
            <a:ext cx="962579" cy="1606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95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C3A2A91-4554-4A33-EE6A-374C98CD2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8"/>
          <a:stretch/>
        </p:blipFill>
        <p:spPr bwMode="auto">
          <a:xfrm>
            <a:off x="5344733" y="0"/>
            <a:ext cx="6612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64967" y="567197"/>
            <a:ext cx="230499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64967" y="3109625"/>
            <a:ext cx="230499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64967" y="5638691"/>
            <a:ext cx="230499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953E4B3-2693-27AE-9916-926CCAEB2E54}"/>
              </a:ext>
            </a:extLst>
          </p:cNvPr>
          <p:cNvGrpSpPr/>
          <p:nvPr/>
        </p:nvGrpSpPr>
        <p:grpSpPr>
          <a:xfrm>
            <a:off x="0" y="-424070"/>
            <a:ext cx="5583270" cy="3221576"/>
            <a:chOff x="6347815" y="2227931"/>
            <a:chExt cx="4078589" cy="2314981"/>
          </a:xfrm>
        </p:grpSpPr>
        <p:sp>
          <p:nvSpPr>
            <p:cNvPr id="14" name="Rectangle: Rounded Corners 4">
              <a:extLst>
                <a:ext uri="{FF2B5EF4-FFF2-40B4-BE49-F238E27FC236}">
                  <a16:creationId xmlns="" xmlns:a16="http://schemas.microsoft.com/office/drawing/2014/main" id="{24637430-B15B-9436-5A30-95F86B90A5CC}"/>
                </a:ext>
              </a:extLst>
            </p:cNvPr>
            <p:cNvSpPr/>
            <p:nvPr/>
          </p:nvSpPr>
          <p:spPr>
            <a:xfrm>
              <a:off x="6638857" y="2907079"/>
              <a:ext cx="3787547" cy="1635833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 hãy mô tả con 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 thu nhận và tiêu hoá thức ăn trong ống tiêu hoá ở 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người?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pic>
          <p:nvPicPr>
            <p:cNvPr id="15" name="Picture 14" descr="Finance Quick Consult Can Answer Your Questions — 501 Commons">
              <a:extLst>
                <a:ext uri="{FF2B5EF4-FFF2-40B4-BE49-F238E27FC236}">
                  <a16:creationId xmlns="" xmlns:a16="http://schemas.microsoft.com/office/drawing/2014/main" id="{23E618DF-5D9B-533D-A0FC-A1E52FFFC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815" y="2227931"/>
              <a:ext cx="1558597" cy="91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557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30776" y="300097"/>
            <a:ext cx="12422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265" algn="ctr">
              <a:spcBef>
                <a:spcPts val="390"/>
              </a:spcBef>
              <a:spcAft>
                <a:spcPts val="0"/>
              </a:spcAft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31: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800" b="1" kern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6700" y="598805"/>
            <a:ext cx="11760200" cy="10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4714" y="1408623"/>
            <a:ext cx="11123386" cy="2905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28600" y="4272384"/>
            <a:ext cx="11086012" cy="2090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061" y="365125"/>
            <a:ext cx="10982739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126" y="1619112"/>
            <a:ext cx="5751443" cy="5238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569" y="1639338"/>
            <a:ext cx="5767316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3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 báo: Thức ăn nhanh góp phần làm trầm cảm tuổi teen | VTV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7" y="185943"/>
            <a:ext cx="5383834" cy="324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104" y="185944"/>
            <a:ext cx="5022573" cy="3246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27" y="3697356"/>
            <a:ext cx="5383834" cy="2875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104" y="3697356"/>
            <a:ext cx="5022573" cy="2875722"/>
          </a:xfrm>
          <a:prstGeom prst="rect">
            <a:avLst/>
          </a:prstGeom>
        </p:spPr>
      </p:pic>
      <p:sp>
        <p:nvSpPr>
          <p:cNvPr id="8" name="Multiply 7"/>
          <p:cNvSpPr/>
          <p:nvPr/>
        </p:nvSpPr>
        <p:spPr>
          <a:xfrm>
            <a:off x="4002156" y="1941443"/>
            <a:ext cx="4810539" cy="3246782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71700" y="165100"/>
            <a:ext cx="9144000" cy="12942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LUYỆN TẬP- VẬN DỤNG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 txBox="1"/>
          <p:nvPr/>
        </p:nvSpPr>
        <p:spPr>
          <a:xfrm>
            <a:off x="1315076" y="457557"/>
            <a:ext cx="99060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TRƯỜNG TRI THỨC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92736" y="1215803"/>
            <a:ext cx="106674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just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75" y="1020536"/>
            <a:ext cx="4518116" cy="4518116"/>
          </a:xfrm>
          <a:prstGeom prst="rect">
            <a:avLst/>
          </a:prstGeom>
        </p:spPr>
      </p:pic>
      <p:pic>
        <p:nvPicPr>
          <p:cNvPr id="1030" name="Picture 6" descr="Hóa học là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59" y="1136469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90662" y="5669280"/>
            <a:ext cx="5277394" cy="92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0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521200" y="4699000"/>
            <a:ext cx="3344554" cy="5967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-287459" y="5800813"/>
            <a:ext cx="2893725" cy="1049692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535940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5613400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597400"/>
            <a:ext cx="873043" cy="9569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600" y="5156200"/>
            <a:ext cx="660121" cy="6323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84800" y="1346200"/>
            <a:ext cx="13716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0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flipH="1">
            <a:off x="9804400" y="5918200"/>
            <a:ext cx="914400" cy="558800"/>
          </a:xfrm>
          <a:prstGeom prst="leftArrow">
            <a:avLst>
              <a:gd name="adj1" fmla="val 50000"/>
              <a:gd name="adj2" fmla="val 4090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33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Thời</a:t>
            </a:r>
            <a:r>
              <a:rPr lang="en-US" sz="1333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gian</a:t>
            </a:r>
            <a:endParaRPr lang="en-US" sz="1333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6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7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8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9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>
                <a:solidFill>
                  <a:srgbClr val="FFFF00"/>
                </a:solidFill>
                <a:latin typeface="Arial" charset="0"/>
              </a:rPr>
              <a:t>Hết giờ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401" y="723037"/>
            <a:ext cx="1007700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phận nào trong ống tiêu hóa ở </a:t>
            </a:r>
            <a:r>
              <a:rPr 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vi-V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B.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uột non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ột già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0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521200" y="4699000"/>
            <a:ext cx="3344554" cy="5967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</a:t>
            </a:r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-287459" y="5800813"/>
            <a:ext cx="2893725" cy="1049692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535940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5613400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597400"/>
            <a:ext cx="873043" cy="9569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600" y="5156200"/>
            <a:ext cx="660121" cy="6323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84800" y="1346200"/>
            <a:ext cx="13716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0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flipH="1">
            <a:off x="9804400" y="5918200"/>
            <a:ext cx="914400" cy="558800"/>
          </a:xfrm>
          <a:prstGeom prst="leftArrow">
            <a:avLst>
              <a:gd name="adj1" fmla="val 50000"/>
              <a:gd name="adj2" fmla="val 4090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33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Thời</a:t>
            </a:r>
            <a:r>
              <a:rPr lang="en-US" sz="1333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gian</a:t>
            </a:r>
            <a:endParaRPr lang="en-US" sz="1333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6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7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8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9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>
                <a:solidFill>
                  <a:srgbClr val="FFFF00"/>
                </a:solidFill>
                <a:latin typeface="Arial" charset="0"/>
              </a:rPr>
              <a:t>Hết giờ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401" y="723037"/>
            <a:ext cx="1007700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phận nào trong ống tiêu hóa ở người hấp thụ nhiều nước nhất?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uột non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ột già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6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521200" y="4699000"/>
            <a:ext cx="3344554" cy="5967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B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-287459" y="5800813"/>
            <a:ext cx="2893725" cy="1049692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535940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5613400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597400"/>
            <a:ext cx="873043" cy="9569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600" y="5156200"/>
            <a:ext cx="660121" cy="6323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84800" y="1346200"/>
            <a:ext cx="13716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0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flipH="1">
            <a:off x="9804400" y="5918200"/>
            <a:ext cx="914400" cy="558800"/>
          </a:xfrm>
          <a:prstGeom prst="leftArrow">
            <a:avLst>
              <a:gd name="adj1" fmla="val 50000"/>
              <a:gd name="adj2" fmla="val 4090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33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Thời</a:t>
            </a:r>
            <a:r>
              <a:rPr lang="en-US" sz="1333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gian</a:t>
            </a:r>
            <a:endParaRPr lang="en-US" sz="1333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6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7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8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9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>
                <a:solidFill>
                  <a:srgbClr val="FFFF00"/>
                </a:solidFill>
                <a:latin typeface="Arial" charset="0"/>
              </a:rPr>
              <a:t>Hết giờ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401" y="723037"/>
            <a:ext cx="1110973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phận nào trong ống tiêu hóa ở </a:t>
            </a:r>
            <a:r>
              <a:rPr 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hấp thụ nhiều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uột non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ột già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521200" y="4699000"/>
            <a:ext cx="3344554" cy="5967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D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-287459" y="5800813"/>
            <a:ext cx="2893725" cy="1049692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535940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5613400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597400"/>
            <a:ext cx="873043" cy="9569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600" y="5156200"/>
            <a:ext cx="660121" cy="6323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84800" y="1346200"/>
            <a:ext cx="13716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0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flipH="1">
            <a:off x="9804400" y="5918200"/>
            <a:ext cx="914400" cy="558800"/>
          </a:xfrm>
          <a:prstGeom prst="leftArrow">
            <a:avLst>
              <a:gd name="adj1" fmla="val 50000"/>
              <a:gd name="adj2" fmla="val 4090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33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Thời</a:t>
            </a:r>
            <a:r>
              <a:rPr lang="en-US" sz="1333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gian</a:t>
            </a:r>
            <a:endParaRPr lang="en-US" sz="1333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6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7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8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9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>
                <a:solidFill>
                  <a:srgbClr val="FFFF00"/>
                </a:solidFill>
                <a:latin typeface="Arial" charset="0"/>
              </a:rPr>
              <a:t>Hết giờ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401" y="723037"/>
            <a:ext cx="1007700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phận nào trong ống tiêu hóa ở </a:t>
            </a:r>
            <a:r>
              <a:rPr 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uột non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521200" y="4699000"/>
            <a:ext cx="3344554" cy="5967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-287459" y="5800813"/>
            <a:ext cx="2893725" cy="1049692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535940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5613400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597400"/>
            <a:ext cx="873043" cy="9569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600" y="5156200"/>
            <a:ext cx="660121" cy="6323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84800" y="1346200"/>
            <a:ext cx="13716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0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flipH="1">
            <a:off x="9804400" y="5918200"/>
            <a:ext cx="914400" cy="558800"/>
          </a:xfrm>
          <a:prstGeom prst="leftArrow">
            <a:avLst>
              <a:gd name="adj1" fmla="val 50000"/>
              <a:gd name="adj2" fmla="val 4090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33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Thời</a:t>
            </a:r>
            <a:r>
              <a:rPr lang="en-US" sz="1333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gian</a:t>
            </a:r>
            <a:endParaRPr lang="en-US" sz="1333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6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7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8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9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>
                <a:solidFill>
                  <a:srgbClr val="FFFF00"/>
                </a:solidFill>
                <a:latin typeface="Arial" charset="0"/>
              </a:rPr>
              <a:t>Hết giờ</a:t>
            </a:r>
          </a:p>
        </p:txBody>
      </p:sp>
      <p:sp>
        <p:nvSpPr>
          <p:cNvPr id="2" name="Rectangle 1"/>
          <p:cNvSpPr/>
          <p:nvPr/>
        </p:nvSpPr>
        <p:spPr>
          <a:xfrm>
            <a:off x="936488" y="711014"/>
            <a:ext cx="1007700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A. 1                                          B. 2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C. 3                                          D. 4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70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521200" y="4699000"/>
            <a:ext cx="3344554" cy="5967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-287459" y="5800813"/>
            <a:ext cx="2893725" cy="1049692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535940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5613400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597400"/>
            <a:ext cx="873043" cy="9569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600" y="5156200"/>
            <a:ext cx="660121" cy="6323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84800" y="1346200"/>
            <a:ext cx="13716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0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flipH="1">
            <a:off x="9804400" y="5918200"/>
            <a:ext cx="914400" cy="558800"/>
          </a:xfrm>
          <a:prstGeom prst="leftArrow">
            <a:avLst>
              <a:gd name="adj1" fmla="val 50000"/>
              <a:gd name="adj2" fmla="val 4090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33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Thời</a:t>
            </a:r>
            <a:r>
              <a:rPr lang="en-US" sz="1333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gian</a:t>
            </a:r>
            <a:endParaRPr lang="en-US" sz="1333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6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7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8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9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>
                <a:solidFill>
                  <a:srgbClr val="FFFF00"/>
                </a:solidFill>
                <a:latin typeface="Arial" charset="0"/>
              </a:rPr>
              <a:t>Hết giờ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401" y="723037"/>
            <a:ext cx="1007700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B.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D.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521200" y="4699000"/>
            <a:ext cx="3344554" cy="5967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-287459" y="5800813"/>
            <a:ext cx="2893725" cy="1049692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535940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5613400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597400"/>
            <a:ext cx="873043" cy="9569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600" y="5156200"/>
            <a:ext cx="660121" cy="6323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84800" y="1346200"/>
            <a:ext cx="13716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0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flipH="1">
            <a:off x="9804400" y="5918200"/>
            <a:ext cx="914400" cy="558800"/>
          </a:xfrm>
          <a:prstGeom prst="leftArrow">
            <a:avLst>
              <a:gd name="adj1" fmla="val 50000"/>
              <a:gd name="adj2" fmla="val 4090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33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Thời</a:t>
            </a:r>
            <a:r>
              <a:rPr lang="en-US" sz="1333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gian</a:t>
            </a:r>
            <a:endParaRPr lang="en-US" sz="1333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6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7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8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9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>
                <a:solidFill>
                  <a:srgbClr val="FFFF00"/>
                </a:solidFill>
                <a:latin typeface="Arial" charset="0"/>
              </a:rPr>
              <a:t>Hết giờ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401" y="723037"/>
            <a:ext cx="1151889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                    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B.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C.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D.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521200" y="4699000"/>
            <a:ext cx="3344554" cy="5967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D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-287459" y="5800813"/>
            <a:ext cx="2893725" cy="1049692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5359400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5613400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4597400"/>
            <a:ext cx="873043" cy="9569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600" y="5156200"/>
            <a:ext cx="660121" cy="6323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84800" y="1346200"/>
            <a:ext cx="13716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0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flipH="1">
            <a:off x="9804400" y="5918200"/>
            <a:ext cx="914400" cy="558800"/>
          </a:xfrm>
          <a:prstGeom prst="leftArrow">
            <a:avLst>
              <a:gd name="adj1" fmla="val 50000"/>
              <a:gd name="adj2" fmla="val 4090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33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Thời</a:t>
            </a:r>
            <a:r>
              <a:rPr lang="en-US" sz="1333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333" b="1" dirty="0" err="1">
                <a:solidFill>
                  <a:srgbClr val="FFFF00"/>
                </a:solidFill>
                <a:latin typeface="Arial" charset="0"/>
              </a:rPr>
              <a:t>gian</a:t>
            </a:r>
            <a:endParaRPr lang="en-US" sz="1333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6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7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8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9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0769600" y="5918200"/>
            <a:ext cx="863600" cy="50800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>
                <a:solidFill>
                  <a:srgbClr val="FFFF00"/>
                </a:solidFill>
                <a:latin typeface="Arial" charset="0"/>
              </a:rPr>
              <a:t>Hết giờ</a:t>
            </a:r>
          </a:p>
        </p:txBody>
      </p:sp>
      <p:sp>
        <p:nvSpPr>
          <p:cNvPr id="2" name="Rectangle 1"/>
          <p:cNvSpPr/>
          <p:nvPr/>
        </p:nvSpPr>
        <p:spPr>
          <a:xfrm>
            <a:off x="673101" y="812800"/>
            <a:ext cx="1092199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ctr">
              <a:buAutoNum type="alphaUcPeriod"/>
            </a:pP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B.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D.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B, C</a:t>
            </a:r>
          </a:p>
        </p:txBody>
      </p:sp>
    </p:spTree>
    <p:extLst>
      <p:ext uri="{BB962C8B-B14F-4D97-AF65-F5344CB8AC3E}">
        <p14:creationId xmlns:p14="http://schemas.microsoft.com/office/powerpoint/2010/main" val="19086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9102194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0" y="851447"/>
            <a:ext cx="4932607" cy="113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37" y="1028376"/>
            <a:ext cx="3568321" cy="245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29" y="51514"/>
            <a:ext cx="3798975" cy="476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3688005" y="2468679"/>
            <a:ext cx="888642" cy="781720"/>
          </a:xfrm>
          <a:custGeom>
            <a:avLst/>
            <a:gdLst>
              <a:gd name="connsiteX0" fmla="*/ 0 w 888642"/>
              <a:gd name="connsiteY0" fmla="*/ 746975 h 781720"/>
              <a:gd name="connsiteX1" fmla="*/ 244698 w 888642"/>
              <a:gd name="connsiteY1" fmla="*/ 695460 h 781720"/>
              <a:gd name="connsiteX2" fmla="*/ 888642 w 888642"/>
              <a:gd name="connsiteY2" fmla="*/ 0 h 781720"/>
              <a:gd name="connsiteX3" fmla="*/ 888642 w 888642"/>
              <a:gd name="connsiteY3" fmla="*/ 0 h 78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642" h="781720">
                <a:moveTo>
                  <a:pt x="0" y="746975"/>
                </a:moveTo>
                <a:cubicBezTo>
                  <a:pt x="48295" y="783465"/>
                  <a:pt x="96591" y="819956"/>
                  <a:pt x="244698" y="695460"/>
                </a:cubicBezTo>
                <a:cubicBezTo>
                  <a:pt x="392805" y="570964"/>
                  <a:pt x="888642" y="0"/>
                  <a:pt x="888642" y="0"/>
                </a:cubicBezTo>
                <a:lnTo>
                  <a:pt x="888642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39663" y="2893683"/>
            <a:ext cx="3327402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2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76541" y="372273"/>
            <a:ext cx="350305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5009" y="1841679"/>
            <a:ext cx="1034507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92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uyển đổi hàng hóa (Barter) là gì? Thực hiện chuyển đổi hàng hóa như thế 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1" y="496389"/>
            <a:ext cx="537525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áy lọc nước có thể uống trực tiếp được không - Máy lọc nước nóng lạnh  Trung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76" y="496389"/>
            <a:ext cx="6070871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90662" y="5669280"/>
            <a:ext cx="5277394" cy="92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3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ột tuần có bao nhiêu ngày, giờ, phút, giây? Đổi 1 tuần chính xác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1182189"/>
            <a:ext cx="5265511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ại tràng hoàn PH - Thuốc điều trị bệnh đại tràng từ đông 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93" y="1281634"/>
            <a:ext cx="5657396" cy="40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90662" y="5669280"/>
            <a:ext cx="5277394" cy="92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ộ bài tây - loại đẹp - Đồ chơi trong phòng | BiBiOne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406"/>
            <a:ext cx="5381625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ướng dẫn cách đánh tiết canh dê ngon chuẩn không cần chỉ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382406"/>
            <a:ext cx="6583952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77599" y="5930538"/>
            <a:ext cx="5277394" cy="927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5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34C40CE-D1D6-DFFC-3B11-0B05F5934198}"/>
              </a:ext>
            </a:extLst>
          </p:cNvPr>
          <p:cNvGrpSpPr/>
          <p:nvPr/>
        </p:nvGrpSpPr>
        <p:grpSpPr>
          <a:xfrm>
            <a:off x="-8226" y="-47491"/>
            <a:ext cx="7524613" cy="2125318"/>
            <a:chOff x="5608084" y="1959665"/>
            <a:chExt cx="7958828" cy="21253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7B703A1C-30B0-221B-C55E-E4E386CD1C6B}"/>
                </a:ext>
              </a:extLst>
            </p:cNvPr>
            <p:cNvSpPr/>
            <p:nvPr/>
          </p:nvSpPr>
          <p:spPr>
            <a:xfrm>
              <a:off x="7066722" y="2733261"/>
              <a:ext cx="6500190" cy="1351722"/>
            </a:xfrm>
            <a:prstGeom prst="roundRect">
              <a:avLst/>
            </a:prstGeom>
            <a:solidFill>
              <a:schemeClr val="bg1"/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Có bao giờ em tự hỏi chiếc bánh mì thơm ngon, hấp dẫn sẽ biến đổi như thế nào sau khi em ăn nó</a:t>
              </a:r>
              <a:r>
                <a:rPr lang="en-US" sz="2800" dirty="0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6" descr="Finance Quick Consult Can Answer Your Questions — 501 Commons">
              <a:extLst>
                <a:ext uri="{FF2B5EF4-FFF2-40B4-BE49-F238E27FC236}">
                  <a16:creationId xmlns="" xmlns:a16="http://schemas.microsoft.com/office/drawing/2014/main" id="{97861CFF-209D-0AF7-6DE1-B5B57C579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084" y="1959665"/>
              <a:ext cx="2191719" cy="1449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88" y="2563953"/>
            <a:ext cx="5762623" cy="4113072"/>
          </a:xfrm>
          <a:prstGeom prst="rect">
            <a:avLst/>
          </a:prstGeom>
        </p:spPr>
      </p:pic>
      <p:sp>
        <p:nvSpPr>
          <p:cNvPr id="9" name="Rectangle: Rounded Corners 6">
            <a:extLst>
              <a:ext uri="{FF2B5EF4-FFF2-40B4-BE49-F238E27FC236}">
                <a16:creationId xmlns="" xmlns:a16="http://schemas.microsoft.com/office/drawing/2014/main" id="{7B703A1C-30B0-221B-C55E-E4E386CD1C6B}"/>
              </a:ext>
            </a:extLst>
          </p:cNvPr>
          <p:cNvSpPr/>
          <p:nvPr/>
        </p:nvSpPr>
        <p:spPr>
          <a:xfrm>
            <a:off x="1370832" y="768454"/>
            <a:ext cx="6145555" cy="1351722"/>
          </a:xfrm>
          <a:prstGeom prst="roundRect">
            <a:avLst/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mỳ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6">
            <a:extLst>
              <a:ext uri="{FF2B5EF4-FFF2-40B4-BE49-F238E27FC236}">
                <a16:creationId xmlns="" xmlns:a16="http://schemas.microsoft.com/office/drawing/2014/main" id="{7B703A1C-30B0-221B-C55E-E4E386CD1C6B}"/>
              </a:ext>
            </a:extLst>
          </p:cNvPr>
          <p:cNvSpPr/>
          <p:nvPr/>
        </p:nvSpPr>
        <p:spPr>
          <a:xfrm>
            <a:off x="1364300" y="618689"/>
            <a:ext cx="6145555" cy="1605402"/>
          </a:xfrm>
          <a:prstGeom prst="roundRect">
            <a:avLst/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Xác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dinh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dưỡng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bánh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mỳ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 </a:t>
            </a:r>
            <a:endParaRPr lang="en-US" sz="3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9067625" y="1561579"/>
            <a:ext cx="605728" cy="252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64557" y="1108481"/>
            <a:ext cx="41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Carbohydrate)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074276" y="4403677"/>
            <a:ext cx="3536323" cy="1103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40125" y="4042363"/>
            <a:ext cx="294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Protein)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234609" y="3234927"/>
            <a:ext cx="2729948" cy="37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09047" y="2948205"/>
            <a:ext cx="3598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21994" y="5267459"/>
            <a:ext cx="3787861" cy="334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55196" y="4967700"/>
            <a:ext cx="277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Lipit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2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/>
      <p:bldP spid="19" grpId="0"/>
      <p:bldP spid="2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ánh Mì Tuấn - Xô Viết Nghệ Tĩnh ở Quận Bình Thạnh, TP. HCM | Foody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7" y="1326515"/>
            <a:ext cx="478159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 cách làm pizza hải sản phô mai bằng lò nướng và nồi chiên không d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94" y="1326515"/>
            <a:ext cx="628323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30776" y="249297"/>
            <a:ext cx="12422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265" algn="ctr">
              <a:spcBef>
                <a:spcPts val="390"/>
              </a:spcBef>
              <a:spcAft>
                <a:spcPts val="0"/>
              </a:spcAft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31: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800" b="1" kern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943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14726" y="3220946"/>
            <a:ext cx="1526635" cy="1230631"/>
          </a:xfrm>
        </p:spPr>
        <p:txBody>
          <a:bodyPr/>
          <a:lstStyle/>
          <a:p>
            <a:r>
              <a:rPr lang="fr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065776" y="3220946"/>
            <a:ext cx="1526635" cy="1230631"/>
          </a:xfrm>
        </p:spPr>
        <p:txBody>
          <a:bodyPr/>
          <a:lstStyle/>
          <a:p>
            <a:r>
              <a:rPr lang="fr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6115926" y="3220946"/>
            <a:ext cx="1526635" cy="1230631"/>
          </a:xfrm>
        </p:spPr>
        <p:txBody>
          <a:bodyPr/>
          <a:lstStyle/>
          <a:p>
            <a:r>
              <a:rPr lang="fr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8166976" y="3220946"/>
            <a:ext cx="1526635" cy="1230631"/>
          </a:xfrm>
        </p:spPr>
        <p:txBody>
          <a:bodyPr/>
          <a:lstStyle/>
          <a:p>
            <a:r>
              <a:rPr lang="fr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>
          <a:xfrm>
            <a:off x="1293729" y="5215888"/>
            <a:ext cx="3104707" cy="1114056"/>
          </a:xfrm>
        </p:spPr>
        <p:txBody>
          <a:bodyPr/>
          <a:lstStyle/>
          <a:p>
            <a:r>
              <a:rPr lang="vi-VN" sz="2400" b="0" i="0" dirty="0">
                <a:solidFill>
                  <a:srgbClr val="212529"/>
                </a:solidFill>
                <a:effectLst/>
                <a:latin typeface="+mj-lt"/>
              </a:rPr>
              <a:t>Con đường thu nhận và tiêu hoá thức ăn trong ống </a:t>
            </a:r>
            <a:r>
              <a:rPr lang="vi-VN" sz="2400" b="0" i="0" dirty="0" smtClean="0">
                <a:solidFill>
                  <a:srgbClr val="212529"/>
                </a:solidFill>
                <a:effectLst/>
                <a:latin typeface="+mj-lt"/>
              </a:rPr>
              <a:t>tiê</a:t>
            </a:r>
            <a:r>
              <a:rPr lang="en-US" sz="2400" b="0" i="0" dirty="0" smtClean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2400" b="0" i="0" dirty="0" smtClean="0">
                <a:solidFill>
                  <a:srgbClr val="212529"/>
                </a:solidFill>
                <a:effectLst/>
                <a:latin typeface="+mj-lt"/>
              </a:rPr>
              <a:t> </a:t>
            </a:r>
            <a:r>
              <a:rPr lang="vi-VN" sz="2400" b="0" i="0" dirty="0">
                <a:solidFill>
                  <a:srgbClr val="212529"/>
                </a:solidFill>
                <a:effectLst/>
                <a:latin typeface="+mj-lt"/>
              </a:rPr>
              <a:t>hoá ở động 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5459862" y="5215888"/>
            <a:ext cx="2838761" cy="1114056"/>
          </a:xfrm>
        </p:spPr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>
          <a:xfrm>
            <a:off x="7290120" y="1455668"/>
            <a:ext cx="3219985" cy="1114056"/>
          </a:xfrm>
        </p:spPr>
        <p:txBody>
          <a:bodyPr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hiểu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về TĐC và CHNL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thực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2"/>
          </p:nvPr>
        </p:nvSpPr>
        <p:spPr>
          <a:xfrm>
            <a:off x="3381153" y="1450848"/>
            <a:ext cx="3104707" cy="1114056"/>
          </a:xfrm>
        </p:spPr>
        <p:txBody>
          <a:bodyPr/>
          <a:lstStyle/>
          <a:p>
            <a:r>
              <a:rPr lang="vi-VN" sz="2400" b="0" i="0" dirty="0">
                <a:solidFill>
                  <a:srgbClr val="212529"/>
                </a:solidFill>
                <a:effectLst/>
                <a:latin typeface="+mj-lt"/>
              </a:rPr>
              <a:t>Nhu cầu sử dụng nước và con đường trao đổi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sz="2400" b="0" i="0" dirty="0">
              <a:solidFill>
                <a:srgbClr val="2125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39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VÒNG QUAY MAY MẮN&amp;quot;&quot;/&gt;&lt;property id=&quot;20307&quot; value=&quot;270&quot;/&gt;&lt;/object&gt;&lt;object type=&quot;3&quot; unique_id=&quot;10004&quot;&gt;&lt;property id=&quot;20148&quot; value=&quot;5&quot;/&gt;&lt;property id=&quot;20300&quot; value=&quot;Slide 2&quot;/&gt;&lt;property id=&quot;20307&quot; value=&quot;269&quot;/&gt;&lt;/object&gt;&lt;object type=&quot;3&quot; unique_id=&quot;10005&quot;&gt;&lt;property id=&quot;20148&quot; value=&quot;5&quot;/&gt;&lt;property id=&quot;20300&quot; value=&quot;Slide 3&quot;/&gt;&lt;property id=&quot;20307&quot; value=&quot;273&quot;/&gt;&lt;/object&gt;&lt;object type=&quot;3&quot; unique_id=&quot;10006&quot;&gt;&lt;property id=&quot;20148&quot; value=&quot;5&quot;/&gt;&lt;property id=&quot;20300&quot; value=&quot;Slide 4&quot;/&gt;&lt;property id=&quot;20307&quot; value=&quot;274&quot;/&gt;&lt;/object&gt;&lt;object type=&quot;3&quot; unique_id=&quot;10007&quot;&gt;&lt;property id=&quot;20148&quot; value=&quot;5&quot;/&gt;&lt;property id=&quot;20300&quot; value=&quot;Slide 5&quot;/&gt;&lt;property id=&quot;20307&quot; value=&quot;278&quot;/&gt;&lt;/object&gt;&lt;object type=&quot;3&quot; unique_id=&quot;10008&quot;&gt;&lt;property id=&quot;20148&quot; value=&quot;5&quot;/&gt;&lt;property id=&quot;20300&quot; value=&quot;Slide 6&quot;/&gt;&lt;property id=&quot;20307&quot; value=&quot;275&quot;/&gt;&lt;/object&gt;&lt;object type=&quot;3&quot; unique_id=&quot;10009&quot;&gt;&lt;property id=&quot;20148&quot; value=&quot;5&quot;/&gt;&lt;property id=&quot;20300&quot; value=&quot;Slide 7&quot;/&gt;&lt;property id=&quot;20307&quot; value=&quot;277&quot;/&gt;&lt;/object&gt;&lt;object type=&quot;3&quot; unique_id=&quot;10010&quot;&gt;&lt;property id=&quot;20148&quot; value=&quot;5&quot;/&gt;&lt;property id=&quot;20300&quot; value=&quot;Slide 8&quot;/&gt;&lt;property id=&quot;20307&quot; value=&quot;276&quot;/&gt;&lt;/object&gt;&lt;object type=&quot;3&quot; unique_id=&quot;10011&quot;&gt;&lt;property id=&quot;20148&quot; value=&quot;5&quot;/&gt;&lt;property id=&quot;20300&quot; value=&quot;Slide 9&quot;/&gt;&lt;property id=&quot;20307&quot; value=&quot;279&quot;/&gt;&lt;/object&gt;&lt;object type=&quot;3&quot; unique_id=&quot;10012&quot;&gt;&lt;property id=&quot;20148&quot; value=&quot;5&quot;/&gt;&lt;property id=&quot;20300&quot; value=&quot;Slide 10&quot;/&gt;&lt;property id=&quot;20307&quot; value=&quot;280&quot;/&gt;&lt;/object&gt;&lt;object type=&quot;3&quot; unique_id=&quot;10013&quot;&gt;&lt;property id=&quot;20148&quot; value=&quot;5&quot;/&gt;&lt;property id=&quot;20300&quot; value=&quot;Slide 11&quot;/&gt;&lt;property id=&quot;20307&quot; value=&quot;281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1575</Words>
  <Application>Microsoft Office PowerPoint</Application>
  <PresentationFormat>Custom</PresentationFormat>
  <Paragraphs>290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 Light</vt:lpstr>
      <vt:lpstr>Times New Roman</vt:lpstr>
      <vt:lpstr>Tahoma</vt:lpstr>
      <vt:lpstr>Calibri</vt:lpstr>
      <vt:lpstr>Office Theme</vt:lpstr>
      <vt:lpstr>2_Office Theme</vt:lpstr>
      <vt:lpstr> Tiết 108,109,110 - BÀI 31: TRAO ĐỔI NƯỚC VÀ CHẤT DINH DƯỠNG Ở ĐỘNG VẬT 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Để có được các chất dinh dưỡng cần thiết cho cơ thể, động vật ăn các sinh vật khác.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Chúng ta cần làm gì để bảo vệ ống tiêu hóa của cơ thể luôn khỏe mạnh và hoạt động hiệu quả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134</cp:revision>
  <dcterms:created xsi:type="dcterms:W3CDTF">2018-05-10T00:06:18Z</dcterms:created>
  <dcterms:modified xsi:type="dcterms:W3CDTF">2024-01-13T13:50:43Z</dcterms:modified>
</cp:coreProperties>
</file>