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257" r:id="rId2"/>
    <p:sldId id="256" r:id="rId3"/>
    <p:sldId id="259" r:id="rId4"/>
    <p:sldId id="261" r:id="rId5"/>
    <p:sldId id="267" r:id="rId6"/>
    <p:sldId id="260" r:id="rId7"/>
    <p:sldId id="303" r:id="rId8"/>
    <p:sldId id="262" r:id="rId9"/>
    <p:sldId id="304" r:id="rId10"/>
    <p:sldId id="265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63" r:id="rId23"/>
    <p:sldId id="264" r:id="rId24"/>
    <p:sldId id="266" r:id="rId25"/>
    <p:sldId id="268" r:id="rId26"/>
    <p:sldId id="269" r:id="rId27"/>
    <p:sldId id="270" r:id="rId28"/>
    <p:sldId id="271" r:id="rId29"/>
    <p:sldId id="283" r:id="rId30"/>
    <p:sldId id="286" r:id="rId31"/>
  </p:sldIdLst>
  <p:sldSz cx="9144000" cy="5143500" type="screen16x9"/>
  <p:notesSz cx="6858000" cy="9144000"/>
  <p:embeddedFontLst>
    <p:embeddedFont>
      <p:font typeface="Arvo" panose="020B0604020202020204" charset="0"/>
      <p:regular r:id="rId33"/>
      <p:bold r:id="rId34"/>
      <p:italic r:id="rId35"/>
      <p:boldItalic r:id="rId36"/>
    </p:embeddedFont>
    <p:embeddedFont>
      <p:font typeface="Bodoni" panose="020B060402020202020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Montserrat" panose="020B0604020202020204" charset="0"/>
      <p:regular r:id="rId42"/>
    </p:embeddedFont>
    <p:embeddedFont>
      <p:font typeface="Montserrat Black" panose="020B0604020202020204" charset="0"/>
      <p:bold r:id="rId43"/>
      <p:boldItalic r:id="rId44"/>
    </p:embeddedFont>
    <p:embeddedFont>
      <p:font typeface="Montserrat Light" panose="020B0604020202020204" charset="0"/>
      <p:regular r:id="rId45"/>
      <p:bold r:id="rId46"/>
      <p:italic r:id="rId47"/>
      <p:boldItalic r:id="rId48"/>
    </p:embeddedFont>
    <p:embeddedFont>
      <p:font typeface="Open Sans" panose="020B0604020202020204" charset="0"/>
      <p:regular r:id="rId49"/>
      <p:bold r:id="rId50"/>
      <p:italic r:id="rId51"/>
      <p:boldItalic r:id="rId52"/>
    </p:embeddedFont>
    <p:embeddedFont>
      <p:font typeface="Open Sans Light" panose="020B0604020202020204" charset="0"/>
      <p:regular r:id="rId53"/>
      <p:bold r:id="rId54"/>
      <p:italic r:id="rId55"/>
      <p:boldItalic r:id="rId56"/>
    </p:embeddedFont>
    <p:embeddedFont>
      <p:font typeface="Oswald" panose="020B0604020202020204" charset="0"/>
      <p:regular r:id="rId57"/>
    </p:embeddedFont>
    <p:embeddedFont>
      <p:font typeface="Oswald Regular" panose="020B0604020202020204" charset="0"/>
      <p:regular r:id="rId58"/>
    </p:embeddedFont>
    <p:embeddedFont>
      <p:font typeface="Quicksand Light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110" d="100"/>
          <a:sy n="110" d="100"/>
        </p:scale>
        <p:origin x="586" y="72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164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0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4.svg"/><Relationship Id="rId4" Type="http://schemas.openxmlformats.org/officeDocument/2006/relationships/image" Target="../media/image310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23.svg"/><Relationship Id="rId4" Type="http://schemas.openxmlformats.org/officeDocument/2006/relationships/image" Target="../media/image81.sv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svg"/><Relationship Id="rId11" Type="http://schemas.openxmlformats.org/officeDocument/2006/relationships/image" Target="../media/image97.sv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28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1526</Words>
  <Application>Microsoft Office PowerPoint</Application>
  <PresentationFormat>On-screen Show (16:9)</PresentationFormat>
  <Paragraphs>148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Noto Sans Symbols</vt:lpstr>
      <vt:lpstr>Arial</vt:lpstr>
      <vt:lpstr>Quicksand Light</vt:lpstr>
      <vt:lpstr>Wingdings</vt:lpstr>
      <vt:lpstr>Open Sans</vt:lpstr>
      <vt:lpstr>Times New Roman</vt:lpstr>
      <vt:lpstr>Arvo</vt:lpstr>
      <vt:lpstr>Montserrat Black</vt:lpstr>
      <vt:lpstr>Montserrat</vt:lpstr>
      <vt:lpstr>Montserrat Light</vt:lpstr>
      <vt:lpstr>Cambria Math</vt:lpstr>
      <vt:lpstr>Oswald</vt:lpstr>
      <vt:lpstr>Open Sans Light</vt:lpstr>
      <vt:lpstr>Bodoni</vt:lpstr>
      <vt:lpstr>Oswald Regular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Huynh Huu Vang Huynh Huu Vang</cp:lastModifiedBy>
  <cp:revision>5</cp:revision>
  <dcterms:modified xsi:type="dcterms:W3CDTF">2025-02-10T06:15:17Z</dcterms:modified>
</cp:coreProperties>
</file>