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4"/>
  </p:notesMasterIdLst>
  <p:sldIdLst>
    <p:sldId id="308" r:id="rId2"/>
    <p:sldId id="256" r:id="rId3"/>
    <p:sldId id="257" r:id="rId4"/>
    <p:sldId id="258" r:id="rId5"/>
    <p:sldId id="262" r:id="rId6"/>
    <p:sldId id="261" r:id="rId7"/>
    <p:sldId id="263" r:id="rId8"/>
    <p:sldId id="264" r:id="rId9"/>
    <p:sldId id="298" r:id="rId10"/>
    <p:sldId id="265" r:id="rId11"/>
    <p:sldId id="267" r:id="rId12"/>
    <p:sldId id="260" r:id="rId13"/>
    <p:sldId id="299" r:id="rId14"/>
    <p:sldId id="268" r:id="rId15"/>
    <p:sldId id="269" r:id="rId16"/>
    <p:sldId id="271" r:id="rId17"/>
    <p:sldId id="301" r:id="rId18"/>
    <p:sldId id="272" r:id="rId19"/>
    <p:sldId id="270" r:id="rId20"/>
    <p:sldId id="273" r:id="rId21"/>
    <p:sldId id="302" r:id="rId22"/>
    <p:sldId id="274" r:id="rId23"/>
    <p:sldId id="275" r:id="rId24"/>
    <p:sldId id="295" r:id="rId25"/>
    <p:sldId id="276" r:id="rId26"/>
    <p:sldId id="303" r:id="rId27"/>
    <p:sldId id="277" r:id="rId28"/>
    <p:sldId id="278" r:id="rId29"/>
    <p:sldId id="304" r:id="rId30"/>
    <p:sldId id="279" r:id="rId31"/>
    <p:sldId id="280" r:id="rId32"/>
    <p:sldId id="282" r:id="rId33"/>
    <p:sldId id="283" r:id="rId34"/>
    <p:sldId id="284" r:id="rId35"/>
    <p:sldId id="285" r:id="rId36"/>
    <p:sldId id="281" r:id="rId37"/>
    <p:sldId id="307" r:id="rId38"/>
    <p:sldId id="287" r:id="rId39"/>
    <p:sldId id="289" r:id="rId40"/>
    <p:sldId id="288" r:id="rId41"/>
    <p:sldId id="296" r:id="rId42"/>
    <p:sldId id="297" r:id="rId43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Space Grotesk Light" panose="020B0604020202020204" charset="0"/>
      <p:regular r:id="rId54"/>
      <p:bold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691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5301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54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277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e127f721_0_1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abe127f721_0_16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34290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 rtl="0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gabe127f721_0_1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abe127f721_0_1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abe127f721_0_1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3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0.png"/><Relationship Id="rId11" Type="http://schemas.openxmlformats.org/officeDocument/2006/relationships/image" Target="../media/image21.svg"/><Relationship Id="rId5" Type="http://schemas.openxmlformats.org/officeDocument/2006/relationships/image" Target="../media/image161.png"/><Relationship Id="rId10" Type="http://schemas.openxmlformats.org/officeDocument/2006/relationships/image" Target="../media/image20.png"/><Relationship Id="rId4" Type="http://schemas.openxmlformats.org/officeDocument/2006/relationships/image" Target="../media/image150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52.sv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0.png"/><Relationship Id="rId10" Type="http://schemas.openxmlformats.org/officeDocument/2006/relationships/image" Target="../media/image22.png"/><Relationship Id="rId4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1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19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0.png"/><Relationship Id="rId11" Type="http://schemas.openxmlformats.org/officeDocument/2006/relationships/image" Target="../media/image88.png"/><Relationship Id="rId5" Type="http://schemas.openxmlformats.org/officeDocument/2006/relationships/image" Target="../media/image820.png"/><Relationship Id="rId10" Type="http://schemas.openxmlformats.org/officeDocument/2006/relationships/image" Target="../media/image87.svg"/><Relationship Id="rId4" Type="http://schemas.openxmlformats.org/officeDocument/2006/relationships/image" Target="../media/image81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6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88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svg"/><Relationship Id="rId9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11" Type="http://schemas.openxmlformats.org/officeDocument/2006/relationships/image" Target="../media/image13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svg"/><Relationship Id="rId9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svg"/><Relationship Id="rId10" Type="http://schemas.openxmlformats.org/officeDocument/2006/relationships/image" Target="../media/image132.png"/><Relationship Id="rId4" Type="http://schemas.openxmlformats.org/officeDocument/2006/relationships/image" Target="../media/image126.sv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51.png"/><Relationship Id="rId4" Type="http://schemas.openxmlformats.org/officeDocument/2006/relationships/image" Target="../media/image15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155.svg"/><Relationship Id="rId4" Type="http://schemas.openxmlformats.org/officeDocument/2006/relationships/image" Target="../media/image1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157.png"/><Relationship Id="rId7" Type="http://schemas.openxmlformats.org/officeDocument/2006/relationships/image" Target="../media/image162.png"/><Relationship Id="rId12" Type="http://schemas.openxmlformats.org/officeDocument/2006/relationships/image" Target="../media/image167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0.svg"/><Relationship Id="rId11" Type="http://schemas.openxmlformats.org/officeDocument/2006/relationships/image" Target="../media/image166.png"/><Relationship Id="rId5" Type="http://schemas.openxmlformats.org/officeDocument/2006/relationships/image" Target="../media/image159.png"/><Relationship Id="rId10" Type="http://schemas.openxmlformats.org/officeDocument/2006/relationships/image" Target="../media/image165.svg"/><Relationship Id="rId4" Type="http://schemas.openxmlformats.org/officeDocument/2006/relationships/image" Target="../media/image158.png"/><Relationship Id="rId9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9.png"/><Relationship Id="rId4" Type="http://schemas.openxmlformats.org/officeDocument/2006/relationships/image" Target="../media/image16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7" Type="http://schemas.openxmlformats.org/officeDocument/2006/relationships/image" Target="../media/image176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png"/><Relationship Id="rId5" Type="http://schemas.openxmlformats.org/officeDocument/2006/relationships/image" Target="../media/image174.svg"/><Relationship Id="rId4" Type="http://schemas.openxmlformats.org/officeDocument/2006/relationships/image" Target="../media/image1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178.png"/><Relationship Id="rId7" Type="http://schemas.openxmlformats.org/officeDocument/2006/relationships/image" Target="../media/image183.png"/><Relationship Id="rId2" Type="http://schemas.openxmlformats.org/officeDocument/2006/relationships/image" Target="../media/image17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svg"/><Relationship Id="rId5" Type="http://schemas.openxmlformats.org/officeDocument/2006/relationships/image" Target="../media/image181.png"/><Relationship Id="rId4" Type="http://schemas.openxmlformats.org/officeDocument/2006/relationships/image" Target="../media/image17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10.png"/><Relationship Id="rId7" Type="http://schemas.openxmlformats.org/officeDocument/2006/relationships/image" Target="../media/image108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0.png"/><Relationship Id="rId11" Type="http://schemas.openxmlformats.org/officeDocument/2006/relationships/image" Target="../media/image14.png"/><Relationship Id="rId5" Type="http://schemas.openxmlformats.org/officeDocument/2006/relationships/image" Target="../media/image810.png"/><Relationship Id="rId10" Type="http://schemas.openxmlformats.org/officeDocument/2006/relationships/image" Target="../media/image137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4250" y="4167195"/>
            <a:ext cx="9158250" cy="1090613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uk-UA" altLang="en-US">
              <a:solidFill>
                <a:schemeClr val="tx2"/>
              </a:solidFill>
              <a:latin typeface=".VnTime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 rot="10800000">
            <a:off x="-14250" y="-377124"/>
            <a:ext cx="9176760" cy="100607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uk-UA" altLang="en-US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.VnTime" pitchFamily="34" charset="0"/>
            </a:endParaRPr>
          </a:p>
        </p:txBody>
      </p:sp>
      <p:pic>
        <p:nvPicPr>
          <p:cNvPr id="4" name="Picture 1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0" y="-128550"/>
            <a:ext cx="18859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1077" y="3315220"/>
            <a:ext cx="18859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6088" y="3281660"/>
            <a:ext cx="18859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14649" y="-69071"/>
            <a:ext cx="1885950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980" y="1159444"/>
            <a:ext cx="7675452" cy="32629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774299"/>
              </a:avLst>
            </a:prstTxWarp>
            <a:spAutoFit/>
          </a:bodyPr>
          <a:lstStyle/>
          <a:p>
            <a:pPr algn="ctr"/>
            <a:r>
              <a:rPr lang="en-US" sz="123400" b="1" dirty="0">
                <a:ln w="38100">
                  <a:solidFill>
                    <a:srgbClr val="FFFF00"/>
                  </a:solidFill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QUÝ THẦY CÔ VỀ DỰ GIỜ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6752" y="0"/>
            <a:ext cx="2501326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THCS HOÀI MỸ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555" y="1765429"/>
            <a:ext cx="3794950" cy="108491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600" b="1" dirty="0">
                <a:ln w="28575">
                  <a:solidFill>
                    <a:srgbClr val="FF0000"/>
                  </a:solidFill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7A1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7874" y="2839537"/>
            <a:ext cx="206450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ln w="28575">
                  <a:solidFill>
                    <a:srgbClr val="FFFF00"/>
                  </a:solidFill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 TOÁN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28139" y="3489852"/>
            <a:ext cx="2980624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5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HUỲNH HỮU VANG</a:t>
            </a:r>
          </a:p>
          <a:p>
            <a:r>
              <a:rPr lang="en-US" sz="15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 Tin</a:t>
            </a:r>
          </a:p>
        </p:txBody>
      </p:sp>
    </p:spTree>
    <p:extLst>
      <p:ext uri="{BB962C8B-B14F-4D97-AF65-F5344CB8AC3E}">
        <p14:creationId xmlns:p14="http://schemas.microsoft.com/office/powerpoint/2010/main" val="1228560832"/>
      </p:ext>
    </p:extLst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0B2A4652-35D5-40C7-0594-62B1EFCF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4FFDCF-C1A8-618A-3347-4AD2F057496D}"/>
              </a:ext>
            </a:extLst>
          </p:cNvPr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−3,9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D545B29-BE13-AE06-3E52-313768CC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+3,9=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2DCDFBB-5C4F-C67B-3031-B08D3776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44A3236-9BED-12C3-C0EC-4ED9A8874486}"/>
              </a:ext>
            </a:extLst>
          </p:cNvPr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B7A328C-DB66-CB17-7578-048EDC1BFE95}"/>
              </a:ext>
            </a:extLst>
          </p:cNvPr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(−3,25)+4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566D900-F565-29E5-48DA-A12DAF4AF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486989E-E6CE-0E95-0788-1A4C98781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5BE3995A-2E6E-8769-4D82-36E6772F0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2B951DA-D8A7-B592-838E-9196EAB6D0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009455D-334E-0D23-3220-AACE675B9BAA}"/>
              </a:ext>
            </a:extLst>
          </p:cNvPr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335875992"/>
              </p:ext>
            </p:extLst>
          </p:nvPr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1F784B-79DB-BF9D-9596-3250483D201D}"/>
              </a:ext>
            </a:extLst>
          </p:cNvPr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59A2E-C8F1-BCEE-592A-46D41DDDF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ED2E22-621C-D1CF-C392-DDE763690BF3}"/>
              </a:ext>
            </a:extLst>
          </p:cNvPr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A9617DA-932B-2E37-2752-1234E8D68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1283D85-23A1-95D8-45B9-CDCC2FCB389A}"/>
              </a:ext>
            </a:extLst>
          </p:cNvPr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+0=0+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C15689F-7C3B-40F3-320D-24E9FAD5E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C527B3D-A08F-E5C6-BBC8-1523C16FD0D1}"/>
              </a:ext>
            </a:extLst>
          </p:cNvPr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D10183C-29D0-1E73-849F-A454CCF2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B342AFF2-BDDE-B838-F962-9E3366CFCC74}"/>
              </a:ext>
            </a:extLst>
          </p:cNvPr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DB204F37-A95A-0CBB-8EAA-9DC695011367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6D70910-561C-972D-EB18-05A8BA9445F0}"/>
              </a:ext>
            </a:extLst>
          </p:cNvPr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0,2−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162BD70-668C-7A46-207D-C3016653A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2DA1060-54F2-76F7-6406-431079697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>
            <a:extLst>
              <a:ext uri="{FF2B5EF4-FFF2-40B4-BE49-F238E27FC236}">
                <a16:creationId xmlns:a16="http://schemas.microsoft.com/office/drawing/2014/main" id="{702F3971-DF5E-414C-DC5D-4D042F415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BD254D7-D0B6-12D2-E458-04484C24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168063-7D99-D047-6703-71F4AFBD1687}"/>
              </a:ext>
            </a:extLst>
          </p:cNvPr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39790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8DD85F-8294-6BDE-1D17-64291F526DCE}"/>
              </a:ext>
            </a:extLst>
          </p:cNvPr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6185FF4-71AE-890D-835B-A8F933399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378E26-D44F-F0B2-AEBB-217A704AB496}"/>
              </a:ext>
            </a:extLst>
          </p:cNvPr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+(−0,6)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FA9EB9CC-350F-CBB8-9375-A0EC5A1BE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−0,4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7A8A0E5A-FDF1-90A0-98D4-9A265C28F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A864F78-A497-C198-EC9A-0ABC4249B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76442AA-BD17-3654-4BDC-227914C21F15}"/>
              </a:ext>
            </a:extLst>
          </p:cNvPr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−1,8+0,375+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D6F11F8-8C50-F929-3802-5D1A4C458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=(0,8−1,8)+(0,375+0,625)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D747EF44-C242-FB2D-12E6-CDAC29740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>
                <a:blip r:embed="rId8"/>
                <a:stretch>
                  <a:fillRect l="-142" r="-1986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54A3E96-844D-7B1A-7116-3CA900EF1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>
                <a:blip r:embed="rId9"/>
                <a:stretch>
                  <a:fillRect l="-962" r="-288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F32C762-D904-CEFE-DB0A-A8A86D1CA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CD6A0-4D13-D411-4B91-717BF200C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FBC719-0EAF-B3D3-CD16-F936A08434F0}"/>
              </a:ext>
            </a:extLst>
          </p:cNvPr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6A6B0F7B-3E02-B58F-683A-C5ABC90ED5F5}"/>
              </a:ext>
            </a:extLst>
          </p:cNvPr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>
            <a:extLst>
              <a:ext uri="{FF2B5EF4-FFF2-40B4-BE49-F238E27FC236}">
                <a16:creationId xmlns:a16="http://schemas.microsoft.com/office/drawing/2014/main" id="{C81CD7D4-BFD6-0868-5577-E9DF0557419C}"/>
              </a:ext>
            </a:extLst>
          </p:cNvPr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73104FC2-F2C4-19CB-93BC-7E303800009E}"/>
              </a:ext>
            </a:extLst>
          </p:cNvPr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+5=−3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47B6ABF-E35F-DA31-6D31-BCDD88EFC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>
                <a:blip r:embed="rId3"/>
                <a:stretch>
                  <a:fillRect l="-1527" r="-343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=−3−5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719883B3-1572-A46E-1AD1-C9C138B5B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>
                <a:blip r:embed="rId4"/>
                <a:stretch>
                  <a:fillRect l="-1916" r="-383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5BBF2CB9-7FDD-1078-01D0-ED740A088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>
                <a:blip r:embed="rId5"/>
                <a:stretch>
                  <a:fillRect l="-2890" r="-578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9EEF536-F341-1ECC-FECD-E3218DBDC013}"/>
              </a:ext>
            </a:extLst>
          </p:cNvPr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09029A52-B6DC-9777-8E96-F5E9A7291A14}"/>
              </a:ext>
            </a:extLst>
          </p:cNvPr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>
            <a:extLst>
              <a:ext uri="{FF2B5EF4-FFF2-40B4-BE49-F238E27FC236}">
                <a16:creationId xmlns:a16="http://schemas.microsoft.com/office/drawing/2014/main" id="{99687551-891D-03EA-2409-0C9BE9115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2962938-D512-96D2-39EF-C6BB0718C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>
                <a:blip r:embed="rId3"/>
                <a:stretch>
                  <a:fillRect l="-1070" r="-1939" b="-5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DE41BDC-C412-6E0E-B0EC-582C6D158C66}"/>
              </a:ext>
            </a:extLst>
          </p:cNvPr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C26E5-B073-3833-5BBD-7402D6B14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1EBD842-8494-0C70-DEC9-C206B2F35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>
                <a:blip r:embed="rId3"/>
                <a:stretch>
                  <a:fillRect l="-6718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=−2,4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963187"/>
                <a:ext cx="18188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1" y="2774941"/>
                <a:ext cx="1818831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3586759"/>
                <a:ext cx="1818831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20" y="4273039"/>
                <a:ext cx="1327928" cy="6360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0,75)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2273571" cy="6360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=−0,4+0,75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010701"/>
                <a:ext cx="2042739" cy="338554"/>
              </a:xfrm>
              <a:prstGeom prst="rect">
                <a:avLst/>
              </a:prstGeom>
              <a:blipFill>
                <a:blip r:embed="rId11"/>
                <a:stretch>
                  <a:fillRect l="-1194" r="-209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974" y="3701691"/>
                <a:ext cx="1128642" cy="338554"/>
              </a:xfrm>
              <a:prstGeom prst="rect">
                <a:avLst/>
              </a:prstGeom>
              <a:blipFill>
                <a:blip r:embed="rId12"/>
                <a:stretch>
                  <a:fillRect l="-2703" r="-4324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90EAB13-BF1F-9916-ACED-97C2552A1E8D}"/>
              </a:ext>
            </a:extLst>
          </p:cNvPr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45AF8EF-3B9C-3257-34E5-753AE70B0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78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1EBD842-8494-0C70-DEC9-C206B2F3525D}"/>
              </a:ext>
            </a:extLst>
          </p:cNvPr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D4473DDB-CD72-26C9-6BA3-735E5F6E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5FA50AC-8FB9-0935-0E61-4991F6DC8E7D}"/>
              </a:ext>
            </a:extLst>
          </p:cNvPr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DFEE8372-54E1-6A7D-5FD3-3586855F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F5478-2D35-4E58-6A54-016E7DBE9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73613AC1-2ECC-E14A-772F-65B03199F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5988C14-FA96-5230-6F81-BD71F199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3D84DE62-9DC6-90AE-CF1A-78B92128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F15F9DE-C850-1B99-E73F-E84DCB66EF40}"/>
              </a:ext>
            </a:extLst>
          </p:cNvPr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41CA626-75D2-C26F-FF3E-F43915D60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4491E4EE-4838-13CC-4BE1-F9D36CC46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=−3,75−0,3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7F82A71-43AD-30BB-7D43-E6860BF2D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>
                <a:blip r:embed="rId12"/>
                <a:stretch>
                  <a:fillRect l="-896" r="-238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=−4,05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65FA1616-BEEE-46B2-A320-6CA856254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>
                <a:blip r:embed="rId13"/>
                <a:stretch>
                  <a:fillRect l="-1818" r="-4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>
            <a:extLst>
              <a:ext uri="{FF2B5EF4-FFF2-40B4-BE49-F238E27FC236}">
                <a16:creationId xmlns:a16="http://schemas.microsoft.com/office/drawing/2014/main" id="{CC81044E-90FF-18B9-79A9-8D195B907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</a:t>
                </a:r>
                <a:endParaRPr lang="en-US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C8800D7-B40C-2B76-9BAD-98BDF223D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>
                <a:blip r:embed="rId16"/>
                <a:stretch>
                  <a:fillRect l="-6983" t="-13542" r="-36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BC624E7-0FC5-5D89-2D00-37458108AE23}"/>
              </a:ext>
            </a:extLst>
          </p:cNvPr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E5117C9-2EDD-B6FC-9F7C-E3DCC9EEB991}"/>
              </a:ext>
            </a:extLst>
          </p:cNvPr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72D851A-6F12-23B1-B889-9600C38D6BF1}"/>
              </a:ext>
            </a:extLst>
          </p:cNvPr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A3B9D5C-FCCC-5FD9-8713-091DE692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1.3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8.5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3E6691-50B2-CB15-9850-EF5A101EE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B50004A-2BB5-379C-2138-9E9181ABBCB9}"/>
              </a:ext>
            </a:extLst>
          </p:cNvPr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AB8DE9-CCFB-B348-EABA-929E56E73C9C}"/>
              </a:ext>
            </a:extLst>
          </p:cNvPr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57C69A6B-7309-BF51-0E01-FE4F939D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3EB0F02F-FB99-C841-0D5F-035799A8E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081E410-9782-8225-10CB-43630F8FCA94}"/>
              </a:ext>
            </a:extLst>
          </p:cNvPr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0,6.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B1FDEA0-97EE-70F5-3CF9-B4B27EE6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>
                <a:blip r:embed="rId7"/>
                <a:stretch>
                  <a:fillRect l="-3213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29AF76D-8D5A-81B2-77BC-77177AE5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>
            <a:extLst>
              <a:ext uri="{FF2B5EF4-FFF2-40B4-BE49-F238E27FC236}">
                <a16:creationId xmlns:a16="http://schemas.microsoft.com/office/drawing/2014/main" id="{CEF84BF6-0F73-77AD-30F5-CEB5A72A8C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56035138-CDC6-199E-C4CC-928F0F75C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5C7D0F1-89A1-D6BC-04A1-7DF7674F680C}"/>
              </a:ext>
            </a:extLst>
          </p:cNvPr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DC933D9-2929-558B-C914-D9A55CE4099B}"/>
              </a:ext>
            </a:extLst>
          </p:cNvPr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4D4FC57-6411-DE09-66E9-C5CD9AE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=0,311.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5141EA1-D267-AAED-B43B-202247FEAD1C}"/>
              </a:ext>
            </a:extLst>
          </p:cNvPr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5F4686-4527-C73F-F6D6-3FCE0DE0FA68}"/>
              </a:ext>
            </a:extLst>
          </p:cNvPr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−0,25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E179884-24F3-A8CC-C6B0-F00AF02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>
            <a:extLst>
              <a:ext uri="{FF2B5EF4-FFF2-40B4-BE49-F238E27FC236}">
                <a16:creationId xmlns:a16="http://schemas.microsoft.com/office/drawing/2014/main" id="{D51901CF-80AE-0F31-EB53-CBD38918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C302BA5-FFB5-F78C-496D-DB0F46773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31B56BE6-B169-EAEF-E634-FAD505C86C86}"/>
              </a:ext>
            </a:extLst>
          </p:cNvPr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853021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2795F8C-42DB-3DD4-F340-DFD718D21C12}"/>
              </a:ext>
            </a:extLst>
          </p:cNvPr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286F97D3-F702-B290-2CEB-3B16E779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A086A-B92C-4E56-04DE-CBB57EBE5948}"/>
              </a:ext>
            </a:extLst>
          </p:cNvPr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6,28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=20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69D1A99-2B7D-0390-5DEF-63DB799C2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EE932F-F7F8-3A8B-1AB5-7CBAE1C9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DA603E-4458-233D-341A-AB6AF7B88B12}"/>
              </a:ext>
            </a:extLst>
          </p:cNvPr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66DB144F-C609-3B54-0149-FE84ABCBD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427B0139-B977-E78E-8343-A18AA2430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>
                <a:blip r:embed="rId4"/>
                <a:stretch>
                  <a:fillRect l="-909" b="-5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72DA10-4023-F7B6-94CA-20E135B1F445}"/>
              </a:ext>
            </a:extLst>
          </p:cNvPr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5ECEA4-1AE7-4F7E-2124-E41BE07F5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>
                <a:blip r:embed="rId5"/>
                <a:stretch>
                  <a:fillRect l="-1172" t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>
            <a:extLst>
              <a:ext uri="{FF2B5EF4-FFF2-40B4-BE49-F238E27FC236}">
                <a16:creationId xmlns:a16="http://schemas.microsoft.com/office/drawing/2014/main" id="{DAC190F7-30F7-47F6-4F7A-4C480653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54A792-7BA8-9762-A034-186A40DB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C26610-BAEF-6F42-5401-E5BFA1DCC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98" y="1"/>
            <a:ext cx="4599501" cy="2781250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A9C8D1C2-BA0F-5AE0-CC52-1A7C8FA93F0C}"/>
              </a:ext>
            </a:extLst>
          </p:cNvPr>
          <p:cNvSpPr/>
          <p:nvPr/>
        </p:nvSpPr>
        <p:spPr>
          <a:xfrm>
            <a:off x="2063524" y="3314622"/>
            <a:ext cx="5643562" cy="1728822"/>
          </a:xfrm>
          <a:prstGeom prst="cloudCallout">
            <a:avLst>
              <a:gd name="adj1" fmla="val 42272"/>
              <a:gd name="adj2" fmla="val -75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5FAA8246-8D9D-97DA-7C6C-1BFD67A6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" y="6219"/>
            <a:ext cx="4508765" cy="278190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7AE1D9-FF85-995B-C5DC-3A7DEC38EA25}"/>
              </a:ext>
            </a:extLst>
          </p:cNvPr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=2,4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701B5BB-6E0C-3973-198F-B084A15D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E4E4A23-41BD-578A-020F-B041F3C7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86F8092D-69B9-DCCC-CFA7-B2CB55F52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77ABED0-D9AA-B239-AF20-8F9D7C2FE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60BA060-AF14-6EA9-888F-788148C6B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951C751F-FD12-5BED-30BF-456DA15CB45B}"/>
              </a:ext>
            </a:extLst>
          </p:cNvPr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3,2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B17E1BFA-3B18-11D4-7756-91370763E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E07E749-4AD1-5337-91AE-191577F42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05DB73A-C7D8-9FB8-A72D-4D0530F0F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0D581C7-BA96-33EC-5FD1-AE6C0B6C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17F6C48-2EED-1992-DFD6-ADB31C523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>
            <a:extLst>
              <a:ext uri="{FF2B5EF4-FFF2-40B4-BE49-F238E27FC236}">
                <a16:creationId xmlns:a16="http://schemas.microsoft.com/office/drawing/2014/main" id="{E788DDFB-0665-F045-10A1-5BA087C41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7D13DD-C024-ADEC-7839-18CBEAC5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88DA4CDF-AE10-2E1C-784A-09C96CB1F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81DD33-73E7-F694-8DDF-D7335D267F92}"/>
              </a:ext>
            </a:extLst>
          </p:cNvPr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</a:p>
        </p:txBody>
      </p:sp>
      <p:pic>
        <p:nvPicPr>
          <p:cNvPr id="29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59A0CF3D-BC49-4CA2-07BE-205116834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7,1 . 3,4+(2,0+4,7). (5,1+5,8)=97,17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97,17 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5705E723-E389-219D-A7CF-2DB8B0254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>
                <a:blip r:embed="rId3"/>
                <a:stretch>
                  <a:fillRect b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>
            <a:extLst>
              <a:ext uri="{FF2B5EF4-FFF2-40B4-BE49-F238E27FC236}">
                <a16:creationId xmlns:a16="http://schemas.microsoft.com/office/drawing/2014/main" id="{E92B973F-BE17-0E7D-BA8C-F6CDA12960F2}"/>
              </a:ext>
            </a:extLst>
          </p:cNvPr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>
            <a:extLst>
              <a:ext uri="{FF2B5EF4-FFF2-40B4-BE49-F238E27FC236}">
                <a16:creationId xmlns:a16="http://schemas.microsoft.com/office/drawing/2014/main" id="{A4D5310A-A074-2037-14BF-97C270439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>
            <a:extLst>
              <a:ext uri="{FF2B5EF4-FFF2-40B4-BE49-F238E27FC236}">
                <a16:creationId xmlns:a16="http://schemas.microsoft.com/office/drawing/2014/main" id="{93DE08E9-D2BA-0F80-77EC-F4063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>
            <a:extLst>
              <a:ext uri="{FF2B5EF4-FFF2-40B4-BE49-F238E27FC236}">
                <a16:creationId xmlns:a16="http://schemas.microsoft.com/office/drawing/2014/main" id="{D0F53DE2-8270-D352-C46E-BB87C7ED8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3CC8F-5277-3318-E51E-68BB8BC606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>
            <a:extLst>
              <a:ext uri="{FF2B5EF4-FFF2-40B4-BE49-F238E27FC236}">
                <a16:creationId xmlns:a16="http://schemas.microsoft.com/office/drawing/2014/main" id="{E1206253-65FA-DDF1-6AE2-19A1D874A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A102A60-CE56-C9D6-2B46-ED96A31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>
                <a:blip r:embed="rId3"/>
                <a:stretch>
                  <a:fillRect l="-1075" r="-470" b="-10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FD3055CE-8B14-409D-44E4-5CBD1C2DBF9E}"/>
              </a:ext>
            </a:extLst>
          </p:cNvPr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6,28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358DE1F-8329-8F77-3219-01F6BFD08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>
                <a:blip r:embed="rId4"/>
                <a:stretch>
                  <a:fillRect l="-197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>
            <a:extLst>
              <a:ext uri="{FF2B5EF4-FFF2-40B4-BE49-F238E27FC236}">
                <a16:creationId xmlns:a16="http://schemas.microsoft.com/office/drawing/2014/main" id="{FB1C35C6-36F8-C214-3D5E-880D65DD0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F9502B-E50F-BFF7-864E-1DCE02430518}"/>
              </a:ext>
            </a:extLst>
          </p:cNvPr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</a:p>
        </p:txBody>
      </p:sp>
      <p:pic>
        <p:nvPicPr>
          <p:cNvPr id="22" name="Picture 29">
            <a:extLst>
              <a:ext uri="{FF2B5EF4-FFF2-40B4-BE49-F238E27FC236}">
                <a16:creationId xmlns:a16="http://schemas.microsoft.com/office/drawing/2014/main" id="{83158000-2D9F-4546-6528-8370A0C7A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3500830A-39E0-E362-3ADB-2D25246D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21F2123-B1DF-EB7C-F332-24D40051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E59E93E3-F73B-D6A9-EB6F-58C060DFC5B7}"/>
              </a:ext>
            </a:extLst>
          </p:cNvPr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E15AD519-A11B-AE5A-7DED-94ACF99FBF53}"/>
              </a:ext>
            </a:extLst>
          </p:cNvPr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id="{2118F870-8107-4690-F745-DDF9A582681E}"/>
              </a:ext>
            </a:extLst>
          </p:cNvPr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CA5A35F-22D7-DB1E-968E-0938BE10960F}"/>
              </a:ext>
            </a:extLst>
          </p:cNvPr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222157A6-9F13-40E9-821B-2CF6203CBBCD}"/>
              </a:ext>
            </a:extLst>
          </p:cNvPr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3"/>
              <a:lumOff val="-883"/>
              <a:alphaOff val="0"/>
            </a:schemeClr>
          </a:fillRef>
          <a:effectRef idx="0">
            <a:schemeClr val="accent5">
              <a:hueOff val="-614298"/>
              <a:satOff val="-2313"/>
              <a:lumOff val="-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F8D92FB4-AC16-B0F8-AB90-30404407694F}"/>
              </a:ext>
            </a:extLst>
          </p:cNvPr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3"/>
              <a:lumOff val="-883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407CA58E-24C9-B27D-34DF-0775E745AB3D}"/>
              </a:ext>
            </a:extLst>
          </p:cNvPr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6"/>
              <a:lumOff val="-1765"/>
              <a:alphaOff val="0"/>
            </a:schemeClr>
          </a:fillRef>
          <a:effectRef idx="0">
            <a:schemeClr val="accent5">
              <a:hueOff val="-1228596"/>
              <a:satOff val="-4626"/>
              <a:lumOff val="-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173A574-1D69-52BA-931E-36C0081BF319}"/>
              </a:ext>
            </a:extLst>
          </p:cNvPr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6"/>
              <a:lumOff val="-1765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8ADD91-1811-D978-A15F-1A28B8529996}"/>
              </a:ext>
            </a:extLst>
          </p:cNvPr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7AA3DB-8E46-20B5-BCC8-D22972154DEE}"/>
              </a:ext>
            </a:extLst>
          </p:cNvPr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B18DF4-85F9-46C1-FCF2-C54B645096CD}"/>
              </a:ext>
            </a:extLst>
          </p:cNvPr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DD3DB13C-D89C-A2E8-1C63-AE5629C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21CF5A-2AEF-2167-9105-197D48B92BDF}"/>
              </a:ext>
            </a:extLst>
          </p:cNvPr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E368A84-0B10-E54C-1252-91A61D71895C}"/>
              </a:ext>
            </a:extLst>
          </p:cNvPr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B08576A-16F6-08CC-DC0B-095683FA7C3C}"/>
              </a:ext>
            </a:extLst>
          </p:cNvPr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79725D6-B675-3DC2-0844-76E99604FB4C}"/>
              </a:ext>
            </a:extLst>
          </p:cNvPr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D05F1DE-4C00-8846-E6DC-E76EDDEEA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9FA7DF6-41FE-1E3D-1AAE-2A36812F3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03B1717C-7DFD-EB2B-2DEE-759FD4769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>
                <a:blip r:embed="rId5"/>
                <a:stretch>
                  <a:fillRect l="-7843"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C13B5CD-6843-EA9D-816F-86F134E6B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>
                <a:blip r:embed="rId6"/>
                <a:stretch>
                  <a:fillRect l="-10204" r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0DD3FB1-A590-0F28-159C-DE83D48F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0,123−0,234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3DF5C64-32DF-7FCB-4E54-DC09E2087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>
                <a:blip r:embed="rId8"/>
                <a:stretch>
                  <a:fillRect l="-2830" r="-31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0,234−0,123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8D5EB6-BFFC-D25E-BFFC-957387E0A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>
                <a:blip r:embed="rId9"/>
                <a:stretch>
                  <a:fillRect l="-4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=−0,111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663EDD66-B19A-2210-F033-C51B87B07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>
                <a:blip r:embed="rId10"/>
                <a:stretch>
                  <a:fillRect l="-1339" r="-491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835C0D8-398B-8578-AD4F-24F851EB4571}"/>
              </a:ext>
            </a:extLst>
          </p:cNvPr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98AACEF-AE43-86D5-1EE1-553AAD5BA869}"/>
              </a:ext>
            </a:extLst>
          </p:cNvPr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332CD37D-5623-1EC9-3629-901AF3CCA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89DE5AC-FA50-6511-9D4A-0D15087D7103}"/>
              </a:ext>
            </a:extLst>
          </p:cNvPr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1F722CB-FCE8-9AE3-D7B8-2D8CAF167676}"/>
              </a:ext>
            </a:extLst>
          </p:cNvPr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843F8D-E96E-007C-C3B7-780ABA454BE4}"/>
              </a:ext>
            </a:extLst>
          </p:cNvPr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/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0,25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2B99DB5-F459-1C37-F061-297CEDB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178212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83ED48-C821-6053-CE06-B6141B0347AE}"/>
              </a:ext>
            </a:extLst>
          </p:cNvPr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−1,2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=−0,15+1,2=1,05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DB3903C-87F2-BAA9-963B-16B6449DD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A02280-6643-D7F8-E45F-F13D8C8F6344}"/>
              </a:ext>
            </a:extLst>
          </p:cNvPr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C686CB38-051D-E0FC-A3D3-3AA10660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19429E17-6C60-273D-AD38-B0CCB212BC33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76802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2002</Words>
  <Application>Microsoft Office PowerPoint</Application>
  <PresentationFormat>On-screen Show (16:9)</PresentationFormat>
  <Paragraphs>276</Paragraphs>
  <Slides>42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Tahoma</vt:lpstr>
      <vt:lpstr>Times New Roman</vt:lpstr>
      <vt:lpstr>Cambria Math</vt:lpstr>
      <vt:lpstr>Calibri</vt:lpstr>
      <vt:lpstr>Space Grotesk Light</vt:lpstr>
      <vt:lpstr>.VnTime</vt:lpstr>
      <vt:lpstr>Arial</vt:lpstr>
      <vt:lpstr>Wingdings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Huynh Huu Vang Huynh Huu Vang</cp:lastModifiedBy>
  <cp:revision>11</cp:revision>
  <dcterms:modified xsi:type="dcterms:W3CDTF">2025-02-10T06:12:29Z</dcterms:modified>
</cp:coreProperties>
</file>