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6" r:id="rId2"/>
    <p:sldId id="268" r:id="rId3"/>
    <p:sldId id="300" r:id="rId4"/>
    <p:sldId id="301" r:id="rId5"/>
    <p:sldId id="282" r:id="rId6"/>
    <p:sldId id="259" r:id="rId7"/>
    <p:sldId id="306" r:id="rId8"/>
    <p:sldId id="269" r:id="rId9"/>
    <p:sldId id="276" r:id="rId10"/>
    <p:sldId id="277" r:id="rId11"/>
    <p:sldId id="303" r:id="rId12"/>
    <p:sldId id="304" r:id="rId13"/>
    <p:sldId id="305" r:id="rId14"/>
    <p:sldId id="298" r:id="rId15"/>
    <p:sldId id="271" r:id="rId16"/>
    <p:sldId id="287"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7" d="100"/>
          <a:sy n="47" d="100"/>
        </p:scale>
        <p:origin x="45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CAD367-52B3-4238-94ED-C3ECE9FCA5B9}"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4F538-41C2-4224-B16A-5B40C5A2A0C1}" type="slidenum">
              <a:rPr lang="en-US" smtClean="0"/>
              <a:t>‹#›</a:t>
            </a:fld>
            <a:endParaRPr lang="en-US"/>
          </a:p>
        </p:txBody>
      </p:sp>
    </p:spTree>
    <p:extLst>
      <p:ext uri="{BB962C8B-B14F-4D97-AF65-F5344CB8AC3E}">
        <p14:creationId xmlns:p14="http://schemas.microsoft.com/office/powerpoint/2010/main" val="76231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B125-D108-E10F-2A08-631D431F33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49A142-2022-24F9-0571-9AFF11A240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6031B3-0E50-6009-3007-4F10EE07F4D5}"/>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B7376DC8-97FB-7D2E-7B12-68E51D68B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2BEF86-2055-12C5-1763-FF412406BC11}"/>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274423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9C47D-B4E0-2E1D-9283-C76F5789BB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0C60B9-371F-DFA2-3B3C-831A2595D5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F5B1A-79CC-FE43-54E2-097B5CFA040F}"/>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FF592A9A-89EB-821B-56D8-274C853D05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A71D91-F411-6C07-8E5F-6C838691F4C7}"/>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405895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C9AF29-0F41-D32E-94B9-B354A5FA98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811035-2FA9-5C0F-A865-2F75DD5E8A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B151A-2ECD-43F7-A4D5-57AFAEBCDD50}"/>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7CE7966D-F660-D854-6D27-D5BDF7FEC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7B5E95-2D21-E1FB-AE7A-0AE6F4DA1EC7}"/>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273943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D4AB-9383-2942-1580-51288D4C9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8BAD60-AD10-45F6-61A6-9EA13C7F0B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1330CE-23EE-9D3E-FD41-A40EB507A4CC}"/>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12F4AE18-5BAE-815A-4C2C-7A4C2F478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C8AC0-4695-DEC7-2309-89D63B9C335D}"/>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379578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A1E06-1B06-74F4-F81F-14B42FD683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53DCE0-5752-F47A-AFCF-45ED97181C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606A6-FEF0-978C-1F7C-2B3D881A9CEF}"/>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9D6D096C-175F-63AA-FEBB-B6B3BA3EDA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8D7D1-9814-75CB-DDCC-3CBB3F25737D}"/>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337899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8E2B9-79A0-4EAE-29BD-A067DE04F7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41FA13-2D1F-3B8E-903F-8DF12642C9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BE52B9-838F-FA8A-A47F-0195AE21C4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A2194C-DF42-7A18-182C-42EFDCB4F8F7}"/>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6" name="Footer Placeholder 5">
            <a:extLst>
              <a:ext uri="{FF2B5EF4-FFF2-40B4-BE49-F238E27FC236}">
                <a16:creationId xmlns:a16="http://schemas.microsoft.com/office/drawing/2014/main" id="{6122AA51-85FC-F663-BF28-4E67A87EE5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B4A151-9F20-4851-3676-169EF3757956}"/>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17905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62A8-9AEF-44F6-081A-12B529F415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6E97FA-F3C1-5B08-5DF4-EF63C62C4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03B6FA-42DA-0394-0871-795698E1A8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238501-531D-0BCD-CD30-5114B6B22F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1C3F41-236A-006F-ABCD-C5524951B8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6ADEBB-E9E3-BEEA-C0AC-83DADF4DAD96}"/>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8" name="Footer Placeholder 7">
            <a:extLst>
              <a:ext uri="{FF2B5EF4-FFF2-40B4-BE49-F238E27FC236}">
                <a16:creationId xmlns:a16="http://schemas.microsoft.com/office/drawing/2014/main" id="{DA1A9DBC-68B0-FF81-E25F-C01598DFC9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D222B1-45E9-17A6-1CD4-35D299580413}"/>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676051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1B46-B375-55D0-E776-72434736D6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108C95-59D0-A414-6D7C-7ED72CD5B4B4}"/>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4" name="Footer Placeholder 3">
            <a:extLst>
              <a:ext uri="{FF2B5EF4-FFF2-40B4-BE49-F238E27FC236}">
                <a16:creationId xmlns:a16="http://schemas.microsoft.com/office/drawing/2014/main" id="{B459AA5E-D774-6D4B-3215-2A0076592E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E216FF-402B-1568-AE5E-6D36453E8664}"/>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322208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E23447-19B7-0283-B1BC-97E72480863B}"/>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3" name="Footer Placeholder 2">
            <a:extLst>
              <a:ext uri="{FF2B5EF4-FFF2-40B4-BE49-F238E27FC236}">
                <a16:creationId xmlns:a16="http://schemas.microsoft.com/office/drawing/2014/main" id="{FE0152B1-C13A-C291-DF6C-FFB5294937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F25ADE-5463-A03B-6DEA-FFE6CDA3CAC0}"/>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351871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934D2-04BE-BB9E-2FA5-E2385A1260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DF8925-C58E-EB69-63CE-4843C7AA80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8C24C8-143F-4FE6-3DE0-A283F38FC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996CA-AC9E-84B7-6991-413AA343933A}"/>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6" name="Footer Placeholder 5">
            <a:extLst>
              <a:ext uri="{FF2B5EF4-FFF2-40B4-BE49-F238E27FC236}">
                <a16:creationId xmlns:a16="http://schemas.microsoft.com/office/drawing/2014/main" id="{D83863A0-144D-9F77-5812-A10F81E97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57B91B-1E9C-FB0A-0A44-B655A9AAD734}"/>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180814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CF6E-C50D-10CF-827B-8B280F266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FC28DC-D84E-5888-56A9-D68E23EBB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9BD0DE-7866-6FFC-D6F5-E0928C955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A2E74-A811-81E6-23A7-1B179476C2F4}"/>
              </a:ext>
            </a:extLst>
          </p:cNvPr>
          <p:cNvSpPr>
            <a:spLocks noGrp="1"/>
          </p:cNvSpPr>
          <p:nvPr>
            <p:ph type="dt" sz="half" idx="10"/>
          </p:nvPr>
        </p:nvSpPr>
        <p:spPr/>
        <p:txBody>
          <a:bodyPr/>
          <a:lstStyle/>
          <a:p>
            <a:fld id="{8FF6CBCE-C3B9-41E9-9093-4F9BA339AAE3}" type="datetimeFigureOut">
              <a:rPr lang="en-US" smtClean="0"/>
              <a:t>2/27/2025</a:t>
            </a:fld>
            <a:endParaRPr lang="en-US"/>
          </a:p>
        </p:txBody>
      </p:sp>
      <p:sp>
        <p:nvSpPr>
          <p:cNvPr id="6" name="Footer Placeholder 5">
            <a:extLst>
              <a:ext uri="{FF2B5EF4-FFF2-40B4-BE49-F238E27FC236}">
                <a16:creationId xmlns:a16="http://schemas.microsoft.com/office/drawing/2014/main" id="{095893CA-A887-73AE-5514-42B06F529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EF7522-6A82-2B99-2712-DCFBEDBEF78E}"/>
              </a:ext>
            </a:extLst>
          </p:cNvPr>
          <p:cNvSpPr>
            <a:spLocks noGrp="1"/>
          </p:cNvSpPr>
          <p:nvPr>
            <p:ph type="sldNum" sz="quarter" idx="12"/>
          </p:nvPr>
        </p:nvSpPr>
        <p:spPr/>
        <p:txBody>
          <a:bodyPr/>
          <a:lstStyle/>
          <a:p>
            <a:fld id="{FFD50905-B771-4684-AD9B-7A14FAE52AD3}" type="slidenum">
              <a:rPr lang="en-US" smtClean="0"/>
              <a:t>‹#›</a:t>
            </a:fld>
            <a:endParaRPr lang="en-US"/>
          </a:p>
        </p:txBody>
      </p:sp>
    </p:spTree>
    <p:extLst>
      <p:ext uri="{BB962C8B-B14F-4D97-AF65-F5344CB8AC3E}">
        <p14:creationId xmlns:p14="http://schemas.microsoft.com/office/powerpoint/2010/main" val="186011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929A10-648D-B28F-34E0-56320F6AF8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B61FE1-821E-146A-7B4C-C5230DAE79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03576-0647-BEEA-5AB7-921871AFDD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6CBCE-C3B9-41E9-9093-4F9BA339AAE3}" type="datetimeFigureOut">
              <a:rPr lang="en-US" smtClean="0"/>
              <a:t>2/27/2025</a:t>
            </a:fld>
            <a:endParaRPr lang="en-US"/>
          </a:p>
        </p:txBody>
      </p:sp>
      <p:sp>
        <p:nvSpPr>
          <p:cNvPr id="5" name="Footer Placeholder 4">
            <a:extLst>
              <a:ext uri="{FF2B5EF4-FFF2-40B4-BE49-F238E27FC236}">
                <a16:creationId xmlns:a16="http://schemas.microsoft.com/office/drawing/2014/main" id="{A947AD8F-DD4A-43DE-7A9E-BEB6312AC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6043CE-F129-CC22-08DD-A3B57BAA80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50905-B771-4684-AD9B-7A14FAE52AD3}" type="slidenum">
              <a:rPr lang="en-US" smtClean="0"/>
              <a:t>‹#›</a:t>
            </a:fld>
            <a:endParaRPr lang="en-US"/>
          </a:p>
        </p:txBody>
      </p:sp>
    </p:spTree>
    <p:extLst>
      <p:ext uri="{BB962C8B-B14F-4D97-AF65-F5344CB8AC3E}">
        <p14:creationId xmlns:p14="http://schemas.microsoft.com/office/powerpoint/2010/main" val="3067323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9" name="Google Shape;54;p1">
            <a:extLst>
              <a:ext uri="{FF2B5EF4-FFF2-40B4-BE49-F238E27FC236}">
                <a16:creationId xmlns:a16="http://schemas.microsoft.com/office/drawing/2014/main" id="{D2B0C381-AC83-477C-A42B-612BDE63DE3C}"/>
              </a:ext>
            </a:extLst>
          </p:cNvPr>
          <p:cNvSpPr txBox="1">
            <a:spLocks/>
          </p:cNvSpPr>
          <p:nvPr/>
        </p:nvSpPr>
        <p:spPr>
          <a:xfrm>
            <a:off x="78659" y="-101372"/>
            <a:ext cx="12191999" cy="4656524"/>
          </a:xfrm>
          <a:prstGeom prst="rect">
            <a:avLst/>
          </a:prstGeom>
          <a:noFill/>
          <a:ln>
            <a:noFill/>
          </a:ln>
        </p:spPr>
        <p:txBody>
          <a:bodyPr spcFirstLastPara="1" wrap="square" lIns="91425" tIns="45700" rIns="91425" bIns="4570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Bài</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1: Thu </a:t>
            </a: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thập</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a:t>
            </a: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và</a:t>
            </a:r>
            <a:endPar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endParaRPr>
          </a:p>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phân</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a:t>
            </a: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loại</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a:t>
            </a: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dữ</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a:t>
            </a: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liệu</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a:t>
            </a:r>
          </a:p>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kumimoji="0" lang="en-US" sz="5200" b="1" i="0" u="none" strike="noStrike" kern="0" cap="none" spc="0" normalizeH="0" baseline="0" noProof="0" dirty="0" err="1">
                <a:ln>
                  <a:noFill/>
                </a:ln>
                <a:solidFill>
                  <a:srgbClr val="FF0000"/>
                </a:solidFill>
                <a:effectLst/>
                <a:uLnTx/>
                <a:uFillTx/>
                <a:latin typeface="UTM Avo" panose="02040603050506020204" pitchFamily="18" charset="0"/>
                <a:cs typeface="Arial" panose="020B0604020202020204" pitchFamily="34" charset="0"/>
                <a:sym typeface="Calibri"/>
              </a:rPr>
              <a:t>Tiết</a:t>
            </a:r>
            <a:r>
              <a:rPr kumimoji="0" lang="en-US" sz="5200" b="1" i="0" u="none" strike="noStrike" kern="0" cap="none" spc="0" normalizeH="0" baseline="0" noProof="0" dirty="0">
                <a:ln>
                  <a:noFill/>
                </a:ln>
                <a:solidFill>
                  <a:srgbClr val="FF0000"/>
                </a:solidFill>
                <a:effectLst/>
                <a:uLnTx/>
                <a:uFillTx/>
                <a:latin typeface="UTM Avo" panose="02040603050506020204" pitchFamily="18" charset="0"/>
                <a:cs typeface="Arial" panose="020B0604020202020204" pitchFamily="34" charset="0"/>
                <a:sym typeface="Calibri"/>
              </a:rPr>
              <a:t>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3678B6-78B9-2A90-1063-96FEA6228A22}"/>
              </a:ext>
            </a:extLst>
          </p:cNvPr>
          <p:cNvSpPr txBox="1"/>
          <p:nvPr/>
        </p:nvSpPr>
        <p:spPr>
          <a:xfrm>
            <a:off x="377524" y="394731"/>
            <a:ext cx="11394185" cy="2806922"/>
          </a:xfrm>
          <a:prstGeom prst="rect">
            <a:avLst/>
          </a:prstGeom>
          <a:noFill/>
        </p:spPr>
        <p:txBody>
          <a:bodyPr wrap="square" rtlCol="0">
            <a:spAutoFit/>
          </a:bodyPr>
          <a:lstStyle/>
          <a:p>
            <a:pPr lvl="0" algn="just">
              <a:lnSpc>
                <a:spcPct val="125000"/>
              </a:lnSpc>
              <a:buClr>
                <a:srgbClr val="2D1549"/>
              </a:buClr>
              <a:buSzPts val="1100"/>
              <a:defRPr/>
            </a:pPr>
            <a:r>
              <a:rPr lang="en-US" sz="2400" b="1" dirty="0" err="1">
                <a:latin typeface="UTM Avo" panose="02040603050506020204" pitchFamily="18" charset="0"/>
              </a:rPr>
              <a:t>Ví</a:t>
            </a:r>
            <a:r>
              <a:rPr lang="en-US" sz="2400" b="1" dirty="0">
                <a:latin typeface="UTM Avo" panose="02040603050506020204" pitchFamily="18" charset="0"/>
              </a:rPr>
              <a:t> </a:t>
            </a:r>
            <a:r>
              <a:rPr lang="en-US" sz="2400" b="1" dirty="0" err="1">
                <a:latin typeface="UTM Avo" panose="02040603050506020204" pitchFamily="18" charset="0"/>
              </a:rPr>
              <a:t>dụ</a:t>
            </a:r>
            <a:r>
              <a:rPr lang="en-US" sz="2400" b="1" dirty="0">
                <a:latin typeface="UTM Avo" panose="02040603050506020204" pitchFamily="18" charset="0"/>
              </a:rPr>
              <a:t> 3:</a:t>
            </a:r>
            <a:r>
              <a:rPr lang="en-US" sz="2400" kern="1200" dirty="0">
                <a:latin typeface="UTM Avo" panose="02040603050506020204" pitchFamily="18" charset="0"/>
                <a:cs typeface="Arial" panose="020B0604020202020204" pitchFamily="34" charset="0"/>
              </a:rPr>
              <a:t> </a:t>
            </a:r>
            <a:r>
              <a:rPr lang="vi-VN" sz="2400" dirty="0">
                <a:solidFill>
                  <a:sysClr val="windowText" lastClr="000000"/>
                </a:solidFill>
                <a:latin typeface="UTM Avo" panose="02040603050506020204" pitchFamily="18" charset="0"/>
                <a:cs typeface="Arial" panose="020B0604020202020204" pitchFamily="34" charset="0"/>
              </a:rPr>
              <a:t>Để chuẩn bị cho năm học mới, một công ty may thiết kế mẫu đồng phục cho học sinh của một trường trung học cơ sở. Công ty đã hỏi ý kiến của 50 học sinh lớp 6 về mẫu đồng phục đã thiết kế và nhận được kết quả là có 40 học sinh thích mẫu đồng phục đó. Từ đó, công ty đưa ra kết luận rằng có 80% số học sinh của trường thích mẫu đồng phục đó. Theo em, công ty may đưa ra kết luận như thế thì có hợp lí không? Vì sao?</a:t>
            </a:r>
            <a:endParaRPr lang="en-US" sz="2400" kern="1200" dirty="0">
              <a:solidFill>
                <a:sysClr val="windowText" lastClr="000000"/>
              </a:solidFill>
              <a:latin typeface="UTM Avo" panose="02040603050506020204" pitchFamily="18" charset="0"/>
              <a:cs typeface="Arial" panose="020B0604020202020204" pitchFamily="34" charset="0"/>
            </a:endParaRPr>
          </a:p>
        </p:txBody>
      </p:sp>
      <p:grpSp>
        <p:nvGrpSpPr>
          <p:cNvPr id="108" name="Group 107">
            <a:extLst>
              <a:ext uri="{FF2B5EF4-FFF2-40B4-BE49-F238E27FC236}">
                <a16:creationId xmlns:a16="http://schemas.microsoft.com/office/drawing/2014/main" id="{1D79E65A-9A4E-74B5-6A0C-CD6641D06265}"/>
              </a:ext>
            </a:extLst>
          </p:cNvPr>
          <p:cNvGrpSpPr/>
          <p:nvPr/>
        </p:nvGrpSpPr>
        <p:grpSpPr>
          <a:xfrm>
            <a:off x="59820" y="690681"/>
            <a:ext cx="11961725" cy="6167319"/>
            <a:chOff x="124929" y="690681"/>
            <a:chExt cx="11961725" cy="6167319"/>
          </a:xfrm>
        </p:grpSpPr>
        <p:sp>
          <p:nvSpPr>
            <p:cNvPr id="62" name="Google Shape;553;p15">
              <a:extLst>
                <a:ext uri="{FF2B5EF4-FFF2-40B4-BE49-F238E27FC236}">
                  <a16:creationId xmlns:a16="http://schemas.microsoft.com/office/drawing/2014/main" id="{F7695B81-375F-3648-BDD3-9385F9E4FCC5}"/>
                </a:ext>
              </a:extLst>
            </p:cNvPr>
            <p:cNvSpPr/>
            <p:nvPr/>
          </p:nvSpPr>
          <p:spPr>
            <a:xfrm>
              <a:off x="11190475" y="1246760"/>
              <a:ext cx="231600" cy="232000"/>
            </a:xfrm>
            <a:prstGeom prst="mathPlus">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3" name="Google Shape;554;p15">
              <a:extLst>
                <a:ext uri="{FF2B5EF4-FFF2-40B4-BE49-F238E27FC236}">
                  <a16:creationId xmlns:a16="http://schemas.microsoft.com/office/drawing/2014/main" id="{036D3206-5EF1-E59A-6FFD-4AE77DA30E14}"/>
                </a:ext>
              </a:extLst>
            </p:cNvPr>
            <p:cNvSpPr/>
            <p:nvPr/>
          </p:nvSpPr>
          <p:spPr>
            <a:xfrm>
              <a:off x="1312674" y="6193921"/>
              <a:ext cx="259600" cy="259600"/>
            </a:xfrm>
            <a:prstGeom prst="mathMinus">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64" name="Google Shape;555;p15">
              <a:extLst>
                <a:ext uri="{FF2B5EF4-FFF2-40B4-BE49-F238E27FC236}">
                  <a16:creationId xmlns:a16="http://schemas.microsoft.com/office/drawing/2014/main" id="{F8F6B2C2-2067-6E77-1739-60CDB0B4B57B}"/>
                </a:ext>
              </a:extLst>
            </p:cNvPr>
            <p:cNvGrpSpPr/>
            <p:nvPr/>
          </p:nvGrpSpPr>
          <p:grpSpPr>
            <a:xfrm>
              <a:off x="124929" y="5642199"/>
              <a:ext cx="599603" cy="960800"/>
              <a:chOff x="5029670" y="1742067"/>
              <a:chExt cx="554708" cy="888861"/>
            </a:xfrm>
          </p:grpSpPr>
          <p:sp>
            <p:nvSpPr>
              <p:cNvPr id="100" name="Google Shape;556;p15">
                <a:extLst>
                  <a:ext uri="{FF2B5EF4-FFF2-40B4-BE49-F238E27FC236}">
                    <a16:creationId xmlns:a16="http://schemas.microsoft.com/office/drawing/2014/main" id="{3151EDB8-CB0E-3207-2F5B-07CA489128AB}"/>
                  </a:ext>
                </a:extLst>
              </p:cNvPr>
              <p:cNvSpPr/>
              <p:nvPr/>
            </p:nvSpPr>
            <p:spPr>
              <a:xfrm>
                <a:off x="5029670" y="2513721"/>
                <a:ext cx="41356" cy="75894"/>
              </a:xfrm>
              <a:custGeom>
                <a:avLst/>
                <a:gdLst/>
                <a:ahLst/>
                <a:cxnLst/>
                <a:rect l="l" t="t" r="r" b="b"/>
                <a:pathLst>
                  <a:path w="1856" h="3406" extrusionOk="0">
                    <a:moveTo>
                      <a:pt x="960" y="0"/>
                    </a:moveTo>
                    <a:lnTo>
                      <a:pt x="1" y="3406"/>
                    </a:lnTo>
                    <a:lnTo>
                      <a:pt x="1855" y="590"/>
                    </a:lnTo>
                    <a:lnTo>
                      <a:pt x="96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1" name="Google Shape;557;p15">
                <a:extLst>
                  <a:ext uri="{FF2B5EF4-FFF2-40B4-BE49-F238E27FC236}">
                    <a16:creationId xmlns:a16="http://schemas.microsoft.com/office/drawing/2014/main" id="{F66823FF-4126-4CF4-929B-0A3A5DEB6E03}"/>
                  </a:ext>
                </a:extLst>
              </p:cNvPr>
              <p:cNvSpPr/>
              <p:nvPr/>
            </p:nvSpPr>
            <p:spPr>
              <a:xfrm>
                <a:off x="5035263" y="1919193"/>
                <a:ext cx="320578" cy="619431"/>
              </a:xfrm>
              <a:custGeom>
                <a:avLst/>
                <a:gdLst/>
                <a:ahLst/>
                <a:cxnLst/>
                <a:rect l="l" t="t" r="r" b="b"/>
                <a:pathLst>
                  <a:path w="14387" h="27799" extrusionOk="0">
                    <a:moveTo>
                      <a:pt x="11666" y="1"/>
                    </a:moveTo>
                    <a:lnTo>
                      <a:pt x="1" y="26763"/>
                    </a:lnTo>
                    <a:lnTo>
                      <a:pt x="1839" y="27798"/>
                    </a:lnTo>
                    <a:lnTo>
                      <a:pt x="14387" y="1231"/>
                    </a:lnTo>
                    <a:lnTo>
                      <a:pt x="11666"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2" name="Google Shape;558;p15">
                <a:extLst>
                  <a:ext uri="{FF2B5EF4-FFF2-40B4-BE49-F238E27FC236}">
                    <a16:creationId xmlns:a16="http://schemas.microsoft.com/office/drawing/2014/main" id="{30537399-EB7C-89C1-0520-AED2CDA40584}"/>
                  </a:ext>
                </a:extLst>
              </p:cNvPr>
              <p:cNvSpPr/>
              <p:nvPr/>
            </p:nvSpPr>
            <p:spPr>
              <a:xfrm>
                <a:off x="5355824" y="1932051"/>
                <a:ext cx="198715" cy="650916"/>
              </a:xfrm>
              <a:custGeom>
                <a:avLst/>
                <a:gdLst/>
                <a:ahLst/>
                <a:cxnLst/>
                <a:rect l="l" t="t" r="r" b="b"/>
                <a:pathLst>
                  <a:path w="8918" h="29212" extrusionOk="0">
                    <a:moveTo>
                      <a:pt x="2912" y="0"/>
                    </a:moveTo>
                    <a:lnTo>
                      <a:pt x="1" y="654"/>
                    </a:lnTo>
                    <a:lnTo>
                      <a:pt x="6909" y="29212"/>
                    </a:lnTo>
                    <a:lnTo>
                      <a:pt x="8918" y="28569"/>
                    </a:lnTo>
                    <a:lnTo>
                      <a:pt x="2912" y="0"/>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3" name="Google Shape;559;p15">
                <a:extLst>
                  <a:ext uri="{FF2B5EF4-FFF2-40B4-BE49-F238E27FC236}">
                    <a16:creationId xmlns:a16="http://schemas.microsoft.com/office/drawing/2014/main" id="{B24B514B-4F07-B6A8-9499-8546120065AE}"/>
                  </a:ext>
                </a:extLst>
              </p:cNvPr>
              <p:cNvSpPr/>
              <p:nvPr/>
            </p:nvSpPr>
            <p:spPr>
              <a:xfrm>
                <a:off x="5345285" y="1742067"/>
                <a:ext cx="51695" cy="102522"/>
              </a:xfrm>
              <a:custGeom>
                <a:avLst/>
                <a:gdLst/>
                <a:ahLst/>
                <a:cxnLst/>
                <a:rect l="l" t="t" r="r" b="b"/>
                <a:pathLst>
                  <a:path w="2320" h="4601" extrusionOk="0">
                    <a:moveTo>
                      <a:pt x="1629" y="0"/>
                    </a:moveTo>
                    <a:cubicBezTo>
                      <a:pt x="1627" y="0"/>
                      <a:pt x="1625" y="0"/>
                      <a:pt x="1623" y="0"/>
                    </a:cubicBezTo>
                    <a:cubicBezTo>
                      <a:pt x="1019" y="31"/>
                      <a:pt x="1" y="4257"/>
                      <a:pt x="1" y="4257"/>
                    </a:cubicBezTo>
                    <a:lnTo>
                      <a:pt x="2318" y="4600"/>
                    </a:lnTo>
                    <a:cubicBezTo>
                      <a:pt x="2320" y="4600"/>
                      <a:pt x="2228" y="0"/>
                      <a:pt x="1629"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4" name="Google Shape;560;p15">
                <a:extLst>
                  <a:ext uri="{FF2B5EF4-FFF2-40B4-BE49-F238E27FC236}">
                    <a16:creationId xmlns:a16="http://schemas.microsoft.com/office/drawing/2014/main" id="{09B595FF-6421-3F47-F79E-10130A1D8EFC}"/>
                  </a:ext>
                </a:extLst>
              </p:cNvPr>
              <p:cNvSpPr/>
              <p:nvPr/>
            </p:nvSpPr>
            <p:spPr>
              <a:xfrm>
                <a:off x="5265802" y="1830419"/>
                <a:ext cx="176700" cy="152546"/>
              </a:xfrm>
              <a:custGeom>
                <a:avLst/>
                <a:gdLst/>
                <a:ahLst/>
                <a:cxnLst/>
                <a:rect l="l" t="t" r="r" b="b"/>
                <a:pathLst>
                  <a:path w="7930" h="6846" extrusionOk="0">
                    <a:moveTo>
                      <a:pt x="3485" y="1"/>
                    </a:moveTo>
                    <a:cubicBezTo>
                      <a:pt x="2774" y="1"/>
                      <a:pt x="2196" y="96"/>
                      <a:pt x="2001" y="280"/>
                    </a:cubicBezTo>
                    <a:lnTo>
                      <a:pt x="0" y="5336"/>
                    </a:lnTo>
                    <a:cubicBezTo>
                      <a:pt x="2624" y="6672"/>
                      <a:pt x="5711" y="6845"/>
                      <a:pt x="7135" y="6845"/>
                    </a:cubicBezTo>
                    <a:cubicBezTo>
                      <a:pt x="7634" y="6845"/>
                      <a:pt x="7930" y="6824"/>
                      <a:pt x="7930" y="6824"/>
                    </a:cubicBezTo>
                    <a:lnTo>
                      <a:pt x="7276" y="1079"/>
                    </a:lnTo>
                    <a:cubicBezTo>
                      <a:pt x="6692" y="347"/>
                      <a:pt x="4845" y="1"/>
                      <a:pt x="3485" y="1"/>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5" name="Google Shape;561;p15">
                <a:extLst>
                  <a:ext uri="{FF2B5EF4-FFF2-40B4-BE49-F238E27FC236}">
                    <a16:creationId xmlns:a16="http://schemas.microsoft.com/office/drawing/2014/main" id="{88C2ADF6-C63C-618C-150D-28B8D1AE3807}"/>
                  </a:ext>
                </a:extLst>
              </p:cNvPr>
              <p:cNvSpPr/>
              <p:nvPr/>
            </p:nvSpPr>
            <p:spPr>
              <a:xfrm>
                <a:off x="5135469" y="2128385"/>
                <a:ext cx="413028" cy="88105"/>
              </a:xfrm>
              <a:custGeom>
                <a:avLst/>
                <a:gdLst/>
                <a:ahLst/>
                <a:cxnLst/>
                <a:rect l="l" t="t" r="r" b="b"/>
                <a:pathLst>
                  <a:path w="18536" h="3954" extrusionOk="0">
                    <a:moveTo>
                      <a:pt x="580" y="0"/>
                    </a:moveTo>
                    <a:cubicBezTo>
                      <a:pt x="228" y="0"/>
                      <a:pt x="1" y="548"/>
                      <a:pt x="381" y="781"/>
                    </a:cubicBezTo>
                    <a:cubicBezTo>
                      <a:pt x="3795" y="2873"/>
                      <a:pt x="7767" y="3953"/>
                      <a:pt x="11744" y="3953"/>
                    </a:cubicBezTo>
                    <a:cubicBezTo>
                      <a:pt x="13881" y="3953"/>
                      <a:pt x="16020" y="3642"/>
                      <a:pt x="18075" y="3008"/>
                    </a:cubicBezTo>
                    <a:cubicBezTo>
                      <a:pt x="18535" y="2866"/>
                      <a:pt x="18387" y="2196"/>
                      <a:pt x="17973" y="2196"/>
                    </a:cubicBezTo>
                    <a:cubicBezTo>
                      <a:pt x="17932" y="2196"/>
                      <a:pt x="17889" y="2202"/>
                      <a:pt x="17844" y="2216"/>
                    </a:cubicBezTo>
                    <a:cubicBezTo>
                      <a:pt x="15859" y="2828"/>
                      <a:pt x="13798" y="3129"/>
                      <a:pt x="11741" y="3129"/>
                    </a:cubicBezTo>
                    <a:cubicBezTo>
                      <a:pt x="7907" y="3129"/>
                      <a:pt x="4084" y="2085"/>
                      <a:pt x="786" y="63"/>
                    </a:cubicBezTo>
                    <a:cubicBezTo>
                      <a:pt x="715" y="19"/>
                      <a:pt x="645" y="0"/>
                      <a:pt x="58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6" name="Google Shape;562;p15">
                <a:extLst>
                  <a:ext uri="{FF2B5EF4-FFF2-40B4-BE49-F238E27FC236}">
                    <a16:creationId xmlns:a16="http://schemas.microsoft.com/office/drawing/2014/main" id="{C9ADE6FB-16C2-DCC5-2ADB-21179B7BCFAD}"/>
                  </a:ext>
                </a:extLst>
              </p:cNvPr>
              <p:cNvSpPr/>
              <p:nvPr/>
            </p:nvSpPr>
            <p:spPr>
              <a:xfrm>
                <a:off x="5524416" y="2576604"/>
                <a:ext cx="29324" cy="54325"/>
              </a:xfrm>
              <a:custGeom>
                <a:avLst/>
                <a:gdLst/>
                <a:ahLst/>
                <a:cxnLst/>
                <a:rect l="l" t="t" r="r" b="b"/>
                <a:pathLst>
                  <a:path w="1316" h="2438" extrusionOk="0">
                    <a:moveTo>
                      <a:pt x="0" y="1"/>
                    </a:moveTo>
                    <a:lnTo>
                      <a:pt x="0" y="1"/>
                    </a:lnTo>
                    <a:cubicBezTo>
                      <a:pt x="0" y="1"/>
                      <a:pt x="112" y="2406"/>
                      <a:pt x="314" y="2437"/>
                    </a:cubicBezTo>
                    <a:cubicBezTo>
                      <a:pt x="315" y="2437"/>
                      <a:pt x="317" y="2437"/>
                      <a:pt x="318" y="2437"/>
                    </a:cubicBezTo>
                    <a:cubicBezTo>
                      <a:pt x="527" y="2437"/>
                      <a:pt x="1316" y="153"/>
                      <a:pt x="1316" y="153"/>
                    </a:cubicBezTo>
                    <a:lnTo>
                      <a:pt x="0" y="1"/>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7" name="Google Shape;563;p15">
                <a:extLst>
                  <a:ext uri="{FF2B5EF4-FFF2-40B4-BE49-F238E27FC236}">
                    <a16:creationId xmlns:a16="http://schemas.microsoft.com/office/drawing/2014/main" id="{444978B2-674B-56C7-0AEE-732FD106458F}"/>
                  </a:ext>
                </a:extLst>
              </p:cNvPr>
              <p:cNvSpPr/>
              <p:nvPr/>
            </p:nvSpPr>
            <p:spPr>
              <a:xfrm>
                <a:off x="5510289" y="2434506"/>
                <a:ext cx="74089" cy="151878"/>
              </a:xfrm>
              <a:custGeom>
                <a:avLst/>
                <a:gdLst/>
                <a:ahLst/>
                <a:cxnLst/>
                <a:rect l="l" t="t" r="r" b="b"/>
                <a:pathLst>
                  <a:path w="3325" h="6816" extrusionOk="0">
                    <a:moveTo>
                      <a:pt x="3325" y="1"/>
                    </a:moveTo>
                    <a:lnTo>
                      <a:pt x="112" y="355"/>
                    </a:lnTo>
                    <a:lnTo>
                      <a:pt x="1" y="6669"/>
                    </a:lnTo>
                    <a:lnTo>
                      <a:pt x="2258" y="6815"/>
                    </a:lnTo>
                    <a:lnTo>
                      <a:pt x="3325"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5" name="Google Shape;564;p15">
              <a:extLst>
                <a:ext uri="{FF2B5EF4-FFF2-40B4-BE49-F238E27FC236}">
                  <a16:creationId xmlns:a16="http://schemas.microsoft.com/office/drawing/2014/main" id="{2CB8F6EC-9280-B9E3-AE1B-F09D5001A11C}"/>
                </a:ext>
              </a:extLst>
            </p:cNvPr>
            <p:cNvGrpSpPr/>
            <p:nvPr/>
          </p:nvGrpSpPr>
          <p:grpSpPr>
            <a:xfrm>
              <a:off x="724529" y="5866287"/>
              <a:ext cx="488472" cy="442760"/>
              <a:chOff x="5752459" y="1744741"/>
              <a:chExt cx="577117" cy="523110"/>
            </a:xfrm>
          </p:grpSpPr>
          <p:sp>
            <p:nvSpPr>
              <p:cNvPr id="93" name="Google Shape;565;p15">
                <a:extLst>
                  <a:ext uri="{FF2B5EF4-FFF2-40B4-BE49-F238E27FC236}">
                    <a16:creationId xmlns:a16="http://schemas.microsoft.com/office/drawing/2014/main" id="{B61CFE59-0056-7F04-AE07-751A2FB19405}"/>
                  </a:ext>
                </a:extLst>
              </p:cNvPr>
              <p:cNvSpPr/>
              <p:nvPr/>
            </p:nvSpPr>
            <p:spPr>
              <a:xfrm>
                <a:off x="5752459" y="1744741"/>
                <a:ext cx="577117" cy="523104"/>
              </a:xfrm>
              <a:custGeom>
                <a:avLst/>
                <a:gdLst/>
                <a:ahLst/>
                <a:cxnLst/>
                <a:rect l="l" t="t" r="r" b="b"/>
                <a:pathLst>
                  <a:path w="25900" h="23476" extrusionOk="0">
                    <a:moveTo>
                      <a:pt x="4732" y="1"/>
                    </a:moveTo>
                    <a:lnTo>
                      <a:pt x="1" y="19415"/>
                    </a:lnTo>
                    <a:lnTo>
                      <a:pt x="16657" y="23476"/>
                    </a:lnTo>
                    <a:lnTo>
                      <a:pt x="18420" y="19644"/>
                    </a:lnTo>
                    <a:lnTo>
                      <a:pt x="22194" y="20363"/>
                    </a:lnTo>
                    <a:lnTo>
                      <a:pt x="25900" y="5160"/>
                    </a:lnTo>
                    <a:lnTo>
                      <a:pt x="4732"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4" name="Google Shape;566;p15">
                <a:extLst>
                  <a:ext uri="{FF2B5EF4-FFF2-40B4-BE49-F238E27FC236}">
                    <a16:creationId xmlns:a16="http://schemas.microsoft.com/office/drawing/2014/main" id="{2BF51B6B-90CE-9FCF-EA64-3BCD5A822938}"/>
                  </a:ext>
                </a:extLst>
              </p:cNvPr>
              <p:cNvSpPr/>
              <p:nvPr/>
            </p:nvSpPr>
            <p:spPr>
              <a:xfrm>
                <a:off x="6123602" y="2182443"/>
                <a:ext cx="123423" cy="85409"/>
              </a:xfrm>
              <a:custGeom>
                <a:avLst/>
                <a:gdLst/>
                <a:ahLst/>
                <a:cxnLst/>
                <a:rect l="l" t="t" r="r" b="b"/>
                <a:pathLst>
                  <a:path w="5539" h="3833" extrusionOk="0">
                    <a:moveTo>
                      <a:pt x="1764" y="1"/>
                    </a:moveTo>
                    <a:lnTo>
                      <a:pt x="1" y="3833"/>
                    </a:lnTo>
                    <a:lnTo>
                      <a:pt x="1" y="3833"/>
                    </a:lnTo>
                    <a:lnTo>
                      <a:pt x="5538" y="720"/>
                    </a:lnTo>
                    <a:lnTo>
                      <a:pt x="1764"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95" name="Google Shape;567;p15">
                <a:extLst>
                  <a:ext uri="{FF2B5EF4-FFF2-40B4-BE49-F238E27FC236}">
                    <a16:creationId xmlns:a16="http://schemas.microsoft.com/office/drawing/2014/main" id="{FC4910B1-6462-286A-DEBD-97BA499BBF9F}"/>
                  </a:ext>
                </a:extLst>
              </p:cNvPr>
              <p:cNvGrpSpPr/>
              <p:nvPr/>
            </p:nvGrpSpPr>
            <p:grpSpPr>
              <a:xfrm>
                <a:off x="5876129" y="1859008"/>
                <a:ext cx="343285" cy="332191"/>
                <a:chOff x="5876129" y="1859008"/>
                <a:chExt cx="343285" cy="332191"/>
              </a:xfrm>
            </p:grpSpPr>
            <p:sp>
              <p:nvSpPr>
                <p:cNvPr id="96" name="Google Shape;568;p15">
                  <a:extLst>
                    <a:ext uri="{FF2B5EF4-FFF2-40B4-BE49-F238E27FC236}">
                      <a16:creationId xmlns:a16="http://schemas.microsoft.com/office/drawing/2014/main" id="{94C09B3B-8949-96B5-3EF6-C731B587720D}"/>
                    </a:ext>
                  </a:extLst>
                </p:cNvPr>
                <p:cNvSpPr/>
                <p:nvPr/>
              </p:nvSpPr>
              <p:spPr>
                <a:xfrm>
                  <a:off x="5905186" y="1859008"/>
                  <a:ext cx="314228" cy="71772"/>
                </a:xfrm>
                <a:custGeom>
                  <a:avLst/>
                  <a:gdLst/>
                  <a:ahLst/>
                  <a:cxnLst/>
                  <a:rect l="l" t="t" r="r" b="b"/>
                  <a:pathLst>
                    <a:path w="14102" h="3221" extrusionOk="0">
                      <a:moveTo>
                        <a:pt x="2064" y="1"/>
                      </a:moveTo>
                      <a:cubicBezTo>
                        <a:pt x="1953" y="1"/>
                        <a:pt x="1842" y="8"/>
                        <a:pt x="1737" y="8"/>
                      </a:cubicBezTo>
                      <a:cubicBezTo>
                        <a:pt x="1203" y="6"/>
                        <a:pt x="670" y="4"/>
                        <a:pt x="136" y="3"/>
                      </a:cubicBezTo>
                      <a:cubicBezTo>
                        <a:pt x="1" y="3"/>
                        <a:pt x="1" y="213"/>
                        <a:pt x="136" y="213"/>
                      </a:cubicBezTo>
                      <a:cubicBezTo>
                        <a:pt x="670" y="214"/>
                        <a:pt x="1203" y="217"/>
                        <a:pt x="1737" y="218"/>
                      </a:cubicBezTo>
                      <a:cubicBezTo>
                        <a:pt x="1804" y="218"/>
                        <a:pt x="1870" y="218"/>
                        <a:pt x="1937" y="218"/>
                      </a:cubicBezTo>
                      <a:cubicBezTo>
                        <a:pt x="2004" y="218"/>
                        <a:pt x="2071" y="218"/>
                        <a:pt x="2137" y="219"/>
                      </a:cubicBezTo>
                      <a:cubicBezTo>
                        <a:pt x="2232" y="222"/>
                        <a:pt x="2340" y="222"/>
                        <a:pt x="2421" y="277"/>
                      </a:cubicBezTo>
                      <a:cubicBezTo>
                        <a:pt x="2517" y="341"/>
                        <a:pt x="2537" y="463"/>
                        <a:pt x="2575" y="564"/>
                      </a:cubicBezTo>
                      <a:cubicBezTo>
                        <a:pt x="2606" y="644"/>
                        <a:pt x="2643" y="719"/>
                        <a:pt x="2700" y="782"/>
                      </a:cubicBezTo>
                      <a:cubicBezTo>
                        <a:pt x="2918" y="1019"/>
                        <a:pt x="3284" y="1037"/>
                        <a:pt x="3604" y="1037"/>
                      </a:cubicBezTo>
                      <a:cubicBezTo>
                        <a:pt x="3661" y="1037"/>
                        <a:pt x="3717" y="1036"/>
                        <a:pt x="3770" y="1036"/>
                      </a:cubicBezTo>
                      <a:cubicBezTo>
                        <a:pt x="3782" y="1036"/>
                        <a:pt x="3794" y="1036"/>
                        <a:pt x="3805" y="1036"/>
                      </a:cubicBezTo>
                      <a:cubicBezTo>
                        <a:pt x="3848" y="1037"/>
                        <a:pt x="3891" y="1037"/>
                        <a:pt x="3934" y="1037"/>
                      </a:cubicBezTo>
                      <a:cubicBezTo>
                        <a:pt x="4400" y="1037"/>
                        <a:pt x="4866" y="1011"/>
                        <a:pt x="5330" y="965"/>
                      </a:cubicBezTo>
                      <a:cubicBezTo>
                        <a:pt x="5553" y="1349"/>
                        <a:pt x="5938" y="1589"/>
                        <a:pt x="6344" y="1749"/>
                      </a:cubicBezTo>
                      <a:cubicBezTo>
                        <a:pt x="6884" y="1960"/>
                        <a:pt x="7467" y="2059"/>
                        <a:pt x="8034" y="2162"/>
                      </a:cubicBezTo>
                      <a:cubicBezTo>
                        <a:pt x="9275" y="2387"/>
                        <a:pt x="10518" y="2608"/>
                        <a:pt x="11759" y="2830"/>
                      </a:cubicBezTo>
                      <a:cubicBezTo>
                        <a:pt x="12480" y="2960"/>
                        <a:pt x="13202" y="3089"/>
                        <a:pt x="13922" y="3219"/>
                      </a:cubicBezTo>
                      <a:cubicBezTo>
                        <a:pt x="13930" y="3220"/>
                        <a:pt x="13937" y="3221"/>
                        <a:pt x="13944" y="3221"/>
                      </a:cubicBezTo>
                      <a:cubicBezTo>
                        <a:pt x="14058" y="3221"/>
                        <a:pt x="14102" y="3039"/>
                        <a:pt x="13976" y="3016"/>
                      </a:cubicBezTo>
                      <a:cubicBezTo>
                        <a:pt x="12748" y="2796"/>
                        <a:pt x="11520" y="2574"/>
                        <a:pt x="10292" y="2354"/>
                      </a:cubicBezTo>
                      <a:cubicBezTo>
                        <a:pt x="9691" y="2246"/>
                        <a:pt x="9087" y="2138"/>
                        <a:pt x="8485" y="2029"/>
                      </a:cubicBezTo>
                      <a:cubicBezTo>
                        <a:pt x="7904" y="1926"/>
                        <a:pt x="7317" y="1829"/>
                        <a:pt x="6751" y="1664"/>
                      </a:cubicBezTo>
                      <a:cubicBezTo>
                        <a:pt x="6250" y="1519"/>
                        <a:pt x="5729" y="1285"/>
                        <a:pt x="5476" y="800"/>
                      </a:cubicBezTo>
                      <a:cubicBezTo>
                        <a:pt x="5461" y="773"/>
                        <a:pt x="5425" y="748"/>
                        <a:pt x="5391" y="748"/>
                      </a:cubicBezTo>
                      <a:cubicBezTo>
                        <a:pt x="5389" y="748"/>
                        <a:pt x="5387" y="748"/>
                        <a:pt x="5385" y="748"/>
                      </a:cubicBezTo>
                      <a:cubicBezTo>
                        <a:pt x="4905" y="800"/>
                        <a:pt x="4421" y="826"/>
                        <a:pt x="3937" y="826"/>
                      </a:cubicBezTo>
                      <a:cubicBezTo>
                        <a:pt x="3893" y="826"/>
                        <a:pt x="3849" y="826"/>
                        <a:pt x="3805" y="826"/>
                      </a:cubicBezTo>
                      <a:cubicBezTo>
                        <a:pt x="3591" y="823"/>
                        <a:pt x="3362" y="832"/>
                        <a:pt x="3152" y="785"/>
                      </a:cubicBezTo>
                      <a:cubicBezTo>
                        <a:pt x="2930" y="736"/>
                        <a:pt x="2821" y="629"/>
                        <a:pt x="2747" y="417"/>
                      </a:cubicBezTo>
                      <a:cubicBezTo>
                        <a:pt x="2684" y="235"/>
                        <a:pt x="2592" y="95"/>
                        <a:pt x="2399" y="40"/>
                      </a:cubicBezTo>
                      <a:cubicBezTo>
                        <a:pt x="2293" y="8"/>
                        <a:pt x="2179" y="1"/>
                        <a:pt x="2064"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7" name="Google Shape;569;p15">
                  <a:extLst>
                    <a:ext uri="{FF2B5EF4-FFF2-40B4-BE49-F238E27FC236}">
                      <a16:creationId xmlns:a16="http://schemas.microsoft.com/office/drawing/2014/main" id="{190BFB5F-ECA1-B56A-3238-F5A03A013758}"/>
                    </a:ext>
                  </a:extLst>
                </p:cNvPr>
                <p:cNvSpPr/>
                <p:nvPr/>
              </p:nvSpPr>
              <p:spPr>
                <a:xfrm>
                  <a:off x="5897810" y="1932474"/>
                  <a:ext cx="307588" cy="69209"/>
                </a:xfrm>
                <a:custGeom>
                  <a:avLst/>
                  <a:gdLst/>
                  <a:ahLst/>
                  <a:cxnLst/>
                  <a:rect l="l" t="t" r="r" b="b"/>
                  <a:pathLst>
                    <a:path w="13804" h="3106" extrusionOk="0">
                      <a:moveTo>
                        <a:pt x="125" y="0"/>
                      </a:moveTo>
                      <a:cubicBezTo>
                        <a:pt x="1" y="0"/>
                        <a:pt x="4" y="200"/>
                        <a:pt x="135" y="211"/>
                      </a:cubicBezTo>
                      <a:cubicBezTo>
                        <a:pt x="1013" y="290"/>
                        <a:pt x="1893" y="354"/>
                        <a:pt x="2773" y="406"/>
                      </a:cubicBezTo>
                      <a:cubicBezTo>
                        <a:pt x="2686" y="626"/>
                        <a:pt x="2599" y="848"/>
                        <a:pt x="2511" y="1068"/>
                      </a:cubicBezTo>
                      <a:cubicBezTo>
                        <a:pt x="2489" y="1126"/>
                        <a:pt x="2537" y="1179"/>
                        <a:pt x="2585" y="1198"/>
                      </a:cubicBezTo>
                      <a:cubicBezTo>
                        <a:pt x="3102" y="1399"/>
                        <a:pt x="3648" y="1418"/>
                        <a:pt x="4195" y="1418"/>
                      </a:cubicBezTo>
                      <a:cubicBezTo>
                        <a:pt x="4320" y="1418"/>
                        <a:pt x="4444" y="1417"/>
                        <a:pt x="4569" y="1417"/>
                      </a:cubicBezTo>
                      <a:cubicBezTo>
                        <a:pt x="4682" y="1417"/>
                        <a:pt x="4795" y="1418"/>
                        <a:pt x="4908" y="1421"/>
                      </a:cubicBezTo>
                      <a:cubicBezTo>
                        <a:pt x="5677" y="1442"/>
                        <a:pt x="6411" y="1647"/>
                        <a:pt x="7141" y="1874"/>
                      </a:cubicBezTo>
                      <a:cubicBezTo>
                        <a:pt x="7852" y="2091"/>
                        <a:pt x="8570" y="2324"/>
                        <a:pt x="9317" y="2379"/>
                      </a:cubicBezTo>
                      <a:cubicBezTo>
                        <a:pt x="9415" y="2386"/>
                        <a:pt x="9514" y="2390"/>
                        <a:pt x="9613" y="2390"/>
                      </a:cubicBezTo>
                      <a:cubicBezTo>
                        <a:pt x="9696" y="2390"/>
                        <a:pt x="9780" y="2387"/>
                        <a:pt x="9864" y="2382"/>
                      </a:cubicBezTo>
                      <a:cubicBezTo>
                        <a:pt x="10035" y="2369"/>
                        <a:pt x="10205" y="2328"/>
                        <a:pt x="10376" y="2321"/>
                      </a:cubicBezTo>
                      <a:cubicBezTo>
                        <a:pt x="10385" y="2321"/>
                        <a:pt x="10394" y="2321"/>
                        <a:pt x="10402" y="2321"/>
                      </a:cubicBezTo>
                      <a:cubicBezTo>
                        <a:pt x="10473" y="2321"/>
                        <a:pt x="10548" y="2331"/>
                        <a:pt x="10591" y="2392"/>
                      </a:cubicBezTo>
                      <a:cubicBezTo>
                        <a:pt x="10636" y="2457"/>
                        <a:pt x="10636" y="2553"/>
                        <a:pt x="10653" y="2625"/>
                      </a:cubicBezTo>
                      <a:cubicBezTo>
                        <a:pt x="10686" y="2766"/>
                        <a:pt x="10767" y="2874"/>
                        <a:pt x="10898" y="2935"/>
                      </a:cubicBezTo>
                      <a:cubicBezTo>
                        <a:pt x="11070" y="3015"/>
                        <a:pt x="11277" y="3017"/>
                        <a:pt x="11463" y="3034"/>
                      </a:cubicBezTo>
                      <a:cubicBezTo>
                        <a:pt x="11705" y="3056"/>
                        <a:pt x="11946" y="3073"/>
                        <a:pt x="12189" y="3084"/>
                      </a:cubicBezTo>
                      <a:cubicBezTo>
                        <a:pt x="12485" y="3099"/>
                        <a:pt x="12781" y="3106"/>
                        <a:pt x="13076" y="3106"/>
                      </a:cubicBezTo>
                      <a:cubicBezTo>
                        <a:pt x="13274" y="3106"/>
                        <a:pt x="13472" y="3103"/>
                        <a:pt x="13669" y="3097"/>
                      </a:cubicBezTo>
                      <a:cubicBezTo>
                        <a:pt x="13801" y="3094"/>
                        <a:pt x="13804" y="2888"/>
                        <a:pt x="13672" y="2888"/>
                      </a:cubicBezTo>
                      <a:cubicBezTo>
                        <a:pt x="13671" y="2888"/>
                        <a:pt x="13670" y="2888"/>
                        <a:pt x="13668" y="2888"/>
                      </a:cubicBezTo>
                      <a:cubicBezTo>
                        <a:pt x="13467" y="2894"/>
                        <a:pt x="13266" y="2897"/>
                        <a:pt x="13065" y="2897"/>
                      </a:cubicBezTo>
                      <a:cubicBezTo>
                        <a:pt x="12833" y="2897"/>
                        <a:pt x="12600" y="2893"/>
                        <a:pt x="12369" y="2884"/>
                      </a:cubicBezTo>
                      <a:cubicBezTo>
                        <a:pt x="12160" y="2875"/>
                        <a:pt x="11954" y="2863"/>
                        <a:pt x="11747" y="2848"/>
                      </a:cubicBezTo>
                      <a:cubicBezTo>
                        <a:pt x="11539" y="2832"/>
                        <a:pt x="11320" y="2829"/>
                        <a:pt x="11116" y="2786"/>
                      </a:cubicBezTo>
                      <a:cubicBezTo>
                        <a:pt x="11045" y="2772"/>
                        <a:pt x="10967" y="2751"/>
                        <a:pt x="10914" y="2698"/>
                      </a:cubicBezTo>
                      <a:cubicBezTo>
                        <a:pt x="10860" y="2640"/>
                        <a:pt x="10852" y="2556"/>
                        <a:pt x="10839" y="2483"/>
                      </a:cubicBezTo>
                      <a:cubicBezTo>
                        <a:pt x="10809" y="2339"/>
                        <a:pt x="10753" y="2211"/>
                        <a:pt x="10610" y="2149"/>
                      </a:cubicBezTo>
                      <a:cubicBezTo>
                        <a:pt x="10547" y="2122"/>
                        <a:pt x="10480" y="2113"/>
                        <a:pt x="10412" y="2113"/>
                      </a:cubicBezTo>
                      <a:cubicBezTo>
                        <a:pt x="10342" y="2113"/>
                        <a:pt x="10270" y="2123"/>
                        <a:pt x="10201" y="2133"/>
                      </a:cubicBezTo>
                      <a:cubicBezTo>
                        <a:pt x="10009" y="2163"/>
                        <a:pt x="9817" y="2181"/>
                        <a:pt x="9623" y="2181"/>
                      </a:cubicBezTo>
                      <a:cubicBezTo>
                        <a:pt x="9621" y="2181"/>
                        <a:pt x="9618" y="2181"/>
                        <a:pt x="9615" y="2181"/>
                      </a:cubicBezTo>
                      <a:cubicBezTo>
                        <a:pt x="8110" y="2181"/>
                        <a:pt x="6749" y="1359"/>
                        <a:pt x="5262" y="1230"/>
                      </a:cubicBezTo>
                      <a:cubicBezTo>
                        <a:pt x="5028" y="1210"/>
                        <a:pt x="4792" y="1207"/>
                        <a:pt x="4556" y="1207"/>
                      </a:cubicBezTo>
                      <a:cubicBezTo>
                        <a:pt x="4452" y="1207"/>
                        <a:pt x="4347" y="1207"/>
                        <a:pt x="4243" y="1207"/>
                      </a:cubicBezTo>
                      <a:cubicBezTo>
                        <a:pt x="3738" y="1207"/>
                        <a:pt x="3234" y="1193"/>
                        <a:pt x="2752" y="1030"/>
                      </a:cubicBezTo>
                      <a:cubicBezTo>
                        <a:pt x="2843" y="798"/>
                        <a:pt x="2934" y="569"/>
                        <a:pt x="3025" y="338"/>
                      </a:cubicBezTo>
                      <a:cubicBezTo>
                        <a:pt x="3051" y="270"/>
                        <a:pt x="2985" y="209"/>
                        <a:pt x="2923" y="205"/>
                      </a:cubicBezTo>
                      <a:cubicBezTo>
                        <a:pt x="1993" y="151"/>
                        <a:pt x="1064" y="83"/>
                        <a:pt x="135" y="1"/>
                      </a:cubicBezTo>
                      <a:cubicBezTo>
                        <a:pt x="132" y="0"/>
                        <a:pt x="128" y="0"/>
                        <a:pt x="125"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8" name="Google Shape;570;p15">
                  <a:extLst>
                    <a:ext uri="{FF2B5EF4-FFF2-40B4-BE49-F238E27FC236}">
                      <a16:creationId xmlns:a16="http://schemas.microsoft.com/office/drawing/2014/main" id="{935AB4D5-4F8E-CE4D-CC8C-92B2ACF73189}"/>
                    </a:ext>
                  </a:extLst>
                </p:cNvPr>
                <p:cNvSpPr/>
                <p:nvPr/>
              </p:nvSpPr>
              <p:spPr>
                <a:xfrm>
                  <a:off x="5876129" y="2006520"/>
                  <a:ext cx="210703" cy="45701"/>
                </a:xfrm>
                <a:custGeom>
                  <a:avLst/>
                  <a:gdLst/>
                  <a:ahLst/>
                  <a:cxnLst/>
                  <a:rect l="l" t="t" r="r" b="b"/>
                  <a:pathLst>
                    <a:path w="9456" h="2051" extrusionOk="0">
                      <a:moveTo>
                        <a:pt x="154" y="0"/>
                      </a:moveTo>
                      <a:cubicBezTo>
                        <a:pt x="62" y="0"/>
                        <a:pt x="1" y="139"/>
                        <a:pt x="100" y="197"/>
                      </a:cubicBezTo>
                      <a:cubicBezTo>
                        <a:pt x="360" y="349"/>
                        <a:pt x="655" y="433"/>
                        <a:pt x="955" y="433"/>
                      </a:cubicBezTo>
                      <a:cubicBezTo>
                        <a:pt x="969" y="433"/>
                        <a:pt x="984" y="432"/>
                        <a:pt x="998" y="432"/>
                      </a:cubicBezTo>
                      <a:cubicBezTo>
                        <a:pt x="1159" y="428"/>
                        <a:pt x="1306" y="384"/>
                        <a:pt x="1463" y="356"/>
                      </a:cubicBezTo>
                      <a:cubicBezTo>
                        <a:pt x="1474" y="354"/>
                        <a:pt x="1484" y="353"/>
                        <a:pt x="1494" y="353"/>
                      </a:cubicBezTo>
                      <a:cubicBezTo>
                        <a:pt x="1639" y="353"/>
                        <a:pt x="1695" y="543"/>
                        <a:pt x="1793" y="635"/>
                      </a:cubicBezTo>
                      <a:cubicBezTo>
                        <a:pt x="2064" y="892"/>
                        <a:pt x="2457" y="940"/>
                        <a:pt x="2843" y="940"/>
                      </a:cubicBezTo>
                      <a:cubicBezTo>
                        <a:pt x="3057" y="940"/>
                        <a:pt x="3268" y="925"/>
                        <a:pt x="3455" y="923"/>
                      </a:cubicBezTo>
                      <a:cubicBezTo>
                        <a:pt x="3805" y="918"/>
                        <a:pt x="4154" y="908"/>
                        <a:pt x="4503" y="908"/>
                      </a:cubicBezTo>
                      <a:cubicBezTo>
                        <a:pt x="4534" y="908"/>
                        <a:pt x="4565" y="908"/>
                        <a:pt x="4596" y="908"/>
                      </a:cubicBezTo>
                      <a:cubicBezTo>
                        <a:pt x="4798" y="910"/>
                        <a:pt x="4906" y="981"/>
                        <a:pt x="5025" y="1138"/>
                      </a:cubicBezTo>
                      <a:cubicBezTo>
                        <a:pt x="5109" y="1249"/>
                        <a:pt x="5194" y="1359"/>
                        <a:pt x="5297" y="1452"/>
                      </a:cubicBezTo>
                      <a:cubicBezTo>
                        <a:pt x="5717" y="1826"/>
                        <a:pt x="6288" y="1968"/>
                        <a:pt x="6836" y="2006"/>
                      </a:cubicBezTo>
                      <a:cubicBezTo>
                        <a:pt x="6947" y="2013"/>
                        <a:pt x="7057" y="2016"/>
                        <a:pt x="7168" y="2016"/>
                      </a:cubicBezTo>
                      <a:cubicBezTo>
                        <a:pt x="7601" y="2016"/>
                        <a:pt x="8034" y="1971"/>
                        <a:pt x="8465" y="1971"/>
                      </a:cubicBezTo>
                      <a:cubicBezTo>
                        <a:pt x="8737" y="1971"/>
                        <a:pt x="9007" y="1989"/>
                        <a:pt x="9277" y="2048"/>
                      </a:cubicBezTo>
                      <a:cubicBezTo>
                        <a:pt x="9286" y="2050"/>
                        <a:pt x="9294" y="2050"/>
                        <a:pt x="9303" y="2050"/>
                      </a:cubicBezTo>
                      <a:cubicBezTo>
                        <a:pt x="9416" y="2050"/>
                        <a:pt x="9456" y="1872"/>
                        <a:pt x="9332" y="1846"/>
                      </a:cubicBezTo>
                      <a:cubicBezTo>
                        <a:pt x="9045" y="1783"/>
                        <a:pt x="8756" y="1764"/>
                        <a:pt x="8466" y="1764"/>
                      </a:cubicBezTo>
                      <a:cubicBezTo>
                        <a:pt x="8028" y="1764"/>
                        <a:pt x="7587" y="1807"/>
                        <a:pt x="7148" y="1807"/>
                      </a:cubicBezTo>
                      <a:cubicBezTo>
                        <a:pt x="6590" y="1807"/>
                        <a:pt x="5977" y="1720"/>
                        <a:pt x="5523" y="1367"/>
                      </a:cubicBezTo>
                      <a:cubicBezTo>
                        <a:pt x="5411" y="1281"/>
                        <a:pt x="5316" y="1178"/>
                        <a:pt x="5232" y="1066"/>
                      </a:cubicBezTo>
                      <a:cubicBezTo>
                        <a:pt x="5150" y="956"/>
                        <a:pt x="5069" y="839"/>
                        <a:pt x="4945" y="769"/>
                      </a:cubicBezTo>
                      <a:cubicBezTo>
                        <a:pt x="4832" y="706"/>
                        <a:pt x="4704" y="698"/>
                        <a:pt x="4578" y="698"/>
                      </a:cubicBezTo>
                      <a:cubicBezTo>
                        <a:pt x="4552" y="698"/>
                        <a:pt x="4525" y="699"/>
                        <a:pt x="4499" y="699"/>
                      </a:cubicBezTo>
                      <a:cubicBezTo>
                        <a:pt x="4308" y="702"/>
                        <a:pt x="4116" y="704"/>
                        <a:pt x="3926" y="707"/>
                      </a:cubicBezTo>
                      <a:cubicBezTo>
                        <a:pt x="3605" y="712"/>
                        <a:pt x="3284" y="721"/>
                        <a:pt x="2963" y="721"/>
                      </a:cubicBezTo>
                      <a:cubicBezTo>
                        <a:pt x="2916" y="721"/>
                        <a:pt x="2870" y="721"/>
                        <a:pt x="2823" y="720"/>
                      </a:cubicBezTo>
                      <a:cubicBezTo>
                        <a:pt x="2557" y="719"/>
                        <a:pt x="2259" y="704"/>
                        <a:pt x="2029" y="555"/>
                      </a:cubicBezTo>
                      <a:cubicBezTo>
                        <a:pt x="1897" y="469"/>
                        <a:pt x="1847" y="332"/>
                        <a:pt x="1739" y="227"/>
                      </a:cubicBezTo>
                      <a:cubicBezTo>
                        <a:pt x="1674" y="164"/>
                        <a:pt x="1601" y="144"/>
                        <a:pt x="1524" y="144"/>
                      </a:cubicBezTo>
                      <a:cubicBezTo>
                        <a:pt x="1458" y="144"/>
                        <a:pt x="1389" y="159"/>
                        <a:pt x="1322" y="176"/>
                      </a:cubicBezTo>
                      <a:cubicBezTo>
                        <a:pt x="1201" y="205"/>
                        <a:pt x="1079" y="220"/>
                        <a:pt x="958" y="220"/>
                      </a:cubicBezTo>
                      <a:cubicBezTo>
                        <a:pt x="697" y="220"/>
                        <a:pt x="440" y="151"/>
                        <a:pt x="207" y="16"/>
                      </a:cubicBezTo>
                      <a:cubicBezTo>
                        <a:pt x="189" y="5"/>
                        <a:pt x="171" y="0"/>
                        <a:pt x="154"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9" name="Google Shape;571;p15">
                  <a:extLst>
                    <a:ext uri="{FF2B5EF4-FFF2-40B4-BE49-F238E27FC236}">
                      <a16:creationId xmlns:a16="http://schemas.microsoft.com/office/drawing/2014/main" id="{90608D1B-3AFC-264F-C24F-285852A8CEB4}"/>
                    </a:ext>
                  </a:extLst>
                </p:cNvPr>
                <p:cNvSpPr/>
                <p:nvPr/>
              </p:nvSpPr>
              <p:spPr>
                <a:xfrm>
                  <a:off x="6012923" y="2089702"/>
                  <a:ext cx="123512" cy="101497"/>
                </a:xfrm>
                <a:custGeom>
                  <a:avLst/>
                  <a:gdLst/>
                  <a:ahLst/>
                  <a:cxnLst/>
                  <a:rect l="l" t="t" r="r" b="b"/>
                  <a:pathLst>
                    <a:path w="5543" h="4555" extrusionOk="0">
                      <a:moveTo>
                        <a:pt x="2974" y="211"/>
                      </a:moveTo>
                      <a:cubicBezTo>
                        <a:pt x="3086" y="211"/>
                        <a:pt x="3199" y="221"/>
                        <a:pt x="3309" y="244"/>
                      </a:cubicBezTo>
                      <a:cubicBezTo>
                        <a:pt x="3299" y="304"/>
                        <a:pt x="3344" y="380"/>
                        <a:pt x="3420" y="380"/>
                      </a:cubicBezTo>
                      <a:cubicBezTo>
                        <a:pt x="3426" y="380"/>
                        <a:pt x="3432" y="379"/>
                        <a:pt x="3438" y="379"/>
                      </a:cubicBezTo>
                      <a:cubicBezTo>
                        <a:pt x="3506" y="370"/>
                        <a:pt x="3575" y="365"/>
                        <a:pt x="3645" y="359"/>
                      </a:cubicBezTo>
                      <a:cubicBezTo>
                        <a:pt x="3652" y="363"/>
                        <a:pt x="3661" y="365"/>
                        <a:pt x="3667" y="368"/>
                      </a:cubicBezTo>
                      <a:cubicBezTo>
                        <a:pt x="3685" y="377"/>
                        <a:pt x="3702" y="381"/>
                        <a:pt x="3718" y="381"/>
                      </a:cubicBezTo>
                      <a:cubicBezTo>
                        <a:pt x="3745" y="381"/>
                        <a:pt x="3769" y="370"/>
                        <a:pt x="3788" y="354"/>
                      </a:cubicBezTo>
                      <a:cubicBezTo>
                        <a:pt x="3793" y="354"/>
                        <a:pt x="3797" y="354"/>
                        <a:pt x="3802" y="354"/>
                      </a:cubicBezTo>
                      <a:cubicBezTo>
                        <a:pt x="4162" y="354"/>
                        <a:pt x="4528" y="435"/>
                        <a:pt x="4810" y="664"/>
                      </a:cubicBezTo>
                      <a:cubicBezTo>
                        <a:pt x="5169" y="953"/>
                        <a:pt x="5296" y="1424"/>
                        <a:pt x="5278" y="1870"/>
                      </a:cubicBezTo>
                      <a:cubicBezTo>
                        <a:pt x="5238" y="2815"/>
                        <a:pt x="4574" y="3692"/>
                        <a:pt x="3730" y="4088"/>
                      </a:cubicBezTo>
                      <a:cubicBezTo>
                        <a:pt x="3370" y="4258"/>
                        <a:pt x="2969" y="4344"/>
                        <a:pt x="2569" y="4344"/>
                      </a:cubicBezTo>
                      <a:cubicBezTo>
                        <a:pt x="1957" y="4344"/>
                        <a:pt x="1347" y="4140"/>
                        <a:pt x="889" y="3720"/>
                      </a:cubicBezTo>
                      <a:cubicBezTo>
                        <a:pt x="566" y="3424"/>
                        <a:pt x="316" y="3024"/>
                        <a:pt x="266" y="2582"/>
                      </a:cubicBezTo>
                      <a:cubicBezTo>
                        <a:pt x="216" y="2122"/>
                        <a:pt x="395" y="1678"/>
                        <a:pt x="691" y="1329"/>
                      </a:cubicBezTo>
                      <a:cubicBezTo>
                        <a:pt x="1026" y="934"/>
                        <a:pt x="1482" y="643"/>
                        <a:pt x="1956" y="443"/>
                      </a:cubicBezTo>
                      <a:cubicBezTo>
                        <a:pt x="2272" y="309"/>
                        <a:pt x="2626" y="211"/>
                        <a:pt x="2974" y="211"/>
                      </a:cubicBezTo>
                      <a:close/>
                      <a:moveTo>
                        <a:pt x="2968" y="1"/>
                      </a:moveTo>
                      <a:cubicBezTo>
                        <a:pt x="2687" y="1"/>
                        <a:pt x="2404" y="58"/>
                        <a:pt x="2135" y="149"/>
                      </a:cubicBezTo>
                      <a:cubicBezTo>
                        <a:pt x="1632" y="320"/>
                        <a:pt x="1148" y="592"/>
                        <a:pt x="758" y="955"/>
                      </a:cubicBezTo>
                      <a:cubicBezTo>
                        <a:pt x="389" y="1297"/>
                        <a:pt x="112" y="1740"/>
                        <a:pt x="56" y="2247"/>
                      </a:cubicBezTo>
                      <a:cubicBezTo>
                        <a:pt x="1" y="2739"/>
                        <a:pt x="187" y="3223"/>
                        <a:pt x="491" y="3603"/>
                      </a:cubicBezTo>
                      <a:cubicBezTo>
                        <a:pt x="996" y="4239"/>
                        <a:pt x="1780" y="4554"/>
                        <a:pt x="2571" y="4554"/>
                      </a:cubicBezTo>
                      <a:cubicBezTo>
                        <a:pt x="2877" y="4554"/>
                        <a:pt x="3183" y="4507"/>
                        <a:pt x="3475" y="4414"/>
                      </a:cubicBezTo>
                      <a:cubicBezTo>
                        <a:pt x="4487" y="4089"/>
                        <a:pt x="5313" y="3174"/>
                        <a:pt x="5464" y="2109"/>
                      </a:cubicBezTo>
                      <a:cubicBezTo>
                        <a:pt x="5542" y="1564"/>
                        <a:pt x="5436" y="954"/>
                        <a:pt x="5018" y="564"/>
                      </a:cubicBezTo>
                      <a:cubicBezTo>
                        <a:pt x="4686" y="254"/>
                        <a:pt x="4242" y="147"/>
                        <a:pt x="3800" y="147"/>
                      </a:cubicBezTo>
                      <a:cubicBezTo>
                        <a:pt x="3764" y="147"/>
                        <a:pt x="3728" y="148"/>
                        <a:pt x="3692" y="149"/>
                      </a:cubicBezTo>
                      <a:cubicBezTo>
                        <a:pt x="3460" y="45"/>
                        <a:pt x="3215" y="1"/>
                        <a:pt x="2968"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nvGrpSpPr>
            <p:cNvPr id="66" name="Google Shape;572;p15">
              <a:extLst>
                <a:ext uri="{FF2B5EF4-FFF2-40B4-BE49-F238E27FC236}">
                  <a16:creationId xmlns:a16="http://schemas.microsoft.com/office/drawing/2014/main" id="{16F5F068-DB42-EFFA-649C-579C87D61643}"/>
                </a:ext>
              </a:extLst>
            </p:cNvPr>
            <p:cNvGrpSpPr/>
            <p:nvPr/>
          </p:nvGrpSpPr>
          <p:grpSpPr>
            <a:xfrm>
              <a:off x="11231105" y="690681"/>
              <a:ext cx="599603" cy="427421"/>
              <a:chOff x="5497632" y="1159795"/>
              <a:chExt cx="679822" cy="484604"/>
            </a:xfrm>
          </p:grpSpPr>
          <p:sp>
            <p:nvSpPr>
              <p:cNvPr id="89" name="Google Shape;573;p15">
                <a:extLst>
                  <a:ext uri="{FF2B5EF4-FFF2-40B4-BE49-F238E27FC236}">
                    <a16:creationId xmlns:a16="http://schemas.microsoft.com/office/drawing/2014/main" id="{B5B507B8-5D61-32E4-1130-172BBCFDA9DE}"/>
                  </a:ext>
                </a:extLst>
              </p:cNvPr>
              <p:cNvSpPr/>
              <p:nvPr/>
            </p:nvSpPr>
            <p:spPr>
              <a:xfrm>
                <a:off x="5778998" y="1159795"/>
                <a:ext cx="398456" cy="361199"/>
              </a:xfrm>
              <a:custGeom>
                <a:avLst/>
                <a:gdLst/>
                <a:ahLst/>
                <a:cxnLst/>
                <a:rect l="l" t="t" r="r" b="b"/>
                <a:pathLst>
                  <a:path w="17882" h="16210" extrusionOk="0">
                    <a:moveTo>
                      <a:pt x="11911" y="0"/>
                    </a:moveTo>
                    <a:cubicBezTo>
                      <a:pt x="11488" y="0"/>
                      <a:pt x="11057" y="95"/>
                      <a:pt x="10650" y="295"/>
                    </a:cubicBezTo>
                    <a:lnTo>
                      <a:pt x="0" y="5541"/>
                    </a:lnTo>
                    <a:lnTo>
                      <a:pt x="5254" y="16209"/>
                    </a:lnTo>
                    <a:lnTo>
                      <a:pt x="15905" y="10962"/>
                    </a:lnTo>
                    <a:cubicBezTo>
                      <a:pt x="17297" y="10277"/>
                      <a:pt x="17881" y="8619"/>
                      <a:pt x="17212" y="7260"/>
                    </a:cubicBezTo>
                    <a:lnTo>
                      <a:pt x="14382" y="1517"/>
                    </a:lnTo>
                    <a:cubicBezTo>
                      <a:pt x="13908" y="555"/>
                      <a:pt x="12933" y="0"/>
                      <a:pt x="11911" y="0"/>
                    </a:cubicBez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0" name="Google Shape;574;p15">
                <a:extLst>
                  <a:ext uri="{FF2B5EF4-FFF2-40B4-BE49-F238E27FC236}">
                    <a16:creationId xmlns:a16="http://schemas.microsoft.com/office/drawing/2014/main" id="{F5D4B0D4-4DB8-5062-0630-3CA88B078F44}"/>
                  </a:ext>
                </a:extLst>
              </p:cNvPr>
              <p:cNvSpPr/>
              <p:nvPr/>
            </p:nvSpPr>
            <p:spPr>
              <a:xfrm>
                <a:off x="5497632" y="1283219"/>
                <a:ext cx="398456" cy="361177"/>
              </a:xfrm>
              <a:custGeom>
                <a:avLst/>
                <a:gdLst/>
                <a:ahLst/>
                <a:cxnLst/>
                <a:rect l="l" t="t" r="r" b="b"/>
                <a:pathLst>
                  <a:path w="17882" h="16209" extrusionOk="0">
                    <a:moveTo>
                      <a:pt x="12627" y="0"/>
                    </a:moveTo>
                    <a:lnTo>
                      <a:pt x="1977" y="5246"/>
                    </a:lnTo>
                    <a:cubicBezTo>
                      <a:pt x="585" y="5932"/>
                      <a:pt x="1" y="7590"/>
                      <a:pt x="670" y="8948"/>
                    </a:cubicBezTo>
                    <a:lnTo>
                      <a:pt x="3500" y="14692"/>
                    </a:lnTo>
                    <a:cubicBezTo>
                      <a:pt x="3974" y="15654"/>
                      <a:pt x="4949" y="16209"/>
                      <a:pt x="5971" y="16209"/>
                    </a:cubicBezTo>
                    <a:cubicBezTo>
                      <a:pt x="6394" y="16209"/>
                      <a:pt x="6825" y="16114"/>
                      <a:pt x="7232" y="15913"/>
                    </a:cubicBezTo>
                    <a:lnTo>
                      <a:pt x="17882" y="10667"/>
                    </a:lnTo>
                    <a:lnTo>
                      <a:pt x="12627"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1" name="Google Shape;575;p15">
                <a:extLst>
                  <a:ext uri="{FF2B5EF4-FFF2-40B4-BE49-F238E27FC236}">
                    <a16:creationId xmlns:a16="http://schemas.microsoft.com/office/drawing/2014/main" id="{09B0629E-FF83-519A-DA96-7CBDBDC2683C}"/>
                  </a:ext>
                </a:extLst>
              </p:cNvPr>
              <p:cNvSpPr/>
              <p:nvPr/>
            </p:nvSpPr>
            <p:spPr>
              <a:xfrm>
                <a:off x="5860419" y="1272301"/>
                <a:ext cx="317035" cy="248650"/>
              </a:xfrm>
              <a:custGeom>
                <a:avLst/>
                <a:gdLst/>
                <a:ahLst/>
                <a:cxnLst/>
                <a:rect l="l" t="t" r="r" b="b"/>
                <a:pathLst>
                  <a:path w="14228" h="11159" extrusionOk="0">
                    <a:moveTo>
                      <a:pt x="12470" y="0"/>
                    </a:moveTo>
                    <a:lnTo>
                      <a:pt x="12470" y="0"/>
                    </a:lnTo>
                    <a:cubicBezTo>
                      <a:pt x="12520" y="1071"/>
                      <a:pt x="11930" y="2131"/>
                      <a:pt x="10888" y="2643"/>
                    </a:cubicBezTo>
                    <a:lnTo>
                      <a:pt x="0" y="8004"/>
                    </a:lnTo>
                    <a:lnTo>
                      <a:pt x="1600" y="11158"/>
                    </a:lnTo>
                    <a:lnTo>
                      <a:pt x="12249" y="5913"/>
                    </a:lnTo>
                    <a:cubicBezTo>
                      <a:pt x="13643" y="5228"/>
                      <a:pt x="14227" y="3570"/>
                      <a:pt x="13559" y="2211"/>
                    </a:cubicBezTo>
                    <a:lnTo>
                      <a:pt x="12470" y="0"/>
                    </a:lnTo>
                    <a:close/>
                  </a:path>
                </a:pathLst>
              </a:cu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2" name="Google Shape;576;p15">
                <a:extLst>
                  <a:ext uri="{FF2B5EF4-FFF2-40B4-BE49-F238E27FC236}">
                    <a16:creationId xmlns:a16="http://schemas.microsoft.com/office/drawing/2014/main" id="{D397D7DB-8290-D9F8-1C92-05B31E94ED93}"/>
                  </a:ext>
                </a:extLst>
              </p:cNvPr>
              <p:cNvSpPr/>
              <p:nvPr/>
            </p:nvSpPr>
            <p:spPr>
              <a:xfrm>
                <a:off x="5506434" y="1450229"/>
                <a:ext cx="389632" cy="194170"/>
              </a:xfrm>
              <a:custGeom>
                <a:avLst/>
                <a:gdLst/>
                <a:ahLst/>
                <a:cxnLst/>
                <a:rect l="l" t="t" r="r" b="b"/>
                <a:pathLst>
                  <a:path w="17486" h="8714" extrusionOk="0">
                    <a:moveTo>
                      <a:pt x="15924" y="1"/>
                    </a:moveTo>
                    <a:lnTo>
                      <a:pt x="5473" y="5148"/>
                    </a:lnTo>
                    <a:cubicBezTo>
                      <a:pt x="5066" y="5349"/>
                      <a:pt x="4634" y="5444"/>
                      <a:pt x="4211" y="5444"/>
                    </a:cubicBezTo>
                    <a:cubicBezTo>
                      <a:pt x="3188" y="5444"/>
                      <a:pt x="2214" y="4888"/>
                      <a:pt x="1741" y="3927"/>
                    </a:cubicBezTo>
                    <a:lnTo>
                      <a:pt x="1" y="394"/>
                    </a:lnTo>
                    <a:lnTo>
                      <a:pt x="1" y="394"/>
                    </a:lnTo>
                    <a:cubicBezTo>
                      <a:pt x="18" y="753"/>
                      <a:pt x="107" y="1111"/>
                      <a:pt x="274" y="1453"/>
                    </a:cubicBezTo>
                    <a:lnTo>
                      <a:pt x="3104" y="7197"/>
                    </a:lnTo>
                    <a:cubicBezTo>
                      <a:pt x="3578" y="8159"/>
                      <a:pt x="4553" y="8714"/>
                      <a:pt x="5575" y="8714"/>
                    </a:cubicBezTo>
                    <a:cubicBezTo>
                      <a:pt x="5998" y="8714"/>
                      <a:pt x="6429" y="8619"/>
                      <a:pt x="6836" y="8418"/>
                    </a:cubicBezTo>
                    <a:lnTo>
                      <a:pt x="17486" y="3172"/>
                    </a:lnTo>
                    <a:lnTo>
                      <a:pt x="159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7" name="Google Shape;577;p15">
              <a:extLst>
                <a:ext uri="{FF2B5EF4-FFF2-40B4-BE49-F238E27FC236}">
                  <a16:creationId xmlns:a16="http://schemas.microsoft.com/office/drawing/2014/main" id="{1BBE3DAC-F046-9FE5-CF3C-FBC59563BEE2}"/>
                </a:ext>
              </a:extLst>
            </p:cNvPr>
            <p:cNvGrpSpPr/>
            <p:nvPr/>
          </p:nvGrpSpPr>
          <p:grpSpPr>
            <a:xfrm>
              <a:off x="11598165" y="910591"/>
              <a:ext cx="488489" cy="699995"/>
              <a:chOff x="2511197" y="2270995"/>
              <a:chExt cx="614916" cy="881163"/>
            </a:xfrm>
          </p:grpSpPr>
          <p:sp>
            <p:nvSpPr>
              <p:cNvPr id="80" name="Google Shape;578;p15">
                <a:extLst>
                  <a:ext uri="{FF2B5EF4-FFF2-40B4-BE49-F238E27FC236}">
                    <a16:creationId xmlns:a16="http://schemas.microsoft.com/office/drawing/2014/main" id="{E304F7AE-1844-AB3A-D463-9DB8150597BF}"/>
                  </a:ext>
                </a:extLst>
              </p:cNvPr>
              <p:cNvSpPr/>
              <p:nvPr/>
            </p:nvSpPr>
            <p:spPr>
              <a:xfrm>
                <a:off x="2511197" y="2410663"/>
                <a:ext cx="550222" cy="741495"/>
              </a:xfrm>
              <a:custGeom>
                <a:avLst/>
                <a:gdLst/>
                <a:ahLst/>
                <a:cxnLst/>
                <a:rect l="l" t="t" r="r" b="b"/>
                <a:pathLst>
                  <a:path w="24693" h="33277" extrusionOk="0">
                    <a:moveTo>
                      <a:pt x="19588" y="1"/>
                    </a:moveTo>
                    <a:lnTo>
                      <a:pt x="292" y="29502"/>
                    </a:lnTo>
                    <a:cubicBezTo>
                      <a:pt x="1" y="29947"/>
                      <a:pt x="127" y="30544"/>
                      <a:pt x="571" y="30835"/>
                    </a:cubicBezTo>
                    <a:lnTo>
                      <a:pt x="4064" y="33120"/>
                    </a:lnTo>
                    <a:cubicBezTo>
                      <a:pt x="4226" y="33226"/>
                      <a:pt x="4409" y="33277"/>
                      <a:pt x="4589" y="33277"/>
                    </a:cubicBezTo>
                    <a:cubicBezTo>
                      <a:pt x="4903" y="33277"/>
                      <a:pt x="5211" y="33123"/>
                      <a:pt x="5396" y="32840"/>
                    </a:cubicBezTo>
                    <a:lnTo>
                      <a:pt x="24692" y="3340"/>
                    </a:lnTo>
                    <a:lnTo>
                      <a:pt x="19588"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1" name="Google Shape;579;p15">
                <a:extLst>
                  <a:ext uri="{FF2B5EF4-FFF2-40B4-BE49-F238E27FC236}">
                    <a16:creationId xmlns:a16="http://schemas.microsoft.com/office/drawing/2014/main" id="{7CC15A3D-FFC0-5DC6-54EB-E935433041E9}"/>
                  </a:ext>
                </a:extLst>
              </p:cNvPr>
              <p:cNvSpPr/>
              <p:nvPr/>
            </p:nvSpPr>
            <p:spPr>
              <a:xfrm>
                <a:off x="2565924" y="2479718"/>
                <a:ext cx="449750" cy="588681"/>
              </a:xfrm>
              <a:custGeom>
                <a:avLst/>
                <a:gdLst/>
                <a:ahLst/>
                <a:cxnLst/>
                <a:rect l="l" t="t" r="r" b="b"/>
                <a:pathLst>
                  <a:path w="20184" h="26419" extrusionOk="0">
                    <a:moveTo>
                      <a:pt x="15110" y="1"/>
                    </a:moveTo>
                    <a:lnTo>
                      <a:pt x="1" y="23100"/>
                    </a:lnTo>
                    <a:lnTo>
                      <a:pt x="5075" y="26418"/>
                    </a:lnTo>
                    <a:lnTo>
                      <a:pt x="20184" y="3319"/>
                    </a:lnTo>
                    <a:lnTo>
                      <a:pt x="15110"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2" name="Google Shape;580;p15">
                <a:extLst>
                  <a:ext uri="{FF2B5EF4-FFF2-40B4-BE49-F238E27FC236}">
                    <a16:creationId xmlns:a16="http://schemas.microsoft.com/office/drawing/2014/main" id="{1C4C6DE6-CC1E-5117-F443-E73A0D1115DA}"/>
                  </a:ext>
                </a:extLst>
              </p:cNvPr>
              <p:cNvSpPr/>
              <p:nvPr/>
            </p:nvSpPr>
            <p:spPr>
              <a:xfrm>
                <a:off x="2973210" y="2270995"/>
                <a:ext cx="152903" cy="184945"/>
              </a:xfrm>
              <a:custGeom>
                <a:avLst/>
                <a:gdLst/>
                <a:ahLst/>
                <a:cxnLst/>
                <a:rect l="l" t="t" r="r" b="b"/>
                <a:pathLst>
                  <a:path w="6862" h="8300" extrusionOk="0">
                    <a:moveTo>
                      <a:pt x="5823" y="1"/>
                    </a:moveTo>
                    <a:cubicBezTo>
                      <a:pt x="5644" y="1"/>
                      <a:pt x="5460" y="54"/>
                      <a:pt x="5291" y="174"/>
                    </a:cubicBezTo>
                    <a:lnTo>
                      <a:pt x="244" y="5242"/>
                    </a:lnTo>
                    <a:cubicBezTo>
                      <a:pt x="1" y="5414"/>
                      <a:pt x="7" y="5779"/>
                      <a:pt x="257" y="5941"/>
                    </a:cubicBezTo>
                    <a:lnTo>
                      <a:pt x="3757" y="8230"/>
                    </a:lnTo>
                    <a:cubicBezTo>
                      <a:pt x="3830" y="8277"/>
                      <a:pt x="3909" y="8299"/>
                      <a:pt x="3987" y="8299"/>
                    </a:cubicBezTo>
                    <a:cubicBezTo>
                      <a:pt x="4178" y="8299"/>
                      <a:pt x="4360" y="8169"/>
                      <a:pt x="4403" y="7962"/>
                    </a:cubicBezTo>
                    <a:lnTo>
                      <a:pt x="6733" y="1116"/>
                    </a:lnTo>
                    <a:cubicBezTo>
                      <a:pt x="6862" y="497"/>
                      <a:pt x="6368" y="1"/>
                      <a:pt x="5823" y="1"/>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3" name="Google Shape;581;p15">
                <a:extLst>
                  <a:ext uri="{FF2B5EF4-FFF2-40B4-BE49-F238E27FC236}">
                    <a16:creationId xmlns:a16="http://schemas.microsoft.com/office/drawing/2014/main" id="{A809DBF8-B42A-7619-4B46-146B67623194}"/>
                  </a:ext>
                </a:extLst>
              </p:cNvPr>
              <p:cNvSpPr/>
              <p:nvPr/>
            </p:nvSpPr>
            <p:spPr>
              <a:xfrm>
                <a:off x="2900568" y="2464944"/>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4" name="Google Shape;582;p15">
                <a:extLst>
                  <a:ext uri="{FF2B5EF4-FFF2-40B4-BE49-F238E27FC236}">
                    <a16:creationId xmlns:a16="http://schemas.microsoft.com/office/drawing/2014/main" id="{1DE8A462-5A8D-F1B5-0FD0-9A892138B3F3}"/>
                  </a:ext>
                </a:extLst>
              </p:cNvPr>
              <p:cNvSpPr/>
              <p:nvPr/>
            </p:nvSpPr>
            <p:spPr>
              <a:xfrm>
                <a:off x="2922449" y="2431476"/>
                <a:ext cx="125406" cy="92205"/>
              </a:xfrm>
              <a:custGeom>
                <a:avLst/>
                <a:gdLst/>
                <a:ahLst/>
                <a:cxnLst/>
                <a:rect l="l" t="t" r="r" b="b"/>
                <a:pathLst>
                  <a:path w="5628" h="4138" extrusionOk="0">
                    <a:moveTo>
                      <a:pt x="523" y="0"/>
                    </a:moveTo>
                    <a:lnTo>
                      <a:pt x="0" y="800"/>
                    </a:lnTo>
                    <a:lnTo>
                      <a:pt x="5104" y="4138"/>
                    </a:lnTo>
                    <a:lnTo>
                      <a:pt x="5627" y="3338"/>
                    </a:lnTo>
                    <a:lnTo>
                      <a:pt x="523"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5" name="Google Shape;583;p15">
                <a:extLst>
                  <a:ext uri="{FF2B5EF4-FFF2-40B4-BE49-F238E27FC236}">
                    <a16:creationId xmlns:a16="http://schemas.microsoft.com/office/drawing/2014/main" id="{078292A1-ACBF-BCBC-6A9E-B3A066ABDC2E}"/>
                  </a:ext>
                </a:extLst>
              </p:cNvPr>
              <p:cNvSpPr/>
              <p:nvPr/>
            </p:nvSpPr>
            <p:spPr>
              <a:xfrm>
                <a:off x="2543463" y="3009492"/>
                <a:ext cx="125406" cy="92227"/>
              </a:xfrm>
              <a:custGeom>
                <a:avLst/>
                <a:gdLst/>
                <a:ahLst/>
                <a:cxnLst/>
                <a:rect l="l" t="t" r="r" b="b"/>
                <a:pathLst>
                  <a:path w="5628" h="4139" extrusionOk="0">
                    <a:moveTo>
                      <a:pt x="524" y="1"/>
                    </a:moveTo>
                    <a:lnTo>
                      <a:pt x="1" y="800"/>
                    </a:lnTo>
                    <a:lnTo>
                      <a:pt x="5105" y="4138"/>
                    </a:lnTo>
                    <a:lnTo>
                      <a:pt x="5628" y="3338"/>
                    </a:lnTo>
                    <a:lnTo>
                      <a:pt x="5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6" name="Google Shape;584;p15">
                <a:extLst>
                  <a:ext uri="{FF2B5EF4-FFF2-40B4-BE49-F238E27FC236}">
                    <a16:creationId xmlns:a16="http://schemas.microsoft.com/office/drawing/2014/main" id="{035A0C2F-6805-6CBD-C8B6-08D90D37E67E}"/>
                  </a:ext>
                </a:extLst>
              </p:cNvPr>
              <p:cNvSpPr/>
              <p:nvPr/>
            </p:nvSpPr>
            <p:spPr>
              <a:xfrm>
                <a:off x="2565300" y="2976068"/>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7" name="Google Shape;585;p15">
                <a:extLst>
                  <a:ext uri="{FF2B5EF4-FFF2-40B4-BE49-F238E27FC236}">
                    <a16:creationId xmlns:a16="http://schemas.microsoft.com/office/drawing/2014/main" id="{4B51F20F-0427-5F95-751B-9BA87A70D3E9}"/>
                  </a:ext>
                </a:extLst>
              </p:cNvPr>
              <p:cNvSpPr/>
              <p:nvPr/>
            </p:nvSpPr>
            <p:spPr>
              <a:xfrm>
                <a:off x="2945000" y="2386241"/>
                <a:ext cx="133405" cy="104460"/>
              </a:xfrm>
              <a:custGeom>
                <a:avLst/>
                <a:gdLst/>
                <a:ahLst/>
                <a:cxnLst/>
                <a:rect l="l" t="t" r="r" b="b"/>
                <a:pathLst>
                  <a:path w="5987" h="4688" extrusionOk="0">
                    <a:moveTo>
                      <a:pt x="882" y="0"/>
                    </a:moveTo>
                    <a:lnTo>
                      <a:pt x="1" y="1350"/>
                    </a:lnTo>
                    <a:lnTo>
                      <a:pt x="5104" y="4688"/>
                    </a:lnTo>
                    <a:lnTo>
                      <a:pt x="5986" y="3338"/>
                    </a:lnTo>
                    <a:lnTo>
                      <a:pt x="882" y="0"/>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8" name="Google Shape;586;p15">
                <a:extLst>
                  <a:ext uri="{FF2B5EF4-FFF2-40B4-BE49-F238E27FC236}">
                    <a16:creationId xmlns:a16="http://schemas.microsoft.com/office/drawing/2014/main" id="{7E8A9FD2-F565-4D69-87AD-8C53C36706CD}"/>
                  </a:ext>
                </a:extLst>
              </p:cNvPr>
              <p:cNvSpPr/>
              <p:nvPr/>
            </p:nvSpPr>
            <p:spPr>
              <a:xfrm>
                <a:off x="2654008" y="2583201"/>
                <a:ext cx="284101" cy="370090"/>
              </a:xfrm>
              <a:custGeom>
                <a:avLst/>
                <a:gdLst/>
                <a:ahLst/>
                <a:cxnLst/>
                <a:rect l="l" t="t" r="r" b="b"/>
                <a:pathLst>
                  <a:path w="12750" h="16609" extrusionOk="0">
                    <a:moveTo>
                      <a:pt x="11434" y="1"/>
                    </a:moveTo>
                    <a:cubicBezTo>
                      <a:pt x="10183" y="1"/>
                      <a:pt x="7271" y="2984"/>
                      <a:pt x="4565" y="7120"/>
                    </a:cubicBezTo>
                    <a:cubicBezTo>
                      <a:pt x="1597" y="11658"/>
                      <a:pt x="1" y="15869"/>
                      <a:pt x="1000" y="16522"/>
                    </a:cubicBezTo>
                    <a:cubicBezTo>
                      <a:pt x="1089" y="16580"/>
                      <a:pt x="1194" y="16608"/>
                      <a:pt x="1316" y="16608"/>
                    </a:cubicBezTo>
                    <a:cubicBezTo>
                      <a:pt x="2567" y="16608"/>
                      <a:pt x="5479" y="13625"/>
                      <a:pt x="8185" y="9489"/>
                    </a:cubicBezTo>
                    <a:cubicBezTo>
                      <a:pt x="11154" y="4950"/>
                      <a:pt x="12750" y="740"/>
                      <a:pt x="11749" y="87"/>
                    </a:cubicBezTo>
                    <a:cubicBezTo>
                      <a:pt x="11661" y="29"/>
                      <a:pt x="11555" y="1"/>
                      <a:pt x="1143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8" name="Google Shape;587;p15">
              <a:extLst>
                <a:ext uri="{FF2B5EF4-FFF2-40B4-BE49-F238E27FC236}">
                  <a16:creationId xmlns:a16="http://schemas.microsoft.com/office/drawing/2014/main" id="{5123CE70-7E6F-8A85-3F6A-7F161087B8D4}"/>
                </a:ext>
              </a:extLst>
            </p:cNvPr>
            <p:cNvGrpSpPr/>
            <p:nvPr/>
          </p:nvGrpSpPr>
          <p:grpSpPr>
            <a:xfrm>
              <a:off x="10936300" y="721959"/>
              <a:ext cx="259519" cy="232016"/>
              <a:chOff x="4426251" y="1823065"/>
              <a:chExt cx="279935" cy="250232"/>
            </a:xfrm>
          </p:grpSpPr>
          <p:sp>
            <p:nvSpPr>
              <p:cNvPr id="78" name="Google Shape;588;p15">
                <a:extLst>
                  <a:ext uri="{FF2B5EF4-FFF2-40B4-BE49-F238E27FC236}">
                    <a16:creationId xmlns:a16="http://schemas.microsoft.com/office/drawing/2014/main" id="{6C8BB7F4-BFB6-1F0C-4411-041E67BB9505}"/>
                  </a:ext>
                </a:extLst>
              </p:cNvPr>
              <p:cNvSpPr/>
              <p:nvPr/>
            </p:nvSpPr>
            <p:spPr>
              <a:xfrm>
                <a:off x="4426251" y="1823065"/>
                <a:ext cx="279935" cy="250232"/>
              </a:xfrm>
              <a:custGeom>
                <a:avLst/>
                <a:gdLst/>
                <a:ahLst/>
                <a:cxnLst/>
                <a:rect l="l" t="t" r="r" b="b"/>
                <a:pathLst>
                  <a:path w="12563" h="11230" extrusionOk="0">
                    <a:moveTo>
                      <a:pt x="10942" y="0"/>
                    </a:moveTo>
                    <a:cubicBezTo>
                      <a:pt x="9998" y="0"/>
                      <a:pt x="9520" y="1068"/>
                      <a:pt x="9520" y="1068"/>
                    </a:cubicBezTo>
                    <a:cubicBezTo>
                      <a:pt x="9520" y="1068"/>
                      <a:pt x="8792" y="396"/>
                      <a:pt x="8013" y="396"/>
                    </a:cubicBezTo>
                    <a:cubicBezTo>
                      <a:pt x="8007" y="396"/>
                      <a:pt x="8000" y="396"/>
                      <a:pt x="7993" y="396"/>
                    </a:cubicBezTo>
                    <a:cubicBezTo>
                      <a:pt x="7207" y="408"/>
                      <a:pt x="6853" y="1579"/>
                      <a:pt x="6853" y="1579"/>
                    </a:cubicBezTo>
                    <a:cubicBezTo>
                      <a:pt x="6853" y="1579"/>
                      <a:pt x="6502" y="1119"/>
                      <a:pt x="5809" y="1119"/>
                    </a:cubicBezTo>
                    <a:cubicBezTo>
                      <a:pt x="5667" y="1119"/>
                      <a:pt x="5510" y="1139"/>
                      <a:pt x="5340" y="1185"/>
                    </a:cubicBezTo>
                    <a:cubicBezTo>
                      <a:pt x="4571" y="1394"/>
                      <a:pt x="4360" y="2523"/>
                      <a:pt x="4360" y="2523"/>
                    </a:cubicBezTo>
                    <a:cubicBezTo>
                      <a:pt x="4360" y="2523"/>
                      <a:pt x="4125" y="2429"/>
                      <a:pt x="3766" y="2429"/>
                    </a:cubicBezTo>
                    <a:cubicBezTo>
                      <a:pt x="3498" y="2429"/>
                      <a:pt x="3160" y="2482"/>
                      <a:pt x="2798" y="2665"/>
                    </a:cubicBezTo>
                    <a:cubicBezTo>
                      <a:pt x="1954" y="3094"/>
                      <a:pt x="1797" y="4429"/>
                      <a:pt x="1797" y="4429"/>
                    </a:cubicBezTo>
                    <a:cubicBezTo>
                      <a:pt x="1797" y="4429"/>
                      <a:pt x="1562" y="4356"/>
                      <a:pt x="1275" y="4356"/>
                    </a:cubicBezTo>
                    <a:cubicBezTo>
                      <a:pt x="953" y="4356"/>
                      <a:pt x="564" y="4448"/>
                      <a:pt x="369" y="4838"/>
                    </a:cubicBezTo>
                    <a:cubicBezTo>
                      <a:pt x="1" y="5575"/>
                      <a:pt x="8075" y="11230"/>
                      <a:pt x="8075" y="11230"/>
                    </a:cubicBezTo>
                    <a:lnTo>
                      <a:pt x="8447" y="9985"/>
                    </a:lnTo>
                    <a:lnTo>
                      <a:pt x="9266" y="10999"/>
                    </a:lnTo>
                    <a:lnTo>
                      <a:pt x="9727" y="9541"/>
                    </a:lnTo>
                    <a:lnTo>
                      <a:pt x="10444" y="10492"/>
                    </a:lnTo>
                    <a:lnTo>
                      <a:pt x="10520" y="9334"/>
                    </a:lnTo>
                    <a:lnTo>
                      <a:pt x="11634" y="10027"/>
                    </a:lnTo>
                    <a:lnTo>
                      <a:pt x="12562" y="960"/>
                    </a:lnTo>
                    <a:cubicBezTo>
                      <a:pt x="12562" y="960"/>
                      <a:pt x="11956" y="35"/>
                      <a:pt x="10984" y="1"/>
                    </a:cubicBezTo>
                    <a:cubicBezTo>
                      <a:pt x="10970" y="1"/>
                      <a:pt x="10956" y="0"/>
                      <a:pt x="10942" y="0"/>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9" name="Google Shape;589;p15">
                <a:extLst>
                  <a:ext uri="{FF2B5EF4-FFF2-40B4-BE49-F238E27FC236}">
                    <a16:creationId xmlns:a16="http://schemas.microsoft.com/office/drawing/2014/main" id="{4EE83917-5E56-0864-CD9B-E2257CD6E985}"/>
                  </a:ext>
                </a:extLst>
              </p:cNvPr>
              <p:cNvSpPr/>
              <p:nvPr/>
            </p:nvSpPr>
            <p:spPr>
              <a:xfrm>
                <a:off x="4432669" y="1823110"/>
                <a:ext cx="273518" cy="132024"/>
              </a:xfrm>
              <a:custGeom>
                <a:avLst/>
                <a:gdLst/>
                <a:ahLst/>
                <a:cxnLst/>
                <a:rect l="l" t="t" r="r" b="b"/>
                <a:pathLst>
                  <a:path w="12275" h="5925" extrusionOk="0">
                    <a:moveTo>
                      <a:pt x="10654" y="0"/>
                    </a:moveTo>
                    <a:cubicBezTo>
                      <a:pt x="9710" y="0"/>
                      <a:pt x="9232" y="1067"/>
                      <a:pt x="9232" y="1067"/>
                    </a:cubicBezTo>
                    <a:cubicBezTo>
                      <a:pt x="9232" y="1067"/>
                      <a:pt x="8504" y="395"/>
                      <a:pt x="7725" y="395"/>
                    </a:cubicBezTo>
                    <a:cubicBezTo>
                      <a:pt x="7719" y="395"/>
                      <a:pt x="7712" y="395"/>
                      <a:pt x="7705" y="395"/>
                    </a:cubicBezTo>
                    <a:cubicBezTo>
                      <a:pt x="6919" y="408"/>
                      <a:pt x="6567" y="1578"/>
                      <a:pt x="6567" y="1578"/>
                    </a:cubicBezTo>
                    <a:cubicBezTo>
                      <a:pt x="6567" y="1578"/>
                      <a:pt x="6215" y="1119"/>
                      <a:pt x="5522" y="1119"/>
                    </a:cubicBezTo>
                    <a:cubicBezTo>
                      <a:pt x="5380" y="1119"/>
                      <a:pt x="5223" y="1138"/>
                      <a:pt x="5053" y="1184"/>
                    </a:cubicBezTo>
                    <a:cubicBezTo>
                      <a:pt x="4284" y="1392"/>
                      <a:pt x="4072" y="2521"/>
                      <a:pt x="4072" y="2521"/>
                    </a:cubicBezTo>
                    <a:cubicBezTo>
                      <a:pt x="4072" y="2521"/>
                      <a:pt x="3837" y="2427"/>
                      <a:pt x="3478" y="2427"/>
                    </a:cubicBezTo>
                    <a:cubicBezTo>
                      <a:pt x="3210" y="2427"/>
                      <a:pt x="2872" y="2480"/>
                      <a:pt x="2510" y="2663"/>
                    </a:cubicBezTo>
                    <a:cubicBezTo>
                      <a:pt x="1666" y="3092"/>
                      <a:pt x="1509" y="4427"/>
                      <a:pt x="1509" y="4427"/>
                    </a:cubicBezTo>
                    <a:cubicBezTo>
                      <a:pt x="1509" y="4427"/>
                      <a:pt x="1274" y="4354"/>
                      <a:pt x="987" y="4354"/>
                    </a:cubicBezTo>
                    <a:cubicBezTo>
                      <a:pt x="665" y="4354"/>
                      <a:pt x="276" y="4446"/>
                      <a:pt x="81" y="4836"/>
                    </a:cubicBezTo>
                    <a:cubicBezTo>
                      <a:pt x="0" y="4998"/>
                      <a:pt x="328" y="5399"/>
                      <a:pt x="889" y="5924"/>
                    </a:cubicBezTo>
                    <a:cubicBezTo>
                      <a:pt x="1135" y="5784"/>
                      <a:pt x="1461" y="5740"/>
                      <a:pt x="1775" y="5740"/>
                    </a:cubicBezTo>
                    <a:cubicBezTo>
                      <a:pt x="2314" y="5740"/>
                      <a:pt x="2816" y="5870"/>
                      <a:pt x="2816" y="5870"/>
                    </a:cubicBezTo>
                    <a:cubicBezTo>
                      <a:pt x="2816" y="5870"/>
                      <a:pt x="2147" y="4380"/>
                      <a:pt x="3195" y="3921"/>
                    </a:cubicBezTo>
                    <a:cubicBezTo>
                      <a:pt x="3370" y="3844"/>
                      <a:pt x="3530" y="3813"/>
                      <a:pt x="3677" y="3813"/>
                    </a:cubicBezTo>
                    <a:cubicBezTo>
                      <a:pt x="4412" y="3813"/>
                      <a:pt x="4797" y="4610"/>
                      <a:pt x="4797" y="4610"/>
                    </a:cubicBezTo>
                    <a:cubicBezTo>
                      <a:pt x="4797" y="4610"/>
                      <a:pt x="4576" y="2715"/>
                      <a:pt x="5544" y="2592"/>
                    </a:cubicBezTo>
                    <a:cubicBezTo>
                      <a:pt x="5601" y="2584"/>
                      <a:pt x="5656" y="2581"/>
                      <a:pt x="5708" y="2581"/>
                    </a:cubicBezTo>
                    <a:cubicBezTo>
                      <a:pt x="6545" y="2581"/>
                      <a:pt x="6787" y="3471"/>
                      <a:pt x="6787" y="3471"/>
                    </a:cubicBezTo>
                    <a:cubicBezTo>
                      <a:pt x="6787" y="3471"/>
                      <a:pt x="7107" y="1940"/>
                      <a:pt x="8243" y="1776"/>
                    </a:cubicBezTo>
                    <a:cubicBezTo>
                      <a:pt x="8324" y="1764"/>
                      <a:pt x="8400" y="1759"/>
                      <a:pt x="8472" y="1759"/>
                    </a:cubicBezTo>
                    <a:cubicBezTo>
                      <a:pt x="9414" y="1759"/>
                      <a:pt x="9635" y="2690"/>
                      <a:pt x="9635" y="2690"/>
                    </a:cubicBezTo>
                    <a:cubicBezTo>
                      <a:pt x="9635" y="2690"/>
                      <a:pt x="9767" y="1624"/>
                      <a:pt x="10811" y="1517"/>
                    </a:cubicBezTo>
                    <a:cubicBezTo>
                      <a:pt x="10859" y="1512"/>
                      <a:pt x="10906" y="1510"/>
                      <a:pt x="10953" y="1510"/>
                    </a:cubicBezTo>
                    <a:cubicBezTo>
                      <a:pt x="11439" y="1510"/>
                      <a:pt x="11862" y="1767"/>
                      <a:pt x="12164" y="2025"/>
                    </a:cubicBezTo>
                    <a:lnTo>
                      <a:pt x="12274" y="959"/>
                    </a:lnTo>
                    <a:cubicBezTo>
                      <a:pt x="12274" y="959"/>
                      <a:pt x="11668" y="34"/>
                      <a:pt x="10696" y="1"/>
                    </a:cubicBezTo>
                    <a:cubicBezTo>
                      <a:pt x="10682" y="1"/>
                      <a:pt x="10668" y="0"/>
                      <a:pt x="10654" y="0"/>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9" name="Google Shape;590;p15">
              <a:extLst>
                <a:ext uri="{FF2B5EF4-FFF2-40B4-BE49-F238E27FC236}">
                  <a16:creationId xmlns:a16="http://schemas.microsoft.com/office/drawing/2014/main" id="{F1FDCB01-F031-00DA-DA65-255B7EE960E3}"/>
                </a:ext>
              </a:extLst>
            </p:cNvPr>
            <p:cNvGrpSpPr/>
            <p:nvPr/>
          </p:nvGrpSpPr>
          <p:grpSpPr>
            <a:xfrm>
              <a:off x="826224" y="6425987"/>
              <a:ext cx="488492" cy="432013"/>
              <a:chOff x="4967212" y="3076095"/>
              <a:chExt cx="366369" cy="324010"/>
            </a:xfrm>
          </p:grpSpPr>
          <p:sp>
            <p:nvSpPr>
              <p:cNvPr id="70" name="Google Shape;591;p15">
                <a:extLst>
                  <a:ext uri="{FF2B5EF4-FFF2-40B4-BE49-F238E27FC236}">
                    <a16:creationId xmlns:a16="http://schemas.microsoft.com/office/drawing/2014/main" id="{F146197C-D832-6DD9-0CF1-BCBFCF9F76EC}"/>
                  </a:ext>
                </a:extLst>
              </p:cNvPr>
              <p:cNvSpPr/>
              <p:nvPr/>
            </p:nvSpPr>
            <p:spPr>
              <a:xfrm>
                <a:off x="4981606" y="3105865"/>
                <a:ext cx="351974" cy="294240"/>
              </a:xfrm>
              <a:custGeom>
                <a:avLst/>
                <a:gdLst/>
                <a:ahLst/>
                <a:cxnLst/>
                <a:rect l="l" t="t" r="r" b="b"/>
                <a:pathLst>
                  <a:path w="15796" h="13205" extrusionOk="0">
                    <a:moveTo>
                      <a:pt x="12280" y="0"/>
                    </a:moveTo>
                    <a:lnTo>
                      <a:pt x="8206" y="1970"/>
                    </a:lnTo>
                    <a:cubicBezTo>
                      <a:pt x="8139" y="2865"/>
                      <a:pt x="7613" y="3700"/>
                      <a:pt x="6748" y="4117"/>
                    </a:cubicBezTo>
                    <a:cubicBezTo>
                      <a:pt x="6384" y="4294"/>
                      <a:pt x="6000" y="4377"/>
                      <a:pt x="5621" y="4377"/>
                    </a:cubicBezTo>
                    <a:cubicBezTo>
                      <a:pt x="5100" y="4377"/>
                      <a:pt x="4589" y="4219"/>
                      <a:pt x="4159" y="3927"/>
                    </a:cubicBezTo>
                    <a:lnTo>
                      <a:pt x="1" y="5937"/>
                    </a:lnTo>
                    <a:lnTo>
                      <a:pt x="3515" y="13204"/>
                    </a:lnTo>
                    <a:lnTo>
                      <a:pt x="7566" y="11247"/>
                    </a:lnTo>
                    <a:cubicBezTo>
                      <a:pt x="7541" y="10257"/>
                      <a:pt x="8082" y="9296"/>
                      <a:pt x="9031" y="8837"/>
                    </a:cubicBezTo>
                    <a:cubicBezTo>
                      <a:pt x="9394" y="8661"/>
                      <a:pt x="9778" y="8578"/>
                      <a:pt x="10156" y="8578"/>
                    </a:cubicBezTo>
                    <a:cubicBezTo>
                      <a:pt x="10765" y="8578"/>
                      <a:pt x="11359" y="8794"/>
                      <a:pt x="11829" y="9186"/>
                    </a:cubicBezTo>
                    <a:lnTo>
                      <a:pt x="15795" y="7267"/>
                    </a:lnTo>
                    <a:lnTo>
                      <a:pt x="12280"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1" name="Google Shape;592;p15">
                <a:extLst>
                  <a:ext uri="{FF2B5EF4-FFF2-40B4-BE49-F238E27FC236}">
                    <a16:creationId xmlns:a16="http://schemas.microsoft.com/office/drawing/2014/main" id="{4D6B6EBF-1C99-7CC4-DFBD-584DC9EB9733}"/>
                  </a:ext>
                </a:extLst>
              </p:cNvPr>
              <p:cNvSpPr/>
              <p:nvPr/>
            </p:nvSpPr>
            <p:spPr>
              <a:xfrm>
                <a:off x="4967212" y="3076095"/>
                <a:ext cx="351974" cy="294240"/>
              </a:xfrm>
              <a:custGeom>
                <a:avLst/>
                <a:gdLst/>
                <a:ahLst/>
                <a:cxnLst/>
                <a:rect l="l" t="t" r="r" b="b"/>
                <a:pathLst>
                  <a:path w="15796" h="13205" extrusionOk="0">
                    <a:moveTo>
                      <a:pt x="12280" y="0"/>
                    </a:moveTo>
                    <a:lnTo>
                      <a:pt x="8206" y="1970"/>
                    </a:lnTo>
                    <a:cubicBezTo>
                      <a:pt x="8139" y="2864"/>
                      <a:pt x="7613" y="3700"/>
                      <a:pt x="6748" y="4118"/>
                    </a:cubicBezTo>
                    <a:cubicBezTo>
                      <a:pt x="6384" y="4293"/>
                      <a:pt x="6000" y="4377"/>
                      <a:pt x="5621" y="4377"/>
                    </a:cubicBezTo>
                    <a:cubicBezTo>
                      <a:pt x="5100" y="4377"/>
                      <a:pt x="4589" y="4219"/>
                      <a:pt x="4159" y="3927"/>
                    </a:cubicBezTo>
                    <a:lnTo>
                      <a:pt x="1" y="5937"/>
                    </a:lnTo>
                    <a:lnTo>
                      <a:pt x="3515" y="13204"/>
                    </a:lnTo>
                    <a:lnTo>
                      <a:pt x="7566" y="11246"/>
                    </a:lnTo>
                    <a:cubicBezTo>
                      <a:pt x="7540" y="10257"/>
                      <a:pt x="8082" y="9296"/>
                      <a:pt x="9030" y="8837"/>
                    </a:cubicBezTo>
                    <a:cubicBezTo>
                      <a:pt x="9394" y="8661"/>
                      <a:pt x="9778" y="8578"/>
                      <a:pt x="10157" y="8578"/>
                    </a:cubicBezTo>
                    <a:cubicBezTo>
                      <a:pt x="10766" y="8578"/>
                      <a:pt x="11360" y="8794"/>
                      <a:pt x="11829" y="9185"/>
                    </a:cubicBezTo>
                    <a:lnTo>
                      <a:pt x="15795" y="7268"/>
                    </a:lnTo>
                    <a:lnTo>
                      <a:pt x="12280"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2" name="Google Shape;593;p15">
                <a:extLst>
                  <a:ext uri="{FF2B5EF4-FFF2-40B4-BE49-F238E27FC236}">
                    <a16:creationId xmlns:a16="http://schemas.microsoft.com/office/drawing/2014/main" id="{D54C1EB5-8FE8-E327-48E9-6782A72BDE62}"/>
                  </a:ext>
                </a:extLst>
              </p:cNvPr>
              <p:cNvSpPr/>
              <p:nvPr/>
            </p:nvSpPr>
            <p:spPr>
              <a:xfrm>
                <a:off x="5115147" y="3235640"/>
                <a:ext cx="130932" cy="118476"/>
              </a:xfrm>
              <a:custGeom>
                <a:avLst/>
                <a:gdLst/>
                <a:ahLst/>
                <a:cxnLst/>
                <a:rect l="l" t="t" r="r" b="b"/>
                <a:pathLst>
                  <a:path w="5876" h="5317" extrusionOk="0">
                    <a:moveTo>
                      <a:pt x="4261" y="1"/>
                    </a:moveTo>
                    <a:lnTo>
                      <a:pt x="0" y="2061"/>
                    </a:lnTo>
                    <a:lnTo>
                      <a:pt x="1573" y="5316"/>
                    </a:lnTo>
                    <a:cubicBezTo>
                      <a:pt x="1588" y="4364"/>
                      <a:pt x="2122" y="3456"/>
                      <a:pt x="3036" y="3013"/>
                    </a:cubicBezTo>
                    <a:cubicBezTo>
                      <a:pt x="3399" y="2837"/>
                      <a:pt x="3783" y="2754"/>
                      <a:pt x="4161" y="2754"/>
                    </a:cubicBezTo>
                    <a:cubicBezTo>
                      <a:pt x="4771" y="2754"/>
                      <a:pt x="5365" y="2970"/>
                      <a:pt x="5833" y="3362"/>
                    </a:cubicBezTo>
                    <a:lnTo>
                      <a:pt x="5875" y="3342"/>
                    </a:lnTo>
                    <a:lnTo>
                      <a:pt x="4261" y="1"/>
                    </a:ln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3" name="Google Shape;594;p15">
                <a:extLst>
                  <a:ext uri="{FF2B5EF4-FFF2-40B4-BE49-F238E27FC236}">
                    <a16:creationId xmlns:a16="http://schemas.microsoft.com/office/drawing/2014/main" id="{F98081B6-25AB-C416-CA8C-6C6867325AAF}"/>
                  </a:ext>
                </a:extLst>
              </p:cNvPr>
              <p:cNvSpPr/>
              <p:nvPr/>
            </p:nvSpPr>
            <p:spPr>
              <a:xfrm>
                <a:off x="5002218" y="3168792"/>
                <a:ext cx="207472" cy="147376"/>
              </a:xfrm>
              <a:custGeom>
                <a:avLst/>
                <a:gdLst/>
                <a:ahLst/>
                <a:cxnLst/>
                <a:rect l="l" t="t" r="r" b="b"/>
                <a:pathLst>
                  <a:path w="9311" h="6614" extrusionOk="0">
                    <a:moveTo>
                      <a:pt x="7978" y="0"/>
                    </a:moveTo>
                    <a:lnTo>
                      <a:pt x="1" y="3857"/>
                    </a:lnTo>
                    <a:lnTo>
                      <a:pt x="1334" y="6613"/>
                    </a:lnTo>
                    <a:lnTo>
                      <a:pt x="9310" y="2757"/>
                    </a:lnTo>
                    <a:lnTo>
                      <a:pt x="7978" y="0"/>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4" name="Google Shape;595;p15">
                <a:extLst>
                  <a:ext uri="{FF2B5EF4-FFF2-40B4-BE49-F238E27FC236}">
                    <a16:creationId xmlns:a16="http://schemas.microsoft.com/office/drawing/2014/main" id="{DC497632-2FF0-8360-5263-9A004250B6CB}"/>
                  </a:ext>
                </a:extLst>
              </p:cNvPr>
              <p:cNvSpPr/>
              <p:nvPr/>
            </p:nvSpPr>
            <p:spPr>
              <a:xfrm>
                <a:off x="5025370" y="3206896"/>
                <a:ext cx="171152" cy="87058"/>
              </a:xfrm>
              <a:custGeom>
                <a:avLst/>
                <a:gdLst/>
                <a:ahLst/>
                <a:cxnLst/>
                <a:rect l="l" t="t" r="r" b="b"/>
                <a:pathLst>
                  <a:path w="7681" h="3907" extrusionOk="0">
                    <a:moveTo>
                      <a:pt x="7560" y="1"/>
                    </a:moveTo>
                    <a:lnTo>
                      <a:pt x="0" y="3656"/>
                    </a:lnTo>
                    <a:lnTo>
                      <a:pt x="122" y="3907"/>
                    </a:lnTo>
                    <a:lnTo>
                      <a:pt x="7681" y="252"/>
                    </a:lnTo>
                    <a:lnTo>
                      <a:pt x="7560"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5" name="Google Shape;596;p15">
                <a:extLst>
                  <a:ext uri="{FF2B5EF4-FFF2-40B4-BE49-F238E27FC236}">
                    <a16:creationId xmlns:a16="http://schemas.microsoft.com/office/drawing/2014/main" id="{E85051A3-8E31-1191-2B0E-6BE34F49E223}"/>
                  </a:ext>
                </a:extLst>
              </p:cNvPr>
              <p:cNvSpPr/>
              <p:nvPr/>
            </p:nvSpPr>
            <p:spPr>
              <a:xfrm>
                <a:off x="5195121" y="3141652"/>
                <a:ext cx="76719" cy="67471"/>
              </a:xfrm>
              <a:custGeom>
                <a:avLst/>
                <a:gdLst/>
                <a:ahLst/>
                <a:cxnLst/>
                <a:rect l="l" t="t" r="r" b="b"/>
                <a:pathLst>
                  <a:path w="3443" h="3028" extrusionOk="0">
                    <a:moveTo>
                      <a:pt x="1719" y="1"/>
                    </a:moveTo>
                    <a:cubicBezTo>
                      <a:pt x="1426" y="1"/>
                      <a:pt x="1130" y="86"/>
                      <a:pt x="870" y="263"/>
                    </a:cubicBezTo>
                    <a:cubicBezTo>
                      <a:pt x="178" y="733"/>
                      <a:pt x="0" y="1673"/>
                      <a:pt x="470" y="2365"/>
                    </a:cubicBezTo>
                    <a:cubicBezTo>
                      <a:pt x="763" y="2796"/>
                      <a:pt x="1238" y="3028"/>
                      <a:pt x="1722" y="3028"/>
                    </a:cubicBezTo>
                    <a:cubicBezTo>
                      <a:pt x="2015" y="3028"/>
                      <a:pt x="2311" y="2943"/>
                      <a:pt x="2572" y="2766"/>
                    </a:cubicBezTo>
                    <a:cubicBezTo>
                      <a:pt x="3263" y="2296"/>
                      <a:pt x="3443" y="1355"/>
                      <a:pt x="2973" y="663"/>
                    </a:cubicBezTo>
                    <a:cubicBezTo>
                      <a:pt x="2679" y="233"/>
                      <a:pt x="2203" y="1"/>
                      <a:pt x="17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6" name="Google Shape;597;p15">
                <a:extLst>
                  <a:ext uri="{FF2B5EF4-FFF2-40B4-BE49-F238E27FC236}">
                    <a16:creationId xmlns:a16="http://schemas.microsoft.com/office/drawing/2014/main" id="{95259D3D-9FA0-0784-1676-FBD7562D4B75}"/>
                  </a:ext>
                </a:extLst>
              </p:cNvPr>
              <p:cNvSpPr/>
              <p:nvPr/>
            </p:nvSpPr>
            <p:spPr>
              <a:xfrm>
                <a:off x="5208067" y="3153060"/>
                <a:ext cx="50760" cy="44676"/>
              </a:xfrm>
              <a:custGeom>
                <a:avLst/>
                <a:gdLst/>
                <a:ahLst/>
                <a:cxnLst/>
                <a:rect l="l" t="t" r="r" b="b"/>
                <a:pathLst>
                  <a:path w="2278" h="2005" extrusionOk="0">
                    <a:moveTo>
                      <a:pt x="1140" y="1"/>
                    </a:moveTo>
                    <a:cubicBezTo>
                      <a:pt x="945" y="1"/>
                      <a:pt x="749" y="58"/>
                      <a:pt x="576" y="176"/>
                    </a:cubicBezTo>
                    <a:cubicBezTo>
                      <a:pt x="119" y="486"/>
                      <a:pt x="1" y="1108"/>
                      <a:pt x="312" y="1566"/>
                    </a:cubicBezTo>
                    <a:cubicBezTo>
                      <a:pt x="505" y="1851"/>
                      <a:pt x="820" y="2004"/>
                      <a:pt x="1140" y="2004"/>
                    </a:cubicBezTo>
                    <a:cubicBezTo>
                      <a:pt x="1334" y="2004"/>
                      <a:pt x="1530" y="1948"/>
                      <a:pt x="1703" y="1831"/>
                    </a:cubicBezTo>
                    <a:cubicBezTo>
                      <a:pt x="2159" y="1519"/>
                      <a:pt x="2277" y="898"/>
                      <a:pt x="1967" y="439"/>
                    </a:cubicBezTo>
                    <a:cubicBezTo>
                      <a:pt x="1773" y="154"/>
                      <a:pt x="1459" y="1"/>
                      <a:pt x="114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7" name="Google Shape;598;p15">
                <a:extLst>
                  <a:ext uri="{FF2B5EF4-FFF2-40B4-BE49-F238E27FC236}">
                    <a16:creationId xmlns:a16="http://schemas.microsoft.com/office/drawing/2014/main" id="{685B0D50-7F1B-68D1-549E-8C0ED8686B91}"/>
                  </a:ext>
                </a:extLst>
              </p:cNvPr>
              <p:cNvSpPr/>
              <p:nvPr/>
            </p:nvSpPr>
            <p:spPr>
              <a:xfrm>
                <a:off x="5218718" y="3155244"/>
                <a:ext cx="29992" cy="39953"/>
              </a:xfrm>
              <a:custGeom>
                <a:avLst/>
                <a:gdLst/>
                <a:ahLst/>
                <a:cxnLst/>
                <a:rect l="l" t="t" r="r" b="b"/>
                <a:pathLst>
                  <a:path w="1346" h="1793" extrusionOk="0">
                    <a:moveTo>
                      <a:pt x="237" y="1"/>
                    </a:moveTo>
                    <a:cubicBezTo>
                      <a:pt x="190" y="24"/>
                      <a:pt x="142" y="47"/>
                      <a:pt x="98" y="78"/>
                    </a:cubicBezTo>
                    <a:cubicBezTo>
                      <a:pt x="62" y="101"/>
                      <a:pt x="32" y="131"/>
                      <a:pt x="0" y="159"/>
                    </a:cubicBezTo>
                    <a:lnTo>
                      <a:pt x="1114" y="1793"/>
                    </a:lnTo>
                    <a:cubicBezTo>
                      <a:pt x="1151" y="1773"/>
                      <a:pt x="1190" y="1756"/>
                      <a:pt x="1225" y="1733"/>
                    </a:cubicBezTo>
                    <a:cubicBezTo>
                      <a:pt x="1269" y="1702"/>
                      <a:pt x="1307" y="1667"/>
                      <a:pt x="1346" y="1631"/>
                    </a:cubicBezTo>
                    <a:lnTo>
                      <a:pt x="237"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sp>
        <p:nvSpPr>
          <p:cNvPr id="8" name="Rectangle 7">
            <a:extLst>
              <a:ext uri="{FF2B5EF4-FFF2-40B4-BE49-F238E27FC236}">
                <a16:creationId xmlns:a16="http://schemas.microsoft.com/office/drawing/2014/main" id="{46BF8568-BF5D-4BD8-5CC6-64AFFF511A8E}"/>
              </a:ext>
            </a:extLst>
          </p:cNvPr>
          <p:cNvSpPr/>
          <p:nvPr/>
        </p:nvSpPr>
        <p:spPr>
          <a:xfrm>
            <a:off x="1507165" y="3684905"/>
            <a:ext cx="10572792" cy="1675843"/>
          </a:xfrm>
          <a:prstGeom prst="rect">
            <a:avLst/>
          </a:prstGeom>
        </p:spPr>
        <p:txBody>
          <a:bodyPr wrap="square">
            <a:spAutoFit/>
          </a:bodyPr>
          <a:lstStyle/>
          <a:p>
            <a:pPr algn="just">
              <a:lnSpc>
                <a:spcPct val="150000"/>
              </a:lnSpc>
              <a:spcAft>
                <a:spcPts val="667"/>
              </a:spcAft>
              <a:buClr>
                <a:srgbClr val="000000"/>
              </a:buClr>
              <a:buFont typeface="Arial"/>
              <a:buNone/>
            </a:pPr>
            <a:r>
              <a:rPr lang="vi-VN" sz="2400" dirty="0">
                <a:solidFill>
                  <a:sysClr val="windowText" lastClr="000000"/>
                </a:solidFill>
                <a:latin typeface="UTM Avo" panose="02040603050506020204" pitchFamily="18" charset="0"/>
                <a:cs typeface="Arial" panose="020B0604020202020204" pitchFamily="34" charset="0"/>
                <a:sym typeface="Arial"/>
              </a:rPr>
              <a:t>Kết luận mà công ty may nêu ra là không hợp lí vì đối tượng hỏi ý kiến chỉ là những học sinh lớp 6 không đảm bảo tính đại diện cho toàn bộ học sinh của trường trung học cơ sở (ở các khối lớp 6, 7, 8, 9).</a:t>
            </a:r>
            <a:endParaRPr lang="en-US" sz="2400" dirty="0">
              <a:solidFill>
                <a:sysClr val="windowText" lastClr="000000"/>
              </a:solidFill>
              <a:latin typeface="UTM Avo" panose="02040603050506020204" pitchFamily="18" charset="0"/>
              <a:cs typeface="Arial" panose="020B0604020202020204" pitchFamily="34" charset="0"/>
              <a:sym typeface="Arial"/>
            </a:endParaRPr>
          </a:p>
        </p:txBody>
      </p:sp>
      <p:sp>
        <p:nvSpPr>
          <p:cNvPr id="9" name="Rectangle 8">
            <a:extLst>
              <a:ext uri="{FF2B5EF4-FFF2-40B4-BE49-F238E27FC236}">
                <a16:creationId xmlns:a16="http://schemas.microsoft.com/office/drawing/2014/main" id="{BF8E3C7D-1DE9-16FD-6604-61D63BF12C45}"/>
              </a:ext>
            </a:extLst>
          </p:cNvPr>
          <p:cNvSpPr/>
          <p:nvPr/>
        </p:nvSpPr>
        <p:spPr>
          <a:xfrm>
            <a:off x="1507165" y="3009014"/>
            <a:ext cx="955710" cy="471989"/>
          </a:xfrm>
          <a:prstGeom prst="rect">
            <a:avLst/>
          </a:prstGeom>
        </p:spPr>
        <p:txBody>
          <a:bodyPr wrap="none">
            <a:spAutoFit/>
          </a:bodyPr>
          <a:lstStyle/>
          <a:p>
            <a:pPr algn="ctr" defTabSz="1219170">
              <a:buFont typeface="Arial"/>
              <a:buNone/>
              <a:defRPr/>
            </a:pPr>
            <a:r>
              <a:rPr lang="en-US" sz="2400" b="1" dirty="0" err="1">
                <a:solidFill>
                  <a:srgbClr val="BFDBF7">
                    <a:lumMod val="25000"/>
                  </a:srgbClr>
                </a:solidFill>
                <a:latin typeface="UTM Avo" panose="02040603050506020204" pitchFamily="18" charset="0"/>
                <a:cs typeface="Arial"/>
                <a:sym typeface="Arial"/>
              </a:rPr>
              <a:t>Giải</a:t>
            </a:r>
            <a:r>
              <a:rPr lang="en-US" sz="2400" b="1" dirty="0">
                <a:solidFill>
                  <a:srgbClr val="BFDBF7">
                    <a:lumMod val="25000"/>
                  </a:srgbClr>
                </a:solidFill>
                <a:latin typeface="UTM Avo" panose="02040603050506020204" pitchFamily="18" charset="0"/>
                <a:cs typeface="Arial"/>
                <a:sym typeface="Arial"/>
              </a:rPr>
              <a:t>:</a:t>
            </a:r>
            <a:endParaRPr lang="en-US" sz="2400" b="1" dirty="0">
              <a:solidFill>
                <a:srgbClr val="BFDBF7">
                  <a:lumMod val="25000"/>
                </a:srgbClr>
              </a:solidFill>
              <a:cs typeface="Arial"/>
              <a:sym typeface="Arial"/>
            </a:endParaRPr>
          </a:p>
        </p:txBody>
      </p:sp>
    </p:spTree>
    <p:extLst>
      <p:ext uri="{BB962C8B-B14F-4D97-AF65-F5344CB8AC3E}">
        <p14:creationId xmlns:p14="http://schemas.microsoft.com/office/powerpoint/2010/main" val="240526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90CA4B6C-3DD1-60A0-BB9C-0D0167445277}"/>
              </a:ext>
            </a:extLst>
          </p:cNvPr>
          <p:cNvGrpSpPr/>
          <p:nvPr/>
        </p:nvGrpSpPr>
        <p:grpSpPr>
          <a:xfrm>
            <a:off x="192112" y="378864"/>
            <a:ext cx="11822809" cy="1943958"/>
            <a:chOff x="124526" y="1691566"/>
            <a:chExt cx="11822809" cy="1943958"/>
          </a:xfrm>
        </p:grpSpPr>
        <p:sp>
          <p:nvSpPr>
            <p:cNvPr id="15" name="Rectangle 14">
              <a:extLst>
                <a:ext uri="{FF2B5EF4-FFF2-40B4-BE49-F238E27FC236}">
                  <a16:creationId xmlns:a16="http://schemas.microsoft.com/office/drawing/2014/main" id="{A5403B86-4708-63B0-2382-6C1429E53F8F}"/>
                </a:ext>
              </a:extLst>
            </p:cNvPr>
            <p:cNvSpPr/>
            <p:nvPr/>
          </p:nvSpPr>
          <p:spPr>
            <a:xfrm>
              <a:off x="124526" y="1743852"/>
              <a:ext cx="11822809" cy="1891672"/>
            </a:xfrm>
            <a:prstGeom prst="rect">
              <a:avLst/>
            </a:prstGeom>
          </p:spPr>
          <p:txBody>
            <a:bodyPr wrap="square">
              <a:spAutoFit/>
            </a:bodyPr>
            <a:lstStyle/>
            <a:p>
              <a:pPr lvl="0" algn="just">
                <a:lnSpc>
                  <a:spcPct val="125000"/>
                </a:lnSpc>
              </a:pPr>
              <a:r>
                <a:rPr lang="en-US" sz="2400" dirty="0">
                  <a:latin typeface="UTM Avo" panose="02040603050506020204" pitchFamily="18" charset="0"/>
                  <a:ea typeface="Arial" panose="020B0604020202020204" pitchFamily="34" charset="0"/>
                  <a:cs typeface="Times New Roman" panose="02020603050405020304" pitchFamily="18" charset="0"/>
                </a:rPr>
                <a:t>                   </a:t>
              </a:r>
              <a:r>
                <a:rPr lang="vi-VN" sz="2400" dirty="0">
                  <a:latin typeface="UTM Avo" panose="02040603050506020204" pitchFamily="18" charset="0"/>
                  <a:ea typeface="Dotum" panose="020B0600000101010101" pitchFamily="34" charset="-127"/>
                  <a:cs typeface="Times New Roman" panose="02020603050405020304" pitchFamily="18" charset="0"/>
                </a:rPr>
                <a:t>Bạn Châu vẽ biểu đồ hình quạt tròn như ở Hình 1 để biểu diễn tỉ lệ các loại sách trong thư viện: Khoa học (KH); Kĩ thuật và Công nghệ (KT – CN); Văn học và Nghệ thuật (VH – NT); Sách khác. Hỏi những số liệu mà bạn Châu nêu ra trong biểu đồ hình quạt tròn ở Hình 1 đã</a:t>
              </a:r>
              <a:r>
                <a:rPr lang="en-US" sz="2400" dirty="0">
                  <a:latin typeface="UTM Avo" panose="02040603050506020204" pitchFamily="18" charset="0"/>
                  <a:ea typeface="Dotum" panose="020B0600000101010101" pitchFamily="34" charset="-127"/>
                  <a:cs typeface="Times New Roman" panose="02020603050405020304" pitchFamily="18" charset="0"/>
                </a:rPr>
                <a:t> </a:t>
              </a:r>
              <a:r>
                <a:rPr lang="vi-VN" sz="2400" dirty="0">
                  <a:latin typeface="UTM Avo" panose="02040603050506020204" pitchFamily="18" charset="0"/>
                  <a:ea typeface="Dotum" panose="020B0600000101010101" pitchFamily="34" charset="-127"/>
                  <a:cs typeface="Times New Roman" panose="02020603050405020304" pitchFamily="18" charset="0"/>
                </a:rPr>
                <a:t>chính xác chưa? Vì sao?</a:t>
              </a:r>
            </a:p>
          </p:txBody>
        </p:sp>
        <p:sp>
          <p:nvSpPr>
            <p:cNvPr id="3" name="Title 21">
              <a:extLst>
                <a:ext uri="{FF2B5EF4-FFF2-40B4-BE49-F238E27FC236}">
                  <a16:creationId xmlns:a16="http://schemas.microsoft.com/office/drawing/2014/main" id="{D39541C2-5C15-5070-B2C8-F9586EEB9324}"/>
                </a:ext>
              </a:extLst>
            </p:cNvPr>
            <p:cNvSpPr txBox="1">
              <a:spLocks/>
            </p:cNvSpPr>
            <p:nvPr/>
          </p:nvSpPr>
          <p:spPr>
            <a:xfrm>
              <a:off x="124527" y="1691566"/>
              <a:ext cx="1294503" cy="596800"/>
            </a:xfrm>
            <a:prstGeom prst="rect">
              <a:avLst/>
            </a:prstGeom>
            <a:solidFill>
              <a:schemeClr val="accent6"/>
            </a:solidFill>
            <a:ln w="57150">
              <a:solidFill>
                <a:schemeClr val="accent6">
                  <a:lumMod val="50000"/>
                </a:schemeClr>
              </a:solidFill>
            </a:ln>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609585">
                <a:lnSpc>
                  <a:spcPct val="100000"/>
                </a:lnSpc>
              </a:pPr>
              <a:r>
                <a:rPr lang="nl-NL" sz="2400" b="1" dirty="0">
                  <a:solidFill>
                    <a:schemeClr val="bg1"/>
                  </a:solidFill>
                  <a:latin typeface="UTM Avo" panose="02040603050506020204" pitchFamily="18" charset="0"/>
                  <a:cs typeface="Arial" panose="020B0604020202020204" pitchFamily="34" charset="0"/>
                  <a:sym typeface="Arial"/>
                </a:rPr>
                <a:t>HĐ 4</a:t>
              </a:r>
              <a:endParaRPr lang="en-US" sz="2400" b="1" dirty="0">
                <a:solidFill>
                  <a:schemeClr val="bg1"/>
                </a:solidFill>
                <a:latin typeface="UTM Avo" panose="02040603050506020204" pitchFamily="18" charset="0"/>
                <a:cs typeface="Arial" panose="020B0604020202020204" pitchFamily="34" charset="0"/>
                <a:sym typeface="Arial"/>
              </a:endParaRPr>
            </a:p>
          </p:txBody>
        </p:sp>
      </p:grpSp>
      <p:sp>
        <p:nvSpPr>
          <p:cNvPr id="5" name="Rectangle 4">
            <a:extLst>
              <a:ext uri="{FF2B5EF4-FFF2-40B4-BE49-F238E27FC236}">
                <a16:creationId xmlns:a16="http://schemas.microsoft.com/office/drawing/2014/main" id="{C2124454-9277-A32E-D74C-0AD7CD6B9B00}"/>
              </a:ext>
            </a:extLst>
          </p:cNvPr>
          <p:cNvSpPr/>
          <p:nvPr/>
        </p:nvSpPr>
        <p:spPr>
          <a:xfrm>
            <a:off x="290435" y="2574676"/>
            <a:ext cx="955710" cy="471989"/>
          </a:xfrm>
          <a:prstGeom prst="rect">
            <a:avLst/>
          </a:prstGeom>
        </p:spPr>
        <p:txBody>
          <a:bodyPr wrap="none">
            <a:spAutoFit/>
          </a:bodyPr>
          <a:lstStyle/>
          <a:p>
            <a:pPr algn="ctr" defTabSz="1219170">
              <a:buFont typeface="Arial"/>
              <a:buNone/>
              <a:defRPr/>
            </a:pPr>
            <a:r>
              <a:rPr lang="en-US" sz="2467" b="1" dirty="0" err="1">
                <a:solidFill>
                  <a:srgbClr val="BFDBF7">
                    <a:lumMod val="25000"/>
                  </a:srgbClr>
                </a:solidFill>
                <a:latin typeface="UTM Avo" panose="02040603050506020204" pitchFamily="18" charset="0"/>
                <a:cs typeface="Arial"/>
                <a:sym typeface="Arial"/>
              </a:rPr>
              <a:t>Giải</a:t>
            </a:r>
            <a:r>
              <a:rPr lang="en-US" sz="2467" b="1" dirty="0">
                <a:solidFill>
                  <a:srgbClr val="BFDBF7">
                    <a:lumMod val="25000"/>
                  </a:srgbClr>
                </a:solidFill>
                <a:latin typeface="UTM Avo" panose="02040603050506020204" pitchFamily="18" charset="0"/>
                <a:cs typeface="Arial"/>
                <a:sym typeface="Arial"/>
              </a:rPr>
              <a:t>:</a:t>
            </a:r>
            <a:endParaRPr lang="en-US" sz="2467" b="1" dirty="0">
              <a:solidFill>
                <a:srgbClr val="BFDBF7">
                  <a:lumMod val="25000"/>
                </a:srgbClr>
              </a:solidFill>
              <a:cs typeface="Arial"/>
              <a:sym typeface="Arial"/>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F7932AFE-79AA-38C9-46DB-280BE64B12B6}"/>
                  </a:ext>
                </a:extLst>
              </p:cNvPr>
              <p:cNvSpPr/>
              <p:nvPr/>
            </p:nvSpPr>
            <p:spPr>
              <a:xfrm>
                <a:off x="192112" y="3298519"/>
                <a:ext cx="7274755" cy="2236638"/>
              </a:xfrm>
              <a:prstGeom prst="rect">
                <a:avLst/>
              </a:prstGeom>
            </p:spPr>
            <p:txBody>
              <a:bodyPr wrap="square">
                <a:spAutoFit/>
              </a:bodyPr>
              <a:lstStyle/>
              <a:p>
                <a:pPr algn="just">
                  <a:lnSpc>
                    <a:spcPct val="150000"/>
                  </a:lnSpc>
                  <a:buClr>
                    <a:srgbClr val="000000"/>
                  </a:buClr>
                  <a:buFont typeface="Arial"/>
                  <a:buNone/>
                </a:pP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Những</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số</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liệu</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bạn</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Châu</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nêu</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ra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trong</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biểu</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đồ</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hình</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quạt</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tròn</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ở </a:t>
                </a:r>
                <a:r>
                  <a:rPr lang="fr-FR" sz="2400" i="1"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Hình</a:t>
                </a:r>
                <a:r>
                  <a:rPr lang="fr-FR" sz="2400" i="1"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1</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là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chưa</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chính</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xác</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p>
              <a:p>
                <a:pPr algn="just">
                  <a:lnSpc>
                    <a:spcPct val="150000"/>
                  </a:lnSpc>
                  <a:buClr>
                    <a:srgbClr val="000000"/>
                  </a:buClr>
                  <a:buFont typeface="Arial"/>
                  <a:buNone/>
                </a:pP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Vì</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tổng</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tất</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cả</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tỉ</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lệ</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của</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các</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số</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liệu</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thành</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phần</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là </a:t>
                </a:r>
                <a14:m>
                  <m:oMath xmlns:m="http://schemas.openxmlformats.org/officeDocument/2006/math">
                    <m:r>
                      <m:rPr>
                        <m:nor/>
                      </m:rPr>
                      <a:rPr lang="fr-FR" sz="2400" i="0" kern="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m:t>95%</m:t>
                    </m:r>
                  </m:oMath>
                </a14:m>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không</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phải</a:t>
                </a:r>
                <a:r>
                  <a:rPr lang="fr-FR"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a:t> </a:t>
                </a:r>
                <a14:m>
                  <m:oMath xmlns:m="http://schemas.openxmlformats.org/officeDocument/2006/math">
                    <m:r>
                      <m:rPr>
                        <m:nor/>
                      </m:rPr>
                      <a:rPr lang="fr-FR" sz="2400" i="0" kern="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rPr>
                      <m:t>100%.</m:t>
                    </m:r>
                  </m:oMath>
                </a14:m>
                <a:endParaRPr lang="en-US" sz="2400" kern="0" dirty="0">
                  <a:solidFill>
                    <a:srgbClr val="000000"/>
                  </a:solidFill>
                  <a:latin typeface="UTM Avo" panose="02040603050506020204" pitchFamily="18" charset="0"/>
                  <a:ea typeface="Arial" panose="020B0604020202020204" pitchFamily="34" charset="0"/>
                  <a:cs typeface="Times New Roman" panose="02020603050405020304" pitchFamily="18" charset="0"/>
                  <a:sym typeface="Arial"/>
                </a:endParaRPr>
              </a:p>
            </p:txBody>
          </p:sp>
        </mc:Choice>
        <mc:Fallback xmlns="">
          <p:sp>
            <p:nvSpPr>
              <p:cNvPr id="6" name="Rectangle 5">
                <a:extLst>
                  <a:ext uri="{FF2B5EF4-FFF2-40B4-BE49-F238E27FC236}">
                    <a16:creationId xmlns:a16="http://schemas.microsoft.com/office/drawing/2014/main" id="{F7932AFE-79AA-38C9-46DB-280BE64B12B6}"/>
                  </a:ext>
                </a:extLst>
              </p:cNvPr>
              <p:cNvSpPr>
                <a:spLocks noRot="1" noChangeAspect="1" noMove="1" noResize="1" noEditPoints="1" noAdjustHandles="1" noChangeArrowheads="1" noChangeShapeType="1" noTextEdit="1"/>
              </p:cNvSpPr>
              <p:nvPr/>
            </p:nvSpPr>
            <p:spPr>
              <a:xfrm>
                <a:off x="192112" y="3298519"/>
                <a:ext cx="7274755" cy="2236638"/>
              </a:xfrm>
              <a:prstGeom prst="rect">
                <a:avLst/>
              </a:prstGeom>
              <a:blipFill>
                <a:blip r:embed="rId2"/>
                <a:stretch>
                  <a:fillRect l="-1341" r="-1257" b="-5995"/>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3B8BEF28-0B00-ED75-B961-D1E9E754811E}"/>
              </a:ext>
            </a:extLst>
          </p:cNvPr>
          <p:cNvPicPr>
            <a:picLocks noChangeAspect="1"/>
          </p:cNvPicPr>
          <p:nvPr/>
        </p:nvPicPr>
        <p:blipFill>
          <a:blip r:embed="rId3"/>
          <a:stretch>
            <a:fillRect/>
          </a:stretch>
        </p:blipFill>
        <p:spPr>
          <a:xfrm>
            <a:off x="8254603" y="2810670"/>
            <a:ext cx="2925120" cy="2904521"/>
          </a:xfrm>
          <a:prstGeom prst="rect">
            <a:avLst/>
          </a:prstGeom>
        </p:spPr>
      </p:pic>
    </p:spTree>
    <p:extLst>
      <p:ext uri="{BB962C8B-B14F-4D97-AF65-F5344CB8AC3E}">
        <p14:creationId xmlns:p14="http://schemas.microsoft.com/office/powerpoint/2010/main" val="45462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500"/>
                                        <p:tgtEl>
                                          <p:spTgt spid="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fade">
                                      <p:cBhvr>
                                        <p:cTn id="2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2540;p49">
            <a:extLst>
              <a:ext uri="{FF2B5EF4-FFF2-40B4-BE49-F238E27FC236}">
                <a16:creationId xmlns:a16="http://schemas.microsoft.com/office/drawing/2014/main" id="{A14BB5ED-717A-7F77-4276-269528B4C00B}"/>
              </a:ext>
            </a:extLst>
          </p:cNvPr>
          <p:cNvSpPr txBox="1">
            <a:spLocks/>
          </p:cNvSpPr>
          <p:nvPr/>
        </p:nvSpPr>
        <p:spPr>
          <a:xfrm>
            <a:off x="4749264" y="196084"/>
            <a:ext cx="2693465" cy="783723"/>
          </a:xfrm>
          <a:prstGeom prst="roundRect">
            <a:avLst/>
          </a:prstGeom>
          <a:solidFill>
            <a:schemeClr val="bg1"/>
          </a:solidFill>
          <a:ln w="76200">
            <a:solidFill>
              <a:schemeClr val="accent5"/>
            </a:solidFill>
          </a:ln>
          <a:effectLst>
            <a:outerShdw blurRad="50800" dist="38100" dir="5400000" algn="t" rotWithShape="0">
              <a:prstClr val="black">
                <a:alpha val="40000"/>
              </a:prstClr>
            </a:outerShdw>
          </a:effectLst>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3000"/>
              <a:buFont typeface="Maven Pro ExtraBold"/>
              <a:buNone/>
              <a:defRPr sz="3500" b="0" i="0" u="none" strike="noStrike" cap="none">
                <a:solidFill>
                  <a:schemeClr val="dk1"/>
                </a:solidFill>
                <a:latin typeface="Maven Pro ExtraBold"/>
                <a:ea typeface="Maven Pro ExtraBold"/>
                <a:cs typeface="Maven Pro ExtraBold"/>
                <a:sym typeface="Maven Pro ExtraBold"/>
              </a:defRPr>
            </a:lvl1pPr>
            <a:lvl2pPr marR="0" lvl="1"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2pPr>
            <a:lvl3pPr marR="0" lvl="2"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3pPr>
            <a:lvl4pPr marR="0" lvl="3"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4pPr>
            <a:lvl5pPr marR="0" lvl="4"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5pPr>
            <a:lvl6pPr marR="0" lvl="5"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6pPr>
            <a:lvl7pPr marR="0" lvl="6"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7pPr>
            <a:lvl8pPr marR="0" lvl="7"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8pPr>
            <a:lvl9pPr marR="0" lvl="8"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9pPr>
          </a:lstStyle>
          <a:p>
            <a:pPr algn="ctr">
              <a:buClr>
                <a:srgbClr val="070185"/>
              </a:buClr>
              <a:defRPr/>
            </a:pPr>
            <a:r>
              <a:rPr lang="en-US" sz="3200" b="1" dirty="0" err="1">
                <a:solidFill>
                  <a:schemeClr val="tx1"/>
                </a:solidFill>
                <a:latin typeface="UTM Avo" panose="02040603050506020204" pitchFamily="18" charset="0"/>
              </a:rPr>
              <a:t>Ghi</a:t>
            </a:r>
            <a:r>
              <a:rPr lang="en-US" sz="3200" b="1" dirty="0">
                <a:solidFill>
                  <a:schemeClr val="tx1"/>
                </a:solidFill>
                <a:latin typeface="UTM Avo" panose="02040603050506020204" pitchFamily="18" charset="0"/>
              </a:rPr>
              <a:t> </a:t>
            </a:r>
            <a:r>
              <a:rPr lang="en-US" sz="3200" b="1" dirty="0" err="1">
                <a:solidFill>
                  <a:schemeClr val="tx1"/>
                </a:solidFill>
                <a:latin typeface="UTM Avo" panose="02040603050506020204" pitchFamily="18" charset="0"/>
              </a:rPr>
              <a:t>nhớ</a:t>
            </a:r>
            <a:endParaRPr lang="vi-VN" sz="3200" b="1" dirty="0">
              <a:solidFill>
                <a:schemeClr val="tx1"/>
              </a:solidFill>
              <a:latin typeface="Arial" panose="020B0604020202020204" pitchFamily="34" charset="0"/>
            </a:endParaRPr>
          </a:p>
        </p:txBody>
      </p:sp>
      <p:sp>
        <p:nvSpPr>
          <p:cNvPr id="5" name="Rectangle: Rounded Corners 4">
            <a:extLst>
              <a:ext uri="{FF2B5EF4-FFF2-40B4-BE49-F238E27FC236}">
                <a16:creationId xmlns:a16="http://schemas.microsoft.com/office/drawing/2014/main" id="{A30E8E49-6D93-D80B-A135-0297615AACB3}"/>
              </a:ext>
            </a:extLst>
          </p:cNvPr>
          <p:cNvSpPr/>
          <p:nvPr/>
        </p:nvSpPr>
        <p:spPr>
          <a:xfrm>
            <a:off x="2045521" y="1257550"/>
            <a:ext cx="8030522" cy="1241191"/>
          </a:xfrm>
          <a:prstGeom prst="roundRect">
            <a:avLst/>
          </a:prstGeom>
          <a:solidFill>
            <a:schemeClr val="accent5">
              <a:lumMod val="20000"/>
              <a:lumOff val="80000"/>
            </a:schemeClr>
          </a:solidFill>
          <a:ln w="25400" cap="flat" cmpd="sng" algn="ctr">
            <a:solidFill>
              <a:srgbClr val="FFFFFF"/>
            </a:solidFill>
            <a:prstDash val="solid"/>
          </a:ln>
          <a:effectLst/>
        </p:spPr>
        <p:txBody>
          <a:bodyPr wrap="square">
            <a:spAutoFit/>
          </a:bodyPr>
          <a:lstStyle/>
          <a:p>
            <a:pPr algn="just">
              <a:lnSpc>
                <a:spcPct val="150000"/>
              </a:lnSpc>
            </a:pPr>
            <a:r>
              <a:rPr lang="vi-VN" sz="2400" dirty="0">
                <a:latin typeface="UTM Avo" panose="02040603050506020204" pitchFamily="18" charset="0"/>
                <a:ea typeface="Maven Pro ExtraBold"/>
                <a:cs typeface="Maven Pro ExtraBold"/>
                <a:sym typeface="Maven Pro ExtraBold"/>
              </a:rPr>
              <a:t>Để đánh giá tính hợp lí của dữ liệu, ta có thể dựa vào mối liên hệ toán học đơn giản giữa các số liệu.</a:t>
            </a:r>
          </a:p>
        </p:txBody>
      </p:sp>
      <p:grpSp>
        <p:nvGrpSpPr>
          <p:cNvPr id="96" name="Group 95">
            <a:extLst>
              <a:ext uri="{FF2B5EF4-FFF2-40B4-BE49-F238E27FC236}">
                <a16:creationId xmlns:a16="http://schemas.microsoft.com/office/drawing/2014/main" id="{E69FCB48-F475-7F13-4902-685B1990BD49}"/>
              </a:ext>
            </a:extLst>
          </p:cNvPr>
          <p:cNvGrpSpPr/>
          <p:nvPr/>
        </p:nvGrpSpPr>
        <p:grpSpPr>
          <a:xfrm>
            <a:off x="10692896" y="909658"/>
            <a:ext cx="1456522" cy="1812010"/>
            <a:chOff x="11141150" y="468735"/>
            <a:chExt cx="988858" cy="1230205"/>
          </a:xfrm>
        </p:grpSpPr>
        <p:sp>
          <p:nvSpPr>
            <p:cNvPr id="51" name="Google Shape;1138;p22">
              <a:extLst>
                <a:ext uri="{FF2B5EF4-FFF2-40B4-BE49-F238E27FC236}">
                  <a16:creationId xmlns:a16="http://schemas.microsoft.com/office/drawing/2014/main" id="{21CD9E10-FC82-619D-A77E-EE2982E0B625}"/>
                </a:ext>
              </a:extLst>
            </p:cNvPr>
            <p:cNvSpPr/>
            <p:nvPr/>
          </p:nvSpPr>
          <p:spPr>
            <a:xfrm>
              <a:off x="11231985" y="978534"/>
              <a:ext cx="244800" cy="245200"/>
            </a:xfrm>
            <a:prstGeom prst="mathMultiply">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52" name="Google Shape;1139;p22">
              <a:extLst>
                <a:ext uri="{FF2B5EF4-FFF2-40B4-BE49-F238E27FC236}">
                  <a16:creationId xmlns:a16="http://schemas.microsoft.com/office/drawing/2014/main" id="{5AD67128-C21E-060E-0BBE-12F610116519}"/>
                </a:ext>
              </a:extLst>
            </p:cNvPr>
            <p:cNvGrpSpPr/>
            <p:nvPr/>
          </p:nvGrpSpPr>
          <p:grpSpPr>
            <a:xfrm>
              <a:off x="11231985" y="468735"/>
              <a:ext cx="898023" cy="1074709"/>
              <a:chOff x="4512263" y="939351"/>
              <a:chExt cx="673517" cy="806032"/>
            </a:xfrm>
          </p:grpSpPr>
          <p:sp>
            <p:nvSpPr>
              <p:cNvPr id="87" name="Google Shape;1140;p22">
                <a:extLst>
                  <a:ext uri="{FF2B5EF4-FFF2-40B4-BE49-F238E27FC236}">
                    <a16:creationId xmlns:a16="http://schemas.microsoft.com/office/drawing/2014/main" id="{5F27DE21-C414-BE1B-B727-0829846F3C15}"/>
                  </a:ext>
                </a:extLst>
              </p:cNvPr>
              <p:cNvSpPr/>
              <p:nvPr/>
            </p:nvSpPr>
            <p:spPr>
              <a:xfrm>
                <a:off x="4887974" y="1447265"/>
                <a:ext cx="297806" cy="298118"/>
              </a:xfrm>
              <a:custGeom>
                <a:avLst/>
                <a:gdLst/>
                <a:ahLst/>
                <a:cxnLst/>
                <a:rect l="l" t="t" r="r" b="b"/>
                <a:pathLst>
                  <a:path w="13365" h="13379" extrusionOk="0">
                    <a:moveTo>
                      <a:pt x="8405" y="1"/>
                    </a:moveTo>
                    <a:lnTo>
                      <a:pt x="0" y="5919"/>
                    </a:lnTo>
                    <a:cubicBezTo>
                      <a:pt x="1340" y="7656"/>
                      <a:pt x="3358" y="12251"/>
                      <a:pt x="4536" y="13251"/>
                    </a:cubicBezTo>
                    <a:cubicBezTo>
                      <a:pt x="4639" y="13338"/>
                      <a:pt x="4791" y="13378"/>
                      <a:pt x="4983" y="13378"/>
                    </a:cubicBezTo>
                    <a:cubicBezTo>
                      <a:pt x="6992" y="13378"/>
                      <a:pt x="13365" y="8940"/>
                      <a:pt x="13289" y="6904"/>
                    </a:cubicBezTo>
                    <a:cubicBezTo>
                      <a:pt x="13205" y="4672"/>
                      <a:pt x="8405" y="1"/>
                      <a:pt x="8405" y="1"/>
                    </a:cubicBez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8" name="Google Shape;1141;p22">
                <a:extLst>
                  <a:ext uri="{FF2B5EF4-FFF2-40B4-BE49-F238E27FC236}">
                    <a16:creationId xmlns:a16="http://schemas.microsoft.com/office/drawing/2014/main" id="{49B7EAED-D888-425A-16A7-ABE90F9406CD}"/>
                  </a:ext>
                </a:extLst>
              </p:cNvPr>
              <p:cNvSpPr/>
              <p:nvPr/>
            </p:nvSpPr>
            <p:spPr>
              <a:xfrm>
                <a:off x="4512263" y="939351"/>
                <a:ext cx="511829" cy="580481"/>
              </a:xfrm>
              <a:custGeom>
                <a:avLst/>
                <a:gdLst/>
                <a:ahLst/>
                <a:cxnLst/>
                <a:rect l="l" t="t" r="r" b="b"/>
                <a:pathLst>
                  <a:path w="22970" h="26051" extrusionOk="0">
                    <a:moveTo>
                      <a:pt x="2026" y="1"/>
                    </a:moveTo>
                    <a:cubicBezTo>
                      <a:pt x="1493" y="1"/>
                      <a:pt x="1092" y="73"/>
                      <a:pt x="917" y="253"/>
                    </a:cubicBezTo>
                    <a:cubicBezTo>
                      <a:pt x="1" y="1191"/>
                      <a:pt x="933" y="7908"/>
                      <a:pt x="1110" y="8236"/>
                    </a:cubicBezTo>
                    <a:cubicBezTo>
                      <a:pt x="1287" y="8566"/>
                      <a:pt x="7996" y="15619"/>
                      <a:pt x="14817" y="26050"/>
                    </a:cubicBezTo>
                    <a:lnTo>
                      <a:pt x="22970" y="20166"/>
                    </a:lnTo>
                    <a:cubicBezTo>
                      <a:pt x="22970" y="20166"/>
                      <a:pt x="13674" y="5608"/>
                      <a:pt x="8873" y="1288"/>
                    </a:cubicBezTo>
                    <a:cubicBezTo>
                      <a:pt x="8873" y="1288"/>
                      <a:pt x="4272" y="1"/>
                      <a:pt x="2026" y="1"/>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9" name="Google Shape;1142;p22">
                <a:extLst>
                  <a:ext uri="{FF2B5EF4-FFF2-40B4-BE49-F238E27FC236}">
                    <a16:creationId xmlns:a16="http://schemas.microsoft.com/office/drawing/2014/main" id="{7B776D50-2230-11B9-F953-1A58CD3EC595}"/>
                  </a:ext>
                </a:extLst>
              </p:cNvPr>
              <p:cNvSpPr/>
              <p:nvPr/>
            </p:nvSpPr>
            <p:spPr>
              <a:xfrm>
                <a:off x="4583145" y="1011681"/>
                <a:ext cx="397587" cy="487207"/>
              </a:xfrm>
              <a:custGeom>
                <a:avLst/>
                <a:gdLst/>
                <a:ahLst/>
                <a:cxnLst/>
                <a:rect l="l" t="t" r="r" b="b"/>
                <a:pathLst>
                  <a:path w="17843" h="21865" extrusionOk="0">
                    <a:moveTo>
                      <a:pt x="4007" y="1"/>
                    </a:moveTo>
                    <a:lnTo>
                      <a:pt x="1" y="3356"/>
                    </a:lnTo>
                    <a:cubicBezTo>
                      <a:pt x="1" y="3356"/>
                      <a:pt x="11135" y="17354"/>
                      <a:pt x="13712" y="21865"/>
                    </a:cubicBezTo>
                    <a:lnTo>
                      <a:pt x="17842" y="18687"/>
                    </a:lnTo>
                    <a:cubicBezTo>
                      <a:pt x="17842" y="18687"/>
                      <a:pt x="11217" y="7954"/>
                      <a:pt x="4007" y="1"/>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0" name="Google Shape;1143;p22">
                <a:extLst>
                  <a:ext uri="{FF2B5EF4-FFF2-40B4-BE49-F238E27FC236}">
                    <a16:creationId xmlns:a16="http://schemas.microsoft.com/office/drawing/2014/main" id="{832EB586-E53C-26A1-A7E5-652A1E0DB923}"/>
                  </a:ext>
                </a:extLst>
              </p:cNvPr>
              <p:cNvSpPr/>
              <p:nvPr/>
            </p:nvSpPr>
            <p:spPr>
              <a:xfrm>
                <a:off x="4523115" y="939351"/>
                <a:ext cx="186883" cy="188220"/>
              </a:xfrm>
              <a:custGeom>
                <a:avLst/>
                <a:gdLst/>
                <a:ahLst/>
                <a:cxnLst/>
                <a:rect l="l" t="t" r="r" b="b"/>
                <a:pathLst>
                  <a:path w="8387" h="8447" extrusionOk="0">
                    <a:moveTo>
                      <a:pt x="1532" y="0"/>
                    </a:moveTo>
                    <a:cubicBezTo>
                      <a:pt x="1002" y="0"/>
                      <a:pt x="604" y="73"/>
                      <a:pt x="430" y="253"/>
                    </a:cubicBezTo>
                    <a:cubicBezTo>
                      <a:pt x="81" y="608"/>
                      <a:pt x="1" y="1800"/>
                      <a:pt x="44" y="3156"/>
                    </a:cubicBezTo>
                    <a:cubicBezTo>
                      <a:pt x="113" y="5374"/>
                      <a:pt x="513" y="8033"/>
                      <a:pt x="622" y="8239"/>
                    </a:cubicBezTo>
                    <a:cubicBezTo>
                      <a:pt x="940" y="8383"/>
                      <a:pt x="1241" y="8446"/>
                      <a:pt x="1525" y="8446"/>
                    </a:cubicBezTo>
                    <a:cubicBezTo>
                      <a:pt x="3442" y="8446"/>
                      <a:pt x="4579" y="5581"/>
                      <a:pt x="4579" y="5581"/>
                    </a:cubicBezTo>
                    <a:cubicBezTo>
                      <a:pt x="4865" y="5670"/>
                      <a:pt x="5130" y="5711"/>
                      <a:pt x="5376" y="5711"/>
                    </a:cubicBezTo>
                    <a:cubicBezTo>
                      <a:pt x="7933" y="5711"/>
                      <a:pt x="8386" y="1289"/>
                      <a:pt x="8386" y="1289"/>
                    </a:cubicBezTo>
                    <a:cubicBezTo>
                      <a:pt x="8386" y="1289"/>
                      <a:pt x="5168" y="387"/>
                      <a:pt x="2798" y="94"/>
                    </a:cubicBezTo>
                    <a:cubicBezTo>
                      <a:pt x="2333" y="35"/>
                      <a:pt x="1901" y="0"/>
                      <a:pt x="153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1" name="Google Shape;1144;p22">
                <a:extLst>
                  <a:ext uri="{FF2B5EF4-FFF2-40B4-BE49-F238E27FC236}">
                    <a16:creationId xmlns:a16="http://schemas.microsoft.com/office/drawing/2014/main" id="{E9FBF8DA-C2C7-28D1-B6D4-090FA72D5D30}"/>
                  </a:ext>
                </a:extLst>
              </p:cNvPr>
              <p:cNvSpPr/>
              <p:nvPr/>
            </p:nvSpPr>
            <p:spPr>
              <a:xfrm>
                <a:off x="4523115" y="939351"/>
                <a:ext cx="62369" cy="71438"/>
              </a:xfrm>
              <a:custGeom>
                <a:avLst/>
                <a:gdLst/>
                <a:ahLst/>
                <a:cxnLst/>
                <a:rect l="l" t="t" r="r" b="b"/>
                <a:pathLst>
                  <a:path w="2799" h="3206" extrusionOk="0">
                    <a:moveTo>
                      <a:pt x="1532" y="0"/>
                    </a:moveTo>
                    <a:cubicBezTo>
                      <a:pt x="1002" y="0"/>
                      <a:pt x="604" y="73"/>
                      <a:pt x="430" y="253"/>
                    </a:cubicBezTo>
                    <a:cubicBezTo>
                      <a:pt x="81" y="608"/>
                      <a:pt x="1" y="1800"/>
                      <a:pt x="44" y="3156"/>
                    </a:cubicBezTo>
                    <a:cubicBezTo>
                      <a:pt x="213" y="3188"/>
                      <a:pt x="383" y="3206"/>
                      <a:pt x="552" y="3206"/>
                    </a:cubicBezTo>
                    <a:cubicBezTo>
                      <a:pt x="847" y="3206"/>
                      <a:pt x="1136" y="3151"/>
                      <a:pt x="1403" y="3015"/>
                    </a:cubicBezTo>
                    <a:cubicBezTo>
                      <a:pt x="1898" y="2762"/>
                      <a:pt x="2228" y="2271"/>
                      <a:pt x="2442" y="1758"/>
                    </a:cubicBezTo>
                    <a:cubicBezTo>
                      <a:pt x="2664" y="1231"/>
                      <a:pt x="2787" y="665"/>
                      <a:pt x="2798" y="94"/>
                    </a:cubicBezTo>
                    <a:cubicBezTo>
                      <a:pt x="2333" y="35"/>
                      <a:pt x="1901" y="0"/>
                      <a:pt x="1532"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2" name="Google Shape;1145;p22">
                <a:extLst>
                  <a:ext uri="{FF2B5EF4-FFF2-40B4-BE49-F238E27FC236}">
                    <a16:creationId xmlns:a16="http://schemas.microsoft.com/office/drawing/2014/main" id="{3937C7D6-1B8E-00FD-18FF-F4CF4A7D459C}"/>
                  </a:ext>
                </a:extLst>
              </p:cNvPr>
              <p:cNvSpPr/>
              <p:nvPr/>
            </p:nvSpPr>
            <p:spPr>
              <a:xfrm>
                <a:off x="4824557" y="1376696"/>
                <a:ext cx="231872" cy="167542"/>
              </a:xfrm>
              <a:custGeom>
                <a:avLst/>
                <a:gdLst/>
                <a:ahLst/>
                <a:cxnLst/>
                <a:rect l="l" t="t" r="r" b="b"/>
                <a:pathLst>
                  <a:path w="10406" h="7519" extrusionOk="0">
                    <a:moveTo>
                      <a:pt x="9119" y="0"/>
                    </a:moveTo>
                    <a:cubicBezTo>
                      <a:pt x="8944" y="0"/>
                      <a:pt x="8760" y="63"/>
                      <a:pt x="8583" y="210"/>
                    </a:cubicBezTo>
                    <a:cubicBezTo>
                      <a:pt x="6034" y="2338"/>
                      <a:pt x="3311" y="4244"/>
                      <a:pt x="437" y="5908"/>
                    </a:cubicBezTo>
                    <a:cubicBezTo>
                      <a:pt x="12" y="6153"/>
                      <a:pt x="0" y="6827"/>
                      <a:pt x="272" y="7178"/>
                    </a:cubicBezTo>
                    <a:cubicBezTo>
                      <a:pt x="456" y="7417"/>
                      <a:pt x="696" y="7518"/>
                      <a:pt x="946" y="7518"/>
                    </a:cubicBezTo>
                    <a:cubicBezTo>
                      <a:pt x="1146" y="7518"/>
                      <a:pt x="1353" y="7454"/>
                      <a:pt x="1542" y="7344"/>
                    </a:cubicBezTo>
                    <a:cubicBezTo>
                      <a:pt x="4415" y="5678"/>
                      <a:pt x="7139" y="3774"/>
                      <a:pt x="9688" y="1646"/>
                    </a:cubicBezTo>
                    <a:cubicBezTo>
                      <a:pt x="10406" y="1048"/>
                      <a:pt x="9836" y="0"/>
                      <a:pt x="9119" y="0"/>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3" name="Google Shape;1146;p22">
                <a:extLst>
                  <a:ext uri="{FF2B5EF4-FFF2-40B4-BE49-F238E27FC236}">
                    <a16:creationId xmlns:a16="http://schemas.microsoft.com/office/drawing/2014/main" id="{298F59B5-63E3-C53D-7FD8-8DFEA77FEB58}"/>
                  </a:ext>
                </a:extLst>
              </p:cNvPr>
              <p:cNvSpPr/>
              <p:nvPr/>
            </p:nvSpPr>
            <p:spPr>
              <a:xfrm>
                <a:off x="4863129" y="1426788"/>
                <a:ext cx="231872" cy="167564"/>
              </a:xfrm>
              <a:custGeom>
                <a:avLst/>
                <a:gdLst/>
                <a:ahLst/>
                <a:cxnLst/>
                <a:rect l="l" t="t" r="r" b="b"/>
                <a:pathLst>
                  <a:path w="10406" h="7520" extrusionOk="0">
                    <a:moveTo>
                      <a:pt x="9119" y="1"/>
                    </a:moveTo>
                    <a:cubicBezTo>
                      <a:pt x="8944" y="1"/>
                      <a:pt x="8759" y="64"/>
                      <a:pt x="8583" y="211"/>
                    </a:cubicBezTo>
                    <a:cubicBezTo>
                      <a:pt x="6033" y="2339"/>
                      <a:pt x="3309" y="4243"/>
                      <a:pt x="437" y="5909"/>
                    </a:cubicBezTo>
                    <a:cubicBezTo>
                      <a:pt x="13" y="6155"/>
                      <a:pt x="0" y="6828"/>
                      <a:pt x="272" y="7180"/>
                    </a:cubicBezTo>
                    <a:cubicBezTo>
                      <a:pt x="456" y="7418"/>
                      <a:pt x="696" y="7519"/>
                      <a:pt x="946" y="7519"/>
                    </a:cubicBezTo>
                    <a:cubicBezTo>
                      <a:pt x="1147" y="7519"/>
                      <a:pt x="1353" y="7455"/>
                      <a:pt x="1542" y="7345"/>
                    </a:cubicBezTo>
                    <a:cubicBezTo>
                      <a:pt x="4415" y="5680"/>
                      <a:pt x="7138" y="3775"/>
                      <a:pt x="9688" y="1647"/>
                    </a:cubicBezTo>
                    <a:cubicBezTo>
                      <a:pt x="10406" y="1049"/>
                      <a:pt x="9836" y="1"/>
                      <a:pt x="91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4" name="Google Shape;1147;p22">
                <a:extLst>
                  <a:ext uri="{FF2B5EF4-FFF2-40B4-BE49-F238E27FC236}">
                    <a16:creationId xmlns:a16="http://schemas.microsoft.com/office/drawing/2014/main" id="{6022318C-E613-67D6-6B9E-CD9870167B55}"/>
                  </a:ext>
                </a:extLst>
              </p:cNvPr>
              <p:cNvSpPr/>
              <p:nvPr/>
            </p:nvSpPr>
            <p:spPr>
              <a:xfrm>
                <a:off x="4843832" y="1401742"/>
                <a:ext cx="231872" cy="167520"/>
              </a:xfrm>
              <a:custGeom>
                <a:avLst/>
                <a:gdLst/>
                <a:ahLst/>
                <a:cxnLst/>
                <a:rect l="l" t="t" r="r" b="b"/>
                <a:pathLst>
                  <a:path w="10406" h="7518" extrusionOk="0">
                    <a:moveTo>
                      <a:pt x="9120" y="0"/>
                    </a:moveTo>
                    <a:cubicBezTo>
                      <a:pt x="8944" y="0"/>
                      <a:pt x="8760" y="63"/>
                      <a:pt x="8583" y="210"/>
                    </a:cubicBezTo>
                    <a:cubicBezTo>
                      <a:pt x="6034" y="2337"/>
                      <a:pt x="3310" y="4243"/>
                      <a:pt x="437" y="5908"/>
                    </a:cubicBezTo>
                    <a:cubicBezTo>
                      <a:pt x="12" y="6153"/>
                      <a:pt x="0" y="6826"/>
                      <a:pt x="272" y="7178"/>
                    </a:cubicBezTo>
                    <a:cubicBezTo>
                      <a:pt x="456" y="7417"/>
                      <a:pt x="696" y="7518"/>
                      <a:pt x="946" y="7518"/>
                    </a:cubicBezTo>
                    <a:cubicBezTo>
                      <a:pt x="1147" y="7518"/>
                      <a:pt x="1353" y="7453"/>
                      <a:pt x="1542" y="7344"/>
                    </a:cubicBezTo>
                    <a:cubicBezTo>
                      <a:pt x="4415" y="5678"/>
                      <a:pt x="7138" y="3773"/>
                      <a:pt x="9688" y="1646"/>
                    </a:cubicBezTo>
                    <a:cubicBezTo>
                      <a:pt x="10405" y="1048"/>
                      <a:pt x="9837" y="0"/>
                      <a:pt x="912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5" name="Google Shape;1148;p22">
                <a:extLst>
                  <a:ext uri="{FF2B5EF4-FFF2-40B4-BE49-F238E27FC236}">
                    <a16:creationId xmlns:a16="http://schemas.microsoft.com/office/drawing/2014/main" id="{400B6B10-6B29-2C7F-D29C-AB8DBFCCCAB4}"/>
                  </a:ext>
                </a:extLst>
              </p:cNvPr>
              <p:cNvSpPr/>
              <p:nvPr/>
            </p:nvSpPr>
            <p:spPr>
              <a:xfrm>
                <a:off x="4994887" y="1607880"/>
                <a:ext cx="162707" cy="118498"/>
              </a:xfrm>
              <a:custGeom>
                <a:avLst/>
                <a:gdLst/>
                <a:ahLst/>
                <a:cxnLst/>
                <a:rect l="l" t="t" r="r" b="b"/>
                <a:pathLst>
                  <a:path w="7302" h="5318" extrusionOk="0">
                    <a:moveTo>
                      <a:pt x="7148" y="0"/>
                    </a:moveTo>
                    <a:cubicBezTo>
                      <a:pt x="7128" y="0"/>
                      <a:pt x="7107" y="5"/>
                      <a:pt x="7088" y="15"/>
                    </a:cubicBezTo>
                    <a:cubicBezTo>
                      <a:pt x="4500" y="1345"/>
                      <a:pt x="2133" y="3053"/>
                      <a:pt x="54" y="5090"/>
                    </a:cubicBezTo>
                    <a:cubicBezTo>
                      <a:pt x="2" y="5140"/>
                      <a:pt x="1" y="5226"/>
                      <a:pt x="53" y="5278"/>
                    </a:cubicBezTo>
                    <a:cubicBezTo>
                      <a:pt x="78" y="5305"/>
                      <a:pt x="113" y="5318"/>
                      <a:pt x="147" y="5318"/>
                    </a:cubicBezTo>
                    <a:cubicBezTo>
                      <a:pt x="181" y="5318"/>
                      <a:pt x="214" y="5305"/>
                      <a:pt x="241" y="5280"/>
                    </a:cubicBezTo>
                    <a:cubicBezTo>
                      <a:pt x="2302" y="3264"/>
                      <a:pt x="4647" y="1572"/>
                      <a:pt x="7210" y="253"/>
                    </a:cubicBezTo>
                    <a:cubicBezTo>
                      <a:pt x="7276" y="218"/>
                      <a:pt x="7301" y="138"/>
                      <a:pt x="7268" y="73"/>
                    </a:cubicBezTo>
                    <a:cubicBezTo>
                      <a:pt x="7244" y="27"/>
                      <a:pt x="7197" y="0"/>
                      <a:pt x="7148"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3" name="Google Shape;1149;p22">
              <a:extLst>
                <a:ext uri="{FF2B5EF4-FFF2-40B4-BE49-F238E27FC236}">
                  <a16:creationId xmlns:a16="http://schemas.microsoft.com/office/drawing/2014/main" id="{F6272849-F42F-BF6D-990B-E15FB12E6994}"/>
                </a:ext>
              </a:extLst>
            </p:cNvPr>
            <p:cNvGrpSpPr/>
            <p:nvPr/>
          </p:nvGrpSpPr>
          <p:grpSpPr>
            <a:xfrm>
              <a:off x="11141150" y="1266927"/>
              <a:ext cx="488492" cy="432013"/>
              <a:chOff x="4967212" y="3076095"/>
              <a:chExt cx="366369" cy="324010"/>
            </a:xfrm>
          </p:grpSpPr>
          <p:sp>
            <p:nvSpPr>
              <p:cNvPr id="79" name="Google Shape;1150;p22">
                <a:extLst>
                  <a:ext uri="{FF2B5EF4-FFF2-40B4-BE49-F238E27FC236}">
                    <a16:creationId xmlns:a16="http://schemas.microsoft.com/office/drawing/2014/main" id="{5D017F38-A408-562A-3840-EA6834725237}"/>
                  </a:ext>
                </a:extLst>
              </p:cNvPr>
              <p:cNvSpPr/>
              <p:nvPr/>
            </p:nvSpPr>
            <p:spPr>
              <a:xfrm>
                <a:off x="4981606" y="3105865"/>
                <a:ext cx="351974" cy="294240"/>
              </a:xfrm>
              <a:custGeom>
                <a:avLst/>
                <a:gdLst/>
                <a:ahLst/>
                <a:cxnLst/>
                <a:rect l="l" t="t" r="r" b="b"/>
                <a:pathLst>
                  <a:path w="15796" h="13205" extrusionOk="0">
                    <a:moveTo>
                      <a:pt x="12280" y="0"/>
                    </a:moveTo>
                    <a:lnTo>
                      <a:pt x="8206" y="1970"/>
                    </a:lnTo>
                    <a:cubicBezTo>
                      <a:pt x="8139" y="2865"/>
                      <a:pt x="7613" y="3700"/>
                      <a:pt x="6748" y="4117"/>
                    </a:cubicBezTo>
                    <a:cubicBezTo>
                      <a:pt x="6384" y="4294"/>
                      <a:pt x="6000" y="4377"/>
                      <a:pt x="5621" y="4377"/>
                    </a:cubicBezTo>
                    <a:cubicBezTo>
                      <a:pt x="5100" y="4377"/>
                      <a:pt x="4589" y="4219"/>
                      <a:pt x="4159" y="3927"/>
                    </a:cubicBezTo>
                    <a:lnTo>
                      <a:pt x="1" y="5937"/>
                    </a:lnTo>
                    <a:lnTo>
                      <a:pt x="3515" y="13204"/>
                    </a:lnTo>
                    <a:lnTo>
                      <a:pt x="7566" y="11247"/>
                    </a:lnTo>
                    <a:cubicBezTo>
                      <a:pt x="7541" y="10257"/>
                      <a:pt x="8082" y="9296"/>
                      <a:pt x="9031" y="8837"/>
                    </a:cubicBezTo>
                    <a:cubicBezTo>
                      <a:pt x="9394" y="8661"/>
                      <a:pt x="9778" y="8578"/>
                      <a:pt x="10156" y="8578"/>
                    </a:cubicBezTo>
                    <a:cubicBezTo>
                      <a:pt x="10765" y="8578"/>
                      <a:pt x="11359" y="8794"/>
                      <a:pt x="11829" y="9186"/>
                    </a:cubicBezTo>
                    <a:lnTo>
                      <a:pt x="15795" y="7267"/>
                    </a:lnTo>
                    <a:lnTo>
                      <a:pt x="12280"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0" name="Google Shape;1151;p22">
                <a:extLst>
                  <a:ext uri="{FF2B5EF4-FFF2-40B4-BE49-F238E27FC236}">
                    <a16:creationId xmlns:a16="http://schemas.microsoft.com/office/drawing/2014/main" id="{A940DD57-D65D-2CB9-5040-8811D8141EB5}"/>
                  </a:ext>
                </a:extLst>
              </p:cNvPr>
              <p:cNvSpPr/>
              <p:nvPr/>
            </p:nvSpPr>
            <p:spPr>
              <a:xfrm>
                <a:off x="4967212" y="3076095"/>
                <a:ext cx="351974" cy="294240"/>
              </a:xfrm>
              <a:custGeom>
                <a:avLst/>
                <a:gdLst/>
                <a:ahLst/>
                <a:cxnLst/>
                <a:rect l="l" t="t" r="r" b="b"/>
                <a:pathLst>
                  <a:path w="15796" h="13205" extrusionOk="0">
                    <a:moveTo>
                      <a:pt x="12280" y="0"/>
                    </a:moveTo>
                    <a:lnTo>
                      <a:pt x="8206" y="1970"/>
                    </a:lnTo>
                    <a:cubicBezTo>
                      <a:pt x="8139" y="2864"/>
                      <a:pt x="7613" y="3700"/>
                      <a:pt x="6748" y="4118"/>
                    </a:cubicBezTo>
                    <a:cubicBezTo>
                      <a:pt x="6384" y="4293"/>
                      <a:pt x="6000" y="4377"/>
                      <a:pt x="5621" y="4377"/>
                    </a:cubicBezTo>
                    <a:cubicBezTo>
                      <a:pt x="5100" y="4377"/>
                      <a:pt x="4589" y="4219"/>
                      <a:pt x="4159" y="3927"/>
                    </a:cubicBezTo>
                    <a:lnTo>
                      <a:pt x="1" y="5937"/>
                    </a:lnTo>
                    <a:lnTo>
                      <a:pt x="3515" y="13204"/>
                    </a:lnTo>
                    <a:lnTo>
                      <a:pt x="7566" y="11246"/>
                    </a:lnTo>
                    <a:cubicBezTo>
                      <a:pt x="7540" y="10257"/>
                      <a:pt x="8082" y="9296"/>
                      <a:pt x="9030" y="8837"/>
                    </a:cubicBezTo>
                    <a:cubicBezTo>
                      <a:pt x="9394" y="8661"/>
                      <a:pt x="9778" y="8578"/>
                      <a:pt x="10157" y="8578"/>
                    </a:cubicBezTo>
                    <a:cubicBezTo>
                      <a:pt x="10766" y="8578"/>
                      <a:pt x="11360" y="8794"/>
                      <a:pt x="11829" y="9185"/>
                    </a:cubicBezTo>
                    <a:lnTo>
                      <a:pt x="15795" y="7268"/>
                    </a:lnTo>
                    <a:lnTo>
                      <a:pt x="12280"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1" name="Google Shape;1152;p22">
                <a:extLst>
                  <a:ext uri="{FF2B5EF4-FFF2-40B4-BE49-F238E27FC236}">
                    <a16:creationId xmlns:a16="http://schemas.microsoft.com/office/drawing/2014/main" id="{39590F1C-A37E-DF31-6D13-7D456C655B77}"/>
                  </a:ext>
                </a:extLst>
              </p:cNvPr>
              <p:cNvSpPr/>
              <p:nvPr/>
            </p:nvSpPr>
            <p:spPr>
              <a:xfrm>
                <a:off x="5115147" y="3235640"/>
                <a:ext cx="130932" cy="118476"/>
              </a:xfrm>
              <a:custGeom>
                <a:avLst/>
                <a:gdLst/>
                <a:ahLst/>
                <a:cxnLst/>
                <a:rect l="l" t="t" r="r" b="b"/>
                <a:pathLst>
                  <a:path w="5876" h="5317" extrusionOk="0">
                    <a:moveTo>
                      <a:pt x="4261" y="1"/>
                    </a:moveTo>
                    <a:lnTo>
                      <a:pt x="0" y="2061"/>
                    </a:lnTo>
                    <a:lnTo>
                      <a:pt x="1573" y="5316"/>
                    </a:lnTo>
                    <a:cubicBezTo>
                      <a:pt x="1588" y="4364"/>
                      <a:pt x="2122" y="3456"/>
                      <a:pt x="3036" y="3013"/>
                    </a:cubicBezTo>
                    <a:cubicBezTo>
                      <a:pt x="3399" y="2837"/>
                      <a:pt x="3783" y="2754"/>
                      <a:pt x="4161" y="2754"/>
                    </a:cubicBezTo>
                    <a:cubicBezTo>
                      <a:pt x="4771" y="2754"/>
                      <a:pt x="5365" y="2970"/>
                      <a:pt x="5833" y="3362"/>
                    </a:cubicBezTo>
                    <a:lnTo>
                      <a:pt x="5875" y="3342"/>
                    </a:lnTo>
                    <a:lnTo>
                      <a:pt x="4261" y="1"/>
                    </a:ln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2" name="Google Shape;1153;p22">
                <a:extLst>
                  <a:ext uri="{FF2B5EF4-FFF2-40B4-BE49-F238E27FC236}">
                    <a16:creationId xmlns:a16="http://schemas.microsoft.com/office/drawing/2014/main" id="{3C404051-F235-54AB-1137-A84A43F7D2D1}"/>
                  </a:ext>
                </a:extLst>
              </p:cNvPr>
              <p:cNvSpPr/>
              <p:nvPr/>
            </p:nvSpPr>
            <p:spPr>
              <a:xfrm>
                <a:off x="5002218" y="3168792"/>
                <a:ext cx="207472" cy="147376"/>
              </a:xfrm>
              <a:custGeom>
                <a:avLst/>
                <a:gdLst/>
                <a:ahLst/>
                <a:cxnLst/>
                <a:rect l="l" t="t" r="r" b="b"/>
                <a:pathLst>
                  <a:path w="9311" h="6614" extrusionOk="0">
                    <a:moveTo>
                      <a:pt x="7978" y="0"/>
                    </a:moveTo>
                    <a:lnTo>
                      <a:pt x="1" y="3857"/>
                    </a:lnTo>
                    <a:lnTo>
                      <a:pt x="1334" y="6613"/>
                    </a:lnTo>
                    <a:lnTo>
                      <a:pt x="9310" y="2757"/>
                    </a:lnTo>
                    <a:lnTo>
                      <a:pt x="7978" y="0"/>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3" name="Google Shape;1154;p22">
                <a:extLst>
                  <a:ext uri="{FF2B5EF4-FFF2-40B4-BE49-F238E27FC236}">
                    <a16:creationId xmlns:a16="http://schemas.microsoft.com/office/drawing/2014/main" id="{AED90ADF-AF30-4D83-4416-DADDDB693263}"/>
                  </a:ext>
                </a:extLst>
              </p:cNvPr>
              <p:cNvSpPr/>
              <p:nvPr/>
            </p:nvSpPr>
            <p:spPr>
              <a:xfrm>
                <a:off x="5025370" y="3206896"/>
                <a:ext cx="171152" cy="87058"/>
              </a:xfrm>
              <a:custGeom>
                <a:avLst/>
                <a:gdLst/>
                <a:ahLst/>
                <a:cxnLst/>
                <a:rect l="l" t="t" r="r" b="b"/>
                <a:pathLst>
                  <a:path w="7681" h="3907" extrusionOk="0">
                    <a:moveTo>
                      <a:pt x="7560" y="1"/>
                    </a:moveTo>
                    <a:lnTo>
                      <a:pt x="0" y="3656"/>
                    </a:lnTo>
                    <a:lnTo>
                      <a:pt x="122" y="3907"/>
                    </a:lnTo>
                    <a:lnTo>
                      <a:pt x="7681" y="252"/>
                    </a:lnTo>
                    <a:lnTo>
                      <a:pt x="7560"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4" name="Google Shape;1155;p22">
                <a:extLst>
                  <a:ext uri="{FF2B5EF4-FFF2-40B4-BE49-F238E27FC236}">
                    <a16:creationId xmlns:a16="http://schemas.microsoft.com/office/drawing/2014/main" id="{ECF882D1-952D-8EF3-4E97-96A1639F3CBE}"/>
                  </a:ext>
                </a:extLst>
              </p:cNvPr>
              <p:cNvSpPr/>
              <p:nvPr/>
            </p:nvSpPr>
            <p:spPr>
              <a:xfrm>
                <a:off x="5195121" y="3141652"/>
                <a:ext cx="76719" cy="67471"/>
              </a:xfrm>
              <a:custGeom>
                <a:avLst/>
                <a:gdLst/>
                <a:ahLst/>
                <a:cxnLst/>
                <a:rect l="l" t="t" r="r" b="b"/>
                <a:pathLst>
                  <a:path w="3443" h="3028" extrusionOk="0">
                    <a:moveTo>
                      <a:pt x="1719" y="1"/>
                    </a:moveTo>
                    <a:cubicBezTo>
                      <a:pt x="1426" y="1"/>
                      <a:pt x="1130" y="86"/>
                      <a:pt x="870" y="263"/>
                    </a:cubicBezTo>
                    <a:cubicBezTo>
                      <a:pt x="178" y="733"/>
                      <a:pt x="0" y="1673"/>
                      <a:pt x="470" y="2365"/>
                    </a:cubicBezTo>
                    <a:cubicBezTo>
                      <a:pt x="763" y="2796"/>
                      <a:pt x="1238" y="3028"/>
                      <a:pt x="1722" y="3028"/>
                    </a:cubicBezTo>
                    <a:cubicBezTo>
                      <a:pt x="2015" y="3028"/>
                      <a:pt x="2311" y="2943"/>
                      <a:pt x="2572" y="2766"/>
                    </a:cubicBezTo>
                    <a:cubicBezTo>
                      <a:pt x="3263" y="2296"/>
                      <a:pt x="3443" y="1355"/>
                      <a:pt x="2973" y="663"/>
                    </a:cubicBezTo>
                    <a:cubicBezTo>
                      <a:pt x="2679" y="233"/>
                      <a:pt x="2203" y="1"/>
                      <a:pt x="17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5" name="Google Shape;1156;p22">
                <a:extLst>
                  <a:ext uri="{FF2B5EF4-FFF2-40B4-BE49-F238E27FC236}">
                    <a16:creationId xmlns:a16="http://schemas.microsoft.com/office/drawing/2014/main" id="{7EDE396B-FDC8-D876-BA3E-AD2AF9B00CF2}"/>
                  </a:ext>
                </a:extLst>
              </p:cNvPr>
              <p:cNvSpPr/>
              <p:nvPr/>
            </p:nvSpPr>
            <p:spPr>
              <a:xfrm>
                <a:off x="5208067" y="3153060"/>
                <a:ext cx="50760" cy="44676"/>
              </a:xfrm>
              <a:custGeom>
                <a:avLst/>
                <a:gdLst/>
                <a:ahLst/>
                <a:cxnLst/>
                <a:rect l="l" t="t" r="r" b="b"/>
                <a:pathLst>
                  <a:path w="2278" h="2005" extrusionOk="0">
                    <a:moveTo>
                      <a:pt x="1140" y="1"/>
                    </a:moveTo>
                    <a:cubicBezTo>
                      <a:pt x="945" y="1"/>
                      <a:pt x="749" y="58"/>
                      <a:pt x="576" y="176"/>
                    </a:cubicBezTo>
                    <a:cubicBezTo>
                      <a:pt x="119" y="486"/>
                      <a:pt x="1" y="1108"/>
                      <a:pt x="312" y="1566"/>
                    </a:cubicBezTo>
                    <a:cubicBezTo>
                      <a:pt x="505" y="1851"/>
                      <a:pt x="820" y="2004"/>
                      <a:pt x="1140" y="2004"/>
                    </a:cubicBezTo>
                    <a:cubicBezTo>
                      <a:pt x="1334" y="2004"/>
                      <a:pt x="1530" y="1948"/>
                      <a:pt x="1703" y="1831"/>
                    </a:cubicBezTo>
                    <a:cubicBezTo>
                      <a:pt x="2159" y="1519"/>
                      <a:pt x="2277" y="898"/>
                      <a:pt x="1967" y="439"/>
                    </a:cubicBezTo>
                    <a:cubicBezTo>
                      <a:pt x="1773" y="154"/>
                      <a:pt x="1459" y="1"/>
                      <a:pt x="114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6" name="Google Shape;1157;p22">
                <a:extLst>
                  <a:ext uri="{FF2B5EF4-FFF2-40B4-BE49-F238E27FC236}">
                    <a16:creationId xmlns:a16="http://schemas.microsoft.com/office/drawing/2014/main" id="{1A32F865-A109-12AC-7FAA-D329ECB06DD3}"/>
                  </a:ext>
                </a:extLst>
              </p:cNvPr>
              <p:cNvSpPr/>
              <p:nvPr/>
            </p:nvSpPr>
            <p:spPr>
              <a:xfrm>
                <a:off x="5218718" y="3155244"/>
                <a:ext cx="29992" cy="39953"/>
              </a:xfrm>
              <a:custGeom>
                <a:avLst/>
                <a:gdLst/>
                <a:ahLst/>
                <a:cxnLst/>
                <a:rect l="l" t="t" r="r" b="b"/>
                <a:pathLst>
                  <a:path w="1346" h="1793" extrusionOk="0">
                    <a:moveTo>
                      <a:pt x="237" y="1"/>
                    </a:moveTo>
                    <a:cubicBezTo>
                      <a:pt x="190" y="24"/>
                      <a:pt x="142" y="47"/>
                      <a:pt x="98" y="78"/>
                    </a:cubicBezTo>
                    <a:cubicBezTo>
                      <a:pt x="62" y="101"/>
                      <a:pt x="32" y="131"/>
                      <a:pt x="0" y="159"/>
                    </a:cubicBezTo>
                    <a:lnTo>
                      <a:pt x="1114" y="1793"/>
                    </a:lnTo>
                    <a:cubicBezTo>
                      <a:pt x="1151" y="1773"/>
                      <a:pt x="1190" y="1756"/>
                      <a:pt x="1225" y="1733"/>
                    </a:cubicBezTo>
                    <a:cubicBezTo>
                      <a:pt x="1269" y="1702"/>
                      <a:pt x="1307" y="1667"/>
                      <a:pt x="1346" y="1631"/>
                    </a:cubicBezTo>
                    <a:lnTo>
                      <a:pt x="237"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nvGrpSpPr>
          <p:cNvPr id="54" name="Google Shape;1158;p22">
            <a:extLst>
              <a:ext uri="{FF2B5EF4-FFF2-40B4-BE49-F238E27FC236}">
                <a16:creationId xmlns:a16="http://schemas.microsoft.com/office/drawing/2014/main" id="{DF55B60F-9A24-A637-207A-67807ADB38B0}"/>
              </a:ext>
            </a:extLst>
          </p:cNvPr>
          <p:cNvGrpSpPr/>
          <p:nvPr/>
        </p:nvGrpSpPr>
        <p:grpSpPr>
          <a:xfrm>
            <a:off x="220394" y="5461000"/>
            <a:ext cx="1008458" cy="1189192"/>
            <a:chOff x="165295" y="3829717"/>
            <a:chExt cx="981945" cy="1157927"/>
          </a:xfrm>
        </p:grpSpPr>
        <p:grpSp>
          <p:nvGrpSpPr>
            <p:cNvPr id="55" name="Google Shape;1159;p22">
              <a:extLst>
                <a:ext uri="{FF2B5EF4-FFF2-40B4-BE49-F238E27FC236}">
                  <a16:creationId xmlns:a16="http://schemas.microsoft.com/office/drawing/2014/main" id="{D27B37D4-BE80-F6E6-C285-CF8295BA38D9}"/>
                </a:ext>
              </a:extLst>
            </p:cNvPr>
            <p:cNvGrpSpPr/>
            <p:nvPr/>
          </p:nvGrpSpPr>
          <p:grpSpPr>
            <a:xfrm>
              <a:off x="165295" y="3829717"/>
              <a:ext cx="554708" cy="888861"/>
              <a:chOff x="5029670" y="1742067"/>
              <a:chExt cx="554708" cy="888861"/>
            </a:xfrm>
          </p:grpSpPr>
          <p:sp>
            <p:nvSpPr>
              <p:cNvPr id="71" name="Google Shape;1160;p22">
                <a:extLst>
                  <a:ext uri="{FF2B5EF4-FFF2-40B4-BE49-F238E27FC236}">
                    <a16:creationId xmlns:a16="http://schemas.microsoft.com/office/drawing/2014/main" id="{990DC117-80F1-F550-38D2-97A954918BFD}"/>
                  </a:ext>
                </a:extLst>
              </p:cNvPr>
              <p:cNvSpPr/>
              <p:nvPr/>
            </p:nvSpPr>
            <p:spPr>
              <a:xfrm>
                <a:off x="5029670" y="2513721"/>
                <a:ext cx="41356" cy="75894"/>
              </a:xfrm>
              <a:custGeom>
                <a:avLst/>
                <a:gdLst/>
                <a:ahLst/>
                <a:cxnLst/>
                <a:rect l="l" t="t" r="r" b="b"/>
                <a:pathLst>
                  <a:path w="1856" h="3406" extrusionOk="0">
                    <a:moveTo>
                      <a:pt x="960" y="0"/>
                    </a:moveTo>
                    <a:lnTo>
                      <a:pt x="1" y="3406"/>
                    </a:lnTo>
                    <a:lnTo>
                      <a:pt x="1855" y="590"/>
                    </a:lnTo>
                    <a:lnTo>
                      <a:pt x="96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2" name="Google Shape;1161;p22">
                <a:extLst>
                  <a:ext uri="{FF2B5EF4-FFF2-40B4-BE49-F238E27FC236}">
                    <a16:creationId xmlns:a16="http://schemas.microsoft.com/office/drawing/2014/main" id="{B3332054-6613-51C7-95D1-9CD2F4FB36D0}"/>
                  </a:ext>
                </a:extLst>
              </p:cNvPr>
              <p:cNvSpPr/>
              <p:nvPr/>
            </p:nvSpPr>
            <p:spPr>
              <a:xfrm>
                <a:off x="5035263" y="1919193"/>
                <a:ext cx="320578" cy="619431"/>
              </a:xfrm>
              <a:custGeom>
                <a:avLst/>
                <a:gdLst/>
                <a:ahLst/>
                <a:cxnLst/>
                <a:rect l="l" t="t" r="r" b="b"/>
                <a:pathLst>
                  <a:path w="14387" h="27799" extrusionOk="0">
                    <a:moveTo>
                      <a:pt x="11666" y="1"/>
                    </a:moveTo>
                    <a:lnTo>
                      <a:pt x="1" y="26763"/>
                    </a:lnTo>
                    <a:lnTo>
                      <a:pt x="1839" y="27798"/>
                    </a:lnTo>
                    <a:lnTo>
                      <a:pt x="14387" y="1231"/>
                    </a:lnTo>
                    <a:lnTo>
                      <a:pt x="11666" y="1"/>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3" name="Google Shape;1162;p22">
                <a:extLst>
                  <a:ext uri="{FF2B5EF4-FFF2-40B4-BE49-F238E27FC236}">
                    <a16:creationId xmlns:a16="http://schemas.microsoft.com/office/drawing/2014/main" id="{8D966CD0-0663-F5B4-B449-311053535DA1}"/>
                  </a:ext>
                </a:extLst>
              </p:cNvPr>
              <p:cNvSpPr/>
              <p:nvPr/>
            </p:nvSpPr>
            <p:spPr>
              <a:xfrm>
                <a:off x="5355824" y="1932051"/>
                <a:ext cx="198715" cy="650916"/>
              </a:xfrm>
              <a:custGeom>
                <a:avLst/>
                <a:gdLst/>
                <a:ahLst/>
                <a:cxnLst/>
                <a:rect l="l" t="t" r="r" b="b"/>
                <a:pathLst>
                  <a:path w="8918" h="29212" extrusionOk="0">
                    <a:moveTo>
                      <a:pt x="2912" y="0"/>
                    </a:moveTo>
                    <a:lnTo>
                      <a:pt x="1" y="654"/>
                    </a:lnTo>
                    <a:lnTo>
                      <a:pt x="6909" y="29212"/>
                    </a:lnTo>
                    <a:lnTo>
                      <a:pt x="8918" y="28569"/>
                    </a:lnTo>
                    <a:lnTo>
                      <a:pt x="2912"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4" name="Google Shape;1163;p22">
                <a:extLst>
                  <a:ext uri="{FF2B5EF4-FFF2-40B4-BE49-F238E27FC236}">
                    <a16:creationId xmlns:a16="http://schemas.microsoft.com/office/drawing/2014/main" id="{F3D99116-A1E3-7A49-ADE1-E1FC6925DDC2}"/>
                  </a:ext>
                </a:extLst>
              </p:cNvPr>
              <p:cNvSpPr/>
              <p:nvPr/>
            </p:nvSpPr>
            <p:spPr>
              <a:xfrm>
                <a:off x="5345285" y="1742067"/>
                <a:ext cx="51695" cy="102522"/>
              </a:xfrm>
              <a:custGeom>
                <a:avLst/>
                <a:gdLst/>
                <a:ahLst/>
                <a:cxnLst/>
                <a:rect l="l" t="t" r="r" b="b"/>
                <a:pathLst>
                  <a:path w="2320" h="4601" extrusionOk="0">
                    <a:moveTo>
                      <a:pt x="1629" y="0"/>
                    </a:moveTo>
                    <a:cubicBezTo>
                      <a:pt x="1627" y="0"/>
                      <a:pt x="1625" y="0"/>
                      <a:pt x="1623" y="0"/>
                    </a:cubicBezTo>
                    <a:cubicBezTo>
                      <a:pt x="1019" y="31"/>
                      <a:pt x="1" y="4257"/>
                      <a:pt x="1" y="4257"/>
                    </a:cubicBezTo>
                    <a:lnTo>
                      <a:pt x="2318" y="4600"/>
                    </a:lnTo>
                    <a:cubicBezTo>
                      <a:pt x="2320" y="4600"/>
                      <a:pt x="2228" y="0"/>
                      <a:pt x="1629"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5" name="Google Shape;1164;p22">
                <a:extLst>
                  <a:ext uri="{FF2B5EF4-FFF2-40B4-BE49-F238E27FC236}">
                    <a16:creationId xmlns:a16="http://schemas.microsoft.com/office/drawing/2014/main" id="{532B50A1-7BD8-E835-9366-C1DA67CA6379}"/>
                  </a:ext>
                </a:extLst>
              </p:cNvPr>
              <p:cNvSpPr/>
              <p:nvPr/>
            </p:nvSpPr>
            <p:spPr>
              <a:xfrm>
                <a:off x="5265802" y="1830419"/>
                <a:ext cx="176700" cy="152546"/>
              </a:xfrm>
              <a:custGeom>
                <a:avLst/>
                <a:gdLst/>
                <a:ahLst/>
                <a:cxnLst/>
                <a:rect l="l" t="t" r="r" b="b"/>
                <a:pathLst>
                  <a:path w="7930" h="6846" extrusionOk="0">
                    <a:moveTo>
                      <a:pt x="3485" y="1"/>
                    </a:moveTo>
                    <a:cubicBezTo>
                      <a:pt x="2774" y="1"/>
                      <a:pt x="2196" y="96"/>
                      <a:pt x="2001" y="280"/>
                    </a:cubicBezTo>
                    <a:lnTo>
                      <a:pt x="0" y="5336"/>
                    </a:lnTo>
                    <a:cubicBezTo>
                      <a:pt x="2624" y="6672"/>
                      <a:pt x="5711" y="6845"/>
                      <a:pt x="7135" y="6845"/>
                    </a:cubicBezTo>
                    <a:cubicBezTo>
                      <a:pt x="7634" y="6845"/>
                      <a:pt x="7930" y="6824"/>
                      <a:pt x="7930" y="6824"/>
                    </a:cubicBezTo>
                    <a:lnTo>
                      <a:pt x="7276" y="1079"/>
                    </a:lnTo>
                    <a:cubicBezTo>
                      <a:pt x="6692" y="347"/>
                      <a:pt x="4845" y="1"/>
                      <a:pt x="3485"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6" name="Google Shape;1165;p22">
                <a:extLst>
                  <a:ext uri="{FF2B5EF4-FFF2-40B4-BE49-F238E27FC236}">
                    <a16:creationId xmlns:a16="http://schemas.microsoft.com/office/drawing/2014/main" id="{546E1952-902E-36FA-0C6E-11985514F77E}"/>
                  </a:ext>
                </a:extLst>
              </p:cNvPr>
              <p:cNvSpPr/>
              <p:nvPr/>
            </p:nvSpPr>
            <p:spPr>
              <a:xfrm>
                <a:off x="5135469" y="2128385"/>
                <a:ext cx="413028" cy="88105"/>
              </a:xfrm>
              <a:custGeom>
                <a:avLst/>
                <a:gdLst/>
                <a:ahLst/>
                <a:cxnLst/>
                <a:rect l="l" t="t" r="r" b="b"/>
                <a:pathLst>
                  <a:path w="18536" h="3954" extrusionOk="0">
                    <a:moveTo>
                      <a:pt x="580" y="0"/>
                    </a:moveTo>
                    <a:cubicBezTo>
                      <a:pt x="228" y="0"/>
                      <a:pt x="1" y="548"/>
                      <a:pt x="381" y="781"/>
                    </a:cubicBezTo>
                    <a:cubicBezTo>
                      <a:pt x="3795" y="2873"/>
                      <a:pt x="7767" y="3953"/>
                      <a:pt x="11744" y="3953"/>
                    </a:cubicBezTo>
                    <a:cubicBezTo>
                      <a:pt x="13881" y="3953"/>
                      <a:pt x="16020" y="3642"/>
                      <a:pt x="18075" y="3008"/>
                    </a:cubicBezTo>
                    <a:cubicBezTo>
                      <a:pt x="18535" y="2866"/>
                      <a:pt x="18387" y="2196"/>
                      <a:pt x="17973" y="2196"/>
                    </a:cubicBezTo>
                    <a:cubicBezTo>
                      <a:pt x="17932" y="2196"/>
                      <a:pt x="17889" y="2202"/>
                      <a:pt x="17844" y="2216"/>
                    </a:cubicBezTo>
                    <a:cubicBezTo>
                      <a:pt x="15859" y="2828"/>
                      <a:pt x="13798" y="3129"/>
                      <a:pt x="11741" y="3129"/>
                    </a:cubicBezTo>
                    <a:cubicBezTo>
                      <a:pt x="7907" y="3129"/>
                      <a:pt x="4084" y="2085"/>
                      <a:pt x="786" y="63"/>
                    </a:cubicBezTo>
                    <a:cubicBezTo>
                      <a:pt x="715" y="19"/>
                      <a:pt x="645" y="0"/>
                      <a:pt x="58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7" name="Google Shape;1166;p22">
                <a:extLst>
                  <a:ext uri="{FF2B5EF4-FFF2-40B4-BE49-F238E27FC236}">
                    <a16:creationId xmlns:a16="http://schemas.microsoft.com/office/drawing/2014/main" id="{96765FD8-C239-EB79-90BA-504973A8B435}"/>
                  </a:ext>
                </a:extLst>
              </p:cNvPr>
              <p:cNvSpPr/>
              <p:nvPr/>
            </p:nvSpPr>
            <p:spPr>
              <a:xfrm>
                <a:off x="5524416" y="2576604"/>
                <a:ext cx="29324" cy="54325"/>
              </a:xfrm>
              <a:custGeom>
                <a:avLst/>
                <a:gdLst/>
                <a:ahLst/>
                <a:cxnLst/>
                <a:rect l="l" t="t" r="r" b="b"/>
                <a:pathLst>
                  <a:path w="1316" h="2438" extrusionOk="0">
                    <a:moveTo>
                      <a:pt x="0" y="1"/>
                    </a:moveTo>
                    <a:lnTo>
                      <a:pt x="0" y="1"/>
                    </a:lnTo>
                    <a:cubicBezTo>
                      <a:pt x="0" y="1"/>
                      <a:pt x="112" y="2406"/>
                      <a:pt x="314" y="2437"/>
                    </a:cubicBezTo>
                    <a:cubicBezTo>
                      <a:pt x="315" y="2437"/>
                      <a:pt x="317" y="2437"/>
                      <a:pt x="318" y="2437"/>
                    </a:cubicBezTo>
                    <a:cubicBezTo>
                      <a:pt x="527" y="2437"/>
                      <a:pt x="1316" y="153"/>
                      <a:pt x="1316" y="153"/>
                    </a:cubicBezTo>
                    <a:lnTo>
                      <a:pt x="0" y="1"/>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8" name="Google Shape;1167;p22">
                <a:extLst>
                  <a:ext uri="{FF2B5EF4-FFF2-40B4-BE49-F238E27FC236}">
                    <a16:creationId xmlns:a16="http://schemas.microsoft.com/office/drawing/2014/main" id="{9A26D975-23CD-2BB0-E0A4-408BF5E21FE4}"/>
                  </a:ext>
                </a:extLst>
              </p:cNvPr>
              <p:cNvSpPr/>
              <p:nvPr/>
            </p:nvSpPr>
            <p:spPr>
              <a:xfrm>
                <a:off x="5510289" y="2434506"/>
                <a:ext cx="74089" cy="151878"/>
              </a:xfrm>
              <a:custGeom>
                <a:avLst/>
                <a:gdLst/>
                <a:ahLst/>
                <a:cxnLst/>
                <a:rect l="l" t="t" r="r" b="b"/>
                <a:pathLst>
                  <a:path w="3325" h="6816" extrusionOk="0">
                    <a:moveTo>
                      <a:pt x="3325" y="1"/>
                    </a:moveTo>
                    <a:lnTo>
                      <a:pt x="112" y="355"/>
                    </a:lnTo>
                    <a:lnTo>
                      <a:pt x="1" y="6669"/>
                    </a:lnTo>
                    <a:lnTo>
                      <a:pt x="2258" y="6815"/>
                    </a:lnTo>
                    <a:lnTo>
                      <a:pt x="3325"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6" name="Google Shape;1168;p22">
              <a:extLst>
                <a:ext uri="{FF2B5EF4-FFF2-40B4-BE49-F238E27FC236}">
                  <a16:creationId xmlns:a16="http://schemas.microsoft.com/office/drawing/2014/main" id="{B0D66BB4-D805-2C24-D166-EEC2CE61D0FF}"/>
                </a:ext>
              </a:extLst>
            </p:cNvPr>
            <p:cNvGrpSpPr/>
            <p:nvPr/>
          </p:nvGrpSpPr>
          <p:grpSpPr>
            <a:xfrm>
              <a:off x="279192" y="4469420"/>
              <a:ext cx="868049" cy="518224"/>
              <a:chOff x="5661367" y="324345"/>
              <a:chExt cx="868049" cy="518224"/>
            </a:xfrm>
          </p:grpSpPr>
          <p:sp>
            <p:nvSpPr>
              <p:cNvPr id="62" name="Google Shape;1169;p22">
                <a:extLst>
                  <a:ext uri="{FF2B5EF4-FFF2-40B4-BE49-F238E27FC236}">
                    <a16:creationId xmlns:a16="http://schemas.microsoft.com/office/drawing/2014/main" id="{7FF38231-4FD0-6552-BBB9-6929469A397F}"/>
                  </a:ext>
                </a:extLst>
              </p:cNvPr>
              <p:cNvSpPr/>
              <p:nvPr/>
            </p:nvSpPr>
            <p:spPr>
              <a:xfrm>
                <a:off x="5661367" y="385444"/>
                <a:ext cx="81398" cy="434642"/>
              </a:xfrm>
              <a:custGeom>
                <a:avLst/>
                <a:gdLst/>
                <a:ahLst/>
                <a:cxnLst/>
                <a:rect l="l" t="t" r="r" b="b"/>
                <a:pathLst>
                  <a:path w="3653" h="19506" extrusionOk="0">
                    <a:moveTo>
                      <a:pt x="2274" y="0"/>
                    </a:moveTo>
                    <a:cubicBezTo>
                      <a:pt x="2098" y="0"/>
                      <a:pt x="1896" y="2"/>
                      <a:pt x="1693" y="9"/>
                    </a:cubicBezTo>
                    <a:cubicBezTo>
                      <a:pt x="1210" y="25"/>
                      <a:pt x="725" y="71"/>
                      <a:pt x="596" y="182"/>
                    </a:cubicBezTo>
                    <a:cubicBezTo>
                      <a:pt x="465" y="294"/>
                      <a:pt x="393" y="3964"/>
                      <a:pt x="347" y="7883"/>
                    </a:cubicBezTo>
                    <a:cubicBezTo>
                      <a:pt x="322" y="9939"/>
                      <a:pt x="16" y="16932"/>
                      <a:pt x="0" y="18646"/>
                    </a:cubicBezTo>
                    <a:cubicBezTo>
                      <a:pt x="331" y="18946"/>
                      <a:pt x="1483" y="18682"/>
                      <a:pt x="1883" y="18977"/>
                    </a:cubicBezTo>
                    <a:cubicBezTo>
                      <a:pt x="2232" y="19236"/>
                      <a:pt x="2977" y="19234"/>
                      <a:pt x="3374" y="19484"/>
                    </a:cubicBezTo>
                    <a:cubicBezTo>
                      <a:pt x="3397" y="19498"/>
                      <a:pt x="3417" y="19505"/>
                      <a:pt x="3434" y="19505"/>
                    </a:cubicBezTo>
                    <a:cubicBezTo>
                      <a:pt x="3653" y="19505"/>
                      <a:pt x="3407" y="18297"/>
                      <a:pt x="3503" y="16024"/>
                    </a:cubicBezTo>
                    <a:lnTo>
                      <a:pt x="3137" y="7482"/>
                    </a:lnTo>
                    <a:lnTo>
                      <a:pt x="3101" y="6611"/>
                    </a:lnTo>
                    <a:lnTo>
                      <a:pt x="2817" y="7"/>
                    </a:lnTo>
                    <a:cubicBezTo>
                      <a:pt x="2817" y="7"/>
                      <a:pt x="2587" y="0"/>
                      <a:pt x="2274"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3" name="Google Shape;1170;p22">
                <a:extLst>
                  <a:ext uri="{FF2B5EF4-FFF2-40B4-BE49-F238E27FC236}">
                    <a16:creationId xmlns:a16="http://schemas.microsoft.com/office/drawing/2014/main" id="{FFD59BBC-4497-6798-A5D1-C72596C67D1F}"/>
                  </a:ext>
                </a:extLst>
              </p:cNvPr>
              <p:cNvSpPr/>
              <p:nvPr/>
            </p:nvSpPr>
            <p:spPr>
              <a:xfrm>
                <a:off x="5682179" y="332879"/>
                <a:ext cx="61745" cy="483129"/>
              </a:xfrm>
              <a:custGeom>
                <a:avLst/>
                <a:gdLst/>
                <a:ahLst/>
                <a:cxnLst/>
                <a:rect l="l" t="t" r="r" b="b"/>
                <a:pathLst>
                  <a:path w="2771" h="21682" extrusionOk="0">
                    <a:moveTo>
                      <a:pt x="2770" y="0"/>
                    </a:moveTo>
                    <a:cubicBezTo>
                      <a:pt x="2770" y="0"/>
                      <a:pt x="1587" y="1470"/>
                      <a:pt x="769" y="1876"/>
                    </a:cubicBezTo>
                    <a:lnTo>
                      <a:pt x="759" y="2372"/>
                    </a:lnTo>
                    <a:lnTo>
                      <a:pt x="599" y="9965"/>
                    </a:lnTo>
                    <a:lnTo>
                      <a:pt x="0" y="21146"/>
                    </a:lnTo>
                    <a:cubicBezTo>
                      <a:pt x="351" y="21403"/>
                      <a:pt x="609" y="21431"/>
                      <a:pt x="1007" y="21681"/>
                    </a:cubicBezTo>
                    <a:lnTo>
                      <a:pt x="2108" y="9846"/>
                    </a:lnTo>
                    <a:lnTo>
                      <a:pt x="2167" y="8975"/>
                    </a:lnTo>
                    <a:lnTo>
                      <a:pt x="277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4" name="Google Shape;1171;p22">
                <a:extLst>
                  <a:ext uri="{FF2B5EF4-FFF2-40B4-BE49-F238E27FC236}">
                    <a16:creationId xmlns:a16="http://schemas.microsoft.com/office/drawing/2014/main" id="{624D43C2-29E0-062F-ABFD-BBB11324A4AC}"/>
                  </a:ext>
                </a:extLst>
              </p:cNvPr>
              <p:cNvSpPr/>
              <p:nvPr/>
            </p:nvSpPr>
            <p:spPr>
              <a:xfrm>
                <a:off x="6465532" y="389789"/>
                <a:ext cx="63884" cy="423724"/>
              </a:xfrm>
              <a:custGeom>
                <a:avLst/>
                <a:gdLst/>
                <a:ahLst/>
                <a:cxnLst/>
                <a:rect l="l" t="t" r="r" b="b"/>
                <a:pathLst>
                  <a:path w="2867" h="19016" extrusionOk="0">
                    <a:moveTo>
                      <a:pt x="1" y="0"/>
                    </a:moveTo>
                    <a:lnTo>
                      <a:pt x="866" y="8954"/>
                    </a:lnTo>
                    <a:lnTo>
                      <a:pt x="1183" y="19015"/>
                    </a:lnTo>
                    <a:cubicBezTo>
                      <a:pt x="1389" y="18907"/>
                      <a:pt x="1587" y="18797"/>
                      <a:pt x="1774" y="18686"/>
                    </a:cubicBezTo>
                    <a:cubicBezTo>
                      <a:pt x="2173" y="18456"/>
                      <a:pt x="2530" y="18219"/>
                      <a:pt x="2846" y="17978"/>
                    </a:cubicBezTo>
                    <a:cubicBezTo>
                      <a:pt x="2845" y="17976"/>
                      <a:pt x="2846" y="17976"/>
                      <a:pt x="2846" y="17976"/>
                    </a:cubicBezTo>
                    <a:cubicBezTo>
                      <a:pt x="2725" y="16814"/>
                      <a:pt x="2867" y="11653"/>
                      <a:pt x="2637" y="9476"/>
                    </a:cubicBezTo>
                    <a:cubicBezTo>
                      <a:pt x="2189" y="5211"/>
                      <a:pt x="1667" y="361"/>
                      <a:pt x="1599" y="262"/>
                    </a:cubicBezTo>
                    <a:cubicBezTo>
                      <a:pt x="1530" y="158"/>
                      <a:pt x="998" y="87"/>
                      <a:pt x="566" y="46"/>
                    </a:cubicBezTo>
                    <a:cubicBezTo>
                      <a:pt x="257" y="15"/>
                      <a:pt x="1" y="0"/>
                      <a:pt x="1"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5" name="Google Shape;1172;p22">
                <a:extLst>
                  <a:ext uri="{FF2B5EF4-FFF2-40B4-BE49-F238E27FC236}">
                    <a16:creationId xmlns:a16="http://schemas.microsoft.com/office/drawing/2014/main" id="{2538D9EA-F75E-3B7F-C218-D6309242F210}"/>
                  </a:ext>
                </a:extLst>
              </p:cNvPr>
              <p:cNvSpPr/>
              <p:nvPr/>
            </p:nvSpPr>
            <p:spPr>
              <a:xfrm>
                <a:off x="6446191" y="334439"/>
                <a:ext cx="58893" cy="488165"/>
              </a:xfrm>
              <a:custGeom>
                <a:avLst/>
                <a:gdLst/>
                <a:ahLst/>
                <a:cxnLst/>
                <a:rect l="l" t="t" r="r" b="b"/>
                <a:pathLst>
                  <a:path w="2643" h="21908" extrusionOk="0">
                    <a:moveTo>
                      <a:pt x="1" y="1"/>
                    </a:moveTo>
                    <a:lnTo>
                      <a:pt x="948" y="11312"/>
                    </a:lnTo>
                    <a:lnTo>
                      <a:pt x="1220" y="21907"/>
                    </a:lnTo>
                    <a:cubicBezTo>
                      <a:pt x="1512" y="21773"/>
                      <a:pt x="1789" y="21637"/>
                      <a:pt x="2051" y="21499"/>
                    </a:cubicBezTo>
                    <a:cubicBezTo>
                      <a:pt x="2257" y="21391"/>
                      <a:pt x="2455" y="21281"/>
                      <a:pt x="2642" y="21170"/>
                    </a:cubicBezTo>
                    <a:lnTo>
                      <a:pt x="2343" y="11572"/>
                    </a:lnTo>
                    <a:lnTo>
                      <a:pt x="1434" y="2530"/>
                    </a:lnTo>
                    <a:lnTo>
                      <a:pt x="1373" y="1928"/>
                    </a:lnTo>
                    <a:cubicBezTo>
                      <a:pt x="1029" y="1692"/>
                      <a:pt x="1" y="1"/>
                      <a:pt x="1"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6" name="Google Shape;1173;p22">
                <a:extLst>
                  <a:ext uri="{FF2B5EF4-FFF2-40B4-BE49-F238E27FC236}">
                    <a16:creationId xmlns:a16="http://schemas.microsoft.com/office/drawing/2014/main" id="{94087C96-680A-A142-B495-5798DF14F913}"/>
                  </a:ext>
                </a:extLst>
              </p:cNvPr>
              <p:cNvSpPr/>
              <p:nvPr/>
            </p:nvSpPr>
            <p:spPr>
              <a:xfrm>
                <a:off x="5696886" y="324345"/>
                <a:ext cx="776501" cy="518224"/>
              </a:xfrm>
              <a:custGeom>
                <a:avLst/>
                <a:gdLst/>
                <a:ahLst/>
                <a:cxnLst/>
                <a:rect l="l" t="t" r="r" b="b"/>
                <a:pathLst>
                  <a:path w="34848" h="23257" extrusionOk="0">
                    <a:moveTo>
                      <a:pt x="26955" y="0"/>
                    </a:moveTo>
                    <a:cubicBezTo>
                      <a:pt x="23575" y="0"/>
                      <a:pt x="19814" y="411"/>
                      <a:pt x="18019" y="2017"/>
                    </a:cubicBezTo>
                    <a:cubicBezTo>
                      <a:pt x="16666" y="497"/>
                      <a:pt x="11955" y="156"/>
                      <a:pt x="8008" y="156"/>
                    </a:cubicBezTo>
                    <a:cubicBezTo>
                      <a:pt x="4808" y="156"/>
                      <a:pt x="2110" y="380"/>
                      <a:pt x="2110" y="380"/>
                    </a:cubicBezTo>
                    <a:cubicBezTo>
                      <a:pt x="2110" y="380"/>
                      <a:pt x="0" y="21872"/>
                      <a:pt x="347" y="22063"/>
                    </a:cubicBezTo>
                    <a:cubicBezTo>
                      <a:pt x="1972" y="22972"/>
                      <a:pt x="4161" y="23257"/>
                      <a:pt x="6618" y="23257"/>
                    </a:cubicBezTo>
                    <a:cubicBezTo>
                      <a:pt x="10238" y="23257"/>
                      <a:pt x="14438" y="22639"/>
                      <a:pt x="18270" y="22486"/>
                    </a:cubicBezTo>
                    <a:cubicBezTo>
                      <a:pt x="18281" y="22486"/>
                      <a:pt x="18288" y="22485"/>
                      <a:pt x="18298" y="22485"/>
                    </a:cubicBezTo>
                    <a:cubicBezTo>
                      <a:pt x="18351" y="22483"/>
                      <a:pt x="18404" y="22482"/>
                      <a:pt x="18457" y="22478"/>
                    </a:cubicBezTo>
                    <a:cubicBezTo>
                      <a:pt x="19076" y="22451"/>
                      <a:pt x="19681" y="22440"/>
                      <a:pt x="20271" y="22440"/>
                    </a:cubicBezTo>
                    <a:cubicBezTo>
                      <a:pt x="24564" y="22440"/>
                      <a:pt x="28084" y="23047"/>
                      <a:pt x="30918" y="23047"/>
                    </a:cubicBezTo>
                    <a:cubicBezTo>
                      <a:pt x="32415" y="23047"/>
                      <a:pt x="33720" y="22878"/>
                      <a:pt x="34847" y="22360"/>
                    </a:cubicBezTo>
                    <a:lnTo>
                      <a:pt x="34575" y="11762"/>
                    </a:lnTo>
                    <a:lnTo>
                      <a:pt x="33628" y="452"/>
                    </a:lnTo>
                    <a:cubicBezTo>
                      <a:pt x="33628" y="452"/>
                      <a:pt x="30501" y="0"/>
                      <a:pt x="26955" y="0"/>
                    </a:cubicBezTo>
                    <a:close/>
                  </a:path>
                </a:pathLst>
              </a:custGeom>
              <a:solidFill>
                <a:srgbClr val="BFDBF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7" name="Google Shape;1174;p22">
                <a:extLst>
                  <a:ext uri="{FF2B5EF4-FFF2-40B4-BE49-F238E27FC236}">
                    <a16:creationId xmlns:a16="http://schemas.microsoft.com/office/drawing/2014/main" id="{C87818DE-9805-72D6-9442-D84938835806}"/>
                  </a:ext>
                </a:extLst>
              </p:cNvPr>
              <p:cNvSpPr/>
              <p:nvPr/>
            </p:nvSpPr>
            <p:spPr>
              <a:xfrm>
                <a:off x="6097732" y="383706"/>
                <a:ext cx="10428" cy="441706"/>
              </a:xfrm>
              <a:custGeom>
                <a:avLst/>
                <a:gdLst/>
                <a:ahLst/>
                <a:cxnLst/>
                <a:rect l="l" t="t" r="r" b="b"/>
                <a:pathLst>
                  <a:path w="468" h="19823" extrusionOk="0">
                    <a:moveTo>
                      <a:pt x="83" y="1"/>
                    </a:moveTo>
                    <a:cubicBezTo>
                      <a:pt x="83" y="1"/>
                      <a:pt x="82" y="1"/>
                      <a:pt x="81" y="1"/>
                    </a:cubicBezTo>
                    <a:cubicBezTo>
                      <a:pt x="36" y="2"/>
                      <a:pt x="0" y="39"/>
                      <a:pt x="1" y="82"/>
                    </a:cubicBezTo>
                    <a:lnTo>
                      <a:pt x="180" y="11497"/>
                    </a:lnTo>
                    <a:lnTo>
                      <a:pt x="309" y="19822"/>
                    </a:lnTo>
                    <a:cubicBezTo>
                      <a:pt x="362" y="19821"/>
                      <a:pt x="415" y="19819"/>
                      <a:pt x="468" y="19816"/>
                    </a:cubicBezTo>
                    <a:lnTo>
                      <a:pt x="338" y="11438"/>
                    </a:lnTo>
                    <a:lnTo>
                      <a:pt x="161" y="79"/>
                    </a:lnTo>
                    <a:cubicBezTo>
                      <a:pt x="161" y="36"/>
                      <a:pt x="127" y="1"/>
                      <a:pt x="83"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8" name="Google Shape;1175;p22">
                <a:extLst>
                  <a:ext uri="{FF2B5EF4-FFF2-40B4-BE49-F238E27FC236}">
                    <a16:creationId xmlns:a16="http://schemas.microsoft.com/office/drawing/2014/main" id="{EF73155C-A0F5-D62B-E06C-A3BB29669909}"/>
                  </a:ext>
                </a:extLst>
              </p:cNvPr>
              <p:cNvSpPr/>
              <p:nvPr/>
            </p:nvSpPr>
            <p:spPr>
              <a:xfrm>
                <a:off x="5800657" y="412139"/>
                <a:ext cx="87214" cy="91871"/>
              </a:xfrm>
              <a:custGeom>
                <a:avLst/>
                <a:gdLst/>
                <a:ahLst/>
                <a:cxnLst/>
                <a:rect l="l" t="t" r="r" b="b"/>
                <a:pathLst>
                  <a:path w="3914" h="4123" extrusionOk="0">
                    <a:moveTo>
                      <a:pt x="2313" y="1098"/>
                    </a:moveTo>
                    <a:lnTo>
                      <a:pt x="2615" y="2555"/>
                    </a:lnTo>
                    <a:lnTo>
                      <a:pt x="2615" y="2555"/>
                    </a:lnTo>
                    <a:lnTo>
                      <a:pt x="1656" y="2443"/>
                    </a:lnTo>
                    <a:lnTo>
                      <a:pt x="2313" y="1098"/>
                    </a:lnTo>
                    <a:close/>
                    <a:moveTo>
                      <a:pt x="1903" y="1"/>
                    </a:moveTo>
                    <a:lnTo>
                      <a:pt x="1" y="3664"/>
                    </a:lnTo>
                    <a:lnTo>
                      <a:pt x="993" y="3781"/>
                    </a:lnTo>
                    <a:lnTo>
                      <a:pt x="1313" y="3133"/>
                    </a:lnTo>
                    <a:lnTo>
                      <a:pt x="2765" y="3302"/>
                    </a:lnTo>
                    <a:lnTo>
                      <a:pt x="2911" y="4005"/>
                    </a:lnTo>
                    <a:lnTo>
                      <a:pt x="3913" y="4123"/>
                    </a:lnTo>
                    <a:lnTo>
                      <a:pt x="3000" y="129"/>
                    </a:lnTo>
                    <a:lnTo>
                      <a:pt x="1903" y="1"/>
                    </a:lnTo>
                    <a:close/>
                  </a:path>
                </a:pathLst>
              </a:cu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9" name="Google Shape;1176;p22">
                <a:extLst>
                  <a:ext uri="{FF2B5EF4-FFF2-40B4-BE49-F238E27FC236}">
                    <a16:creationId xmlns:a16="http://schemas.microsoft.com/office/drawing/2014/main" id="{4FFABC21-28CA-8CC0-2D3B-4EC0579F2E4C}"/>
                  </a:ext>
                </a:extLst>
              </p:cNvPr>
              <p:cNvSpPr/>
              <p:nvPr/>
            </p:nvSpPr>
            <p:spPr>
              <a:xfrm>
                <a:off x="5957684" y="528433"/>
                <a:ext cx="70569" cy="86835"/>
              </a:xfrm>
              <a:custGeom>
                <a:avLst/>
                <a:gdLst/>
                <a:ahLst/>
                <a:cxnLst/>
                <a:rect l="l" t="t" r="r" b="b"/>
                <a:pathLst>
                  <a:path w="3167" h="3897" extrusionOk="0">
                    <a:moveTo>
                      <a:pt x="1052" y="774"/>
                    </a:moveTo>
                    <a:lnTo>
                      <a:pt x="1677" y="787"/>
                    </a:lnTo>
                    <a:cubicBezTo>
                      <a:pt x="1832" y="790"/>
                      <a:pt x="1951" y="828"/>
                      <a:pt x="2033" y="899"/>
                    </a:cubicBezTo>
                    <a:cubicBezTo>
                      <a:pt x="2114" y="970"/>
                      <a:pt x="2153" y="1071"/>
                      <a:pt x="2149" y="1204"/>
                    </a:cubicBezTo>
                    <a:cubicBezTo>
                      <a:pt x="2145" y="1336"/>
                      <a:pt x="2099" y="1434"/>
                      <a:pt x="2014" y="1500"/>
                    </a:cubicBezTo>
                    <a:cubicBezTo>
                      <a:pt x="1934" y="1562"/>
                      <a:pt x="1821" y="1594"/>
                      <a:pt x="1678" y="1594"/>
                    </a:cubicBezTo>
                    <a:cubicBezTo>
                      <a:pt x="1669" y="1594"/>
                      <a:pt x="1660" y="1594"/>
                      <a:pt x="1651" y="1593"/>
                    </a:cubicBezTo>
                    <a:lnTo>
                      <a:pt x="1026" y="1580"/>
                    </a:lnTo>
                    <a:lnTo>
                      <a:pt x="1052" y="774"/>
                    </a:lnTo>
                    <a:close/>
                    <a:moveTo>
                      <a:pt x="1005" y="2266"/>
                    </a:moveTo>
                    <a:lnTo>
                      <a:pt x="1698" y="2282"/>
                    </a:lnTo>
                    <a:cubicBezTo>
                      <a:pt x="1858" y="2286"/>
                      <a:pt x="1982" y="2328"/>
                      <a:pt x="2072" y="2406"/>
                    </a:cubicBezTo>
                    <a:cubicBezTo>
                      <a:pt x="2161" y="2485"/>
                      <a:pt x="2202" y="2593"/>
                      <a:pt x="2199" y="2728"/>
                    </a:cubicBezTo>
                    <a:cubicBezTo>
                      <a:pt x="2193" y="2863"/>
                      <a:pt x="2146" y="2965"/>
                      <a:pt x="2057" y="3035"/>
                    </a:cubicBezTo>
                    <a:cubicBezTo>
                      <a:pt x="1970" y="3101"/>
                      <a:pt x="1853" y="3134"/>
                      <a:pt x="1703" y="3134"/>
                    </a:cubicBezTo>
                    <a:cubicBezTo>
                      <a:pt x="1696" y="3134"/>
                      <a:pt x="1689" y="3134"/>
                      <a:pt x="1682" y="3134"/>
                    </a:cubicBezTo>
                    <a:lnTo>
                      <a:pt x="978" y="3118"/>
                    </a:lnTo>
                    <a:lnTo>
                      <a:pt x="1005" y="2266"/>
                    </a:lnTo>
                    <a:close/>
                    <a:moveTo>
                      <a:pt x="122" y="0"/>
                    </a:moveTo>
                    <a:lnTo>
                      <a:pt x="0" y="3855"/>
                    </a:lnTo>
                    <a:lnTo>
                      <a:pt x="1826" y="3895"/>
                    </a:lnTo>
                    <a:cubicBezTo>
                      <a:pt x="1846" y="3896"/>
                      <a:pt x="1866" y="3896"/>
                      <a:pt x="1886" y="3896"/>
                    </a:cubicBezTo>
                    <a:cubicBezTo>
                      <a:pt x="2268" y="3896"/>
                      <a:pt x="2569" y="3808"/>
                      <a:pt x="2792" y="3634"/>
                    </a:cubicBezTo>
                    <a:cubicBezTo>
                      <a:pt x="3027" y="3451"/>
                      <a:pt x="3149" y="3198"/>
                      <a:pt x="3160" y="2876"/>
                    </a:cubicBezTo>
                    <a:cubicBezTo>
                      <a:pt x="3166" y="2654"/>
                      <a:pt x="3103" y="2453"/>
                      <a:pt x="2971" y="2276"/>
                    </a:cubicBezTo>
                    <a:cubicBezTo>
                      <a:pt x="2839" y="2098"/>
                      <a:pt x="2660" y="1983"/>
                      <a:pt x="2436" y="1930"/>
                    </a:cubicBezTo>
                    <a:cubicBezTo>
                      <a:pt x="2639" y="1876"/>
                      <a:pt x="2803" y="1775"/>
                      <a:pt x="2928" y="1628"/>
                    </a:cubicBezTo>
                    <a:cubicBezTo>
                      <a:pt x="3054" y="1480"/>
                      <a:pt x="3120" y="1293"/>
                      <a:pt x="3128" y="1066"/>
                    </a:cubicBezTo>
                    <a:cubicBezTo>
                      <a:pt x="3136" y="758"/>
                      <a:pt x="3032" y="513"/>
                      <a:pt x="2813" y="328"/>
                    </a:cubicBezTo>
                    <a:cubicBezTo>
                      <a:pt x="2594" y="144"/>
                      <a:pt x="2284" y="48"/>
                      <a:pt x="1886" y="39"/>
                    </a:cubicBezTo>
                    <a:lnTo>
                      <a:pt x="122" y="0"/>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0" name="Google Shape;1177;p22">
                <a:extLst>
                  <a:ext uri="{FF2B5EF4-FFF2-40B4-BE49-F238E27FC236}">
                    <a16:creationId xmlns:a16="http://schemas.microsoft.com/office/drawing/2014/main" id="{96CAB502-DE47-2723-A0C2-1BAA4F527B5E}"/>
                  </a:ext>
                </a:extLst>
              </p:cNvPr>
              <p:cNvSpPr/>
              <p:nvPr/>
            </p:nvSpPr>
            <p:spPr>
              <a:xfrm>
                <a:off x="5841835" y="618790"/>
                <a:ext cx="87593" cy="87682"/>
              </a:xfrm>
              <a:custGeom>
                <a:avLst/>
                <a:gdLst/>
                <a:ahLst/>
                <a:cxnLst/>
                <a:rect l="l" t="t" r="r" b="b"/>
                <a:pathLst>
                  <a:path w="3931" h="3935" extrusionOk="0">
                    <a:moveTo>
                      <a:pt x="1982" y="0"/>
                    </a:moveTo>
                    <a:cubicBezTo>
                      <a:pt x="1711" y="0"/>
                      <a:pt x="1456" y="49"/>
                      <a:pt x="1216" y="148"/>
                    </a:cubicBezTo>
                    <a:cubicBezTo>
                      <a:pt x="897" y="278"/>
                      <a:pt x="636" y="481"/>
                      <a:pt x="432" y="759"/>
                    </a:cubicBezTo>
                    <a:cubicBezTo>
                      <a:pt x="228" y="1035"/>
                      <a:pt x="101" y="1362"/>
                      <a:pt x="49" y="1740"/>
                    </a:cubicBezTo>
                    <a:cubicBezTo>
                      <a:pt x="0" y="2119"/>
                      <a:pt x="41" y="2465"/>
                      <a:pt x="169" y="2778"/>
                    </a:cubicBezTo>
                    <a:cubicBezTo>
                      <a:pt x="297" y="3094"/>
                      <a:pt x="498" y="3349"/>
                      <a:pt x="774" y="3550"/>
                    </a:cubicBezTo>
                    <a:cubicBezTo>
                      <a:pt x="1051" y="3750"/>
                      <a:pt x="1378" y="3872"/>
                      <a:pt x="1755" y="3917"/>
                    </a:cubicBezTo>
                    <a:cubicBezTo>
                      <a:pt x="1852" y="3928"/>
                      <a:pt x="1948" y="3934"/>
                      <a:pt x="2041" y="3934"/>
                    </a:cubicBezTo>
                    <a:cubicBezTo>
                      <a:pt x="2388" y="3934"/>
                      <a:pt x="2703" y="3856"/>
                      <a:pt x="2986" y="3698"/>
                    </a:cubicBezTo>
                    <a:cubicBezTo>
                      <a:pt x="3347" y="3498"/>
                      <a:pt x="3608" y="3197"/>
                      <a:pt x="3773" y="2796"/>
                    </a:cubicBezTo>
                    <a:lnTo>
                      <a:pt x="2732" y="2674"/>
                    </a:lnTo>
                    <a:cubicBezTo>
                      <a:pt x="2633" y="2825"/>
                      <a:pt x="2508" y="2935"/>
                      <a:pt x="2355" y="3001"/>
                    </a:cubicBezTo>
                    <a:cubicBezTo>
                      <a:pt x="2240" y="3053"/>
                      <a:pt x="2116" y="3078"/>
                      <a:pt x="1983" y="3078"/>
                    </a:cubicBezTo>
                    <a:cubicBezTo>
                      <a:pt x="1941" y="3078"/>
                      <a:pt x="1898" y="3076"/>
                      <a:pt x="1854" y="3070"/>
                    </a:cubicBezTo>
                    <a:cubicBezTo>
                      <a:pt x="1563" y="3036"/>
                      <a:pt x="1339" y="2909"/>
                      <a:pt x="1184" y="2688"/>
                    </a:cubicBezTo>
                    <a:cubicBezTo>
                      <a:pt x="1030" y="2467"/>
                      <a:pt x="973" y="2189"/>
                      <a:pt x="1016" y="1854"/>
                    </a:cubicBezTo>
                    <a:cubicBezTo>
                      <a:pt x="1061" y="1520"/>
                      <a:pt x="1184" y="1264"/>
                      <a:pt x="1390" y="1084"/>
                    </a:cubicBezTo>
                    <a:cubicBezTo>
                      <a:pt x="1565" y="934"/>
                      <a:pt x="1768" y="858"/>
                      <a:pt x="2002" y="858"/>
                    </a:cubicBezTo>
                    <a:cubicBezTo>
                      <a:pt x="2046" y="858"/>
                      <a:pt x="2092" y="861"/>
                      <a:pt x="2138" y="867"/>
                    </a:cubicBezTo>
                    <a:cubicBezTo>
                      <a:pt x="2319" y="887"/>
                      <a:pt x="2476" y="949"/>
                      <a:pt x="2607" y="1048"/>
                    </a:cubicBezTo>
                    <a:cubicBezTo>
                      <a:pt x="2739" y="1151"/>
                      <a:pt x="2833" y="1284"/>
                      <a:pt x="2890" y="1453"/>
                    </a:cubicBezTo>
                    <a:lnTo>
                      <a:pt x="3931" y="1574"/>
                    </a:lnTo>
                    <a:cubicBezTo>
                      <a:pt x="3874" y="1147"/>
                      <a:pt x="3696" y="794"/>
                      <a:pt x="3399" y="516"/>
                    </a:cubicBezTo>
                    <a:cubicBezTo>
                      <a:pt x="3101" y="237"/>
                      <a:pt x="2722" y="70"/>
                      <a:pt x="2260" y="17"/>
                    </a:cubicBezTo>
                    <a:cubicBezTo>
                      <a:pt x="2165" y="6"/>
                      <a:pt x="2073" y="0"/>
                      <a:pt x="1982"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7" name="Google Shape;1178;p22">
              <a:extLst>
                <a:ext uri="{FF2B5EF4-FFF2-40B4-BE49-F238E27FC236}">
                  <a16:creationId xmlns:a16="http://schemas.microsoft.com/office/drawing/2014/main" id="{D8679CF9-A02C-3787-49B5-3E5C4550201A}"/>
                </a:ext>
              </a:extLst>
            </p:cNvPr>
            <p:cNvGrpSpPr/>
            <p:nvPr/>
          </p:nvGrpSpPr>
          <p:grpSpPr>
            <a:xfrm>
              <a:off x="720001" y="4219190"/>
              <a:ext cx="279935" cy="250232"/>
              <a:chOff x="4426251" y="1823065"/>
              <a:chExt cx="279935" cy="250232"/>
            </a:xfrm>
          </p:grpSpPr>
          <p:sp>
            <p:nvSpPr>
              <p:cNvPr id="60" name="Google Shape;1179;p22">
                <a:extLst>
                  <a:ext uri="{FF2B5EF4-FFF2-40B4-BE49-F238E27FC236}">
                    <a16:creationId xmlns:a16="http://schemas.microsoft.com/office/drawing/2014/main" id="{8A4529F7-E2DD-C684-3680-B589057A21DA}"/>
                  </a:ext>
                </a:extLst>
              </p:cNvPr>
              <p:cNvSpPr/>
              <p:nvPr/>
            </p:nvSpPr>
            <p:spPr>
              <a:xfrm>
                <a:off x="4426251" y="1823065"/>
                <a:ext cx="279935" cy="250232"/>
              </a:xfrm>
              <a:custGeom>
                <a:avLst/>
                <a:gdLst/>
                <a:ahLst/>
                <a:cxnLst/>
                <a:rect l="l" t="t" r="r" b="b"/>
                <a:pathLst>
                  <a:path w="12563" h="11230" extrusionOk="0">
                    <a:moveTo>
                      <a:pt x="10942" y="0"/>
                    </a:moveTo>
                    <a:cubicBezTo>
                      <a:pt x="9998" y="0"/>
                      <a:pt x="9520" y="1068"/>
                      <a:pt x="9520" y="1068"/>
                    </a:cubicBezTo>
                    <a:cubicBezTo>
                      <a:pt x="9520" y="1068"/>
                      <a:pt x="8792" y="396"/>
                      <a:pt x="8013" y="396"/>
                    </a:cubicBezTo>
                    <a:cubicBezTo>
                      <a:pt x="8007" y="396"/>
                      <a:pt x="8000" y="396"/>
                      <a:pt x="7993" y="396"/>
                    </a:cubicBezTo>
                    <a:cubicBezTo>
                      <a:pt x="7207" y="408"/>
                      <a:pt x="6853" y="1579"/>
                      <a:pt x="6853" y="1579"/>
                    </a:cubicBezTo>
                    <a:cubicBezTo>
                      <a:pt x="6853" y="1579"/>
                      <a:pt x="6502" y="1119"/>
                      <a:pt x="5809" y="1119"/>
                    </a:cubicBezTo>
                    <a:cubicBezTo>
                      <a:pt x="5667" y="1119"/>
                      <a:pt x="5510" y="1139"/>
                      <a:pt x="5340" y="1185"/>
                    </a:cubicBezTo>
                    <a:cubicBezTo>
                      <a:pt x="4571" y="1394"/>
                      <a:pt x="4360" y="2523"/>
                      <a:pt x="4360" y="2523"/>
                    </a:cubicBezTo>
                    <a:cubicBezTo>
                      <a:pt x="4360" y="2523"/>
                      <a:pt x="4125" y="2429"/>
                      <a:pt x="3766" y="2429"/>
                    </a:cubicBezTo>
                    <a:cubicBezTo>
                      <a:pt x="3498" y="2429"/>
                      <a:pt x="3160" y="2482"/>
                      <a:pt x="2798" y="2665"/>
                    </a:cubicBezTo>
                    <a:cubicBezTo>
                      <a:pt x="1954" y="3094"/>
                      <a:pt x="1797" y="4429"/>
                      <a:pt x="1797" y="4429"/>
                    </a:cubicBezTo>
                    <a:cubicBezTo>
                      <a:pt x="1797" y="4429"/>
                      <a:pt x="1562" y="4356"/>
                      <a:pt x="1275" y="4356"/>
                    </a:cubicBezTo>
                    <a:cubicBezTo>
                      <a:pt x="953" y="4356"/>
                      <a:pt x="564" y="4448"/>
                      <a:pt x="369" y="4838"/>
                    </a:cubicBezTo>
                    <a:cubicBezTo>
                      <a:pt x="1" y="5575"/>
                      <a:pt x="8075" y="11230"/>
                      <a:pt x="8075" y="11230"/>
                    </a:cubicBezTo>
                    <a:lnTo>
                      <a:pt x="8447" y="9985"/>
                    </a:lnTo>
                    <a:lnTo>
                      <a:pt x="9266" y="10999"/>
                    </a:lnTo>
                    <a:lnTo>
                      <a:pt x="9727" y="9541"/>
                    </a:lnTo>
                    <a:lnTo>
                      <a:pt x="10444" y="10492"/>
                    </a:lnTo>
                    <a:lnTo>
                      <a:pt x="10520" y="9334"/>
                    </a:lnTo>
                    <a:lnTo>
                      <a:pt x="11634" y="10027"/>
                    </a:lnTo>
                    <a:lnTo>
                      <a:pt x="12562" y="960"/>
                    </a:lnTo>
                    <a:cubicBezTo>
                      <a:pt x="12562" y="960"/>
                      <a:pt x="11956" y="35"/>
                      <a:pt x="10984" y="1"/>
                    </a:cubicBezTo>
                    <a:cubicBezTo>
                      <a:pt x="10970" y="1"/>
                      <a:pt x="10956" y="0"/>
                      <a:pt x="10942" y="0"/>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1" name="Google Shape;1180;p22">
                <a:extLst>
                  <a:ext uri="{FF2B5EF4-FFF2-40B4-BE49-F238E27FC236}">
                    <a16:creationId xmlns:a16="http://schemas.microsoft.com/office/drawing/2014/main" id="{638B1277-8317-586B-25D7-7CED7B67EB34}"/>
                  </a:ext>
                </a:extLst>
              </p:cNvPr>
              <p:cNvSpPr/>
              <p:nvPr/>
            </p:nvSpPr>
            <p:spPr>
              <a:xfrm>
                <a:off x="4432669" y="1823110"/>
                <a:ext cx="273518" cy="132024"/>
              </a:xfrm>
              <a:custGeom>
                <a:avLst/>
                <a:gdLst/>
                <a:ahLst/>
                <a:cxnLst/>
                <a:rect l="l" t="t" r="r" b="b"/>
                <a:pathLst>
                  <a:path w="12275" h="5925" extrusionOk="0">
                    <a:moveTo>
                      <a:pt x="10654" y="0"/>
                    </a:moveTo>
                    <a:cubicBezTo>
                      <a:pt x="9710" y="0"/>
                      <a:pt x="9232" y="1067"/>
                      <a:pt x="9232" y="1067"/>
                    </a:cubicBezTo>
                    <a:cubicBezTo>
                      <a:pt x="9232" y="1067"/>
                      <a:pt x="8504" y="395"/>
                      <a:pt x="7725" y="395"/>
                    </a:cubicBezTo>
                    <a:cubicBezTo>
                      <a:pt x="7719" y="395"/>
                      <a:pt x="7712" y="395"/>
                      <a:pt x="7705" y="395"/>
                    </a:cubicBezTo>
                    <a:cubicBezTo>
                      <a:pt x="6919" y="408"/>
                      <a:pt x="6567" y="1578"/>
                      <a:pt x="6567" y="1578"/>
                    </a:cubicBezTo>
                    <a:cubicBezTo>
                      <a:pt x="6567" y="1578"/>
                      <a:pt x="6215" y="1119"/>
                      <a:pt x="5522" y="1119"/>
                    </a:cubicBezTo>
                    <a:cubicBezTo>
                      <a:pt x="5380" y="1119"/>
                      <a:pt x="5223" y="1138"/>
                      <a:pt x="5053" y="1184"/>
                    </a:cubicBezTo>
                    <a:cubicBezTo>
                      <a:pt x="4284" y="1392"/>
                      <a:pt x="4072" y="2521"/>
                      <a:pt x="4072" y="2521"/>
                    </a:cubicBezTo>
                    <a:cubicBezTo>
                      <a:pt x="4072" y="2521"/>
                      <a:pt x="3837" y="2427"/>
                      <a:pt x="3478" y="2427"/>
                    </a:cubicBezTo>
                    <a:cubicBezTo>
                      <a:pt x="3210" y="2427"/>
                      <a:pt x="2872" y="2480"/>
                      <a:pt x="2510" y="2663"/>
                    </a:cubicBezTo>
                    <a:cubicBezTo>
                      <a:pt x="1666" y="3092"/>
                      <a:pt x="1509" y="4427"/>
                      <a:pt x="1509" y="4427"/>
                    </a:cubicBezTo>
                    <a:cubicBezTo>
                      <a:pt x="1509" y="4427"/>
                      <a:pt x="1274" y="4354"/>
                      <a:pt x="987" y="4354"/>
                    </a:cubicBezTo>
                    <a:cubicBezTo>
                      <a:pt x="665" y="4354"/>
                      <a:pt x="276" y="4446"/>
                      <a:pt x="81" y="4836"/>
                    </a:cubicBezTo>
                    <a:cubicBezTo>
                      <a:pt x="0" y="4998"/>
                      <a:pt x="328" y="5399"/>
                      <a:pt x="889" y="5924"/>
                    </a:cubicBezTo>
                    <a:cubicBezTo>
                      <a:pt x="1135" y="5784"/>
                      <a:pt x="1461" y="5740"/>
                      <a:pt x="1775" y="5740"/>
                    </a:cubicBezTo>
                    <a:cubicBezTo>
                      <a:pt x="2314" y="5740"/>
                      <a:pt x="2816" y="5870"/>
                      <a:pt x="2816" y="5870"/>
                    </a:cubicBezTo>
                    <a:cubicBezTo>
                      <a:pt x="2816" y="5870"/>
                      <a:pt x="2147" y="4380"/>
                      <a:pt x="3195" y="3921"/>
                    </a:cubicBezTo>
                    <a:cubicBezTo>
                      <a:pt x="3370" y="3844"/>
                      <a:pt x="3530" y="3813"/>
                      <a:pt x="3677" y="3813"/>
                    </a:cubicBezTo>
                    <a:cubicBezTo>
                      <a:pt x="4412" y="3813"/>
                      <a:pt x="4797" y="4610"/>
                      <a:pt x="4797" y="4610"/>
                    </a:cubicBezTo>
                    <a:cubicBezTo>
                      <a:pt x="4797" y="4610"/>
                      <a:pt x="4576" y="2715"/>
                      <a:pt x="5544" y="2592"/>
                    </a:cubicBezTo>
                    <a:cubicBezTo>
                      <a:pt x="5601" y="2584"/>
                      <a:pt x="5656" y="2581"/>
                      <a:pt x="5708" y="2581"/>
                    </a:cubicBezTo>
                    <a:cubicBezTo>
                      <a:pt x="6545" y="2581"/>
                      <a:pt x="6787" y="3471"/>
                      <a:pt x="6787" y="3471"/>
                    </a:cubicBezTo>
                    <a:cubicBezTo>
                      <a:pt x="6787" y="3471"/>
                      <a:pt x="7107" y="1940"/>
                      <a:pt x="8243" y="1776"/>
                    </a:cubicBezTo>
                    <a:cubicBezTo>
                      <a:pt x="8324" y="1764"/>
                      <a:pt x="8400" y="1759"/>
                      <a:pt x="8472" y="1759"/>
                    </a:cubicBezTo>
                    <a:cubicBezTo>
                      <a:pt x="9414" y="1759"/>
                      <a:pt x="9635" y="2690"/>
                      <a:pt x="9635" y="2690"/>
                    </a:cubicBezTo>
                    <a:cubicBezTo>
                      <a:pt x="9635" y="2690"/>
                      <a:pt x="9767" y="1624"/>
                      <a:pt x="10811" y="1517"/>
                    </a:cubicBezTo>
                    <a:cubicBezTo>
                      <a:pt x="10859" y="1512"/>
                      <a:pt x="10906" y="1510"/>
                      <a:pt x="10953" y="1510"/>
                    </a:cubicBezTo>
                    <a:cubicBezTo>
                      <a:pt x="11439" y="1510"/>
                      <a:pt x="11862" y="1767"/>
                      <a:pt x="12164" y="2025"/>
                    </a:cubicBezTo>
                    <a:lnTo>
                      <a:pt x="12274" y="959"/>
                    </a:lnTo>
                    <a:cubicBezTo>
                      <a:pt x="12274" y="959"/>
                      <a:pt x="11668" y="34"/>
                      <a:pt x="10696" y="1"/>
                    </a:cubicBezTo>
                    <a:cubicBezTo>
                      <a:pt x="10682" y="1"/>
                      <a:pt x="10668" y="0"/>
                      <a:pt x="10654" y="0"/>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sp>
          <p:nvSpPr>
            <p:cNvPr id="58" name="Google Shape;1181;p22">
              <a:extLst>
                <a:ext uri="{FF2B5EF4-FFF2-40B4-BE49-F238E27FC236}">
                  <a16:creationId xmlns:a16="http://schemas.microsoft.com/office/drawing/2014/main" id="{FA5B9D7B-1F9C-DAF8-8DDF-B7D6A52AA93F}"/>
                </a:ext>
              </a:extLst>
            </p:cNvPr>
            <p:cNvSpPr/>
            <p:nvPr/>
          </p:nvSpPr>
          <p:spPr>
            <a:xfrm>
              <a:off x="776413" y="4604000"/>
              <a:ext cx="167100" cy="1671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59" name="Google Shape;1182;p22">
              <a:extLst>
                <a:ext uri="{FF2B5EF4-FFF2-40B4-BE49-F238E27FC236}">
                  <a16:creationId xmlns:a16="http://schemas.microsoft.com/office/drawing/2014/main" id="{A87FC7D2-F638-6293-7243-E06D33A2737E}"/>
                </a:ext>
              </a:extLst>
            </p:cNvPr>
            <p:cNvSpPr/>
            <p:nvPr/>
          </p:nvSpPr>
          <p:spPr>
            <a:xfrm>
              <a:off x="874200" y="4771094"/>
              <a:ext cx="167100" cy="167100"/>
            </a:xfrm>
            <a:prstGeom prst="mathMinus">
              <a:avLst>
                <a:gd name="adj1" fmla="val 23520"/>
              </a:avLst>
            </a:pr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sp>
        <p:nvSpPr>
          <p:cNvPr id="2" name="Rectangle 1">
            <a:extLst>
              <a:ext uri="{FF2B5EF4-FFF2-40B4-BE49-F238E27FC236}">
                <a16:creationId xmlns:a16="http://schemas.microsoft.com/office/drawing/2014/main" id="{0BF56E2C-E721-20F6-A056-F97B4151E917}"/>
              </a:ext>
            </a:extLst>
          </p:cNvPr>
          <p:cNvSpPr/>
          <p:nvPr/>
        </p:nvSpPr>
        <p:spPr>
          <a:xfrm>
            <a:off x="1667729" y="2709036"/>
            <a:ext cx="8950087" cy="1121846"/>
          </a:xfrm>
          <a:prstGeom prst="rect">
            <a:avLst/>
          </a:prstGeom>
        </p:spPr>
        <p:txBody>
          <a:bodyPr wrap="square">
            <a:spAutoFit/>
          </a:bodyPr>
          <a:lstStyle/>
          <a:p>
            <a:pPr lvl="0" algn="just">
              <a:lnSpc>
                <a:spcPct val="150000"/>
              </a:lnSpc>
              <a:buClr>
                <a:srgbClr val="BFDBF7">
                  <a:lumMod val="25000"/>
                </a:srgbClr>
              </a:buClr>
            </a:pPr>
            <a:r>
              <a:rPr lang="vi-VN" sz="2400" dirty="0">
                <a:latin typeface="UTM Avo" panose="02040603050506020204" pitchFamily="18" charset="0"/>
                <a:ea typeface="Maven Pro ExtraBold"/>
                <a:cs typeface="Maven Pro ExtraBold"/>
              </a:rPr>
              <a:t>Để đảm bảo tính hợp lí, dữ liệu cần phải đáp ứng đúng các tiêu chí toán học đơn giản như:</a:t>
            </a:r>
          </a:p>
        </p:txBody>
      </p:sp>
      <p:sp>
        <p:nvSpPr>
          <p:cNvPr id="4" name="Rectangle 3">
            <a:extLst>
              <a:ext uri="{FF2B5EF4-FFF2-40B4-BE49-F238E27FC236}">
                <a16:creationId xmlns:a16="http://schemas.microsoft.com/office/drawing/2014/main" id="{50C6C923-BC94-CE8F-A4D2-37F420E6B181}"/>
              </a:ext>
            </a:extLst>
          </p:cNvPr>
          <p:cNvSpPr/>
          <p:nvPr/>
        </p:nvSpPr>
        <p:spPr>
          <a:xfrm>
            <a:off x="1365802" y="3924607"/>
            <a:ext cx="9641175" cy="1675843"/>
          </a:xfrm>
          <a:prstGeom prst="rect">
            <a:avLst/>
          </a:prstGeom>
        </p:spPr>
        <p:txBody>
          <a:bodyPr wrap="square">
            <a:spAutoFit/>
          </a:bodyPr>
          <a:lstStyle/>
          <a:p>
            <a:pPr marL="457189" indent="-457189" algn="just">
              <a:lnSpc>
                <a:spcPct val="150000"/>
              </a:lnSpc>
              <a:buClr>
                <a:srgbClr val="BFDBF7">
                  <a:lumMod val="25000"/>
                </a:srgbClr>
              </a:buClr>
              <a:buFontTx/>
              <a:buChar char="-"/>
            </a:pPr>
            <a:r>
              <a:rPr lang="vi-VN" sz="2400" dirty="0">
                <a:latin typeface="UTM Avo" panose="02040603050506020204" pitchFamily="18" charset="0"/>
                <a:ea typeface="Maven Pro ExtraBold"/>
                <a:cs typeface="Maven Pro ExtraBold"/>
              </a:rPr>
              <a:t>Tổng tất cả các số liệu thành phần phải bằng số liệu của toàn thể.</a:t>
            </a:r>
            <a:endParaRPr lang="en-US" sz="2400" dirty="0">
              <a:latin typeface="UTM Avo" panose="02040603050506020204" pitchFamily="18" charset="0"/>
              <a:ea typeface="Maven Pro ExtraBold"/>
              <a:cs typeface="Maven Pro ExtraBold"/>
            </a:endParaRPr>
          </a:p>
          <a:p>
            <a:pPr marL="457189" indent="-457189" algn="just">
              <a:lnSpc>
                <a:spcPct val="150000"/>
              </a:lnSpc>
              <a:buClr>
                <a:srgbClr val="BFDBF7">
                  <a:lumMod val="25000"/>
                </a:srgbClr>
              </a:buClr>
              <a:buFontTx/>
              <a:buChar char="-"/>
            </a:pPr>
            <a:r>
              <a:rPr lang="vi-VN" sz="2400" dirty="0">
                <a:latin typeface="UTM Avo" panose="02040603050506020204" pitchFamily="18" charset="0"/>
                <a:ea typeface="Maven Pro ExtraBold"/>
                <a:cs typeface="Maven Pro ExtraBold"/>
              </a:rPr>
              <a:t>Số lượng của bộ phận phải nhỏ hơn số lượng của toàn thể.</a:t>
            </a:r>
          </a:p>
        </p:txBody>
      </p:sp>
    </p:spTree>
    <p:extLst>
      <p:ext uri="{BB962C8B-B14F-4D97-AF65-F5344CB8AC3E}">
        <p14:creationId xmlns:p14="http://schemas.microsoft.com/office/powerpoint/2010/main" val="403315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3678B6-78B9-2A90-1063-96FEA6228A22}"/>
              </a:ext>
            </a:extLst>
          </p:cNvPr>
          <p:cNvSpPr txBox="1"/>
          <p:nvPr/>
        </p:nvSpPr>
        <p:spPr>
          <a:xfrm>
            <a:off x="404069" y="292558"/>
            <a:ext cx="6440426" cy="2806922"/>
          </a:xfrm>
          <a:prstGeom prst="rect">
            <a:avLst/>
          </a:prstGeom>
          <a:noFill/>
        </p:spPr>
        <p:txBody>
          <a:bodyPr wrap="square" rtlCol="0">
            <a:spAutoFit/>
          </a:bodyPr>
          <a:lstStyle/>
          <a:p>
            <a:pPr lvl="0" algn="just">
              <a:lnSpc>
                <a:spcPct val="125000"/>
              </a:lnSpc>
              <a:buClr>
                <a:srgbClr val="2D1549"/>
              </a:buClr>
              <a:buSzPts val="1100"/>
              <a:defRPr/>
            </a:pPr>
            <a:r>
              <a:rPr lang="en-US" sz="2400" b="1" dirty="0" err="1">
                <a:latin typeface="UTM Avo" panose="02040603050506020204" pitchFamily="18" charset="0"/>
              </a:rPr>
              <a:t>Ví</a:t>
            </a:r>
            <a:r>
              <a:rPr lang="en-US" sz="2400" b="1" dirty="0">
                <a:latin typeface="UTM Avo" panose="02040603050506020204" pitchFamily="18" charset="0"/>
              </a:rPr>
              <a:t> </a:t>
            </a:r>
            <a:r>
              <a:rPr lang="en-US" sz="2400" b="1" dirty="0" err="1">
                <a:latin typeface="UTM Avo" panose="02040603050506020204" pitchFamily="18" charset="0"/>
              </a:rPr>
              <a:t>dụ</a:t>
            </a:r>
            <a:r>
              <a:rPr lang="en-US" sz="2400" b="1" dirty="0">
                <a:latin typeface="UTM Avo" panose="02040603050506020204" pitchFamily="18" charset="0"/>
              </a:rPr>
              <a:t> 4:</a:t>
            </a:r>
            <a:r>
              <a:rPr lang="en-US" sz="2400" kern="1200" dirty="0">
                <a:latin typeface="UTM Avo" panose="02040603050506020204" pitchFamily="18" charset="0"/>
                <a:cs typeface="Arial" panose="020B0604020202020204" pitchFamily="34" charset="0"/>
              </a:rPr>
              <a:t> </a:t>
            </a:r>
            <a:r>
              <a:rPr lang="vi-VN" sz="2400" dirty="0">
                <a:solidFill>
                  <a:sysClr val="windowText" lastClr="000000"/>
                </a:solidFill>
                <a:latin typeface="UTM Avo" panose="02040603050506020204" pitchFamily="18" charset="0"/>
                <a:cs typeface="Arial" panose="020B0604020202020204" pitchFamily="34" charset="0"/>
              </a:rPr>
              <a:t>Một trường trung học cơ sở cho học sinh khối lớp 8 đăng kí tham gia hoạt động ngoại khoá. Bảng 3 thống kê số lượng học sinh đăng kí tham gia hoạt động ngoại khoá của từng lớp. Số liệu nào trong Bảng 3 là không hợp lí? Vì sao?</a:t>
            </a:r>
            <a:endParaRPr lang="en-US" sz="2400" kern="1200" dirty="0">
              <a:solidFill>
                <a:sysClr val="windowText" lastClr="000000"/>
              </a:solidFill>
              <a:latin typeface="UTM Avo" panose="02040603050506020204" pitchFamily="18" charset="0"/>
              <a:cs typeface="Arial" panose="020B0604020202020204" pitchFamily="34" charset="0"/>
            </a:endParaRPr>
          </a:p>
        </p:txBody>
      </p:sp>
      <p:grpSp>
        <p:nvGrpSpPr>
          <p:cNvPr id="108" name="Group 107">
            <a:extLst>
              <a:ext uri="{FF2B5EF4-FFF2-40B4-BE49-F238E27FC236}">
                <a16:creationId xmlns:a16="http://schemas.microsoft.com/office/drawing/2014/main" id="{1D79E65A-9A4E-74B5-6A0C-CD6641D06265}"/>
              </a:ext>
            </a:extLst>
          </p:cNvPr>
          <p:cNvGrpSpPr/>
          <p:nvPr/>
        </p:nvGrpSpPr>
        <p:grpSpPr>
          <a:xfrm>
            <a:off x="124929" y="690681"/>
            <a:ext cx="11961725" cy="6167319"/>
            <a:chOff x="124929" y="690681"/>
            <a:chExt cx="11961725" cy="6167319"/>
          </a:xfrm>
        </p:grpSpPr>
        <p:sp>
          <p:nvSpPr>
            <p:cNvPr id="62" name="Google Shape;553;p15">
              <a:extLst>
                <a:ext uri="{FF2B5EF4-FFF2-40B4-BE49-F238E27FC236}">
                  <a16:creationId xmlns:a16="http://schemas.microsoft.com/office/drawing/2014/main" id="{F7695B81-375F-3648-BDD3-9385F9E4FCC5}"/>
                </a:ext>
              </a:extLst>
            </p:cNvPr>
            <p:cNvSpPr/>
            <p:nvPr/>
          </p:nvSpPr>
          <p:spPr>
            <a:xfrm>
              <a:off x="11190475" y="1246760"/>
              <a:ext cx="231600" cy="232000"/>
            </a:xfrm>
            <a:prstGeom prst="mathPlus">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3" name="Google Shape;554;p15">
              <a:extLst>
                <a:ext uri="{FF2B5EF4-FFF2-40B4-BE49-F238E27FC236}">
                  <a16:creationId xmlns:a16="http://schemas.microsoft.com/office/drawing/2014/main" id="{036D3206-5EF1-E59A-6FFD-4AE77DA30E14}"/>
                </a:ext>
              </a:extLst>
            </p:cNvPr>
            <p:cNvSpPr/>
            <p:nvPr/>
          </p:nvSpPr>
          <p:spPr>
            <a:xfrm>
              <a:off x="1312674" y="6193921"/>
              <a:ext cx="259600" cy="259600"/>
            </a:xfrm>
            <a:prstGeom prst="mathMinus">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64" name="Google Shape;555;p15">
              <a:extLst>
                <a:ext uri="{FF2B5EF4-FFF2-40B4-BE49-F238E27FC236}">
                  <a16:creationId xmlns:a16="http://schemas.microsoft.com/office/drawing/2014/main" id="{F8F6B2C2-2067-6E77-1739-60CDB0B4B57B}"/>
                </a:ext>
              </a:extLst>
            </p:cNvPr>
            <p:cNvGrpSpPr/>
            <p:nvPr/>
          </p:nvGrpSpPr>
          <p:grpSpPr>
            <a:xfrm>
              <a:off x="124929" y="5642199"/>
              <a:ext cx="599603" cy="960800"/>
              <a:chOff x="5029670" y="1742067"/>
              <a:chExt cx="554708" cy="888861"/>
            </a:xfrm>
          </p:grpSpPr>
          <p:sp>
            <p:nvSpPr>
              <p:cNvPr id="100" name="Google Shape;556;p15">
                <a:extLst>
                  <a:ext uri="{FF2B5EF4-FFF2-40B4-BE49-F238E27FC236}">
                    <a16:creationId xmlns:a16="http://schemas.microsoft.com/office/drawing/2014/main" id="{3151EDB8-CB0E-3207-2F5B-07CA489128AB}"/>
                  </a:ext>
                </a:extLst>
              </p:cNvPr>
              <p:cNvSpPr/>
              <p:nvPr/>
            </p:nvSpPr>
            <p:spPr>
              <a:xfrm>
                <a:off x="5029670" y="2513721"/>
                <a:ext cx="41356" cy="75894"/>
              </a:xfrm>
              <a:custGeom>
                <a:avLst/>
                <a:gdLst/>
                <a:ahLst/>
                <a:cxnLst/>
                <a:rect l="l" t="t" r="r" b="b"/>
                <a:pathLst>
                  <a:path w="1856" h="3406" extrusionOk="0">
                    <a:moveTo>
                      <a:pt x="960" y="0"/>
                    </a:moveTo>
                    <a:lnTo>
                      <a:pt x="1" y="3406"/>
                    </a:lnTo>
                    <a:lnTo>
                      <a:pt x="1855" y="590"/>
                    </a:lnTo>
                    <a:lnTo>
                      <a:pt x="96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1" name="Google Shape;557;p15">
                <a:extLst>
                  <a:ext uri="{FF2B5EF4-FFF2-40B4-BE49-F238E27FC236}">
                    <a16:creationId xmlns:a16="http://schemas.microsoft.com/office/drawing/2014/main" id="{F66823FF-4126-4CF4-929B-0A3A5DEB6E03}"/>
                  </a:ext>
                </a:extLst>
              </p:cNvPr>
              <p:cNvSpPr/>
              <p:nvPr/>
            </p:nvSpPr>
            <p:spPr>
              <a:xfrm>
                <a:off x="5035263" y="1919193"/>
                <a:ext cx="320578" cy="619431"/>
              </a:xfrm>
              <a:custGeom>
                <a:avLst/>
                <a:gdLst/>
                <a:ahLst/>
                <a:cxnLst/>
                <a:rect l="l" t="t" r="r" b="b"/>
                <a:pathLst>
                  <a:path w="14387" h="27799" extrusionOk="0">
                    <a:moveTo>
                      <a:pt x="11666" y="1"/>
                    </a:moveTo>
                    <a:lnTo>
                      <a:pt x="1" y="26763"/>
                    </a:lnTo>
                    <a:lnTo>
                      <a:pt x="1839" y="27798"/>
                    </a:lnTo>
                    <a:lnTo>
                      <a:pt x="14387" y="1231"/>
                    </a:lnTo>
                    <a:lnTo>
                      <a:pt x="11666"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2" name="Google Shape;558;p15">
                <a:extLst>
                  <a:ext uri="{FF2B5EF4-FFF2-40B4-BE49-F238E27FC236}">
                    <a16:creationId xmlns:a16="http://schemas.microsoft.com/office/drawing/2014/main" id="{30537399-EB7C-89C1-0520-AED2CDA40584}"/>
                  </a:ext>
                </a:extLst>
              </p:cNvPr>
              <p:cNvSpPr/>
              <p:nvPr/>
            </p:nvSpPr>
            <p:spPr>
              <a:xfrm>
                <a:off x="5355824" y="1932051"/>
                <a:ext cx="198715" cy="650916"/>
              </a:xfrm>
              <a:custGeom>
                <a:avLst/>
                <a:gdLst/>
                <a:ahLst/>
                <a:cxnLst/>
                <a:rect l="l" t="t" r="r" b="b"/>
                <a:pathLst>
                  <a:path w="8918" h="29212" extrusionOk="0">
                    <a:moveTo>
                      <a:pt x="2912" y="0"/>
                    </a:moveTo>
                    <a:lnTo>
                      <a:pt x="1" y="654"/>
                    </a:lnTo>
                    <a:lnTo>
                      <a:pt x="6909" y="29212"/>
                    </a:lnTo>
                    <a:lnTo>
                      <a:pt x="8918" y="28569"/>
                    </a:lnTo>
                    <a:lnTo>
                      <a:pt x="2912" y="0"/>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3" name="Google Shape;559;p15">
                <a:extLst>
                  <a:ext uri="{FF2B5EF4-FFF2-40B4-BE49-F238E27FC236}">
                    <a16:creationId xmlns:a16="http://schemas.microsoft.com/office/drawing/2014/main" id="{B24B514B-4F07-B6A8-9499-8546120065AE}"/>
                  </a:ext>
                </a:extLst>
              </p:cNvPr>
              <p:cNvSpPr/>
              <p:nvPr/>
            </p:nvSpPr>
            <p:spPr>
              <a:xfrm>
                <a:off x="5345285" y="1742067"/>
                <a:ext cx="51695" cy="102522"/>
              </a:xfrm>
              <a:custGeom>
                <a:avLst/>
                <a:gdLst/>
                <a:ahLst/>
                <a:cxnLst/>
                <a:rect l="l" t="t" r="r" b="b"/>
                <a:pathLst>
                  <a:path w="2320" h="4601" extrusionOk="0">
                    <a:moveTo>
                      <a:pt x="1629" y="0"/>
                    </a:moveTo>
                    <a:cubicBezTo>
                      <a:pt x="1627" y="0"/>
                      <a:pt x="1625" y="0"/>
                      <a:pt x="1623" y="0"/>
                    </a:cubicBezTo>
                    <a:cubicBezTo>
                      <a:pt x="1019" y="31"/>
                      <a:pt x="1" y="4257"/>
                      <a:pt x="1" y="4257"/>
                    </a:cubicBezTo>
                    <a:lnTo>
                      <a:pt x="2318" y="4600"/>
                    </a:lnTo>
                    <a:cubicBezTo>
                      <a:pt x="2320" y="4600"/>
                      <a:pt x="2228" y="0"/>
                      <a:pt x="1629"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4" name="Google Shape;560;p15">
                <a:extLst>
                  <a:ext uri="{FF2B5EF4-FFF2-40B4-BE49-F238E27FC236}">
                    <a16:creationId xmlns:a16="http://schemas.microsoft.com/office/drawing/2014/main" id="{09B595FF-6421-3F47-F79E-10130A1D8EFC}"/>
                  </a:ext>
                </a:extLst>
              </p:cNvPr>
              <p:cNvSpPr/>
              <p:nvPr/>
            </p:nvSpPr>
            <p:spPr>
              <a:xfrm>
                <a:off x="5265802" y="1830419"/>
                <a:ext cx="176700" cy="152546"/>
              </a:xfrm>
              <a:custGeom>
                <a:avLst/>
                <a:gdLst/>
                <a:ahLst/>
                <a:cxnLst/>
                <a:rect l="l" t="t" r="r" b="b"/>
                <a:pathLst>
                  <a:path w="7930" h="6846" extrusionOk="0">
                    <a:moveTo>
                      <a:pt x="3485" y="1"/>
                    </a:moveTo>
                    <a:cubicBezTo>
                      <a:pt x="2774" y="1"/>
                      <a:pt x="2196" y="96"/>
                      <a:pt x="2001" y="280"/>
                    </a:cubicBezTo>
                    <a:lnTo>
                      <a:pt x="0" y="5336"/>
                    </a:lnTo>
                    <a:cubicBezTo>
                      <a:pt x="2624" y="6672"/>
                      <a:pt x="5711" y="6845"/>
                      <a:pt x="7135" y="6845"/>
                    </a:cubicBezTo>
                    <a:cubicBezTo>
                      <a:pt x="7634" y="6845"/>
                      <a:pt x="7930" y="6824"/>
                      <a:pt x="7930" y="6824"/>
                    </a:cubicBezTo>
                    <a:lnTo>
                      <a:pt x="7276" y="1079"/>
                    </a:lnTo>
                    <a:cubicBezTo>
                      <a:pt x="6692" y="347"/>
                      <a:pt x="4845" y="1"/>
                      <a:pt x="3485" y="1"/>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5" name="Google Shape;561;p15">
                <a:extLst>
                  <a:ext uri="{FF2B5EF4-FFF2-40B4-BE49-F238E27FC236}">
                    <a16:creationId xmlns:a16="http://schemas.microsoft.com/office/drawing/2014/main" id="{88C2ADF6-C63C-618C-150D-28B8D1AE3807}"/>
                  </a:ext>
                </a:extLst>
              </p:cNvPr>
              <p:cNvSpPr/>
              <p:nvPr/>
            </p:nvSpPr>
            <p:spPr>
              <a:xfrm>
                <a:off x="5135469" y="2128385"/>
                <a:ext cx="413028" cy="88105"/>
              </a:xfrm>
              <a:custGeom>
                <a:avLst/>
                <a:gdLst/>
                <a:ahLst/>
                <a:cxnLst/>
                <a:rect l="l" t="t" r="r" b="b"/>
                <a:pathLst>
                  <a:path w="18536" h="3954" extrusionOk="0">
                    <a:moveTo>
                      <a:pt x="580" y="0"/>
                    </a:moveTo>
                    <a:cubicBezTo>
                      <a:pt x="228" y="0"/>
                      <a:pt x="1" y="548"/>
                      <a:pt x="381" y="781"/>
                    </a:cubicBezTo>
                    <a:cubicBezTo>
                      <a:pt x="3795" y="2873"/>
                      <a:pt x="7767" y="3953"/>
                      <a:pt x="11744" y="3953"/>
                    </a:cubicBezTo>
                    <a:cubicBezTo>
                      <a:pt x="13881" y="3953"/>
                      <a:pt x="16020" y="3642"/>
                      <a:pt x="18075" y="3008"/>
                    </a:cubicBezTo>
                    <a:cubicBezTo>
                      <a:pt x="18535" y="2866"/>
                      <a:pt x="18387" y="2196"/>
                      <a:pt x="17973" y="2196"/>
                    </a:cubicBezTo>
                    <a:cubicBezTo>
                      <a:pt x="17932" y="2196"/>
                      <a:pt x="17889" y="2202"/>
                      <a:pt x="17844" y="2216"/>
                    </a:cubicBezTo>
                    <a:cubicBezTo>
                      <a:pt x="15859" y="2828"/>
                      <a:pt x="13798" y="3129"/>
                      <a:pt x="11741" y="3129"/>
                    </a:cubicBezTo>
                    <a:cubicBezTo>
                      <a:pt x="7907" y="3129"/>
                      <a:pt x="4084" y="2085"/>
                      <a:pt x="786" y="63"/>
                    </a:cubicBezTo>
                    <a:cubicBezTo>
                      <a:pt x="715" y="19"/>
                      <a:pt x="645" y="0"/>
                      <a:pt x="58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6" name="Google Shape;562;p15">
                <a:extLst>
                  <a:ext uri="{FF2B5EF4-FFF2-40B4-BE49-F238E27FC236}">
                    <a16:creationId xmlns:a16="http://schemas.microsoft.com/office/drawing/2014/main" id="{C9ADE6FB-16C2-DCC5-2ADB-21179B7BCFAD}"/>
                  </a:ext>
                </a:extLst>
              </p:cNvPr>
              <p:cNvSpPr/>
              <p:nvPr/>
            </p:nvSpPr>
            <p:spPr>
              <a:xfrm>
                <a:off x="5524416" y="2576604"/>
                <a:ext cx="29324" cy="54325"/>
              </a:xfrm>
              <a:custGeom>
                <a:avLst/>
                <a:gdLst/>
                <a:ahLst/>
                <a:cxnLst/>
                <a:rect l="l" t="t" r="r" b="b"/>
                <a:pathLst>
                  <a:path w="1316" h="2438" extrusionOk="0">
                    <a:moveTo>
                      <a:pt x="0" y="1"/>
                    </a:moveTo>
                    <a:lnTo>
                      <a:pt x="0" y="1"/>
                    </a:lnTo>
                    <a:cubicBezTo>
                      <a:pt x="0" y="1"/>
                      <a:pt x="112" y="2406"/>
                      <a:pt x="314" y="2437"/>
                    </a:cubicBezTo>
                    <a:cubicBezTo>
                      <a:pt x="315" y="2437"/>
                      <a:pt x="317" y="2437"/>
                      <a:pt x="318" y="2437"/>
                    </a:cubicBezTo>
                    <a:cubicBezTo>
                      <a:pt x="527" y="2437"/>
                      <a:pt x="1316" y="153"/>
                      <a:pt x="1316" y="153"/>
                    </a:cubicBezTo>
                    <a:lnTo>
                      <a:pt x="0" y="1"/>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07" name="Google Shape;563;p15">
                <a:extLst>
                  <a:ext uri="{FF2B5EF4-FFF2-40B4-BE49-F238E27FC236}">
                    <a16:creationId xmlns:a16="http://schemas.microsoft.com/office/drawing/2014/main" id="{444978B2-674B-56C7-0AEE-732FD106458F}"/>
                  </a:ext>
                </a:extLst>
              </p:cNvPr>
              <p:cNvSpPr/>
              <p:nvPr/>
            </p:nvSpPr>
            <p:spPr>
              <a:xfrm>
                <a:off x="5510289" y="2434506"/>
                <a:ext cx="74089" cy="151878"/>
              </a:xfrm>
              <a:custGeom>
                <a:avLst/>
                <a:gdLst/>
                <a:ahLst/>
                <a:cxnLst/>
                <a:rect l="l" t="t" r="r" b="b"/>
                <a:pathLst>
                  <a:path w="3325" h="6816" extrusionOk="0">
                    <a:moveTo>
                      <a:pt x="3325" y="1"/>
                    </a:moveTo>
                    <a:lnTo>
                      <a:pt x="112" y="355"/>
                    </a:lnTo>
                    <a:lnTo>
                      <a:pt x="1" y="6669"/>
                    </a:lnTo>
                    <a:lnTo>
                      <a:pt x="2258" y="6815"/>
                    </a:lnTo>
                    <a:lnTo>
                      <a:pt x="3325"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5" name="Google Shape;564;p15">
              <a:extLst>
                <a:ext uri="{FF2B5EF4-FFF2-40B4-BE49-F238E27FC236}">
                  <a16:creationId xmlns:a16="http://schemas.microsoft.com/office/drawing/2014/main" id="{2CB8F6EC-9280-B9E3-AE1B-F09D5001A11C}"/>
                </a:ext>
              </a:extLst>
            </p:cNvPr>
            <p:cNvGrpSpPr/>
            <p:nvPr/>
          </p:nvGrpSpPr>
          <p:grpSpPr>
            <a:xfrm>
              <a:off x="724529" y="5866287"/>
              <a:ext cx="488472" cy="442760"/>
              <a:chOff x="5752459" y="1744741"/>
              <a:chExt cx="577117" cy="523110"/>
            </a:xfrm>
          </p:grpSpPr>
          <p:sp>
            <p:nvSpPr>
              <p:cNvPr id="93" name="Google Shape;565;p15">
                <a:extLst>
                  <a:ext uri="{FF2B5EF4-FFF2-40B4-BE49-F238E27FC236}">
                    <a16:creationId xmlns:a16="http://schemas.microsoft.com/office/drawing/2014/main" id="{B61CFE59-0056-7F04-AE07-751A2FB19405}"/>
                  </a:ext>
                </a:extLst>
              </p:cNvPr>
              <p:cNvSpPr/>
              <p:nvPr/>
            </p:nvSpPr>
            <p:spPr>
              <a:xfrm>
                <a:off x="5752459" y="1744741"/>
                <a:ext cx="577117" cy="523104"/>
              </a:xfrm>
              <a:custGeom>
                <a:avLst/>
                <a:gdLst/>
                <a:ahLst/>
                <a:cxnLst/>
                <a:rect l="l" t="t" r="r" b="b"/>
                <a:pathLst>
                  <a:path w="25900" h="23476" extrusionOk="0">
                    <a:moveTo>
                      <a:pt x="4732" y="1"/>
                    </a:moveTo>
                    <a:lnTo>
                      <a:pt x="1" y="19415"/>
                    </a:lnTo>
                    <a:lnTo>
                      <a:pt x="16657" y="23476"/>
                    </a:lnTo>
                    <a:lnTo>
                      <a:pt x="18420" y="19644"/>
                    </a:lnTo>
                    <a:lnTo>
                      <a:pt x="22194" y="20363"/>
                    </a:lnTo>
                    <a:lnTo>
                      <a:pt x="25900" y="5160"/>
                    </a:lnTo>
                    <a:lnTo>
                      <a:pt x="4732"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4" name="Google Shape;566;p15">
                <a:extLst>
                  <a:ext uri="{FF2B5EF4-FFF2-40B4-BE49-F238E27FC236}">
                    <a16:creationId xmlns:a16="http://schemas.microsoft.com/office/drawing/2014/main" id="{2BF51B6B-90CE-9FCF-EA64-3BCD5A822938}"/>
                  </a:ext>
                </a:extLst>
              </p:cNvPr>
              <p:cNvSpPr/>
              <p:nvPr/>
            </p:nvSpPr>
            <p:spPr>
              <a:xfrm>
                <a:off x="6123602" y="2182443"/>
                <a:ext cx="123423" cy="85409"/>
              </a:xfrm>
              <a:custGeom>
                <a:avLst/>
                <a:gdLst/>
                <a:ahLst/>
                <a:cxnLst/>
                <a:rect l="l" t="t" r="r" b="b"/>
                <a:pathLst>
                  <a:path w="5539" h="3833" extrusionOk="0">
                    <a:moveTo>
                      <a:pt x="1764" y="1"/>
                    </a:moveTo>
                    <a:lnTo>
                      <a:pt x="1" y="3833"/>
                    </a:lnTo>
                    <a:lnTo>
                      <a:pt x="1" y="3833"/>
                    </a:lnTo>
                    <a:lnTo>
                      <a:pt x="5538" y="720"/>
                    </a:lnTo>
                    <a:lnTo>
                      <a:pt x="1764"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95" name="Google Shape;567;p15">
                <a:extLst>
                  <a:ext uri="{FF2B5EF4-FFF2-40B4-BE49-F238E27FC236}">
                    <a16:creationId xmlns:a16="http://schemas.microsoft.com/office/drawing/2014/main" id="{FC4910B1-6462-286A-DEBD-97BA499BBF9F}"/>
                  </a:ext>
                </a:extLst>
              </p:cNvPr>
              <p:cNvGrpSpPr/>
              <p:nvPr/>
            </p:nvGrpSpPr>
            <p:grpSpPr>
              <a:xfrm>
                <a:off x="5876129" y="1859008"/>
                <a:ext cx="343285" cy="332191"/>
                <a:chOff x="5876129" y="1859008"/>
                <a:chExt cx="343285" cy="332191"/>
              </a:xfrm>
            </p:grpSpPr>
            <p:sp>
              <p:nvSpPr>
                <p:cNvPr id="96" name="Google Shape;568;p15">
                  <a:extLst>
                    <a:ext uri="{FF2B5EF4-FFF2-40B4-BE49-F238E27FC236}">
                      <a16:creationId xmlns:a16="http://schemas.microsoft.com/office/drawing/2014/main" id="{94C09B3B-8949-96B5-3EF6-C731B587720D}"/>
                    </a:ext>
                  </a:extLst>
                </p:cNvPr>
                <p:cNvSpPr/>
                <p:nvPr/>
              </p:nvSpPr>
              <p:spPr>
                <a:xfrm>
                  <a:off x="5905186" y="1859008"/>
                  <a:ext cx="314228" cy="71772"/>
                </a:xfrm>
                <a:custGeom>
                  <a:avLst/>
                  <a:gdLst/>
                  <a:ahLst/>
                  <a:cxnLst/>
                  <a:rect l="l" t="t" r="r" b="b"/>
                  <a:pathLst>
                    <a:path w="14102" h="3221" extrusionOk="0">
                      <a:moveTo>
                        <a:pt x="2064" y="1"/>
                      </a:moveTo>
                      <a:cubicBezTo>
                        <a:pt x="1953" y="1"/>
                        <a:pt x="1842" y="8"/>
                        <a:pt x="1737" y="8"/>
                      </a:cubicBezTo>
                      <a:cubicBezTo>
                        <a:pt x="1203" y="6"/>
                        <a:pt x="670" y="4"/>
                        <a:pt x="136" y="3"/>
                      </a:cubicBezTo>
                      <a:cubicBezTo>
                        <a:pt x="1" y="3"/>
                        <a:pt x="1" y="213"/>
                        <a:pt x="136" y="213"/>
                      </a:cubicBezTo>
                      <a:cubicBezTo>
                        <a:pt x="670" y="214"/>
                        <a:pt x="1203" y="217"/>
                        <a:pt x="1737" y="218"/>
                      </a:cubicBezTo>
                      <a:cubicBezTo>
                        <a:pt x="1804" y="218"/>
                        <a:pt x="1870" y="218"/>
                        <a:pt x="1937" y="218"/>
                      </a:cubicBezTo>
                      <a:cubicBezTo>
                        <a:pt x="2004" y="218"/>
                        <a:pt x="2071" y="218"/>
                        <a:pt x="2137" y="219"/>
                      </a:cubicBezTo>
                      <a:cubicBezTo>
                        <a:pt x="2232" y="222"/>
                        <a:pt x="2340" y="222"/>
                        <a:pt x="2421" y="277"/>
                      </a:cubicBezTo>
                      <a:cubicBezTo>
                        <a:pt x="2517" y="341"/>
                        <a:pt x="2537" y="463"/>
                        <a:pt x="2575" y="564"/>
                      </a:cubicBezTo>
                      <a:cubicBezTo>
                        <a:pt x="2606" y="644"/>
                        <a:pt x="2643" y="719"/>
                        <a:pt x="2700" y="782"/>
                      </a:cubicBezTo>
                      <a:cubicBezTo>
                        <a:pt x="2918" y="1019"/>
                        <a:pt x="3284" y="1037"/>
                        <a:pt x="3604" y="1037"/>
                      </a:cubicBezTo>
                      <a:cubicBezTo>
                        <a:pt x="3661" y="1037"/>
                        <a:pt x="3717" y="1036"/>
                        <a:pt x="3770" y="1036"/>
                      </a:cubicBezTo>
                      <a:cubicBezTo>
                        <a:pt x="3782" y="1036"/>
                        <a:pt x="3794" y="1036"/>
                        <a:pt x="3805" y="1036"/>
                      </a:cubicBezTo>
                      <a:cubicBezTo>
                        <a:pt x="3848" y="1037"/>
                        <a:pt x="3891" y="1037"/>
                        <a:pt x="3934" y="1037"/>
                      </a:cubicBezTo>
                      <a:cubicBezTo>
                        <a:pt x="4400" y="1037"/>
                        <a:pt x="4866" y="1011"/>
                        <a:pt x="5330" y="965"/>
                      </a:cubicBezTo>
                      <a:cubicBezTo>
                        <a:pt x="5553" y="1349"/>
                        <a:pt x="5938" y="1589"/>
                        <a:pt x="6344" y="1749"/>
                      </a:cubicBezTo>
                      <a:cubicBezTo>
                        <a:pt x="6884" y="1960"/>
                        <a:pt x="7467" y="2059"/>
                        <a:pt x="8034" y="2162"/>
                      </a:cubicBezTo>
                      <a:cubicBezTo>
                        <a:pt x="9275" y="2387"/>
                        <a:pt x="10518" y="2608"/>
                        <a:pt x="11759" y="2830"/>
                      </a:cubicBezTo>
                      <a:cubicBezTo>
                        <a:pt x="12480" y="2960"/>
                        <a:pt x="13202" y="3089"/>
                        <a:pt x="13922" y="3219"/>
                      </a:cubicBezTo>
                      <a:cubicBezTo>
                        <a:pt x="13930" y="3220"/>
                        <a:pt x="13937" y="3221"/>
                        <a:pt x="13944" y="3221"/>
                      </a:cubicBezTo>
                      <a:cubicBezTo>
                        <a:pt x="14058" y="3221"/>
                        <a:pt x="14102" y="3039"/>
                        <a:pt x="13976" y="3016"/>
                      </a:cubicBezTo>
                      <a:cubicBezTo>
                        <a:pt x="12748" y="2796"/>
                        <a:pt x="11520" y="2574"/>
                        <a:pt x="10292" y="2354"/>
                      </a:cubicBezTo>
                      <a:cubicBezTo>
                        <a:pt x="9691" y="2246"/>
                        <a:pt x="9087" y="2138"/>
                        <a:pt x="8485" y="2029"/>
                      </a:cubicBezTo>
                      <a:cubicBezTo>
                        <a:pt x="7904" y="1926"/>
                        <a:pt x="7317" y="1829"/>
                        <a:pt x="6751" y="1664"/>
                      </a:cubicBezTo>
                      <a:cubicBezTo>
                        <a:pt x="6250" y="1519"/>
                        <a:pt x="5729" y="1285"/>
                        <a:pt x="5476" y="800"/>
                      </a:cubicBezTo>
                      <a:cubicBezTo>
                        <a:pt x="5461" y="773"/>
                        <a:pt x="5425" y="748"/>
                        <a:pt x="5391" y="748"/>
                      </a:cubicBezTo>
                      <a:cubicBezTo>
                        <a:pt x="5389" y="748"/>
                        <a:pt x="5387" y="748"/>
                        <a:pt x="5385" y="748"/>
                      </a:cubicBezTo>
                      <a:cubicBezTo>
                        <a:pt x="4905" y="800"/>
                        <a:pt x="4421" y="826"/>
                        <a:pt x="3937" y="826"/>
                      </a:cubicBezTo>
                      <a:cubicBezTo>
                        <a:pt x="3893" y="826"/>
                        <a:pt x="3849" y="826"/>
                        <a:pt x="3805" y="826"/>
                      </a:cubicBezTo>
                      <a:cubicBezTo>
                        <a:pt x="3591" y="823"/>
                        <a:pt x="3362" y="832"/>
                        <a:pt x="3152" y="785"/>
                      </a:cubicBezTo>
                      <a:cubicBezTo>
                        <a:pt x="2930" y="736"/>
                        <a:pt x="2821" y="629"/>
                        <a:pt x="2747" y="417"/>
                      </a:cubicBezTo>
                      <a:cubicBezTo>
                        <a:pt x="2684" y="235"/>
                        <a:pt x="2592" y="95"/>
                        <a:pt x="2399" y="40"/>
                      </a:cubicBezTo>
                      <a:cubicBezTo>
                        <a:pt x="2293" y="8"/>
                        <a:pt x="2179" y="1"/>
                        <a:pt x="2064"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7" name="Google Shape;569;p15">
                  <a:extLst>
                    <a:ext uri="{FF2B5EF4-FFF2-40B4-BE49-F238E27FC236}">
                      <a16:creationId xmlns:a16="http://schemas.microsoft.com/office/drawing/2014/main" id="{190BFB5F-ECA1-B56A-3238-F5A03A013758}"/>
                    </a:ext>
                  </a:extLst>
                </p:cNvPr>
                <p:cNvSpPr/>
                <p:nvPr/>
              </p:nvSpPr>
              <p:spPr>
                <a:xfrm>
                  <a:off x="5897810" y="1932474"/>
                  <a:ext cx="307588" cy="69209"/>
                </a:xfrm>
                <a:custGeom>
                  <a:avLst/>
                  <a:gdLst/>
                  <a:ahLst/>
                  <a:cxnLst/>
                  <a:rect l="l" t="t" r="r" b="b"/>
                  <a:pathLst>
                    <a:path w="13804" h="3106" extrusionOk="0">
                      <a:moveTo>
                        <a:pt x="125" y="0"/>
                      </a:moveTo>
                      <a:cubicBezTo>
                        <a:pt x="1" y="0"/>
                        <a:pt x="4" y="200"/>
                        <a:pt x="135" y="211"/>
                      </a:cubicBezTo>
                      <a:cubicBezTo>
                        <a:pt x="1013" y="290"/>
                        <a:pt x="1893" y="354"/>
                        <a:pt x="2773" y="406"/>
                      </a:cubicBezTo>
                      <a:cubicBezTo>
                        <a:pt x="2686" y="626"/>
                        <a:pt x="2599" y="848"/>
                        <a:pt x="2511" y="1068"/>
                      </a:cubicBezTo>
                      <a:cubicBezTo>
                        <a:pt x="2489" y="1126"/>
                        <a:pt x="2537" y="1179"/>
                        <a:pt x="2585" y="1198"/>
                      </a:cubicBezTo>
                      <a:cubicBezTo>
                        <a:pt x="3102" y="1399"/>
                        <a:pt x="3648" y="1418"/>
                        <a:pt x="4195" y="1418"/>
                      </a:cubicBezTo>
                      <a:cubicBezTo>
                        <a:pt x="4320" y="1418"/>
                        <a:pt x="4444" y="1417"/>
                        <a:pt x="4569" y="1417"/>
                      </a:cubicBezTo>
                      <a:cubicBezTo>
                        <a:pt x="4682" y="1417"/>
                        <a:pt x="4795" y="1418"/>
                        <a:pt x="4908" y="1421"/>
                      </a:cubicBezTo>
                      <a:cubicBezTo>
                        <a:pt x="5677" y="1442"/>
                        <a:pt x="6411" y="1647"/>
                        <a:pt x="7141" y="1874"/>
                      </a:cubicBezTo>
                      <a:cubicBezTo>
                        <a:pt x="7852" y="2091"/>
                        <a:pt x="8570" y="2324"/>
                        <a:pt x="9317" y="2379"/>
                      </a:cubicBezTo>
                      <a:cubicBezTo>
                        <a:pt x="9415" y="2386"/>
                        <a:pt x="9514" y="2390"/>
                        <a:pt x="9613" y="2390"/>
                      </a:cubicBezTo>
                      <a:cubicBezTo>
                        <a:pt x="9696" y="2390"/>
                        <a:pt x="9780" y="2387"/>
                        <a:pt x="9864" y="2382"/>
                      </a:cubicBezTo>
                      <a:cubicBezTo>
                        <a:pt x="10035" y="2369"/>
                        <a:pt x="10205" y="2328"/>
                        <a:pt x="10376" y="2321"/>
                      </a:cubicBezTo>
                      <a:cubicBezTo>
                        <a:pt x="10385" y="2321"/>
                        <a:pt x="10394" y="2321"/>
                        <a:pt x="10402" y="2321"/>
                      </a:cubicBezTo>
                      <a:cubicBezTo>
                        <a:pt x="10473" y="2321"/>
                        <a:pt x="10548" y="2331"/>
                        <a:pt x="10591" y="2392"/>
                      </a:cubicBezTo>
                      <a:cubicBezTo>
                        <a:pt x="10636" y="2457"/>
                        <a:pt x="10636" y="2553"/>
                        <a:pt x="10653" y="2625"/>
                      </a:cubicBezTo>
                      <a:cubicBezTo>
                        <a:pt x="10686" y="2766"/>
                        <a:pt x="10767" y="2874"/>
                        <a:pt x="10898" y="2935"/>
                      </a:cubicBezTo>
                      <a:cubicBezTo>
                        <a:pt x="11070" y="3015"/>
                        <a:pt x="11277" y="3017"/>
                        <a:pt x="11463" y="3034"/>
                      </a:cubicBezTo>
                      <a:cubicBezTo>
                        <a:pt x="11705" y="3056"/>
                        <a:pt x="11946" y="3073"/>
                        <a:pt x="12189" y="3084"/>
                      </a:cubicBezTo>
                      <a:cubicBezTo>
                        <a:pt x="12485" y="3099"/>
                        <a:pt x="12781" y="3106"/>
                        <a:pt x="13076" y="3106"/>
                      </a:cubicBezTo>
                      <a:cubicBezTo>
                        <a:pt x="13274" y="3106"/>
                        <a:pt x="13472" y="3103"/>
                        <a:pt x="13669" y="3097"/>
                      </a:cubicBezTo>
                      <a:cubicBezTo>
                        <a:pt x="13801" y="3094"/>
                        <a:pt x="13804" y="2888"/>
                        <a:pt x="13672" y="2888"/>
                      </a:cubicBezTo>
                      <a:cubicBezTo>
                        <a:pt x="13671" y="2888"/>
                        <a:pt x="13670" y="2888"/>
                        <a:pt x="13668" y="2888"/>
                      </a:cubicBezTo>
                      <a:cubicBezTo>
                        <a:pt x="13467" y="2894"/>
                        <a:pt x="13266" y="2897"/>
                        <a:pt x="13065" y="2897"/>
                      </a:cubicBezTo>
                      <a:cubicBezTo>
                        <a:pt x="12833" y="2897"/>
                        <a:pt x="12600" y="2893"/>
                        <a:pt x="12369" y="2884"/>
                      </a:cubicBezTo>
                      <a:cubicBezTo>
                        <a:pt x="12160" y="2875"/>
                        <a:pt x="11954" y="2863"/>
                        <a:pt x="11747" y="2848"/>
                      </a:cubicBezTo>
                      <a:cubicBezTo>
                        <a:pt x="11539" y="2832"/>
                        <a:pt x="11320" y="2829"/>
                        <a:pt x="11116" y="2786"/>
                      </a:cubicBezTo>
                      <a:cubicBezTo>
                        <a:pt x="11045" y="2772"/>
                        <a:pt x="10967" y="2751"/>
                        <a:pt x="10914" y="2698"/>
                      </a:cubicBezTo>
                      <a:cubicBezTo>
                        <a:pt x="10860" y="2640"/>
                        <a:pt x="10852" y="2556"/>
                        <a:pt x="10839" y="2483"/>
                      </a:cubicBezTo>
                      <a:cubicBezTo>
                        <a:pt x="10809" y="2339"/>
                        <a:pt x="10753" y="2211"/>
                        <a:pt x="10610" y="2149"/>
                      </a:cubicBezTo>
                      <a:cubicBezTo>
                        <a:pt x="10547" y="2122"/>
                        <a:pt x="10480" y="2113"/>
                        <a:pt x="10412" y="2113"/>
                      </a:cubicBezTo>
                      <a:cubicBezTo>
                        <a:pt x="10342" y="2113"/>
                        <a:pt x="10270" y="2123"/>
                        <a:pt x="10201" y="2133"/>
                      </a:cubicBezTo>
                      <a:cubicBezTo>
                        <a:pt x="10009" y="2163"/>
                        <a:pt x="9817" y="2181"/>
                        <a:pt x="9623" y="2181"/>
                      </a:cubicBezTo>
                      <a:cubicBezTo>
                        <a:pt x="9621" y="2181"/>
                        <a:pt x="9618" y="2181"/>
                        <a:pt x="9615" y="2181"/>
                      </a:cubicBezTo>
                      <a:cubicBezTo>
                        <a:pt x="8110" y="2181"/>
                        <a:pt x="6749" y="1359"/>
                        <a:pt x="5262" y="1230"/>
                      </a:cubicBezTo>
                      <a:cubicBezTo>
                        <a:pt x="5028" y="1210"/>
                        <a:pt x="4792" y="1207"/>
                        <a:pt x="4556" y="1207"/>
                      </a:cubicBezTo>
                      <a:cubicBezTo>
                        <a:pt x="4452" y="1207"/>
                        <a:pt x="4347" y="1207"/>
                        <a:pt x="4243" y="1207"/>
                      </a:cubicBezTo>
                      <a:cubicBezTo>
                        <a:pt x="3738" y="1207"/>
                        <a:pt x="3234" y="1193"/>
                        <a:pt x="2752" y="1030"/>
                      </a:cubicBezTo>
                      <a:cubicBezTo>
                        <a:pt x="2843" y="798"/>
                        <a:pt x="2934" y="569"/>
                        <a:pt x="3025" y="338"/>
                      </a:cubicBezTo>
                      <a:cubicBezTo>
                        <a:pt x="3051" y="270"/>
                        <a:pt x="2985" y="209"/>
                        <a:pt x="2923" y="205"/>
                      </a:cubicBezTo>
                      <a:cubicBezTo>
                        <a:pt x="1993" y="151"/>
                        <a:pt x="1064" y="83"/>
                        <a:pt x="135" y="1"/>
                      </a:cubicBezTo>
                      <a:cubicBezTo>
                        <a:pt x="132" y="0"/>
                        <a:pt x="128" y="0"/>
                        <a:pt x="125"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8" name="Google Shape;570;p15">
                  <a:extLst>
                    <a:ext uri="{FF2B5EF4-FFF2-40B4-BE49-F238E27FC236}">
                      <a16:creationId xmlns:a16="http://schemas.microsoft.com/office/drawing/2014/main" id="{935AB4D5-4F8E-CE4D-CC8C-92B2ACF73189}"/>
                    </a:ext>
                  </a:extLst>
                </p:cNvPr>
                <p:cNvSpPr/>
                <p:nvPr/>
              </p:nvSpPr>
              <p:spPr>
                <a:xfrm>
                  <a:off x="5876129" y="2006520"/>
                  <a:ext cx="210703" cy="45701"/>
                </a:xfrm>
                <a:custGeom>
                  <a:avLst/>
                  <a:gdLst/>
                  <a:ahLst/>
                  <a:cxnLst/>
                  <a:rect l="l" t="t" r="r" b="b"/>
                  <a:pathLst>
                    <a:path w="9456" h="2051" extrusionOk="0">
                      <a:moveTo>
                        <a:pt x="154" y="0"/>
                      </a:moveTo>
                      <a:cubicBezTo>
                        <a:pt x="62" y="0"/>
                        <a:pt x="1" y="139"/>
                        <a:pt x="100" y="197"/>
                      </a:cubicBezTo>
                      <a:cubicBezTo>
                        <a:pt x="360" y="349"/>
                        <a:pt x="655" y="433"/>
                        <a:pt x="955" y="433"/>
                      </a:cubicBezTo>
                      <a:cubicBezTo>
                        <a:pt x="969" y="433"/>
                        <a:pt x="984" y="432"/>
                        <a:pt x="998" y="432"/>
                      </a:cubicBezTo>
                      <a:cubicBezTo>
                        <a:pt x="1159" y="428"/>
                        <a:pt x="1306" y="384"/>
                        <a:pt x="1463" y="356"/>
                      </a:cubicBezTo>
                      <a:cubicBezTo>
                        <a:pt x="1474" y="354"/>
                        <a:pt x="1484" y="353"/>
                        <a:pt x="1494" y="353"/>
                      </a:cubicBezTo>
                      <a:cubicBezTo>
                        <a:pt x="1639" y="353"/>
                        <a:pt x="1695" y="543"/>
                        <a:pt x="1793" y="635"/>
                      </a:cubicBezTo>
                      <a:cubicBezTo>
                        <a:pt x="2064" y="892"/>
                        <a:pt x="2457" y="940"/>
                        <a:pt x="2843" y="940"/>
                      </a:cubicBezTo>
                      <a:cubicBezTo>
                        <a:pt x="3057" y="940"/>
                        <a:pt x="3268" y="925"/>
                        <a:pt x="3455" y="923"/>
                      </a:cubicBezTo>
                      <a:cubicBezTo>
                        <a:pt x="3805" y="918"/>
                        <a:pt x="4154" y="908"/>
                        <a:pt x="4503" y="908"/>
                      </a:cubicBezTo>
                      <a:cubicBezTo>
                        <a:pt x="4534" y="908"/>
                        <a:pt x="4565" y="908"/>
                        <a:pt x="4596" y="908"/>
                      </a:cubicBezTo>
                      <a:cubicBezTo>
                        <a:pt x="4798" y="910"/>
                        <a:pt x="4906" y="981"/>
                        <a:pt x="5025" y="1138"/>
                      </a:cubicBezTo>
                      <a:cubicBezTo>
                        <a:pt x="5109" y="1249"/>
                        <a:pt x="5194" y="1359"/>
                        <a:pt x="5297" y="1452"/>
                      </a:cubicBezTo>
                      <a:cubicBezTo>
                        <a:pt x="5717" y="1826"/>
                        <a:pt x="6288" y="1968"/>
                        <a:pt x="6836" y="2006"/>
                      </a:cubicBezTo>
                      <a:cubicBezTo>
                        <a:pt x="6947" y="2013"/>
                        <a:pt x="7057" y="2016"/>
                        <a:pt x="7168" y="2016"/>
                      </a:cubicBezTo>
                      <a:cubicBezTo>
                        <a:pt x="7601" y="2016"/>
                        <a:pt x="8034" y="1971"/>
                        <a:pt x="8465" y="1971"/>
                      </a:cubicBezTo>
                      <a:cubicBezTo>
                        <a:pt x="8737" y="1971"/>
                        <a:pt x="9007" y="1989"/>
                        <a:pt x="9277" y="2048"/>
                      </a:cubicBezTo>
                      <a:cubicBezTo>
                        <a:pt x="9286" y="2050"/>
                        <a:pt x="9294" y="2050"/>
                        <a:pt x="9303" y="2050"/>
                      </a:cubicBezTo>
                      <a:cubicBezTo>
                        <a:pt x="9416" y="2050"/>
                        <a:pt x="9456" y="1872"/>
                        <a:pt x="9332" y="1846"/>
                      </a:cubicBezTo>
                      <a:cubicBezTo>
                        <a:pt x="9045" y="1783"/>
                        <a:pt x="8756" y="1764"/>
                        <a:pt x="8466" y="1764"/>
                      </a:cubicBezTo>
                      <a:cubicBezTo>
                        <a:pt x="8028" y="1764"/>
                        <a:pt x="7587" y="1807"/>
                        <a:pt x="7148" y="1807"/>
                      </a:cubicBezTo>
                      <a:cubicBezTo>
                        <a:pt x="6590" y="1807"/>
                        <a:pt x="5977" y="1720"/>
                        <a:pt x="5523" y="1367"/>
                      </a:cubicBezTo>
                      <a:cubicBezTo>
                        <a:pt x="5411" y="1281"/>
                        <a:pt x="5316" y="1178"/>
                        <a:pt x="5232" y="1066"/>
                      </a:cubicBezTo>
                      <a:cubicBezTo>
                        <a:pt x="5150" y="956"/>
                        <a:pt x="5069" y="839"/>
                        <a:pt x="4945" y="769"/>
                      </a:cubicBezTo>
                      <a:cubicBezTo>
                        <a:pt x="4832" y="706"/>
                        <a:pt x="4704" y="698"/>
                        <a:pt x="4578" y="698"/>
                      </a:cubicBezTo>
                      <a:cubicBezTo>
                        <a:pt x="4552" y="698"/>
                        <a:pt x="4525" y="699"/>
                        <a:pt x="4499" y="699"/>
                      </a:cubicBezTo>
                      <a:cubicBezTo>
                        <a:pt x="4308" y="702"/>
                        <a:pt x="4116" y="704"/>
                        <a:pt x="3926" y="707"/>
                      </a:cubicBezTo>
                      <a:cubicBezTo>
                        <a:pt x="3605" y="712"/>
                        <a:pt x="3284" y="721"/>
                        <a:pt x="2963" y="721"/>
                      </a:cubicBezTo>
                      <a:cubicBezTo>
                        <a:pt x="2916" y="721"/>
                        <a:pt x="2870" y="721"/>
                        <a:pt x="2823" y="720"/>
                      </a:cubicBezTo>
                      <a:cubicBezTo>
                        <a:pt x="2557" y="719"/>
                        <a:pt x="2259" y="704"/>
                        <a:pt x="2029" y="555"/>
                      </a:cubicBezTo>
                      <a:cubicBezTo>
                        <a:pt x="1897" y="469"/>
                        <a:pt x="1847" y="332"/>
                        <a:pt x="1739" y="227"/>
                      </a:cubicBezTo>
                      <a:cubicBezTo>
                        <a:pt x="1674" y="164"/>
                        <a:pt x="1601" y="144"/>
                        <a:pt x="1524" y="144"/>
                      </a:cubicBezTo>
                      <a:cubicBezTo>
                        <a:pt x="1458" y="144"/>
                        <a:pt x="1389" y="159"/>
                        <a:pt x="1322" y="176"/>
                      </a:cubicBezTo>
                      <a:cubicBezTo>
                        <a:pt x="1201" y="205"/>
                        <a:pt x="1079" y="220"/>
                        <a:pt x="958" y="220"/>
                      </a:cubicBezTo>
                      <a:cubicBezTo>
                        <a:pt x="697" y="220"/>
                        <a:pt x="440" y="151"/>
                        <a:pt x="207" y="16"/>
                      </a:cubicBezTo>
                      <a:cubicBezTo>
                        <a:pt x="189" y="5"/>
                        <a:pt x="171" y="0"/>
                        <a:pt x="154"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9" name="Google Shape;571;p15">
                  <a:extLst>
                    <a:ext uri="{FF2B5EF4-FFF2-40B4-BE49-F238E27FC236}">
                      <a16:creationId xmlns:a16="http://schemas.microsoft.com/office/drawing/2014/main" id="{90608D1B-3AFC-264F-C24F-285852A8CEB4}"/>
                    </a:ext>
                  </a:extLst>
                </p:cNvPr>
                <p:cNvSpPr/>
                <p:nvPr/>
              </p:nvSpPr>
              <p:spPr>
                <a:xfrm>
                  <a:off x="6012923" y="2089702"/>
                  <a:ext cx="123512" cy="101497"/>
                </a:xfrm>
                <a:custGeom>
                  <a:avLst/>
                  <a:gdLst/>
                  <a:ahLst/>
                  <a:cxnLst/>
                  <a:rect l="l" t="t" r="r" b="b"/>
                  <a:pathLst>
                    <a:path w="5543" h="4555" extrusionOk="0">
                      <a:moveTo>
                        <a:pt x="2974" y="211"/>
                      </a:moveTo>
                      <a:cubicBezTo>
                        <a:pt x="3086" y="211"/>
                        <a:pt x="3199" y="221"/>
                        <a:pt x="3309" y="244"/>
                      </a:cubicBezTo>
                      <a:cubicBezTo>
                        <a:pt x="3299" y="304"/>
                        <a:pt x="3344" y="380"/>
                        <a:pt x="3420" y="380"/>
                      </a:cubicBezTo>
                      <a:cubicBezTo>
                        <a:pt x="3426" y="380"/>
                        <a:pt x="3432" y="379"/>
                        <a:pt x="3438" y="379"/>
                      </a:cubicBezTo>
                      <a:cubicBezTo>
                        <a:pt x="3506" y="370"/>
                        <a:pt x="3575" y="365"/>
                        <a:pt x="3645" y="359"/>
                      </a:cubicBezTo>
                      <a:cubicBezTo>
                        <a:pt x="3652" y="363"/>
                        <a:pt x="3661" y="365"/>
                        <a:pt x="3667" y="368"/>
                      </a:cubicBezTo>
                      <a:cubicBezTo>
                        <a:pt x="3685" y="377"/>
                        <a:pt x="3702" y="381"/>
                        <a:pt x="3718" y="381"/>
                      </a:cubicBezTo>
                      <a:cubicBezTo>
                        <a:pt x="3745" y="381"/>
                        <a:pt x="3769" y="370"/>
                        <a:pt x="3788" y="354"/>
                      </a:cubicBezTo>
                      <a:cubicBezTo>
                        <a:pt x="3793" y="354"/>
                        <a:pt x="3797" y="354"/>
                        <a:pt x="3802" y="354"/>
                      </a:cubicBezTo>
                      <a:cubicBezTo>
                        <a:pt x="4162" y="354"/>
                        <a:pt x="4528" y="435"/>
                        <a:pt x="4810" y="664"/>
                      </a:cubicBezTo>
                      <a:cubicBezTo>
                        <a:pt x="5169" y="953"/>
                        <a:pt x="5296" y="1424"/>
                        <a:pt x="5278" y="1870"/>
                      </a:cubicBezTo>
                      <a:cubicBezTo>
                        <a:pt x="5238" y="2815"/>
                        <a:pt x="4574" y="3692"/>
                        <a:pt x="3730" y="4088"/>
                      </a:cubicBezTo>
                      <a:cubicBezTo>
                        <a:pt x="3370" y="4258"/>
                        <a:pt x="2969" y="4344"/>
                        <a:pt x="2569" y="4344"/>
                      </a:cubicBezTo>
                      <a:cubicBezTo>
                        <a:pt x="1957" y="4344"/>
                        <a:pt x="1347" y="4140"/>
                        <a:pt x="889" y="3720"/>
                      </a:cubicBezTo>
                      <a:cubicBezTo>
                        <a:pt x="566" y="3424"/>
                        <a:pt x="316" y="3024"/>
                        <a:pt x="266" y="2582"/>
                      </a:cubicBezTo>
                      <a:cubicBezTo>
                        <a:pt x="216" y="2122"/>
                        <a:pt x="395" y="1678"/>
                        <a:pt x="691" y="1329"/>
                      </a:cubicBezTo>
                      <a:cubicBezTo>
                        <a:pt x="1026" y="934"/>
                        <a:pt x="1482" y="643"/>
                        <a:pt x="1956" y="443"/>
                      </a:cubicBezTo>
                      <a:cubicBezTo>
                        <a:pt x="2272" y="309"/>
                        <a:pt x="2626" y="211"/>
                        <a:pt x="2974" y="211"/>
                      </a:cubicBezTo>
                      <a:close/>
                      <a:moveTo>
                        <a:pt x="2968" y="1"/>
                      </a:moveTo>
                      <a:cubicBezTo>
                        <a:pt x="2687" y="1"/>
                        <a:pt x="2404" y="58"/>
                        <a:pt x="2135" y="149"/>
                      </a:cubicBezTo>
                      <a:cubicBezTo>
                        <a:pt x="1632" y="320"/>
                        <a:pt x="1148" y="592"/>
                        <a:pt x="758" y="955"/>
                      </a:cubicBezTo>
                      <a:cubicBezTo>
                        <a:pt x="389" y="1297"/>
                        <a:pt x="112" y="1740"/>
                        <a:pt x="56" y="2247"/>
                      </a:cubicBezTo>
                      <a:cubicBezTo>
                        <a:pt x="1" y="2739"/>
                        <a:pt x="187" y="3223"/>
                        <a:pt x="491" y="3603"/>
                      </a:cubicBezTo>
                      <a:cubicBezTo>
                        <a:pt x="996" y="4239"/>
                        <a:pt x="1780" y="4554"/>
                        <a:pt x="2571" y="4554"/>
                      </a:cubicBezTo>
                      <a:cubicBezTo>
                        <a:pt x="2877" y="4554"/>
                        <a:pt x="3183" y="4507"/>
                        <a:pt x="3475" y="4414"/>
                      </a:cubicBezTo>
                      <a:cubicBezTo>
                        <a:pt x="4487" y="4089"/>
                        <a:pt x="5313" y="3174"/>
                        <a:pt x="5464" y="2109"/>
                      </a:cubicBezTo>
                      <a:cubicBezTo>
                        <a:pt x="5542" y="1564"/>
                        <a:pt x="5436" y="954"/>
                        <a:pt x="5018" y="564"/>
                      </a:cubicBezTo>
                      <a:cubicBezTo>
                        <a:pt x="4686" y="254"/>
                        <a:pt x="4242" y="147"/>
                        <a:pt x="3800" y="147"/>
                      </a:cubicBezTo>
                      <a:cubicBezTo>
                        <a:pt x="3764" y="147"/>
                        <a:pt x="3728" y="148"/>
                        <a:pt x="3692" y="149"/>
                      </a:cubicBezTo>
                      <a:cubicBezTo>
                        <a:pt x="3460" y="45"/>
                        <a:pt x="3215" y="1"/>
                        <a:pt x="2968"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nvGrpSpPr>
            <p:cNvPr id="66" name="Google Shape;572;p15">
              <a:extLst>
                <a:ext uri="{FF2B5EF4-FFF2-40B4-BE49-F238E27FC236}">
                  <a16:creationId xmlns:a16="http://schemas.microsoft.com/office/drawing/2014/main" id="{16F5F068-DB42-EFFA-649C-579C87D61643}"/>
                </a:ext>
              </a:extLst>
            </p:cNvPr>
            <p:cNvGrpSpPr/>
            <p:nvPr/>
          </p:nvGrpSpPr>
          <p:grpSpPr>
            <a:xfrm>
              <a:off x="11231105" y="690681"/>
              <a:ext cx="599603" cy="427421"/>
              <a:chOff x="5497632" y="1159795"/>
              <a:chExt cx="679822" cy="484604"/>
            </a:xfrm>
          </p:grpSpPr>
          <p:sp>
            <p:nvSpPr>
              <p:cNvPr id="89" name="Google Shape;573;p15">
                <a:extLst>
                  <a:ext uri="{FF2B5EF4-FFF2-40B4-BE49-F238E27FC236}">
                    <a16:creationId xmlns:a16="http://schemas.microsoft.com/office/drawing/2014/main" id="{B5B507B8-5D61-32E4-1130-172BBCFDA9DE}"/>
                  </a:ext>
                </a:extLst>
              </p:cNvPr>
              <p:cNvSpPr/>
              <p:nvPr/>
            </p:nvSpPr>
            <p:spPr>
              <a:xfrm>
                <a:off x="5778998" y="1159795"/>
                <a:ext cx="398456" cy="361199"/>
              </a:xfrm>
              <a:custGeom>
                <a:avLst/>
                <a:gdLst/>
                <a:ahLst/>
                <a:cxnLst/>
                <a:rect l="l" t="t" r="r" b="b"/>
                <a:pathLst>
                  <a:path w="17882" h="16210" extrusionOk="0">
                    <a:moveTo>
                      <a:pt x="11911" y="0"/>
                    </a:moveTo>
                    <a:cubicBezTo>
                      <a:pt x="11488" y="0"/>
                      <a:pt x="11057" y="95"/>
                      <a:pt x="10650" y="295"/>
                    </a:cubicBezTo>
                    <a:lnTo>
                      <a:pt x="0" y="5541"/>
                    </a:lnTo>
                    <a:lnTo>
                      <a:pt x="5254" y="16209"/>
                    </a:lnTo>
                    <a:lnTo>
                      <a:pt x="15905" y="10962"/>
                    </a:lnTo>
                    <a:cubicBezTo>
                      <a:pt x="17297" y="10277"/>
                      <a:pt x="17881" y="8619"/>
                      <a:pt x="17212" y="7260"/>
                    </a:cubicBezTo>
                    <a:lnTo>
                      <a:pt x="14382" y="1517"/>
                    </a:lnTo>
                    <a:cubicBezTo>
                      <a:pt x="13908" y="555"/>
                      <a:pt x="12933" y="0"/>
                      <a:pt x="11911" y="0"/>
                    </a:cubicBez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0" name="Google Shape;574;p15">
                <a:extLst>
                  <a:ext uri="{FF2B5EF4-FFF2-40B4-BE49-F238E27FC236}">
                    <a16:creationId xmlns:a16="http://schemas.microsoft.com/office/drawing/2014/main" id="{F5D4B0D4-4DB8-5062-0630-3CA88B078F44}"/>
                  </a:ext>
                </a:extLst>
              </p:cNvPr>
              <p:cNvSpPr/>
              <p:nvPr/>
            </p:nvSpPr>
            <p:spPr>
              <a:xfrm>
                <a:off x="5497632" y="1283219"/>
                <a:ext cx="398456" cy="361177"/>
              </a:xfrm>
              <a:custGeom>
                <a:avLst/>
                <a:gdLst/>
                <a:ahLst/>
                <a:cxnLst/>
                <a:rect l="l" t="t" r="r" b="b"/>
                <a:pathLst>
                  <a:path w="17882" h="16209" extrusionOk="0">
                    <a:moveTo>
                      <a:pt x="12627" y="0"/>
                    </a:moveTo>
                    <a:lnTo>
                      <a:pt x="1977" y="5246"/>
                    </a:lnTo>
                    <a:cubicBezTo>
                      <a:pt x="585" y="5932"/>
                      <a:pt x="1" y="7590"/>
                      <a:pt x="670" y="8948"/>
                    </a:cubicBezTo>
                    <a:lnTo>
                      <a:pt x="3500" y="14692"/>
                    </a:lnTo>
                    <a:cubicBezTo>
                      <a:pt x="3974" y="15654"/>
                      <a:pt x="4949" y="16209"/>
                      <a:pt x="5971" y="16209"/>
                    </a:cubicBezTo>
                    <a:cubicBezTo>
                      <a:pt x="6394" y="16209"/>
                      <a:pt x="6825" y="16114"/>
                      <a:pt x="7232" y="15913"/>
                    </a:cubicBezTo>
                    <a:lnTo>
                      <a:pt x="17882" y="10667"/>
                    </a:lnTo>
                    <a:lnTo>
                      <a:pt x="12627"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1" name="Google Shape;575;p15">
                <a:extLst>
                  <a:ext uri="{FF2B5EF4-FFF2-40B4-BE49-F238E27FC236}">
                    <a16:creationId xmlns:a16="http://schemas.microsoft.com/office/drawing/2014/main" id="{09B0629E-FF83-519A-DA96-7CBDBDC2683C}"/>
                  </a:ext>
                </a:extLst>
              </p:cNvPr>
              <p:cNvSpPr/>
              <p:nvPr/>
            </p:nvSpPr>
            <p:spPr>
              <a:xfrm>
                <a:off x="5860419" y="1272301"/>
                <a:ext cx="317035" cy="248650"/>
              </a:xfrm>
              <a:custGeom>
                <a:avLst/>
                <a:gdLst/>
                <a:ahLst/>
                <a:cxnLst/>
                <a:rect l="l" t="t" r="r" b="b"/>
                <a:pathLst>
                  <a:path w="14228" h="11159" extrusionOk="0">
                    <a:moveTo>
                      <a:pt x="12470" y="0"/>
                    </a:moveTo>
                    <a:lnTo>
                      <a:pt x="12470" y="0"/>
                    </a:lnTo>
                    <a:cubicBezTo>
                      <a:pt x="12520" y="1071"/>
                      <a:pt x="11930" y="2131"/>
                      <a:pt x="10888" y="2643"/>
                    </a:cubicBezTo>
                    <a:lnTo>
                      <a:pt x="0" y="8004"/>
                    </a:lnTo>
                    <a:lnTo>
                      <a:pt x="1600" y="11158"/>
                    </a:lnTo>
                    <a:lnTo>
                      <a:pt x="12249" y="5913"/>
                    </a:lnTo>
                    <a:cubicBezTo>
                      <a:pt x="13643" y="5228"/>
                      <a:pt x="14227" y="3570"/>
                      <a:pt x="13559" y="2211"/>
                    </a:cubicBezTo>
                    <a:lnTo>
                      <a:pt x="12470" y="0"/>
                    </a:lnTo>
                    <a:close/>
                  </a:path>
                </a:pathLst>
              </a:cu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2" name="Google Shape;576;p15">
                <a:extLst>
                  <a:ext uri="{FF2B5EF4-FFF2-40B4-BE49-F238E27FC236}">
                    <a16:creationId xmlns:a16="http://schemas.microsoft.com/office/drawing/2014/main" id="{D397D7DB-8290-D9F8-1C92-05B31E94ED93}"/>
                  </a:ext>
                </a:extLst>
              </p:cNvPr>
              <p:cNvSpPr/>
              <p:nvPr/>
            </p:nvSpPr>
            <p:spPr>
              <a:xfrm>
                <a:off x="5506434" y="1450229"/>
                <a:ext cx="389632" cy="194170"/>
              </a:xfrm>
              <a:custGeom>
                <a:avLst/>
                <a:gdLst/>
                <a:ahLst/>
                <a:cxnLst/>
                <a:rect l="l" t="t" r="r" b="b"/>
                <a:pathLst>
                  <a:path w="17486" h="8714" extrusionOk="0">
                    <a:moveTo>
                      <a:pt x="15924" y="1"/>
                    </a:moveTo>
                    <a:lnTo>
                      <a:pt x="5473" y="5148"/>
                    </a:lnTo>
                    <a:cubicBezTo>
                      <a:pt x="5066" y="5349"/>
                      <a:pt x="4634" y="5444"/>
                      <a:pt x="4211" y="5444"/>
                    </a:cubicBezTo>
                    <a:cubicBezTo>
                      <a:pt x="3188" y="5444"/>
                      <a:pt x="2214" y="4888"/>
                      <a:pt x="1741" y="3927"/>
                    </a:cubicBezTo>
                    <a:lnTo>
                      <a:pt x="1" y="394"/>
                    </a:lnTo>
                    <a:lnTo>
                      <a:pt x="1" y="394"/>
                    </a:lnTo>
                    <a:cubicBezTo>
                      <a:pt x="18" y="753"/>
                      <a:pt x="107" y="1111"/>
                      <a:pt x="274" y="1453"/>
                    </a:cubicBezTo>
                    <a:lnTo>
                      <a:pt x="3104" y="7197"/>
                    </a:lnTo>
                    <a:cubicBezTo>
                      <a:pt x="3578" y="8159"/>
                      <a:pt x="4553" y="8714"/>
                      <a:pt x="5575" y="8714"/>
                    </a:cubicBezTo>
                    <a:cubicBezTo>
                      <a:pt x="5998" y="8714"/>
                      <a:pt x="6429" y="8619"/>
                      <a:pt x="6836" y="8418"/>
                    </a:cubicBezTo>
                    <a:lnTo>
                      <a:pt x="17486" y="3172"/>
                    </a:lnTo>
                    <a:lnTo>
                      <a:pt x="159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7" name="Google Shape;577;p15">
              <a:extLst>
                <a:ext uri="{FF2B5EF4-FFF2-40B4-BE49-F238E27FC236}">
                  <a16:creationId xmlns:a16="http://schemas.microsoft.com/office/drawing/2014/main" id="{1BBE3DAC-F046-9FE5-CF3C-FBC59563BEE2}"/>
                </a:ext>
              </a:extLst>
            </p:cNvPr>
            <p:cNvGrpSpPr/>
            <p:nvPr/>
          </p:nvGrpSpPr>
          <p:grpSpPr>
            <a:xfrm>
              <a:off x="11598165" y="910591"/>
              <a:ext cx="488489" cy="699995"/>
              <a:chOff x="2511197" y="2270995"/>
              <a:chExt cx="614916" cy="881163"/>
            </a:xfrm>
          </p:grpSpPr>
          <p:sp>
            <p:nvSpPr>
              <p:cNvPr id="80" name="Google Shape;578;p15">
                <a:extLst>
                  <a:ext uri="{FF2B5EF4-FFF2-40B4-BE49-F238E27FC236}">
                    <a16:creationId xmlns:a16="http://schemas.microsoft.com/office/drawing/2014/main" id="{E304F7AE-1844-AB3A-D463-9DB8150597BF}"/>
                  </a:ext>
                </a:extLst>
              </p:cNvPr>
              <p:cNvSpPr/>
              <p:nvPr/>
            </p:nvSpPr>
            <p:spPr>
              <a:xfrm>
                <a:off x="2511197" y="2410663"/>
                <a:ext cx="550222" cy="741495"/>
              </a:xfrm>
              <a:custGeom>
                <a:avLst/>
                <a:gdLst/>
                <a:ahLst/>
                <a:cxnLst/>
                <a:rect l="l" t="t" r="r" b="b"/>
                <a:pathLst>
                  <a:path w="24693" h="33277" extrusionOk="0">
                    <a:moveTo>
                      <a:pt x="19588" y="1"/>
                    </a:moveTo>
                    <a:lnTo>
                      <a:pt x="292" y="29502"/>
                    </a:lnTo>
                    <a:cubicBezTo>
                      <a:pt x="1" y="29947"/>
                      <a:pt x="127" y="30544"/>
                      <a:pt x="571" y="30835"/>
                    </a:cubicBezTo>
                    <a:lnTo>
                      <a:pt x="4064" y="33120"/>
                    </a:lnTo>
                    <a:cubicBezTo>
                      <a:pt x="4226" y="33226"/>
                      <a:pt x="4409" y="33277"/>
                      <a:pt x="4589" y="33277"/>
                    </a:cubicBezTo>
                    <a:cubicBezTo>
                      <a:pt x="4903" y="33277"/>
                      <a:pt x="5211" y="33123"/>
                      <a:pt x="5396" y="32840"/>
                    </a:cubicBezTo>
                    <a:lnTo>
                      <a:pt x="24692" y="3340"/>
                    </a:lnTo>
                    <a:lnTo>
                      <a:pt x="19588"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1" name="Google Shape;579;p15">
                <a:extLst>
                  <a:ext uri="{FF2B5EF4-FFF2-40B4-BE49-F238E27FC236}">
                    <a16:creationId xmlns:a16="http://schemas.microsoft.com/office/drawing/2014/main" id="{7CC15A3D-FFC0-5DC6-54EB-E935433041E9}"/>
                  </a:ext>
                </a:extLst>
              </p:cNvPr>
              <p:cNvSpPr/>
              <p:nvPr/>
            </p:nvSpPr>
            <p:spPr>
              <a:xfrm>
                <a:off x="2565924" y="2479718"/>
                <a:ext cx="449750" cy="588681"/>
              </a:xfrm>
              <a:custGeom>
                <a:avLst/>
                <a:gdLst/>
                <a:ahLst/>
                <a:cxnLst/>
                <a:rect l="l" t="t" r="r" b="b"/>
                <a:pathLst>
                  <a:path w="20184" h="26419" extrusionOk="0">
                    <a:moveTo>
                      <a:pt x="15110" y="1"/>
                    </a:moveTo>
                    <a:lnTo>
                      <a:pt x="1" y="23100"/>
                    </a:lnTo>
                    <a:lnTo>
                      <a:pt x="5075" y="26418"/>
                    </a:lnTo>
                    <a:lnTo>
                      <a:pt x="20184" y="3319"/>
                    </a:lnTo>
                    <a:lnTo>
                      <a:pt x="15110"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2" name="Google Shape;580;p15">
                <a:extLst>
                  <a:ext uri="{FF2B5EF4-FFF2-40B4-BE49-F238E27FC236}">
                    <a16:creationId xmlns:a16="http://schemas.microsoft.com/office/drawing/2014/main" id="{1C4C6DE6-CC1E-5117-F443-E73A0D1115DA}"/>
                  </a:ext>
                </a:extLst>
              </p:cNvPr>
              <p:cNvSpPr/>
              <p:nvPr/>
            </p:nvSpPr>
            <p:spPr>
              <a:xfrm>
                <a:off x="2973210" y="2270995"/>
                <a:ext cx="152903" cy="184945"/>
              </a:xfrm>
              <a:custGeom>
                <a:avLst/>
                <a:gdLst/>
                <a:ahLst/>
                <a:cxnLst/>
                <a:rect l="l" t="t" r="r" b="b"/>
                <a:pathLst>
                  <a:path w="6862" h="8300" extrusionOk="0">
                    <a:moveTo>
                      <a:pt x="5823" y="1"/>
                    </a:moveTo>
                    <a:cubicBezTo>
                      <a:pt x="5644" y="1"/>
                      <a:pt x="5460" y="54"/>
                      <a:pt x="5291" y="174"/>
                    </a:cubicBezTo>
                    <a:lnTo>
                      <a:pt x="244" y="5242"/>
                    </a:lnTo>
                    <a:cubicBezTo>
                      <a:pt x="1" y="5414"/>
                      <a:pt x="7" y="5779"/>
                      <a:pt x="257" y="5941"/>
                    </a:cubicBezTo>
                    <a:lnTo>
                      <a:pt x="3757" y="8230"/>
                    </a:lnTo>
                    <a:cubicBezTo>
                      <a:pt x="3830" y="8277"/>
                      <a:pt x="3909" y="8299"/>
                      <a:pt x="3987" y="8299"/>
                    </a:cubicBezTo>
                    <a:cubicBezTo>
                      <a:pt x="4178" y="8299"/>
                      <a:pt x="4360" y="8169"/>
                      <a:pt x="4403" y="7962"/>
                    </a:cubicBezTo>
                    <a:lnTo>
                      <a:pt x="6733" y="1116"/>
                    </a:lnTo>
                    <a:cubicBezTo>
                      <a:pt x="6862" y="497"/>
                      <a:pt x="6368" y="1"/>
                      <a:pt x="5823" y="1"/>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3" name="Google Shape;581;p15">
                <a:extLst>
                  <a:ext uri="{FF2B5EF4-FFF2-40B4-BE49-F238E27FC236}">
                    <a16:creationId xmlns:a16="http://schemas.microsoft.com/office/drawing/2014/main" id="{A809DBF8-B42A-7619-4B46-146B67623194}"/>
                  </a:ext>
                </a:extLst>
              </p:cNvPr>
              <p:cNvSpPr/>
              <p:nvPr/>
            </p:nvSpPr>
            <p:spPr>
              <a:xfrm>
                <a:off x="2900568" y="2464944"/>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4" name="Google Shape;582;p15">
                <a:extLst>
                  <a:ext uri="{FF2B5EF4-FFF2-40B4-BE49-F238E27FC236}">
                    <a16:creationId xmlns:a16="http://schemas.microsoft.com/office/drawing/2014/main" id="{1DE8A462-5A8D-F1B5-0FD0-9A892138B3F3}"/>
                  </a:ext>
                </a:extLst>
              </p:cNvPr>
              <p:cNvSpPr/>
              <p:nvPr/>
            </p:nvSpPr>
            <p:spPr>
              <a:xfrm>
                <a:off x="2922449" y="2431476"/>
                <a:ext cx="125406" cy="92205"/>
              </a:xfrm>
              <a:custGeom>
                <a:avLst/>
                <a:gdLst/>
                <a:ahLst/>
                <a:cxnLst/>
                <a:rect l="l" t="t" r="r" b="b"/>
                <a:pathLst>
                  <a:path w="5628" h="4138" extrusionOk="0">
                    <a:moveTo>
                      <a:pt x="523" y="0"/>
                    </a:moveTo>
                    <a:lnTo>
                      <a:pt x="0" y="800"/>
                    </a:lnTo>
                    <a:lnTo>
                      <a:pt x="5104" y="4138"/>
                    </a:lnTo>
                    <a:lnTo>
                      <a:pt x="5627" y="3338"/>
                    </a:lnTo>
                    <a:lnTo>
                      <a:pt x="523"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5" name="Google Shape;583;p15">
                <a:extLst>
                  <a:ext uri="{FF2B5EF4-FFF2-40B4-BE49-F238E27FC236}">
                    <a16:creationId xmlns:a16="http://schemas.microsoft.com/office/drawing/2014/main" id="{078292A1-ACBF-BCBC-6A9E-B3A066ABDC2E}"/>
                  </a:ext>
                </a:extLst>
              </p:cNvPr>
              <p:cNvSpPr/>
              <p:nvPr/>
            </p:nvSpPr>
            <p:spPr>
              <a:xfrm>
                <a:off x="2543463" y="3009492"/>
                <a:ext cx="125406" cy="92227"/>
              </a:xfrm>
              <a:custGeom>
                <a:avLst/>
                <a:gdLst/>
                <a:ahLst/>
                <a:cxnLst/>
                <a:rect l="l" t="t" r="r" b="b"/>
                <a:pathLst>
                  <a:path w="5628" h="4139" extrusionOk="0">
                    <a:moveTo>
                      <a:pt x="524" y="1"/>
                    </a:moveTo>
                    <a:lnTo>
                      <a:pt x="1" y="800"/>
                    </a:lnTo>
                    <a:lnTo>
                      <a:pt x="5105" y="4138"/>
                    </a:lnTo>
                    <a:lnTo>
                      <a:pt x="5628" y="3338"/>
                    </a:lnTo>
                    <a:lnTo>
                      <a:pt x="5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6" name="Google Shape;584;p15">
                <a:extLst>
                  <a:ext uri="{FF2B5EF4-FFF2-40B4-BE49-F238E27FC236}">
                    <a16:creationId xmlns:a16="http://schemas.microsoft.com/office/drawing/2014/main" id="{035A0C2F-6805-6CBD-C8B6-08D90D37E67E}"/>
                  </a:ext>
                </a:extLst>
              </p:cNvPr>
              <p:cNvSpPr/>
              <p:nvPr/>
            </p:nvSpPr>
            <p:spPr>
              <a:xfrm>
                <a:off x="2565300" y="2976068"/>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7" name="Google Shape;585;p15">
                <a:extLst>
                  <a:ext uri="{FF2B5EF4-FFF2-40B4-BE49-F238E27FC236}">
                    <a16:creationId xmlns:a16="http://schemas.microsoft.com/office/drawing/2014/main" id="{4B51F20F-0427-5F95-751B-9BA87A70D3E9}"/>
                  </a:ext>
                </a:extLst>
              </p:cNvPr>
              <p:cNvSpPr/>
              <p:nvPr/>
            </p:nvSpPr>
            <p:spPr>
              <a:xfrm>
                <a:off x="2945000" y="2386241"/>
                <a:ext cx="133405" cy="104460"/>
              </a:xfrm>
              <a:custGeom>
                <a:avLst/>
                <a:gdLst/>
                <a:ahLst/>
                <a:cxnLst/>
                <a:rect l="l" t="t" r="r" b="b"/>
                <a:pathLst>
                  <a:path w="5987" h="4688" extrusionOk="0">
                    <a:moveTo>
                      <a:pt x="882" y="0"/>
                    </a:moveTo>
                    <a:lnTo>
                      <a:pt x="1" y="1350"/>
                    </a:lnTo>
                    <a:lnTo>
                      <a:pt x="5104" y="4688"/>
                    </a:lnTo>
                    <a:lnTo>
                      <a:pt x="5986" y="3338"/>
                    </a:lnTo>
                    <a:lnTo>
                      <a:pt x="882" y="0"/>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8" name="Google Shape;586;p15">
                <a:extLst>
                  <a:ext uri="{FF2B5EF4-FFF2-40B4-BE49-F238E27FC236}">
                    <a16:creationId xmlns:a16="http://schemas.microsoft.com/office/drawing/2014/main" id="{7E8A9FD2-F565-4D69-87AD-8C53C36706CD}"/>
                  </a:ext>
                </a:extLst>
              </p:cNvPr>
              <p:cNvSpPr/>
              <p:nvPr/>
            </p:nvSpPr>
            <p:spPr>
              <a:xfrm>
                <a:off x="2654008" y="2583201"/>
                <a:ext cx="284101" cy="370090"/>
              </a:xfrm>
              <a:custGeom>
                <a:avLst/>
                <a:gdLst/>
                <a:ahLst/>
                <a:cxnLst/>
                <a:rect l="l" t="t" r="r" b="b"/>
                <a:pathLst>
                  <a:path w="12750" h="16609" extrusionOk="0">
                    <a:moveTo>
                      <a:pt x="11434" y="1"/>
                    </a:moveTo>
                    <a:cubicBezTo>
                      <a:pt x="10183" y="1"/>
                      <a:pt x="7271" y="2984"/>
                      <a:pt x="4565" y="7120"/>
                    </a:cubicBezTo>
                    <a:cubicBezTo>
                      <a:pt x="1597" y="11658"/>
                      <a:pt x="1" y="15869"/>
                      <a:pt x="1000" y="16522"/>
                    </a:cubicBezTo>
                    <a:cubicBezTo>
                      <a:pt x="1089" y="16580"/>
                      <a:pt x="1194" y="16608"/>
                      <a:pt x="1316" y="16608"/>
                    </a:cubicBezTo>
                    <a:cubicBezTo>
                      <a:pt x="2567" y="16608"/>
                      <a:pt x="5479" y="13625"/>
                      <a:pt x="8185" y="9489"/>
                    </a:cubicBezTo>
                    <a:cubicBezTo>
                      <a:pt x="11154" y="4950"/>
                      <a:pt x="12750" y="740"/>
                      <a:pt x="11749" y="87"/>
                    </a:cubicBezTo>
                    <a:cubicBezTo>
                      <a:pt x="11661" y="29"/>
                      <a:pt x="11555" y="1"/>
                      <a:pt x="1143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8" name="Google Shape;587;p15">
              <a:extLst>
                <a:ext uri="{FF2B5EF4-FFF2-40B4-BE49-F238E27FC236}">
                  <a16:creationId xmlns:a16="http://schemas.microsoft.com/office/drawing/2014/main" id="{5123CE70-7E6F-8A85-3F6A-7F161087B8D4}"/>
                </a:ext>
              </a:extLst>
            </p:cNvPr>
            <p:cNvGrpSpPr/>
            <p:nvPr/>
          </p:nvGrpSpPr>
          <p:grpSpPr>
            <a:xfrm>
              <a:off x="10936300" y="721959"/>
              <a:ext cx="259519" cy="232016"/>
              <a:chOff x="4426251" y="1823065"/>
              <a:chExt cx="279935" cy="250232"/>
            </a:xfrm>
          </p:grpSpPr>
          <p:sp>
            <p:nvSpPr>
              <p:cNvPr id="78" name="Google Shape;588;p15">
                <a:extLst>
                  <a:ext uri="{FF2B5EF4-FFF2-40B4-BE49-F238E27FC236}">
                    <a16:creationId xmlns:a16="http://schemas.microsoft.com/office/drawing/2014/main" id="{6C8BB7F4-BFB6-1F0C-4411-041E67BB9505}"/>
                  </a:ext>
                </a:extLst>
              </p:cNvPr>
              <p:cNvSpPr/>
              <p:nvPr/>
            </p:nvSpPr>
            <p:spPr>
              <a:xfrm>
                <a:off x="4426251" y="1823065"/>
                <a:ext cx="279935" cy="250232"/>
              </a:xfrm>
              <a:custGeom>
                <a:avLst/>
                <a:gdLst/>
                <a:ahLst/>
                <a:cxnLst/>
                <a:rect l="l" t="t" r="r" b="b"/>
                <a:pathLst>
                  <a:path w="12563" h="11230" extrusionOk="0">
                    <a:moveTo>
                      <a:pt x="10942" y="0"/>
                    </a:moveTo>
                    <a:cubicBezTo>
                      <a:pt x="9998" y="0"/>
                      <a:pt x="9520" y="1068"/>
                      <a:pt x="9520" y="1068"/>
                    </a:cubicBezTo>
                    <a:cubicBezTo>
                      <a:pt x="9520" y="1068"/>
                      <a:pt x="8792" y="396"/>
                      <a:pt x="8013" y="396"/>
                    </a:cubicBezTo>
                    <a:cubicBezTo>
                      <a:pt x="8007" y="396"/>
                      <a:pt x="8000" y="396"/>
                      <a:pt x="7993" y="396"/>
                    </a:cubicBezTo>
                    <a:cubicBezTo>
                      <a:pt x="7207" y="408"/>
                      <a:pt x="6853" y="1579"/>
                      <a:pt x="6853" y="1579"/>
                    </a:cubicBezTo>
                    <a:cubicBezTo>
                      <a:pt x="6853" y="1579"/>
                      <a:pt x="6502" y="1119"/>
                      <a:pt x="5809" y="1119"/>
                    </a:cubicBezTo>
                    <a:cubicBezTo>
                      <a:pt x="5667" y="1119"/>
                      <a:pt x="5510" y="1139"/>
                      <a:pt x="5340" y="1185"/>
                    </a:cubicBezTo>
                    <a:cubicBezTo>
                      <a:pt x="4571" y="1394"/>
                      <a:pt x="4360" y="2523"/>
                      <a:pt x="4360" y="2523"/>
                    </a:cubicBezTo>
                    <a:cubicBezTo>
                      <a:pt x="4360" y="2523"/>
                      <a:pt x="4125" y="2429"/>
                      <a:pt x="3766" y="2429"/>
                    </a:cubicBezTo>
                    <a:cubicBezTo>
                      <a:pt x="3498" y="2429"/>
                      <a:pt x="3160" y="2482"/>
                      <a:pt x="2798" y="2665"/>
                    </a:cubicBezTo>
                    <a:cubicBezTo>
                      <a:pt x="1954" y="3094"/>
                      <a:pt x="1797" y="4429"/>
                      <a:pt x="1797" y="4429"/>
                    </a:cubicBezTo>
                    <a:cubicBezTo>
                      <a:pt x="1797" y="4429"/>
                      <a:pt x="1562" y="4356"/>
                      <a:pt x="1275" y="4356"/>
                    </a:cubicBezTo>
                    <a:cubicBezTo>
                      <a:pt x="953" y="4356"/>
                      <a:pt x="564" y="4448"/>
                      <a:pt x="369" y="4838"/>
                    </a:cubicBezTo>
                    <a:cubicBezTo>
                      <a:pt x="1" y="5575"/>
                      <a:pt x="8075" y="11230"/>
                      <a:pt x="8075" y="11230"/>
                    </a:cubicBezTo>
                    <a:lnTo>
                      <a:pt x="8447" y="9985"/>
                    </a:lnTo>
                    <a:lnTo>
                      <a:pt x="9266" y="10999"/>
                    </a:lnTo>
                    <a:lnTo>
                      <a:pt x="9727" y="9541"/>
                    </a:lnTo>
                    <a:lnTo>
                      <a:pt x="10444" y="10492"/>
                    </a:lnTo>
                    <a:lnTo>
                      <a:pt x="10520" y="9334"/>
                    </a:lnTo>
                    <a:lnTo>
                      <a:pt x="11634" y="10027"/>
                    </a:lnTo>
                    <a:lnTo>
                      <a:pt x="12562" y="960"/>
                    </a:lnTo>
                    <a:cubicBezTo>
                      <a:pt x="12562" y="960"/>
                      <a:pt x="11956" y="35"/>
                      <a:pt x="10984" y="1"/>
                    </a:cubicBezTo>
                    <a:cubicBezTo>
                      <a:pt x="10970" y="1"/>
                      <a:pt x="10956" y="0"/>
                      <a:pt x="10942" y="0"/>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9" name="Google Shape;589;p15">
                <a:extLst>
                  <a:ext uri="{FF2B5EF4-FFF2-40B4-BE49-F238E27FC236}">
                    <a16:creationId xmlns:a16="http://schemas.microsoft.com/office/drawing/2014/main" id="{4EE83917-5E56-0864-CD9B-E2257CD6E985}"/>
                  </a:ext>
                </a:extLst>
              </p:cNvPr>
              <p:cNvSpPr/>
              <p:nvPr/>
            </p:nvSpPr>
            <p:spPr>
              <a:xfrm>
                <a:off x="4432669" y="1823110"/>
                <a:ext cx="273518" cy="132024"/>
              </a:xfrm>
              <a:custGeom>
                <a:avLst/>
                <a:gdLst/>
                <a:ahLst/>
                <a:cxnLst/>
                <a:rect l="l" t="t" r="r" b="b"/>
                <a:pathLst>
                  <a:path w="12275" h="5925" extrusionOk="0">
                    <a:moveTo>
                      <a:pt x="10654" y="0"/>
                    </a:moveTo>
                    <a:cubicBezTo>
                      <a:pt x="9710" y="0"/>
                      <a:pt x="9232" y="1067"/>
                      <a:pt x="9232" y="1067"/>
                    </a:cubicBezTo>
                    <a:cubicBezTo>
                      <a:pt x="9232" y="1067"/>
                      <a:pt x="8504" y="395"/>
                      <a:pt x="7725" y="395"/>
                    </a:cubicBezTo>
                    <a:cubicBezTo>
                      <a:pt x="7719" y="395"/>
                      <a:pt x="7712" y="395"/>
                      <a:pt x="7705" y="395"/>
                    </a:cubicBezTo>
                    <a:cubicBezTo>
                      <a:pt x="6919" y="408"/>
                      <a:pt x="6567" y="1578"/>
                      <a:pt x="6567" y="1578"/>
                    </a:cubicBezTo>
                    <a:cubicBezTo>
                      <a:pt x="6567" y="1578"/>
                      <a:pt x="6215" y="1119"/>
                      <a:pt x="5522" y="1119"/>
                    </a:cubicBezTo>
                    <a:cubicBezTo>
                      <a:pt x="5380" y="1119"/>
                      <a:pt x="5223" y="1138"/>
                      <a:pt x="5053" y="1184"/>
                    </a:cubicBezTo>
                    <a:cubicBezTo>
                      <a:pt x="4284" y="1392"/>
                      <a:pt x="4072" y="2521"/>
                      <a:pt x="4072" y="2521"/>
                    </a:cubicBezTo>
                    <a:cubicBezTo>
                      <a:pt x="4072" y="2521"/>
                      <a:pt x="3837" y="2427"/>
                      <a:pt x="3478" y="2427"/>
                    </a:cubicBezTo>
                    <a:cubicBezTo>
                      <a:pt x="3210" y="2427"/>
                      <a:pt x="2872" y="2480"/>
                      <a:pt x="2510" y="2663"/>
                    </a:cubicBezTo>
                    <a:cubicBezTo>
                      <a:pt x="1666" y="3092"/>
                      <a:pt x="1509" y="4427"/>
                      <a:pt x="1509" y="4427"/>
                    </a:cubicBezTo>
                    <a:cubicBezTo>
                      <a:pt x="1509" y="4427"/>
                      <a:pt x="1274" y="4354"/>
                      <a:pt x="987" y="4354"/>
                    </a:cubicBezTo>
                    <a:cubicBezTo>
                      <a:pt x="665" y="4354"/>
                      <a:pt x="276" y="4446"/>
                      <a:pt x="81" y="4836"/>
                    </a:cubicBezTo>
                    <a:cubicBezTo>
                      <a:pt x="0" y="4998"/>
                      <a:pt x="328" y="5399"/>
                      <a:pt x="889" y="5924"/>
                    </a:cubicBezTo>
                    <a:cubicBezTo>
                      <a:pt x="1135" y="5784"/>
                      <a:pt x="1461" y="5740"/>
                      <a:pt x="1775" y="5740"/>
                    </a:cubicBezTo>
                    <a:cubicBezTo>
                      <a:pt x="2314" y="5740"/>
                      <a:pt x="2816" y="5870"/>
                      <a:pt x="2816" y="5870"/>
                    </a:cubicBezTo>
                    <a:cubicBezTo>
                      <a:pt x="2816" y="5870"/>
                      <a:pt x="2147" y="4380"/>
                      <a:pt x="3195" y="3921"/>
                    </a:cubicBezTo>
                    <a:cubicBezTo>
                      <a:pt x="3370" y="3844"/>
                      <a:pt x="3530" y="3813"/>
                      <a:pt x="3677" y="3813"/>
                    </a:cubicBezTo>
                    <a:cubicBezTo>
                      <a:pt x="4412" y="3813"/>
                      <a:pt x="4797" y="4610"/>
                      <a:pt x="4797" y="4610"/>
                    </a:cubicBezTo>
                    <a:cubicBezTo>
                      <a:pt x="4797" y="4610"/>
                      <a:pt x="4576" y="2715"/>
                      <a:pt x="5544" y="2592"/>
                    </a:cubicBezTo>
                    <a:cubicBezTo>
                      <a:pt x="5601" y="2584"/>
                      <a:pt x="5656" y="2581"/>
                      <a:pt x="5708" y="2581"/>
                    </a:cubicBezTo>
                    <a:cubicBezTo>
                      <a:pt x="6545" y="2581"/>
                      <a:pt x="6787" y="3471"/>
                      <a:pt x="6787" y="3471"/>
                    </a:cubicBezTo>
                    <a:cubicBezTo>
                      <a:pt x="6787" y="3471"/>
                      <a:pt x="7107" y="1940"/>
                      <a:pt x="8243" y="1776"/>
                    </a:cubicBezTo>
                    <a:cubicBezTo>
                      <a:pt x="8324" y="1764"/>
                      <a:pt x="8400" y="1759"/>
                      <a:pt x="8472" y="1759"/>
                    </a:cubicBezTo>
                    <a:cubicBezTo>
                      <a:pt x="9414" y="1759"/>
                      <a:pt x="9635" y="2690"/>
                      <a:pt x="9635" y="2690"/>
                    </a:cubicBezTo>
                    <a:cubicBezTo>
                      <a:pt x="9635" y="2690"/>
                      <a:pt x="9767" y="1624"/>
                      <a:pt x="10811" y="1517"/>
                    </a:cubicBezTo>
                    <a:cubicBezTo>
                      <a:pt x="10859" y="1512"/>
                      <a:pt x="10906" y="1510"/>
                      <a:pt x="10953" y="1510"/>
                    </a:cubicBezTo>
                    <a:cubicBezTo>
                      <a:pt x="11439" y="1510"/>
                      <a:pt x="11862" y="1767"/>
                      <a:pt x="12164" y="2025"/>
                    </a:cubicBezTo>
                    <a:lnTo>
                      <a:pt x="12274" y="959"/>
                    </a:lnTo>
                    <a:cubicBezTo>
                      <a:pt x="12274" y="959"/>
                      <a:pt x="11668" y="34"/>
                      <a:pt x="10696" y="1"/>
                    </a:cubicBezTo>
                    <a:cubicBezTo>
                      <a:pt x="10682" y="1"/>
                      <a:pt x="10668" y="0"/>
                      <a:pt x="10654" y="0"/>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69" name="Google Shape;590;p15">
              <a:extLst>
                <a:ext uri="{FF2B5EF4-FFF2-40B4-BE49-F238E27FC236}">
                  <a16:creationId xmlns:a16="http://schemas.microsoft.com/office/drawing/2014/main" id="{F1FDCB01-F031-00DA-DA65-255B7EE960E3}"/>
                </a:ext>
              </a:extLst>
            </p:cNvPr>
            <p:cNvGrpSpPr/>
            <p:nvPr/>
          </p:nvGrpSpPr>
          <p:grpSpPr>
            <a:xfrm>
              <a:off x="826224" y="6425987"/>
              <a:ext cx="488492" cy="432013"/>
              <a:chOff x="4967212" y="3076095"/>
              <a:chExt cx="366369" cy="324010"/>
            </a:xfrm>
          </p:grpSpPr>
          <p:sp>
            <p:nvSpPr>
              <p:cNvPr id="70" name="Google Shape;591;p15">
                <a:extLst>
                  <a:ext uri="{FF2B5EF4-FFF2-40B4-BE49-F238E27FC236}">
                    <a16:creationId xmlns:a16="http://schemas.microsoft.com/office/drawing/2014/main" id="{F146197C-D832-6DD9-0CF1-BCBFCF9F76EC}"/>
                  </a:ext>
                </a:extLst>
              </p:cNvPr>
              <p:cNvSpPr/>
              <p:nvPr/>
            </p:nvSpPr>
            <p:spPr>
              <a:xfrm>
                <a:off x="4981606" y="3105865"/>
                <a:ext cx="351974" cy="294240"/>
              </a:xfrm>
              <a:custGeom>
                <a:avLst/>
                <a:gdLst/>
                <a:ahLst/>
                <a:cxnLst/>
                <a:rect l="l" t="t" r="r" b="b"/>
                <a:pathLst>
                  <a:path w="15796" h="13205" extrusionOk="0">
                    <a:moveTo>
                      <a:pt x="12280" y="0"/>
                    </a:moveTo>
                    <a:lnTo>
                      <a:pt x="8206" y="1970"/>
                    </a:lnTo>
                    <a:cubicBezTo>
                      <a:pt x="8139" y="2865"/>
                      <a:pt x="7613" y="3700"/>
                      <a:pt x="6748" y="4117"/>
                    </a:cubicBezTo>
                    <a:cubicBezTo>
                      <a:pt x="6384" y="4294"/>
                      <a:pt x="6000" y="4377"/>
                      <a:pt x="5621" y="4377"/>
                    </a:cubicBezTo>
                    <a:cubicBezTo>
                      <a:pt x="5100" y="4377"/>
                      <a:pt x="4589" y="4219"/>
                      <a:pt x="4159" y="3927"/>
                    </a:cubicBezTo>
                    <a:lnTo>
                      <a:pt x="1" y="5937"/>
                    </a:lnTo>
                    <a:lnTo>
                      <a:pt x="3515" y="13204"/>
                    </a:lnTo>
                    <a:lnTo>
                      <a:pt x="7566" y="11247"/>
                    </a:lnTo>
                    <a:cubicBezTo>
                      <a:pt x="7541" y="10257"/>
                      <a:pt x="8082" y="9296"/>
                      <a:pt x="9031" y="8837"/>
                    </a:cubicBezTo>
                    <a:cubicBezTo>
                      <a:pt x="9394" y="8661"/>
                      <a:pt x="9778" y="8578"/>
                      <a:pt x="10156" y="8578"/>
                    </a:cubicBezTo>
                    <a:cubicBezTo>
                      <a:pt x="10765" y="8578"/>
                      <a:pt x="11359" y="8794"/>
                      <a:pt x="11829" y="9186"/>
                    </a:cubicBezTo>
                    <a:lnTo>
                      <a:pt x="15795" y="7267"/>
                    </a:lnTo>
                    <a:lnTo>
                      <a:pt x="12280"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1" name="Google Shape;592;p15">
                <a:extLst>
                  <a:ext uri="{FF2B5EF4-FFF2-40B4-BE49-F238E27FC236}">
                    <a16:creationId xmlns:a16="http://schemas.microsoft.com/office/drawing/2014/main" id="{4D6B6EBF-1C99-7CC4-DFBD-584DC9EB9733}"/>
                  </a:ext>
                </a:extLst>
              </p:cNvPr>
              <p:cNvSpPr/>
              <p:nvPr/>
            </p:nvSpPr>
            <p:spPr>
              <a:xfrm>
                <a:off x="4967212" y="3076095"/>
                <a:ext cx="351974" cy="294240"/>
              </a:xfrm>
              <a:custGeom>
                <a:avLst/>
                <a:gdLst/>
                <a:ahLst/>
                <a:cxnLst/>
                <a:rect l="l" t="t" r="r" b="b"/>
                <a:pathLst>
                  <a:path w="15796" h="13205" extrusionOk="0">
                    <a:moveTo>
                      <a:pt x="12280" y="0"/>
                    </a:moveTo>
                    <a:lnTo>
                      <a:pt x="8206" y="1970"/>
                    </a:lnTo>
                    <a:cubicBezTo>
                      <a:pt x="8139" y="2864"/>
                      <a:pt x="7613" y="3700"/>
                      <a:pt x="6748" y="4118"/>
                    </a:cubicBezTo>
                    <a:cubicBezTo>
                      <a:pt x="6384" y="4293"/>
                      <a:pt x="6000" y="4377"/>
                      <a:pt x="5621" y="4377"/>
                    </a:cubicBezTo>
                    <a:cubicBezTo>
                      <a:pt x="5100" y="4377"/>
                      <a:pt x="4589" y="4219"/>
                      <a:pt x="4159" y="3927"/>
                    </a:cubicBezTo>
                    <a:lnTo>
                      <a:pt x="1" y="5937"/>
                    </a:lnTo>
                    <a:lnTo>
                      <a:pt x="3515" y="13204"/>
                    </a:lnTo>
                    <a:lnTo>
                      <a:pt x="7566" y="11246"/>
                    </a:lnTo>
                    <a:cubicBezTo>
                      <a:pt x="7540" y="10257"/>
                      <a:pt x="8082" y="9296"/>
                      <a:pt x="9030" y="8837"/>
                    </a:cubicBezTo>
                    <a:cubicBezTo>
                      <a:pt x="9394" y="8661"/>
                      <a:pt x="9778" y="8578"/>
                      <a:pt x="10157" y="8578"/>
                    </a:cubicBezTo>
                    <a:cubicBezTo>
                      <a:pt x="10766" y="8578"/>
                      <a:pt x="11360" y="8794"/>
                      <a:pt x="11829" y="9185"/>
                    </a:cubicBezTo>
                    <a:lnTo>
                      <a:pt x="15795" y="7268"/>
                    </a:lnTo>
                    <a:lnTo>
                      <a:pt x="12280"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2" name="Google Shape;593;p15">
                <a:extLst>
                  <a:ext uri="{FF2B5EF4-FFF2-40B4-BE49-F238E27FC236}">
                    <a16:creationId xmlns:a16="http://schemas.microsoft.com/office/drawing/2014/main" id="{D54C1EB5-8FE8-E327-48E9-6782A72BDE62}"/>
                  </a:ext>
                </a:extLst>
              </p:cNvPr>
              <p:cNvSpPr/>
              <p:nvPr/>
            </p:nvSpPr>
            <p:spPr>
              <a:xfrm>
                <a:off x="5115147" y="3235640"/>
                <a:ext cx="130932" cy="118476"/>
              </a:xfrm>
              <a:custGeom>
                <a:avLst/>
                <a:gdLst/>
                <a:ahLst/>
                <a:cxnLst/>
                <a:rect l="l" t="t" r="r" b="b"/>
                <a:pathLst>
                  <a:path w="5876" h="5317" extrusionOk="0">
                    <a:moveTo>
                      <a:pt x="4261" y="1"/>
                    </a:moveTo>
                    <a:lnTo>
                      <a:pt x="0" y="2061"/>
                    </a:lnTo>
                    <a:lnTo>
                      <a:pt x="1573" y="5316"/>
                    </a:lnTo>
                    <a:cubicBezTo>
                      <a:pt x="1588" y="4364"/>
                      <a:pt x="2122" y="3456"/>
                      <a:pt x="3036" y="3013"/>
                    </a:cubicBezTo>
                    <a:cubicBezTo>
                      <a:pt x="3399" y="2837"/>
                      <a:pt x="3783" y="2754"/>
                      <a:pt x="4161" y="2754"/>
                    </a:cubicBezTo>
                    <a:cubicBezTo>
                      <a:pt x="4771" y="2754"/>
                      <a:pt x="5365" y="2970"/>
                      <a:pt x="5833" y="3362"/>
                    </a:cubicBezTo>
                    <a:lnTo>
                      <a:pt x="5875" y="3342"/>
                    </a:lnTo>
                    <a:lnTo>
                      <a:pt x="4261" y="1"/>
                    </a:ln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3" name="Google Shape;594;p15">
                <a:extLst>
                  <a:ext uri="{FF2B5EF4-FFF2-40B4-BE49-F238E27FC236}">
                    <a16:creationId xmlns:a16="http://schemas.microsoft.com/office/drawing/2014/main" id="{F98081B6-25AB-C416-CA8C-6C6867325AAF}"/>
                  </a:ext>
                </a:extLst>
              </p:cNvPr>
              <p:cNvSpPr/>
              <p:nvPr/>
            </p:nvSpPr>
            <p:spPr>
              <a:xfrm>
                <a:off x="5002218" y="3168792"/>
                <a:ext cx="207472" cy="147376"/>
              </a:xfrm>
              <a:custGeom>
                <a:avLst/>
                <a:gdLst/>
                <a:ahLst/>
                <a:cxnLst/>
                <a:rect l="l" t="t" r="r" b="b"/>
                <a:pathLst>
                  <a:path w="9311" h="6614" extrusionOk="0">
                    <a:moveTo>
                      <a:pt x="7978" y="0"/>
                    </a:moveTo>
                    <a:lnTo>
                      <a:pt x="1" y="3857"/>
                    </a:lnTo>
                    <a:lnTo>
                      <a:pt x="1334" y="6613"/>
                    </a:lnTo>
                    <a:lnTo>
                      <a:pt x="9310" y="2757"/>
                    </a:lnTo>
                    <a:lnTo>
                      <a:pt x="7978" y="0"/>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4" name="Google Shape;595;p15">
                <a:extLst>
                  <a:ext uri="{FF2B5EF4-FFF2-40B4-BE49-F238E27FC236}">
                    <a16:creationId xmlns:a16="http://schemas.microsoft.com/office/drawing/2014/main" id="{DC497632-2FF0-8360-5263-9A004250B6CB}"/>
                  </a:ext>
                </a:extLst>
              </p:cNvPr>
              <p:cNvSpPr/>
              <p:nvPr/>
            </p:nvSpPr>
            <p:spPr>
              <a:xfrm>
                <a:off x="5025370" y="3206896"/>
                <a:ext cx="171152" cy="87058"/>
              </a:xfrm>
              <a:custGeom>
                <a:avLst/>
                <a:gdLst/>
                <a:ahLst/>
                <a:cxnLst/>
                <a:rect l="l" t="t" r="r" b="b"/>
                <a:pathLst>
                  <a:path w="7681" h="3907" extrusionOk="0">
                    <a:moveTo>
                      <a:pt x="7560" y="1"/>
                    </a:moveTo>
                    <a:lnTo>
                      <a:pt x="0" y="3656"/>
                    </a:lnTo>
                    <a:lnTo>
                      <a:pt x="122" y="3907"/>
                    </a:lnTo>
                    <a:lnTo>
                      <a:pt x="7681" y="252"/>
                    </a:lnTo>
                    <a:lnTo>
                      <a:pt x="7560"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5" name="Google Shape;596;p15">
                <a:extLst>
                  <a:ext uri="{FF2B5EF4-FFF2-40B4-BE49-F238E27FC236}">
                    <a16:creationId xmlns:a16="http://schemas.microsoft.com/office/drawing/2014/main" id="{E85051A3-8E31-1191-2B0E-6BE34F49E223}"/>
                  </a:ext>
                </a:extLst>
              </p:cNvPr>
              <p:cNvSpPr/>
              <p:nvPr/>
            </p:nvSpPr>
            <p:spPr>
              <a:xfrm>
                <a:off x="5195121" y="3141652"/>
                <a:ext cx="76719" cy="67471"/>
              </a:xfrm>
              <a:custGeom>
                <a:avLst/>
                <a:gdLst/>
                <a:ahLst/>
                <a:cxnLst/>
                <a:rect l="l" t="t" r="r" b="b"/>
                <a:pathLst>
                  <a:path w="3443" h="3028" extrusionOk="0">
                    <a:moveTo>
                      <a:pt x="1719" y="1"/>
                    </a:moveTo>
                    <a:cubicBezTo>
                      <a:pt x="1426" y="1"/>
                      <a:pt x="1130" y="86"/>
                      <a:pt x="870" y="263"/>
                    </a:cubicBezTo>
                    <a:cubicBezTo>
                      <a:pt x="178" y="733"/>
                      <a:pt x="0" y="1673"/>
                      <a:pt x="470" y="2365"/>
                    </a:cubicBezTo>
                    <a:cubicBezTo>
                      <a:pt x="763" y="2796"/>
                      <a:pt x="1238" y="3028"/>
                      <a:pt x="1722" y="3028"/>
                    </a:cubicBezTo>
                    <a:cubicBezTo>
                      <a:pt x="2015" y="3028"/>
                      <a:pt x="2311" y="2943"/>
                      <a:pt x="2572" y="2766"/>
                    </a:cubicBezTo>
                    <a:cubicBezTo>
                      <a:pt x="3263" y="2296"/>
                      <a:pt x="3443" y="1355"/>
                      <a:pt x="2973" y="663"/>
                    </a:cubicBezTo>
                    <a:cubicBezTo>
                      <a:pt x="2679" y="233"/>
                      <a:pt x="2203" y="1"/>
                      <a:pt x="17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6" name="Google Shape;597;p15">
                <a:extLst>
                  <a:ext uri="{FF2B5EF4-FFF2-40B4-BE49-F238E27FC236}">
                    <a16:creationId xmlns:a16="http://schemas.microsoft.com/office/drawing/2014/main" id="{95259D3D-9FA0-0784-1676-FBD7562D4B75}"/>
                  </a:ext>
                </a:extLst>
              </p:cNvPr>
              <p:cNvSpPr/>
              <p:nvPr/>
            </p:nvSpPr>
            <p:spPr>
              <a:xfrm>
                <a:off x="5208067" y="3153060"/>
                <a:ext cx="50760" cy="44676"/>
              </a:xfrm>
              <a:custGeom>
                <a:avLst/>
                <a:gdLst/>
                <a:ahLst/>
                <a:cxnLst/>
                <a:rect l="l" t="t" r="r" b="b"/>
                <a:pathLst>
                  <a:path w="2278" h="2005" extrusionOk="0">
                    <a:moveTo>
                      <a:pt x="1140" y="1"/>
                    </a:moveTo>
                    <a:cubicBezTo>
                      <a:pt x="945" y="1"/>
                      <a:pt x="749" y="58"/>
                      <a:pt x="576" y="176"/>
                    </a:cubicBezTo>
                    <a:cubicBezTo>
                      <a:pt x="119" y="486"/>
                      <a:pt x="1" y="1108"/>
                      <a:pt x="312" y="1566"/>
                    </a:cubicBezTo>
                    <a:cubicBezTo>
                      <a:pt x="505" y="1851"/>
                      <a:pt x="820" y="2004"/>
                      <a:pt x="1140" y="2004"/>
                    </a:cubicBezTo>
                    <a:cubicBezTo>
                      <a:pt x="1334" y="2004"/>
                      <a:pt x="1530" y="1948"/>
                      <a:pt x="1703" y="1831"/>
                    </a:cubicBezTo>
                    <a:cubicBezTo>
                      <a:pt x="2159" y="1519"/>
                      <a:pt x="2277" y="898"/>
                      <a:pt x="1967" y="439"/>
                    </a:cubicBezTo>
                    <a:cubicBezTo>
                      <a:pt x="1773" y="154"/>
                      <a:pt x="1459" y="1"/>
                      <a:pt x="114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7" name="Google Shape;598;p15">
                <a:extLst>
                  <a:ext uri="{FF2B5EF4-FFF2-40B4-BE49-F238E27FC236}">
                    <a16:creationId xmlns:a16="http://schemas.microsoft.com/office/drawing/2014/main" id="{685B0D50-7F1B-68D1-549E-8C0ED8686B91}"/>
                  </a:ext>
                </a:extLst>
              </p:cNvPr>
              <p:cNvSpPr/>
              <p:nvPr/>
            </p:nvSpPr>
            <p:spPr>
              <a:xfrm>
                <a:off x="5218718" y="3155244"/>
                <a:ext cx="29992" cy="39953"/>
              </a:xfrm>
              <a:custGeom>
                <a:avLst/>
                <a:gdLst/>
                <a:ahLst/>
                <a:cxnLst/>
                <a:rect l="l" t="t" r="r" b="b"/>
                <a:pathLst>
                  <a:path w="1346" h="1793" extrusionOk="0">
                    <a:moveTo>
                      <a:pt x="237" y="1"/>
                    </a:moveTo>
                    <a:cubicBezTo>
                      <a:pt x="190" y="24"/>
                      <a:pt x="142" y="47"/>
                      <a:pt x="98" y="78"/>
                    </a:cubicBezTo>
                    <a:cubicBezTo>
                      <a:pt x="62" y="101"/>
                      <a:pt x="32" y="131"/>
                      <a:pt x="0" y="159"/>
                    </a:cubicBezTo>
                    <a:lnTo>
                      <a:pt x="1114" y="1793"/>
                    </a:lnTo>
                    <a:cubicBezTo>
                      <a:pt x="1151" y="1773"/>
                      <a:pt x="1190" y="1756"/>
                      <a:pt x="1225" y="1733"/>
                    </a:cubicBezTo>
                    <a:cubicBezTo>
                      <a:pt x="1269" y="1702"/>
                      <a:pt x="1307" y="1667"/>
                      <a:pt x="1346" y="1631"/>
                    </a:cubicBezTo>
                    <a:lnTo>
                      <a:pt x="237"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sp>
        <p:nvSpPr>
          <p:cNvPr id="8" name="Rectangle 7">
            <a:extLst>
              <a:ext uri="{FF2B5EF4-FFF2-40B4-BE49-F238E27FC236}">
                <a16:creationId xmlns:a16="http://schemas.microsoft.com/office/drawing/2014/main" id="{46BF8568-BF5D-4BD8-5CC6-64AFFF511A8E}"/>
              </a:ext>
            </a:extLst>
          </p:cNvPr>
          <p:cNvSpPr/>
          <p:nvPr/>
        </p:nvSpPr>
        <p:spPr>
          <a:xfrm>
            <a:off x="1451419" y="4109784"/>
            <a:ext cx="10572792" cy="1883593"/>
          </a:xfrm>
          <a:prstGeom prst="rect">
            <a:avLst/>
          </a:prstGeom>
        </p:spPr>
        <p:txBody>
          <a:bodyPr wrap="square">
            <a:spAutoFit/>
          </a:bodyPr>
          <a:lstStyle/>
          <a:p>
            <a:pPr algn="just">
              <a:lnSpc>
                <a:spcPct val="125000"/>
              </a:lnSpc>
              <a:buClr>
                <a:srgbClr val="000000"/>
              </a:buClr>
              <a:buFont typeface="Arial"/>
              <a:buNone/>
            </a:pPr>
            <a:r>
              <a:rPr lang="vi-VN" sz="2400" dirty="0">
                <a:solidFill>
                  <a:sysClr val="windowText" lastClr="000000"/>
                </a:solidFill>
                <a:latin typeface="UTM Avo" panose="02040603050506020204" pitchFamily="18" charset="0"/>
                <a:cs typeface="Arial" panose="020B0604020202020204" pitchFamily="34" charset="0"/>
                <a:sym typeface="Arial"/>
              </a:rPr>
              <a:t>Ta thấy: Sĩ số của lớp 8B chỉ là 38 (học sinh), nhưng số học sinh của lớp đó đăng kí tham gia hoạt động ngoại khoá lại là 39 (học sinh). </a:t>
            </a:r>
          </a:p>
          <a:p>
            <a:pPr algn="just">
              <a:lnSpc>
                <a:spcPct val="125000"/>
              </a:lnSpc>
              <a:buClr>
                <a:srgbClr val="000000"/>
              </a:buClr>
              <a:buFont typeface="Arial"/>
              <a:buNone/>
            </a:pPr>
            <a:r>
              <a:rPr lang="vi-VN" sz="2400" dirty="0">
                <a:solidFill>
                  <a:sysClr val="windowText" lastClr="000000"/>
                </a:solidFill>
                <a:latin typeface="UTM Avo" panose="02040603050506020204" pitchFamily="18" charset="0"/>
                <a:cs typeface="Arial" panose="020B0604020202020204" pitchFamily="34" charset="0"/>
                <a:sym typeface="Arial"/>
              </a:rPr>
              <a:t>Vì thế, trong hai số liệu 38 và 39 của lớp 8B có ít nhất một số liệu là không hợp lí.</a:t>
            </a:r>
          </a:p>
        </p:txBody>
      </p:sp>
      <p:sp>
        <p:nvSpPr>
          <p:cNvPr id="9" name="Rectangle 8">
            <a:extLst>
              <a:ext uri="{FF2B5EF4-FFF2-40B4-BE49-F238E27FC236}">
                <a16:creationId xmlns:a16="http://schemas.microsoft.com/office/drawing/2014/main" id="{BF8E3C7D-1DE9-16FD-6604-61D63BF12C45}"/>
              </a:ext>
            </a:extLst>
          </p:cNvPr>
          <p:cNvSpPr/>
          <p:nvPr/>
        </p:nvSpPr>
        <p:spPr>
          <a:xfrm>
            <a:off x="1442474" y="3193260"/>
            <a:ext cx="955710" cy="471989"/>
          </a:xfrm>
          <a:prstGeom prst="rect">
            <a:avLst/>
          </a:prstGeom>
        </p:spPr>
        <p:txBody>
          <a:bodyPr wrap="none">
            <a:spAutoFit/>
          </a:bodyPr>
          <a:lstStyle/>
          <a:p>
            <a:pPr algn="ctr" defTabSz="1219170">
              <a:buFont typeface="Arial"/>
              <a:buNone/>
              <a:defRPr/>
            </a:pPr>
            <a:r>
              <a:rPr lang="en-US" sz="2400" b="1" dirty="0" err="1">
                <a:solidFill>
                  <a:srgbClr val="BFDBF7">
                    <a:lumMod val="25000"/>
                  </a:srgbClr>
                </a:solidFill>
                <a:latin typeface="UTM Avo" panose="02040603050506020204" pitchFamily="18" charset="0"/>
                <a:cs typeface="Arial"/>
                <a:sym typeface="Arial"/>
              </a:rPr>
              <a:t>Giải</a:t>
            </a:r>
            <a:r>
              <a:rPr lang="en-US" sz="2400" b="1" dirty="0">
                <a:solidFill>
                  <a:srgbClr val="BFDBF7">
                    <a:lumMod val="25000"/>
                  </a:srgbClr>
                </a:solidFill>
                <a:latin typeface="UTM Avo" panose="02040603050506020204" pitchFamily="18" charset="0"/>
                <a:cs typeface="Arial"/>
                <a:sym typeface="Arial"/>
              </a:rPr>
              <a:t>:</a:t>
            </a:r>
            <a:endParaRPr lang="en-US" sz="2400" b="1" dirty="0">
              <a:solidFill>
                <a:srgbClr val="BFDBF7">
                  <a:lumMod val="25000"/>
                </a:srgbClr>
              </a:solidFill>
              <a:cs typeface="Arial"/>
              <a:sym typeface="Arial"/>
            </a:endParaRPr>
          </a:p>
        </p:txBody>
      </p:sp>
      <p:pic>
        <p:nvPicPr>
          <p:cNvPr id="2" name="Picture 1">
            <a:extLst>
              <a:ext uri="{FF2B5EF4-FFF2-40B4-BE49-F238E27FC236}">
                <a16:creationId xmlns:a16="http://schemas.microsoft.com/office/drawing/2014/main" id="{5CA9104D-8624-43BB-CBC2-DB42DDABF402}"/>
              </a:ext>
            </a:extLst>
          </p:cNvPr>
          <p:cNvPicPr>
            <a:picLocks noChangeAspect="1"/>
          </p:cNvPicPr>
          <p:nvPr/>
        </p:nvPicPr>
        <p:blipFill>
          <a:blip r:embed="rId2"/>
          <a:stretch>
            <a:fillRect/>
          </a:stretch>
        </p:blipFill>
        <p:spPr>
          <a:xfrm>
            <a:off x="6844495" y="1418870"/>
            <a:ext cx="5220445" cy="2752598"/>
          </a:xfrm>
          <a:prstGeom prst="rect">
            <a:avLst/>
          </a:prstGeom>
        </p:spPr>
      </p:pic>
    </p:spTree>
    <p:extLst>
      <p:ext uri="{BB962C8B-B14F-4D97-AF65-F5344CB8AC3E}">
        <p14:creationId xmlns:p14="http://schemas.microsoft.com/office/powerpoint/2010/main" val="109995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4FD816D-59F0-934B-6A4B-C5EED7CE9F3C}"/>
              </a:ext>
            </a:extLst>
          </p:cNvPr>
          <p:cNvSpPr txBox="1"/>
          <p:nvPr/>
        </p:nvSpPr>
        <p:spPr>
          <a:xfrm>
            <a:off x="4817310" y="421796"/>
            <a:ext cx="2557376" cy="654731"/>
          </a:xfrm>
          <a:prstGeom prst="rect">
            <a:avLst/>
          </a:prstGeom>
          <a:solidFill>
            <a:schemeClr val="accent4">
              <a:lumMod val="20000"/>
              <a:lumOff val="80000"/>
            </a:schemeClr>
          </a:solidFill>
          <a:ln w="57150" cap="flat" cmpd="sng" algn="ctr">
            <a:solidFill>
              <a:schemeClr val="accent4"/>
            </a:solidFill>
            <a:prstDash val="solid"/>
          </a:ln>
          <a:effectLst/>
        </p:spPr>
        <p:txBody>
          <a:bodyPr wrap="square" rtlCol="0">
            <a:spAutoFit/>
          </a:bodyPr>
          <a:lstStyle/>
          <a:p>
            <a:pPr marL="0" marR="0" lvl="0" indent="0" algn="ctr" defTabSz="609585" eaLnBrk="1" fontAlgn="auto" latinLnBrk="0" hangingPunct="1">
              <a:lnSpc>
                <a:spcPct val="150000"/>
              </a:lnSpc>
              <a:spcBef>
                <a:spcPts val="0"/>
              </a:spcBef>
              <a:spcAft>
                <a:spcPts val="0"/>
              </a:spcAft>
              <a:buClrTx/>
              <a:buSzTx/>
              <a:buFont typeface="Arial"/>
              <a:buNone/>
              <a:tabLst/>
              <a:defRPr/>
            </a:pPr>
            <a:r>
              <a:rPr kumimoji="0" lang="en-US" sz="2800" b="1" i="0" u="none" strike="noStrike" kern="0" cap="none" spc="0" normalizeH="0" baseline="0" noProof="0" dirty="0" err="1">
                <a:ln>
                  <a:noFill/>
                </a:ln>
                <a:effectLst/>
                <a:uLnTx/>
                <a:uFillTx/>
                <a:latin typeface="UTM Avo" panose="02040603050506020204" pitchFamily="18" charset="0"/>
                <a:ea typeface="+mn-ea"/>
                <a:cs typeface="Arial" panose="020B0604020202020204" pitchFamily="34" charset="0"/>
                <a:sym typeface="Arial"/>
              </a:rPr>
              <a:t>Luyện</a:t>
            </a:r>
            <a:r>
              <a:rPr kumimoji="0" lang="en-US" sz="2800" b="1" i="0" u="none" strike="noStrike" kern="0" cap="none" spc="0" normalizeH="0" baseline="0" noProof="0" dirty="0">
                <a:ln>
                  <a:noFill/>
                </a:ln>
                <a:effectLst/>
                <a:uLnTx/>
                <a:uFillTx/>
                <a:latin typeface="UTM Avo" panose="02040603050506020204" pitchFamily="18" charset="0"/>
                <a:ea typeface="+mn-ea"/>
                <a:cs typeface="Arial" panose="020B0604020202020204" pitchFamily="34" charset="0"/>
                <a:sym typeface="Arial"/>
              </a:rPr>
              <a:t> </a:t>
            </a:r>
            <a:r>
              <a:rPr kumimoji="0" lang="en-US" sz="2800" b="1" i="0" u="none" strike="noStrike" kern="0" cap="none" spc="0" normalizeH="0" baseline="0" noProof="0" dirty="0" err="1">
                <a:ln>
                  <a:noFill/>
                </a:ln>
                <a:effectLst/>
                <a:uLnTx/>
                <a:uFillTx/>
                <a:latin typeface="UTM Avo" panose="02040603050506020204" pitchFamily="18" charset="0"/>
                <a:ea typeface="+mn-ea"/>
                <a:cs typeface="Arial" panose="020B0604020202020204" pitchFamily="34" charset="0"/>
                <a:sym typeface="Arial"/>
              </a:rPr>
              <a:t>tập</a:t>
            </a:r>
            <a:r>
              <a:rPr kumimoji="0" lang="en-US" sz="2800" b="1" i="0" u="none" strike="noStrike" kern="0" cap="none" spc="0" normalizeH="0" baseline="0" noProof="0" dirty="0">
                <a:ln>
                  <a:noFill/>
                </a:ln>
                <a:effectLst/>
                <a:uLnTx/>
                <a:uFillTx/>
                <a:latin typeface="UTM Avo" panose="02040603050506020204" pitchFamily="18" charset="0"/>
                <a:ea typeface="+mn-ea"/>
                <a:cs typeface="Arial" panose="020B0604020202020204" pitchFamily="34" charset="0"/>
                <a:sym typeface="Arial"/>
              </a:rPr>
              <a:t> 3</a:t>
            </a:r>
          </a:p>
        </p:txBody>
      </p:sp>
      <p:sp>
        <p:nvSpPr>
          <p:cNvPr id="11" name="Rectangle 1">
            <a:extLst>
              <a:ext uri="{FF2B5EF4-FFF2-40B4-BE49-F238E27FC236}">
                <a16:creationId xmlns:a16="http://schemas.microsoft.com/office/drawing/2014/main" id="{3D1B9087-22EE-B10C-8464-E6D4011B1D99}"/>
              </a:ext>
            </a:extLst>
          </p:cNvPr>
          <p:cNvSpPr>
            <a:spLocks noChangeArrowheads="1"/>
          </p:cNvSpPr>
          <p:nvPr/>
        </p:nvSpPr>
        <p:spPr bwMode="auto">
          <a:xfrm>
            <a:off x="306601" y="1321776"/>
            <a:ext cx="11578793" cy="2260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50000"/>
              </a:lnSpc>
              <a:spcBef>
                <a:spcPts val="0"/>
              </a:spcBef>
              <a:spcAft>
                <a:spcPts val="0"/>
              </a:spcAft>
              <a:buFont typeface="Arial"/>
              <a:buNone/>
            </a:pPr>
            <a:r>
              <a:rPr lang="vi-VN" altLang="en-US" sz="2400" kern="0" dirty="0">
                <a:latin typeface="UTM Avo" panose="02040603050506020204" pitchFamily="18" charset="0"/>
                <a:cs typeface="Arial" panose="020B0604020202020204" pitchFamily="34" charset="0"/>
                <a:sym typeface="Arial"/>
              </a:rPr>
              <a:t>Một cửa hàng có 16 nhân viên (mỗi nhân viên chỉ làm một ca). Quản lý cửa hàng thống kê như sau:</a:t>
            </a:r>
          </a:p>
          <a:p>
            <a:pPr algn="just">
              <a:lnSpc>
                <a:spcPct val="150000"/>
              </a:lnSpc>
              <a:spcBef>
                <a:spcPts val="0"/>
              </a:spcBef>
              <a:spcAft>
                <a:spcPts val="0"/>
              </a:spcAft>
              <a:buFont typeface="Arial"/>
              <a:buNone/>
            </a:pPr>
            <a:r>
              <a:rPr lang="vi-VN" altLang="en-US" sz="2400" kern="0" dirty="0">
                <a:latin typeface="UTM Avo" panose="02040603050506020204" pitchFamily="18" charset="0"/>
                <a:cs typeface="Arial" panose="020B0604020202020204" pitchFamily="34" charset="0"/>
                <a:sym typeface="Arial"/>
              </a:rPr>
              <a:t>Ca 1: gồm 6 nhân viên;	Ca 2: gồm 6 nhân viên;	Ca 3: gồm 5 nhân viên.</a:t>
            </a:r>
          </a:p>
          <a:p>
            <a:pPr algn="just">
              <a:lnSpc>
                <a:spcPct val="150000"/>
              </a:lnSpc>
              <a:spcBef>
                <a:spcPts val="0"/>
              </a:spcBef>
              <a:spcAft>
                <a:spcPts val="0"/>
              </a:spcAft>
              <a:buFont typeface="Arial"/>
              <a:buNone/>
            </a:pPr>
            <a:r>
              <a:rPr lang="vi-VN" altLang="en-US" sz="2400" kern="0" dirty="0">
                <a:latin typeface="UTM Avo" panose="02040603050506020204" pitchFamily="18" charset="0"/>
                <a:cs typeface="Arial" panose="020B0604020202020204" pitchFamily="34" charset="0"/>
                <a:sym typeface="Arial"/>
              </a:rPr>
              <a:t>Hỏi những số liệu mà quản lý cửa hàng nêu ra đã chính xác chưa? Vì sao?</a:t>
            </a:r>
          </a:p>
        </p:txBody>
      </p:sp>
      <p:sp>
        <p:nvSpPr>
          <p:cNvPr id="116" name="Google Shape;271;p7">
            <a:extLst>
              <a:ext uri="{FF2B5EF4-FFF2-40B4-BE49-F238E27FC236}">
                <a16:creationId xmlns:a16="http://schemas.microsoft.com/office/drawing/2014/main" id="{275E4A11-4D4D-EBFA-E017-E7965D1AA989}"/>
              </a:ext>
            </a:extLst>
          </p:cNvPr>
          <p:cNvSpPr/>
          <p:nvPr/>
        </p:nvSpPr>
        <p:spPr>
          <a:xfrm>
            <a:off x="11241033" y="5587368"/>
            <a:ext cx="292000" cy="292000"/>
          </a:xfrm>
          <a:prstGeom prst="mathMultiply">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18" name="Google Shape;280;p7">
            <a:extLst>
              <a:ext uri="{FF2B5EF4-FFF2-40B4-BE49-F238E27FC236}">
                <a16:creationId xmlns:a16="http://schemas.microsoft.com/office/drawing/2014/main" id="{61DCF888-D757-183E-98F6-574D3B9FA185}"/>
              </a:ext>
            </a:extLst>
          </p:cNvPr>
          <p:cNvGrpSpPr/>
          <p:nvPr/>
        </p:nvGrpSpPr>
        <p:grpSpPr>
          <a:xfrm>
            <a:off x="10594282" y="6138653"/>
            <a:ext cx="488475" cy="348269"/>
            <a:chOff x="5497632" y="1159795"/>
            <a:chExt cx="679822" cy="484604"/>
          </a:xfrm>
        </p:grpSpPr>
        <p:sp>
          <p:nvSpPr>
            <p:cNvPr id="156" name="Google Shape;281;p7">
              <a:extLst>
                <a:ext uri="{FF2B5EF4-FFF2-40B4-BE49-F238E27FC236}">
                  <a16:creationId xmlns:a16="http://schemas.microsoft.com/office/drawing/2014/main" id="{AECC8157-3871-0405-FB97-C21C9605C7E8}"/>
                </a:ext>
              </a:extLst>
            </p:cNvPr>
            <p:cNvSpPr/>
            <p:nvPr/>
          </p:nvSpPr>
          <p:spPr>
            <a:xfrm>
              <a:off x="5778998" y="1159795"/>
              <a:ext cx="398456" cy="361199"/>
            </a:xfrm>
            <a:custGeom>
              <a:avLst/>
              <a:gdLst/>
              <a:ahLst/>
              <a:cxnLst/>
              <a:rect l="l" t="t" r="r" b="b"/>
              <a:pathLst>
                <a:path w="17882" h="16210" extrusionOk="0">
                  <a:moveTo>
                    <a:pt x="11911" y="0"/>
                  </a:moveTo>
                  <a:cubicBezTo>
                    <a:pt x="11488" y="0"/>
                    <a:pt x="11057" y="95"/>
                    <a:pt x="10650" y="295"/>
                  </a:cubicBezTo>
                  <a:lnTo>
                    <a:pt x="0" y="5541"/>
                  </a:lnTo>
                  <a:lnTo>
                    <a:pt x="5254" y="16209"/>
                  </a:lnTo>
                  <a:lnTo>
                    <a:pt x="15905" y="10962"/>
                  </a:lnTo>
                  <a:cubicBezTo>
                    <a:pt x="17297" y="10277"/>
                    <a:pt x="17881" y="8619"/>
                    <a:pt x="17212" y="7260"/>
                  </a:cubicBezTo>
                  <a:lnTo>
                    <a:pt x="14382" y="1517"/>
                  </a:lnTo>
                  <a:cubicBezTo>
                    <a:pt x="13908" y="555"/>
                    <a:pt x="12933" y="0"/>
                    <a:pt x="11911" y="0"/>
                  </a:cubicBez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7" name="Google Shape;282;p7">
              <a:extLst>
                <a:ext uri="{FF2B5EF4-FFF2-40B4-BE49-F238E27FC236}">
                  <a16:creationId xmlns:a16="http://schemas.microsoft.com/office/drawing/2014/main" id="{047777C3-4C5E-8A87-586B-E4B64AAE7A4C}"/>
                </a:ext>
              </a:extLst>
            </p:cNvPr>
            <p:cNvSpPr/>
            <p:nvPr/>
          </p:nvSpPr>
          <p:spPr>
            <a:xfrm>
              <a:off x="5497632" y="1283219"/>
              <a:ext cx="398456" cy="361177"/>
            </a:xfrm>
            <a:custGeom>
              <a:avLst/>
              <a:gdLst/>
              <a:ahLst/>
              <a:cxnLst/>
              <a:rect l="l" t="t" r="r" b="b"/>
              <a:pathLst>
                <a:path w="17882" h="16209" extrusionOk="0">
                  <a:moveTo>
                    <a:pt x="12627" y="0"/>
                  </a:moveTo>
                  <a:lnTo>
                    <a:pt x="1977" y="5246"/>
                  </a:lnTo>
                  <a:cubicBezTo>
                    <a:pt x="585" y="5932"/>
                    <a:pt x="1" y="7590"/>
                    <a:pt x="670" y="8948"/>
                  </a:cubicBezTo>
                  <a:lnTo>
                    <a:pt x="3500" y="14692"/>
                  </a:lnTo>
                  <a:cubicBezTo>
                    <a:pt x="3974" y="15654"/>
                    <a:pt x="4949" y="16209"/>
                    <a:pt x="5971" y="16209"/>
                  </a:cubicBezTo>
                  <a:cubicBezTo>
                    <a:pt x="6394" y="16209"/>
                    <a:pt x="6825" y="16114"/>
                    <a:pt x="7232" y="15913"/>
                  </a:cubicBezTo>
                  <a:lnTo>
                    <a:pt x="17882" y="10667"/>
                  </a:lnTo>
                  <a:lnTo>
                    <a:pt x="12627"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8" name="Google Shape;283;p7">
              <a:extLst>
                <a:ext uri="{FF2B5EF4-FFF2-40B4-BE49-F238E27FC236}">
                  <a16:creationId xmlns:a16="http://schemas.microsoft.com/office/drawing/2014/main" id="{F7C8A20E-D846-99B3-F8CC-1ACF9F95AB1B}"/>
                </a:ext>
              </a:extLst>
            </p:cNvPr>
            <p:cNvSpPr/>
            <p:nvPr/>
          </p:nvSpPr>
          <p:spPr>
            <a:xfrm>
              <a:off x="5860419" y="1272301"/>
              <a:ext cx="317035" cy="248650"/>
            </a:xfrm>
            <a:custGeom>
              <a:avLst/>
              <a:gdLst/>
              <a:ahLst/>
              <a:cxnLst/>
              <a:rect l="l" t="t" r="r" b="b"/>
              <a:pathLst>
                <a:path w="14228" h="11159" extrusionOk="0">
                  <a:moveTo>
                    <a:pt x="12470" y="0"/>
                  </a:moveTo>
                  <a:lnTo>
                    <a:pt x="12470" y="0"/>
                  </a:lnTo>
                  <a:cubicBezTo>
                    <a:pt x="12520" y="1071"/>
                    <a:pt x="11930" y="2131"/>
                    <a:pt x="10888" y="2643"/>
                  </a:cubicBezTo>
                  <a:lnTo>
                    <a:pt x="0" y="8004"/>
                  </a:lnTo>
                  <a:lnTo>
                    <a:pt x="1600" y="11158"/>
                  </a:lnTo>
                  <a:lnTo>
                    <a:pt x="12249" y="5913"/>
                  </a:lnTo>
                  <a:cubicBezTo>
                    <a:pt x="13643" y="5228"/>
                    <a:pt x="14227" y="3570"/>
                    <a:pt x="13559" y="2211"/>
                  </a:cubicBezTo>
                  <a:lnTo>
                    <a:pt x="12470" y="0"/>
                  </a:lnTo>
                  <a:close/>
                </a:path>
              </a:pathLst>
            </a:cu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9" name="Google Shape;284;p7">
              <a:extLst>
                <a:ext uri="{FF2B5EF4-FFF2-40B4-BE49-F238E27FC236}">
                  <a16:creationId xmlns:a16="http://schemas.microsoft.com/office/drawing/2014/main" id="{07E49FE4-F9C0-0B2C-4FD6-757C09979935}"/>
                </a:ext>
              </a:extLst>
            </p:cNvPr>
            <p:cNvSpPr/>
            <p:nvPr/>
          </p:nvSpPr>
          <p:spPr>
            <a:xfrm>
              <a:off x="5506434" y="1450229"/>
              <a:ext cx="389632" cy="194170"/>
            </a:xfrm>
            <a:custGeom>
              <a:avLst/>
              <a:gdLst/>
              <a:ahLst/>
              <a:cxnLst/>
              <a:rect l="l" t="t" r="r" b="b"/>
              <a:pathLst>
                <a:path w="17486" h="8714" extrusionOk="0">
                  <a:moveTo>
                    <a:pt x="15924" y="1"/>
                  </a:moveTo>
                  <a:lnTo>
                    <a:pt x="5473" y="5148"/>
                  </a:lnTo>
                  <a:cubicBezTo>
                    <a:pt x="5066" y="5349"/>
                    <a:pt x="4634" y="5444"/>
                    <a:pt x="4211" y="5444"/>
                  </a:cubicBezTo>
                  <a:cubicBezTo>
                    <a:pt x="3188" y="5444"/>
                    <a:pt x="2214" y="4888"/>
                    <a:pt x="1741" y="3927"/>
                  </a:cubicBezTo>
                  <a:lnTo>
                    <a:pt x="1" y="394"/>
                  </a:lnTo>
                  <a:lnTo>
                    <a:pt x="1" y="394"/>
                  </a:lnTo>
                  <a:cubicBezTo>
                    <a:pt x="18" y="753"/>
                    <a:pt x="107" y="1111"/>
                    <a:pt x="274" y="1453"/>
                  </a:cubicBezTo>
                  <a:lnTo>
                    <a:pt x="3104" y="7197"/>
                  </a:lnTo>
                  <a:cubicBezTo>
                    <a:pt x="3578" y="8159"/>
                    <a:pt x="4553" y="8714"/>
                    <a:pt x="5575" y="8714"/>
                  </a:cubicBezTo>
                  <a:cubicBezTo>
                    <a:pt x="5998" y="8714"/>
                    <a:pt x="6429" y="8619"/>
                    <a:pt x="6836" y="8418"/>
                  </a:cubicBezTo>
                  <a:lnTo>
                    <a:pt x="17486" y="3172"/>
                  </a:lnTo>
                  <a:lnTo>
                    <a:pt x="159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119" name="Google Shape;285;p7">
            <a:extLst>
              <a:ext uri="{FF2B5EF4-FFF2-40B4-BE49-F238E27FC236}">
                <a16:creationId xmlns:a16="http://schemas.microsoft.com/office/drawing/2014/main" id="{46C04605-E9D7-D682-F816-9F1C2617D508}"/>
              </a:ext>
            </a:extLst>
          </p:cNvPr>
          <p:cNvGrpSpPr/>
          <p:nvPr/>
        </p:nvGrpSpPr>
        <p:grpSpPr>
          <a:xfrm>
            <a:off x="11082781" y="5587352"/>
            <a:ext cx="769464" cy="1102629"/>
            <a:chOff x="2511197" y="2270995"/>
            <a:chExt cx="614915" cy="881164"/>
          </a:xfrm>
        </p:grpSpPr>
        <p:sp>
          <p:nvSpPr>
            <p:cNvPr id="147" name="Google Shape;286;p7">
              <a:extLst>
                <a:ext uri="{FF2B5EF4-FFF2-40B4-BE49-F238E27FC236}">
                  <a16:creationId xmlns:a16="http://schemas.microsoft.com/office/drawing/2014/main" id="{54BFDCFE-AAB2-BFB9-B7B4-D5B818BE219C}"/>
                </a:ext>
              </a:extLst>
            </p:cNvPr>
            <p:cNvSpPr/>
            <p:nvPr/>
          </p:nvSpPr>
          <p:spPr>
            <a:xfrm>
              <a:off x="2511197" y="2410663"/>
              <a:ext cx="550222" cy="741495"/>
            </a:xfrm>
            <a:custGeom>
              <a:avLst/>
              <a:gdLst/>
              <a:ahLst/>
              <a:cxnLst/>
              <a:rect l="l" t="t" r="r" b="b"/>
              <a:pathLst>
                <a:path w="24693" h="33277" extrusionOk="0">
                  <a:moveTo>
                    <a:pt x="19588" y="1"/>
                  </a:moveTo>
                  <a:lnTo>
                    <a:pt x="292" y="29502"/>
                  </a:lnTo>
                  <a:cubicBezTo>
                    <a:pt x="1" y="29947"/>
                    <a:pt x="127" y="30544"/>
                    <a:pt x="571" y="30835"/>
                  </a:cubicBezTo>
                  <a:lnTo>
                    <a:pt x="4064" y="33120"/>
                  </a:lnTo>
                  <a:cubicBezTo>
                    <a:pt x="4226" y="33226"/>
                    <a:pt x="4409" y="33277"/>
                    <a:pt x="4589" y="33277"/>
                  </a:cubicBezTo>
                  <a:cubicBezTo>
                    <a:pt x="4903" y="33277"/>
                    <a:pt x="5211" y="33123"/>
                    <a:pt x="5396" y="32840"/>
                  </a:cubicBezTo>
                  <a:lnTo>
                    <a:pt x="24692" y="3340"/>
                  </a:lnTo>
                  <a:lnTo>
                    <a:pt x="19588"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8" name="Google Shape;287;p7">
              <a:extLst>
                <a:ext uri="{FF2B5EF4-FFF2-40B4-BE49-F238E27FC236}">
                  <a16:creationId xmlns:a16="http://schemas.microsoft.com/office/drawing/2014/main" id="{B6D0C240-8007-FDCB-775D-6250BEC6EDB4}"/>
                </a:ext>
              </a:extLst>
            </p:cNvPr>
            <p:cNvSpPr/>
            <p:nvPr/>
          </p:nvSpPr>
          <p:spPr>
            <a:xfrm>
              <a:off x="2565924" y="2479718"/>
              <a:ext cx="449750" cy="588681"/>
            </a:xfrm>
            <a:custGeom>
              <a:avLst/>
              <a:gdLst/>
              <a:ahLst/>
              <a:cxnLst/>
              <a:rect l="l" t="t" r="r" b="b"/>
              <a:pathLst>
                <a:path w="20184" h="26419" extrusionOk="0">
                  <a:moveTo>
                    <a:pt x="15110" y="1"/>
                  </a:moveTo>
                  <a:lnTo>
                    <a:pt x="1" y="23100"/>
                  </a:lnTo>
                  <a:lnTo>
                    <a:pt x="5075" y="26418"/>
                  </a:lnTo>
                  <a:lnTo>
                    <a:pt x="20184" y="3319"/>
                  </a:lnTo>
                  <a:lnTo>
                    <a:pt x="15110"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9" name="Google Shape;288;p7">
              <a:extLst>
                <a:ext uri="{FF2B5EF4-FFF2-40B4-BE49-F238E27FC236}">
                  <a16:creationId xmlns:a16="http://schemas.microsoft.com/office/drawing/2014/main" id="{C9B2F8FF-EC58-8922-56C6-66607E173884}"/>
                </a:ext>
              </a:extLst>
            </p:cNvPr>
            <p:cNvSpPr/>
            <p:nvPr/>
          </p:nvSpPr>
          <p:spPr>
            <a:xfrm>
              <a:off x="2973210" y="2270995"/>
              <a:ext cx="152903" cy="184945"/>
            </a:xfrm>
            <a:custGeom>
              <a:avLst/>
              <a:gdLst/>
              <a:ahLst/>
              <a:cxnLst/>
              <a:rect l="l" t="t" r="r" b="b"/>
              <a:pathLst>
                <a:path w="6862" h="8300" extrusionOk="0">
                  <a:moveTo>
                    <a:pt x="5823" y="1"/>
                  </a:moveTo>
                  <a:cubicBezTo>
                    <a:pt x="5644" y="1"/>
                    <a:pt x="5460" y="54"/>
                    <a:pt x="5291" y="174"/>
                  </a:cubicBezTo>
                  <a:lnTo>
                    <a:pt x="244" y="5242"/>
                  </a:lnTo>
                  <a:cubicBezTo>
                    <a:pt x="1" y="5414"/>
                    <a:pt x="7" y="5779"/>
                    <a:pt x="257" y="5941"/>
                  </a:cubicBezTo>
                  <a:lnTo>
                    <a:pt x="3757" y="8230"/>
                  </a:lnTo>
                  <a:cubicBezTo>
                    <a:pt x="3830" y="8277"/>
                    <a:pt x="3909" y="8299"/>
                    <a:pt x="3987" y="8299"/>
                  </a:cubicBezTo>
                  <a:cubicBezTo>
                    <a:pt x="4178" y="8299"/>
                    <a:pt x="4360" y="8169"/>
                    <a:pt x="4403" y="7962"/>
                  </a:cubicBezTo>
                  <a:lnTo>
                    <a:pt x="6733" y="1116"/>
                  </a:lnTo>
                  <a:cubicBezTo>
                    <a:pt x="6862" y="497"/>
                    <a:pt x="6368" y="1"/>
                    <a:pt x="5823" y="1"/>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0" name="Google Shape;289;p7">
              <a:extLst>
                <a:ext uri="{FF2B5EF4-FFF2-40B4-BE49-F238E27FC236}">
                  <a16:creationId xmlns:a16="http://schemas.microsoft.com/office/drawing/2014/main" id="{5573CE2B-9649-8A35-E48A-9FA24C068DF3}"/>
                </a:ext>
              </a:extLst>
            </p:cNvPr>
            <p:cNvSpPr/>
            <p:nvPr/>
          </p:nvSpPr>
          <p:spPr>
            <a:xfrm>
              <a:off x="2900568" y="2464944"/>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1" name="Google Shape;290;p7">
              <a:extLst>
                <a:ext uri="{FF2B5EF4-FFF2-40B4-BE49-F238E27FC236}">
                  <a16:creationId xmlns:a16="http://schemas.microsoft.com/office/drawing/2014/main" id="{CD8D6264-CFAD-12CE-49AB-03D432F3D5BF}"/>
                </a:ext>
              </a:extLst>
            </p:cNvPr>
            <p:cNvSpPr/>
            <p:nvPr/>
          </p:nvSpPr>
          <p:spPr>
            <a:xfrm>
              <a:off x="2922449" y="2431476"/>
              <a:ext cx="125406" cy="92205"/>
            </a:xfrm>
            <a:custGeom>
              <a:avLst/>
              <a:gdLst/>
              <a:ahLst/>
              <a:cxnLst/>
              <a:rect l="l" t="t" r="r" b="b"/>
              <a:pathLst>
                <a:path w="5628" h="4138" extrusionOk="0">
                  <a:moveTo>
                    <a:pt x="523" y="0"/>
                  </a:moveTo>
                  <a:lnTo>
                    <a:pt x="0" y="800"/>
                  </a:lnTo>
                  <a:lnTo>
                    <a:pt x="5104" y="4138"/>
                  </a:lnTo>
                  <a:lnTo>
                    <a:pt x="5627" y="3338"/>
                  </a:lnTo>
                  <a:lnTo>
                    <a:pt x="523"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2" name="Google Shape;291;p7">
              <a:extLst>
                <a:ext uri="{FF2B5EF4-FFF2-40B4-BE49-F238E27FC236}">
                  <a16:creationId xmlns:a16="http://schemas.microsoft.com/office/drawing/2014/main" id="{9A0F9920-8622-8871-85E6-1B67D732A376}"/>
                </a:ext>
              </a:extLst>
            </p:cNvPr>
            <p:cNvSpPr/>
            <p:nvPr/>
          </p:nvSpPr>
          <p:spPr>
            <a:xfrm>
              <a:off x="2543463" y="3009492"/>
              <a:ext cx="125406" cy="92227"/>
            </a:xfrm>
            <a:custGeom>
              <a:avLst/>
              <a:gdLst/>
              <a:ahLst/>
              <a:cxnLst/>
              <a:rect l="l" t="t" r="r" b="b"/>
              <a:pathLst>
                <a:path w="5628" h="4139" extrusionOk="0">
                  <a:moveTo>
                    <a:pt x="524" y="1"/>
                  </a:moveTo>
                  <a:lnTo>
                    <a:pt x="1" y="800"/>
                  </a:lnTo>
                  <a:lnTo>
                    <a:pt x="5105" y="4138"/>
                  </a:lnTo>
                  <a:lnTo>
                    <a:pt x="5628" y="3338"/>
                  </a:lnTo>
                  <a:lnTo>
                    <a:pt x="524"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3" name="Google Shape;292;p7">
              <a:extLst>
                <a:ext uri="{FF2B5EF4-FFF2-40B4-BE49-F238E27FC236}">
                  <a16:creationId xmlns:a16="http://schemas.microsoft.com/office/drawing/2014/main" id="{FCB3E3F2-55FD-C095-7672-EBBB6699B4C6}"/>
                </a:ext>
              </a:extLst>
            </p:cNvPr>
            <p:cNvSpPr/>
            <p:nvPr/>
          </p:nvSpPr>
          <p:spPr>
            <a:xfrm>
              <a:off x="2565300" y="2976068"/>
              <a:ext cx="125428" cy="92227"/>
            </a:xfrm>
            <a:custGeom>
              <a:avLst/>
              <a:gdLst/>
              <a:ahLst/>
              <a:cxnLst/>
              <a:rect l="l" t="t" r="r" b="b"/>
              <a:pathLst>
                <a:path w="5629" h="4139" extrusionOk="0">
                  <a:moveTo>
                    <a:pt x="524" y="0"/>
                  </a:moveTo>
                  <a:lnTo>
                    <a:pt x="1" y="800"/>
                  </a:lnTo>
                  <a:lnTo>
                    <a:pt x="5105" y="4138"/>
                  </a:lnTo>
                  <a:lnTo>
                    <a:pt x="5628" y="3338"/>
                  </a:lnTo>
                  <a:lnTo>
                    <a:pt x="524"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4" name="Google Shape;293;p7">
              <a:extLst>
                <a:ext uri="{FF2B5EF4-FFF2-40B4-BE49-F238E27FC236}">
                  <a16:creationId xmlns:a16="http://schemas.microsoft.com/office/drawing/2014/main" id="{4782DD64-0913-B16E-EA31-7DBBDE70C780}"/>
                </a:ext>
              </a:extLst>
            </p:cNvPr>
            <p:cNvSpPr/>
            <p:nvPr/>
          </p:nvSpPr>
          <p:spPr>
            <a:xfrm>
              <a:off x="2945000" y="2386241"/>
              <a:ext cx="133405" cy="104460"/>
            </a:xfrm>
            <a:custGeom>
              <a:avLst/>
              <a:gdLst/>
              <a:ahLst/>
              <a:cxnLst/>
              <a:rect l="l" t="t" r="r" b="b"/>
              <a:pathLst>
                <a:path w="5987" h="4688" extrusionOk="0">
                  <a:moveTo>
                    <a:pt x="882" y="0"/>
                  </a:moveTo>
                  <a:lnTo>
                    <a:pt x="1" y="1350"/>
                  </a:lnTo>
                  <a:lnTo>
                    <a:pt x="5104" y="4688"/>
                  </a:lnTo>
                  <a:lnTo>
                    <a:pt x="5986" y="3338"/>
                  </a:lnTo>
                  <a:lnTo>
                    <a:pt x="882" y="0"/>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55" name="Google Shape;294;p7">
              <a:extLst>
                <a:ext uri="{FF2B5EF4-FFF2-40B4-BE49-F238E27FC236}">
                  <a16:creationId xmlns:a16="http://schemas.microsoft.com/office/drawing/2014/main" id="{9D4BBCD9-ED36-0F79-057B-DD51315BFB7A}"/>
                </a:ext>
              </a:extLst>
            </p:cNvPr>
            <p:cNvSpPr/>
            <p:nvPr/>
          </p:nvSpPr>
          <p:spPr>
            <a:xfrm>
              <a:off x="2654008" y="2583199"/>
              <a:ext cx="284102" cy="370090"/>
            </a:xfrm>
            <a:custGeom>
              <a:avLst/>
              <a:gdLst/>
              <a:ahLst/>
              <a:cxnLst/>
              <a:rect l="l" t="t" r="r" b="b"/>
              <a:pathLst>
                <a:path w="12750" h="16609" extrusionOk="0">
                  <a:moveTo>
                    <a:pt x="11434" y="1"/>
                  </a:moveTo>
                  <a:cubicBezTo>
                    <a:pt x="10183" y="1"/>
                    <a:pt x="7271" y="2984"/>
                    <a:pt x="4565" y="7120"/>
                  </a:cubicBezTo>
                  <a:cubicBezTo>
                    <a:pt x="1597" y="11658"/>
                    <a:pt x="1" y="15869"/>
                    <a:pt x="1000" y="16522"/>
                  </a:cubicBezTo>
                  <a:cubicBezTo>
                    <a:pt x="1089" y="16580"/>
                    <a:pt x="1194" y="16608"/>
                    <a:pt x="1316" y="16608"/>
                  </a:cubicBezTo>
                  <a:cubicBezTo>
                    <a:pt x="2567" y="16608"/>
                    <a:pt x="5479" y="13625"/>
                    <a:pt x="8185" y="9489"/>
                  </a:cubicBezTo>
                  <a:cubicBezTo>
                    <a:pt x="11154" y="4950"/>
                    <a:pt x="12750" y="740"/>
                    <a:pt x="11749" y="87"/>
                  </a:cubicBezTo>
                  <a:cubicBezTo>
                    <a:pt x="11661" y="29"/>
                    <a:pt x="11555" y="1"/>
                    <a:pt x="1143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2" name="Group 1">
            <a:extLst>
              <a:ext uri="{FF2B5EF4-FFF2-40B4-BE49-F238E27FC236}">
                <a16:creationId xmlns:a16="http://schemas.microsoft.com/office/drawing/2014/main" id="{57945C85-CC8E-3B0A-7890-F795EF817682}"/>
              </a:ext>
            </a:extLst>
          </p:cNvPr>
          <p:cNvGrpSpPr/>
          <p:nvPr/>
        </p:nvGrpSpPr>
        <p:grpSpPr>
          <a:xfrm>
            <a:off x="0" y="4919833"/>
            <a:ext cx="1418550" cy="1654119"/>
            <a:chOff x="16550" y="1826216"/>
            <a:chExt cx="1061488" cy="1237762"/>
          </a:xfrm>
        </p:grpSpPr>
        <p:sp>
          <p:nvSpPr>
            <p:cNvPr id="115" name="Google Shape;270;p7">
              <a:extLst>
                <a:ext uri="{FF2B5EF4-FFF2-40B4-BE49-F238E27FC236}">
                  <a16:creationId xmlns:a16="http://schemas.microsoft.com/office/drawing/2014/main" id="{08E8F6B8-2ACA-76F4-04C3-97469687BA6C}"/>
                </a:ext>
              </a:extLst>
            </p:cNvPr>
            <p:cNvSpPr/>
            <p:nvPr/>
          </p:nvSpPr>
          <p:spPr>
            <a:xfrm>
              <a:off x="786038" y="2130410"/>
              <a:ext cx="292000" cy="292000"/>
            </a:xfrm>
            <a:prstGeom prst="mathPlus">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17" name="Google Shape;272;p7">
              <a:extLst>
                <a:ext uri="{FF2B5EF4-FFF2-40B4-BE49-F238E27FC236}">
                  <a16:creationId xmlns:a16="http://schemas.microsoft.com/office/drawing/2014/main" id="{747BC859-AC6E-B949-6E9D-3CB370BD4BED}"/>
                </a:ext>
              </a:extLst>
            </p:cNvPr>
            <p:cNvGrpSpPr/>
            <p:nvPr/>
          </p:nvGrpSpPr>
          <p:grpSpPr>
            <a:xfrm>
              <a:off x="16550" y="2366498"/>
              <a:ext cx="769489" cy="697480"/>
              <a:chOff x="5752459" y="1744741"/>
              <a:chExt cx="577117" cy="523110"/>
            </a:xfrm>
          </p:grpSpPr>
          <p:sp>
            <p:nvSpPr>
              <p:cNvPr id="160" name="Google Shape;273;p7">
                <a:extLst>
                  <a:ext uri="{FF2B5EF4-FFF2-40B4-BE49-F238E27FC236}">
                    <a16:creationId xmlns:a16="http://schemas.microsoft.com/office/drawing/2014/main" id="{D77FA7C9-3748-5868-1927-8B6EF88A0A7E}"/>
                  </a:ext>
                </a:extLst>
              </p:cNvPr>
              <p:cNvSpPr/>
              <p:nvPr/>
            </p:nvSpPr>
            <p:spPr>
              <a:xfrm>
                <a:off x="5752459" y="1744741"/>
                <a:ext cx="577117" cy="523104"/>
              </a:xfrm>
              <a:custGeom>
                <a:avLst/>
                <a:gdLst/>
                <a:ahLst/>
                <a:cxnLst/>
                <a:rect l="l" t="t" r="r" b="b"/>
                <a:pathLst>
                  <a:path w="25900" h="23476" extrusionOk="0">
                    <a:moveTo>
                      <a:pt x="4732" y="1"/>
                    </a:moveTo>
                    <a:lnTo>
                      <a:pt x="1" y="19415"/>
                    </a:lnTo>
                    <a:lnTo>
                      <a:pt x="16657" y="23476"/>
                    </a:lnTo>
                    <a:lnTo>
                      <a:pt x="18420" y="19644"/>
                    </a:lnTo>
                    <a:lnTo>
                      <a:pt x="22194" y="20363"/>
                    </a:lnTo>
                    <a:lnTo>
                      <a:pt x="25900" y="5160"/>
                    </a:lnTo>
                    <a:lnTo>
                      <a:pt x="4732" y="1"/>
                    </a:ln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61" name="Google Shape;274;p7">
                <a:extLst>
                  <a:ext uri="{FF2B5EF4-FFF2-40B4-BE49-F238E27FC236}">
                    <a16:creationId xmlns:a16="http://schemas.microsoft.com/office/drawing/2014/main" id="{CF48A6FC-1A10-9746-C404-95DEFAEA6878}"/>
                  </a:ext>
                </a:extLst>
              </p:cNvPr>
              <p:cNvSpPr/>
              <p:nvPr/>
            </p:nvSpPr>
            <p:spPr>
              <a:xfrm>
                <a:off x="6123602" y="2182443"/>
                <a:ext cx="123423" cy="85409"/>
              </a:xfrm>
              <a:custGeom>
                <a:avLst/>
                <a:gdLst/>
                <a:ahLst/>
                <a:cxnLst/>
                <a:rect l="l" t="t" r="r" b="b"/>
                <a:pathLst>
                  <a:path w="5539" h="3833" extrusionOk="0">
                    <a:moveTo>
                      <a:pt x="1764" y="1"/>
                    </a:moveTo>
                    <a:lnTo>
                      <a:pt x="1" y="3833"/>
                    </a:lnTo>
                    <a:lnTo>
                      <a:pt x="1" y="3833"/>
                    </a:lnTo>
                    <a:lnTo>
                      <a:pt x="5538" y="720"/>
                    </a:lnTo>
                    <a:lnTo>
                      <a:pt x="1764" y="1"/>
                    </a:ln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62" name="Google Shape;275;p7">
                <a:extLst>
                  <a:ext uri="{FF2B5EF4-FFF2-40B4-BE49-F238E27FC236}">
                    <a16:creationId xmlns:a16="http://schemas.microsoft.com/office/drawing/2014/main" id="{E9CF3C8E-3F37-C4F0-3CB4-0DD90FFE4E9E}"/>
                  </a:ext>
                </a:extLst>
              </p:cNvPr>
              <p:cNvGrpSpPr/>
              <p:nvPr/>
            </p:nvGrpSpPr>
            <p:grpSpPr>
              <a:xfrm>
                <a:off x="5876129" y="1859008"/>
                <a:ext cx="343285" cy="332191"/>
                <a:chOff x="5876129" y="1859008"/>
                <a:chExt cx="343285" cy="332191"/>
              </a:xfrm>
            </p:grpSpPr>
            <p:sp>
              <p:nvSpPr>
                <p:cNvPr id="163" name="Google Shape;276;p7">
                  <a:extLst>
                    <a:ext uri="{FF2B5EF4-FFF2-40B4-BE49-F238E27FC236}">
                      <a16:creationId xmlns:a16="http://schemas.microsoft.com/office/drawing/2014/main" id="{B098B352-FFAD-B22C-041C-D71CE4938EF5}"/>
                    </a:ext>
                  </a:extLst>
                </p:cNvPr>
                <p:cNvSpPr/>
                <p:nvPr/>
              </p:nvSpPr>
              <p:spPr>
                <a:xfrm>
                  <a:off x="5905186" y="1859008"/>
                  <a:ext cx="314228" cy="71772"/>
                </a:xfrm>
                <a:custGeom>
                  <a:avLst/>
                  <a:gdLst/>
                  <a:ahLst/>
                  <a:cxnLst/>
                  <a:rect l="l" t="t" r="r" b="b"/>
                  <a:pathLst>
                    <a:path w="14102" h="3221" extrusionOk="0">
                      <a:moveTo>
                        <a:pt x="2064" y="1"/>
                      </a:moveTo>
                      <a:cubicBezTo>
                        <a:pt x="1953" y="1"/>
                        <a:pt x="1842" y="8"/>
                        <a:pt x="1737" y="8"/>
                      </a:cubicBezTo>
                      <a:cubicBezTo>
                        <a:pt x="1203" y="6"/>
                        <a:pt x="670" y="4"/>
                        <a:pt x="136" y="3"/>
                      </a:cubicBezTo>
                      <a:cubicBezTo>
                        <a:pt x="1" y="3"/>
                        <a:pt x="1" y="213"/>
                        <a:pt x="136" y="213"/>
                      </a:cubicBezTo>
                      <a:cubicBezTo>
                        <a:pt x="670" y="214"/>
                        <a:pt x="1203" y="217"/>
                        <a:pt x="1737" y="218"/>
                      </a:cubicBezTo>
                      <a:cubicBezTo>
                        <a:pt x="1804" y="218"/>
                        <a:pt x="1870" y="218"/>
                        <a:pt x="1937" y="218"/>
                      </a:cubicBezTo>
                      <a:cubicBezTo>
                        <a:pt x="2004" y="218"/>
                        <a:pt x="2071" y="218"/>
                        <a:pt x="2137" y="219"/>
                      </a:cubicBezTo>
                      <a:cubicBezTo>
                        <a:pt x="2232" y="222"/>
                        <a:pt x="2340" y="222"/>
                        <a:pt x="2421" y="277"/>
                      </a:cubicBezTo>
                      <a:cubicBezTo>
                        <a:pt x="2517" y="341"/>
                        <a:pt x="2537" y="463"/>
                        <a:pt x="2575" y="564"/>
                      </a:cubicBezTo>
                      <a:cubicBezTo>
                        <a:pt x="2606" y="644"/>
                        <a:pt x="2643" y="719"/>
                        <a:pt x="2700" y="782"/>
                      </a:cubicBezTo>
                      <a:cubicBezTo>
                        <a:pt x="2918" y="1019"/>
                        <a:pt x="3284" y="1037"/>
                        <a:pt x="3604" y="1037"/>
                      </a:cubicBezTo>
                      <a:cubicBezTo>
                        <a:pt x="3661" y="1037"/>
                        <a:pt x="3717" y="1036"/>
                        <a:pt x="3770" y="1036"/>
                      </a:cubicBezTo>
                      <a:cubicBezTo>
                        <a:pt x="3782" y="1036"/>
                        <a:pt x="3794" y="1036"/>
                        <a:pt x="3805" y="1036"/>
                      </a:cubicBezTo>
                      <a:cubicBezTo>
                        <a:pt x="3848" y="1037"/>
                        <a:pt x="3891" y="1037"/>
                        <a:pt x="3934" y="1037"/>
                      </a:cubicBezTo>
                      <a:cubicBezTo>
                        <a:pt x="4400" y="1037"/>
                        <a:pt x="4866" y="1011"/>
                        <a:pt x="5330" y="965"/>
                      </a:cubicBezTo>
                      <a:cubicBezTo>
                        <a:pt x="5553" y="1349"/>
                        <a:pt x="5938" y="1589"/>
                        <a:pt x="6344" y="1749"/>
                      </a:cubicBezTo>
                      <a:cubicBezTo>
                        <a:pt x="6884" y="1960"/>
                        <a:pt x="7467" y="2059"/>
                        <a:pt x="8034" y="2162"/>
                      </a:cubicBezTo>
                      <a:cubicBezTo>
                        <a:pt x="9275" y="2387"/>
                        <a:pt x="10518" y="2608"/>
                        <a:pt x="11759" y="2830"/>
                      </a:cubicBezTo>
                      <a:cubicBezTo>
                        <a:pt x="12480" y="2960"/>
                        <a:pt x="13202" y="3089"/>
                        <a:pt x="13922" y="3219"/>
                      </a:cubicBezTo>
                      <a:cubicBezTo>
                        <a:pt x="13930" y="3220"/>
                        <a:pt x="13937" y="3221"/>
                        <a:pt x="13944" y="3221"/>
                      </a:cubicBezTo>
                      <a:cubicBezTo>
                        <a:pt x="14058" y="3221"/>
                        <a:pt x="14102" y="3039"/>
                        <a:pt x="13976" y="3016"/>
                      </a:cubicBezTo>
                      <a:cubicBezTo>
                        <a:pt x="12748" y="2796"/>
                        <a:pt x="11520" y="2574"/>
                        <a:pt x="10292" y="2354"/>
                      </a:cubicBezTo>
                      <a:cubicBezTo>
                        <a:pt x="9691" y="2246"/>
                        <a:pt x="9087" y="2138"/>
                        <a:pt x="8485" y="2029"/>
                      </a:cubicBezTo>
                      <a:cubicBezTo>
                        <a:pt x="7904" y="1926"/>
                        <a:pt x="7317" y="1829"/>
                        <a:pt x="6751" y="1664"/>
                      </a:cubicBezTo>
                      <a:cubicBezTo>
                        <a:pt x="6250" y="1519"/>
                        <a:pt x="5729" y="1285"/>
                        <a:pt x="5476" y="800"/>
                      </a:cubicBezTo>
                      <a:cubicBezTo>
                        <a:pt x="5461" y="773"/>
                        <a:pt x="5425" y="748"/>
                        <a:pt x="5391" y="748"/>
                      </a:cubicBezTo>
                      <a:cubicBezTo>
                        <a:pt x="5389" y="748"/>
                        <a:pt x="5387" y="748"/>
                        <a:pt x="5385" y="748"/>
                      </a:cubicBezTo>
                      <a:cubicBezTo>
                        <a:pt x="4905" y="800"/>
                        <a:pt x="4421" y="826"/>
                        <a:pt x="3937" y="826"/>
                      </a:cubicBezTo>
                      <a:cubicBezTo>
                        <a:pt x="3893" y="826"/>
                        <a:pt x="3849" y="826"/>
                        <a:pt x="3805" y="826"/>
                      </a:cubicBezTo>
                      <a:cubicBezTo>
                        <a:pt x="3591" y="823"/>
                        <a:pt x="3362" y="832"/>
                        <a:pt x="3152" y="785"/>
                      </a:cubicBezTo>
                      <a:cubicBezTo>
                        <a:pt x="2930" y="736"/>
                        <a:pt x="2821" y="629"/>
                        <a:pt x="2747" y="417"/>
                      </a:cubicBezTo>
                      <a:cubicBezTo>
                        <a:pt x="2684" y="235"/>
                        <a:pt x="2592" y="95"/>
                        <a:pt x="2399" y="40"/>
                      </a:cubicBezTo>
                      <a:cubicBezTo>
                        <a:pt x="2293" y="8"/>
                        <a:pt x="2179" y="1"/>
                        <a:pt x="2064"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64" name="Google Shape;277;p7">
                  <a:extLst>
                    <a:ext uri="{FF2B5EF4-FFF2-40B4-BE49-F238E27FC236}">
                      <a16:creationId xmlns:a16="http://schemas.microsoft.com/office/drawing/2014/main" id="{B87E1246-D8F4-BF35-7D6C-5887214BE395}"/>
                    </a:ext>
                  </a:extLst>
                </p:cNvPr>
                <p:cNvSpPr/>
                <p:nvPr/>
              </p:nvSpPr>
              <p:spPr>
                <a:xfrm>
                  <a:off x="5897810" y="1932474"/>
                  <a:ext cx="307588" cy="69209"/>
                </a:xfrm>
                <a:custGeom>
                  <a:avLst/>
                  <a:gdLst/>
                  <a:ahLst/>
                  <a:cxnLst/>
                  <a:rect l="l" t="t" r="r" b="b"/>
                  <a:pathLst>
                    <a:path w="13804" h="3106" extrusionOk="0">
                      <a:moveTo>
                        <a:pt x="125" y="0"/>
                      </a:moveTo>
                      <a:cubicBezTo>
                        <a:pt x="1" y="0"/>
                        <a:pt x="4" y="200"/>
                        <a:pt x="135" y="211"/>
                      </a:cubicBezTo>
                      <a:cubicBezTo>
                        <a:pt x="1013" y="290"/>
                        <a:pt x="1893" y="354"/>
                        <a:pt x="2773" y="406"/>
                      </a:cubicBezTo>
                      <a:cubicBezTo>
                        <a:pt x="2686" y="626"/>
                        <a:pt x="2599" y="848"/>
                        <a:pt x="2511" y="1068"/>
                      </a:cubicBezTo>
                      <a:cubicBezTo>
                        <a:pt x="2489" y="1126"/>
                        <a:pt x="2537" y="1179"/>
                        <a:pt x="2585" y="1198"/>
                      </a:cubicBezTo>
                      <a:cubicBezTo>
                        <a:pt x="3102" y="1399"/>
                        <a:pt x="3648" y="1418"/>
                        <a:pt x="4195" y="1418"/>
                      </a:cubicBezTo>
                      <a:cubicBezTo>
                        <a:pt x="4320" y="1418"/>
                        <a:pt x="4444" y="1417"/>
                        <a:pt x="4569" y="1417"/>
                      </a:cubicBezTo>
                      <a:cubicBezTo>
                        <a:pt x="4682" y="1417"/>
                        <a:pt x="4795" y="1418"/>
                        <a:pt x="4908" y="1421"/>
                      </a:cubicBezTo>
                      <a:cubicBezTo>
                        <a:pt x="5677" y="1442"/>
                        <a:pt x="6411" y="1647"/>
                        <a:pt x="7141" y="1874"/>
                      </a:cubicBezTo>
                      <a:cubicBezTo>
                        <a:pt x="7852" y="2091"/>
                        <a:pt x="8570" y="2324"/>
                        <a:pt x="9317" y="2379"/>
                      </a:cubicBezTo>
                      <a:cubicBezTo>
                        <a:pt x="9415" y="2386"/>
                        <a:pt x="9514" y="2390"/>
                        <a:pt x="9613" y="2390"/>
                      </a:cubicBezTo>
                      <a:cubicBezTo>
                        <a:pt x="9696" y="2390"/>
                        <a:pt x="9780" y="2387"/>
                        <a:pt x="9864" y="2382"/>
                      </a:cubicBezTo>
                      <a:cubicBezTo>
                        <a:pt x="10035" y="2369"/>
                        <a:pt x="10205" y="2328"/>
                        <a:pt x="10376" y="2321"/>
                      </a:cubicBezTo>
                      <a:cubicBezTo>
                        <a:pt x="10385" y="2321"/>
                        <a:pt x="10394" y="2321"/>
                        <a:pt x="10402" y="2321"/>
                      </a:cubicBezTo>
                      <a:cubicBezTo>
                        <a:pt x="10473" y="2321"/>
                        <a:pt x="10548" y="2331"/>
                        <a:pt x="10591" y="2392"/>
                      </a:cubicBezTo>
                      <a:cubicBezTo>
                        <a:pt x="10636" y="2457"/>
                        <a:pt x="10636" y="2553"/>
                        <a:pt x="10653" y="2625"/>
                      </a:cubicBezTo>
                      <a:cubicBezTo>
                        <a:pt x="10686" y="2766"/>
                        <a:pt x="10767" y="2874"/>
                        <a:pt x="10898" y="2935"/>
                      </a:cubicBezTo>
                      <a:cubicBezTo>
                        <a:pt x="11070" y="3015"/>
                        <a:pt x="11277" y="3017"/>
                        <a:pt x="11463" y="3034"/>
                      </a:cubicBezTo>
                      <a:cubicBezTo>
                        <a:pt x="11705" y="3056"/>
                        <a:pt x="11946" y="3073"/>
                        <a:pt x="12189" y="3084"/>
                      </a:cubicBezTo>
                      <a:cubicBezTo>
                        <a:pt x="12485" y="3099"/>
                        <a:pt x="12781" y="3106"/>
                        <a:pt x="13076" y="3106"/>
                      </a:cubicBezTo>
                      <a:cubicBezTo>
                        <a:pt x="13274" y="3106"/>
                        <a:pt x="13472" y="3103"/>
                        <a:pt x="13669" y="3097"/>
                      </a:cubicBezTo>
                      <a:cubicBezTo>
                        <a:pt x="13801" y="3094"/>
                        <a:pt x="13804" y="2888"/>
                        <a:pt x="13672" y="2888"/>
                      </a:cubicBezTo>
                      <a:cubicBezTo>
                        <a:pt x="13671" y="2888"/>
                        <a:pt x="13670" y="2888"/>
                        <a:pt x="13668" y="2888"/>
                      </a:cubicBezTo>
                      <a:cubicBezTo>
                        <a:pt x="13467" y="2894"/>
                        <a:pt x="13266" y="2897"/>
                        <a:pt x="13065" y="2897"/>
                      </a:cubicBezTo>
                      <a:cubicBezTo>
                        <a:pt x="12833" y="2897"/>
                        <a:pt x="12600" y="2893"/>
                        <a:pt x="12369" y="2884"/>
                      </a:cubicBezTo>
                      <a:cubicBezTo>
                        <a:pt x="12160" y="2875"/>
                        <a:pt x="11954" y="2863"/>
                        <a:pt x="11747" y="2848"/>
                      </a:cubicBezTo>
                      <a:cubicBezTo>
                        <a:pt x="11539" y="2832"/>
                        <a:pt x="11320" y="2829"/>
                        <a:pt x="11116" y="2786"/>
                      </a:cubicBezTo>
                      <a:cubicBezTo>
                        <a:pt x="11045" y="2772"/>
                        <a:pt x="10967" y="2751"/>
                        <a:pt x="10914" y="2698"/>
                      </a:cubicBezTo>
                      <a:cubicBezTo>
                        <a:pt x="10860" y="2640"/>
                        <a:pt x="10852" y="2556"/>
                        <a:pt x="10839" y="2483"/>
                      </a:cubicBezTo>
                      <a:cubicBezTo>
                        <a:pt x="10809" y="2339"/>
                        <a:pt x="10753" y="2211"/>
                        <a:pt x="10610" y="2149"/>
                      </a:cubicBezTo>
                      <a:cubicBezTo>
                        <a:pt x="10547" y="2122"/>
                        <a:pt x="10480" y="2113"/>
                        <a:pt x="10412" y="2113"/>
                      </a:cubicBezTo>
                      <a:cubicBezTo>
                        <a:pt x="10342" y="2113"/>
                        <a:pt x="10270" y="2123"/>
                        <a:pt x="10201" y="2133"/>
                      </a:cubicBezTo>
                      <a:cubicBezTo>
                        <a:pt x="10009" y="2163"/>
                        <a:pt x="9817" y="2181"/>
                        <a:pt x="9623" y="2181"/>
                      </a:cubicBezTo>
                      <a:cubicBezTo>
                        <a:pt x="9621" y="2181"/>
                        <a:pt x="9618" y="2181"/>
                        <a:pt x="9615" y="2181"/>
                      </a:cubicBezTo>
                      <a:cubicBezTo>
                        <a:pt x="8110" y="2181"/>
                        <a:pt x="6749" y="1359"/>
                        <a:pt x="5262" y="1230"/>
                      </a:cubicBezTo>
                      <a:cubicBezTo>
                        <a:pt x="5028" y="1210"/>
                        <a:pt x="4792" y="1207"/>
                        <a:pt x="4556" y="1207"/>
                      </a:cubicBezTo>
                      <a:cubicBezTo>
                        <a:pt x="4452" y="1207"/>
                        <a:pt x="4347" y="1207"/>
                        <a:pt x="4243" y="1207"/>
                      </a:cubicBezTo>
                      <a:cubicBezTo>
                        <a:pt x="3738" y="1207"/>
                        <a:pt x="3234" y="1193"/>
                        <a:pt x="2752" y="1030"/>
                      </a:cubicBezTo>
                      <a:cubicBezTo>
                        <a:pt x="2843" y="798"/>
                        <a:pt x="2934" y="569"/>
                        <a:pt x="3025" y="338"/>
                      </a:cubicBezTo>
                      <a:cubicBezTo>
                        <a:pt x="3051" y="270"/>
                        <a:pt x="2985" y="209"/>
                        <a:pt x="2923" y="205"/>
                      </a:cubicBezTo>
                      <a:cubicBezTo>
                        <a:pt x="1993" y="151"/>
                        <a:pt x="1064" y="83"/>
                        <a:pt x="135" y="1"/>
                      </a:cubicBezTo>
                      <a:cubicBezTo>
                        <a:pt x="132" y="0"/>
                        <a:pt x="128" y="0"/>
                        <a:pt x="125"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65" name="Google Shape;278;p7">
                  <a:extLst>
                    <a:ext uri="{FF2B5EF4-FFF2-40B4-BE49-F238E27FC236}">
                      <a16:creationId xmlns:a16="http://schemas.microsoft.com/office/drawing/2014/main" id="{40DD5E14-467A-99E6-4E4F-3376E1697D18}"/>
                    </a:ext>
                  </a:extLst>
                </p:cNvPr>
                <p:cNvSpPr/>
                <p:nvPr/>
              </p:nvSpPr>
              <p:spPr>
                <a:xfrm>
                  <a:off x="5876129" y="2006520"/>
                  <a:ext cx="210703" cy="45701"/>
                </a:xfrm>
                <a:custGeom>
                  <a:avLst/>
                  <a:gdLst/>
                  <a:ahLst/>
                  <a:cxnLst/>
                  <a:rect l="l" t="t" r="r" b="b"/>
                  <a:pathLst>
                    <a:path w="9456" h="2051" extrusionOk="0">
                      <a:moveTo>
                        <a:pt x="154" y="0"/>
                      </a:moveTo>
                      <a:cubicBezTo>
                        <a:pt x="62" y="0"/>
                        <a:pt x="1" y="139"/>
                        <a:pt x="100" y="197"/>
                      </a:cubicBezTo>
                      <a:cubicBezTo>
                        <a:pt x="360" y="349"/>
                        <a:pt x="655" y="433"/>
                        <a:pt x="955" y="433"/>
                      </a:cubicBezTo>
                      <a:cubicBezTo>
                        <a:pt x="969" y="433"/>
                        <a:pt x="984" y="432"/>
                        <a:pt x="998" y="432"/>
                      </a:cubicBezTo>
                      <a:cubicBezTo>
                        <a:pt x="1159" y="428"/>
                        <a:pt x="1306" y="384"/>
                        <a:pt x="1463" y="356"/>
                      </a:cubicBezTo>
                      <a:cubicBezTo>
                        <a:pt x="1474" y="354"/>
                        <a:pt x="1484" y="353"/>
                        <a:pt x="1494" y="353"/>
                      </a:cubicBezTo>
                      <a:cubicBezTo>
                        <a:pt x="1639" y="353"/>
                        <a:pt x="1695" y="543"/>
                        <a:pt x="1793" y="635"/>
                      </a:cubicBezTo>
                      <a:cubicBezTo>
                        <a:pt x="2064" y="892"/>
                        <a:pt x="2457" y="940"/>
                        <a:pt x="2843" y="940"/>
                      </a:cubicBezTo>
                      <a:cubicBezTo>
                        <a:pt x="3057" y="940"/>
                        <a:pt x="3268" y="925"/>
                        <a:pt x="3455" y="923"/>
                      </a:cubicBezTo>
                      <a:cubicBezTo>
                        <a:pt x="3805" y="918"/>
                        <a:pt x="4154" y="908"/>
                        <a:pt x="4503" y="908"/>
                      </a:cubicBezTo>
                      <a:cubicBezTo>
                        <a:pt x="4534" y="908"/>
                        <a:pt x="4565" y="908"/>
                        <a:pt x="4596" y="908"/>
                      </a:cubicBezTo>
                      <a:cubicBezTo>
                        <a:pt x="4798" y="910"/>
                        <a:pt x="4906" y="981"/>
                        <a:pt x="5025" y="1138"/>
                      </a:cubicBezTo>
                      <a:cubicBezTo>
                        <a:pt x="5109" y="1249"/>
                        <a:pt x="5194" y="1359"/>
                        <a:pt x="5297" y="1452"/>
                      </a:cubicBezTo>
                      <a:cubicBezTo>
                        <a:pt x="5717" y="1826"/>
                        <a:pt x="6288" y="1968"/>
                        <a:pt x="6836" y="2006"/>
                      </a:cubicBezTo>
                      <a:cubicBezTo>
                        <a:pt x="6947" y="2013"/>
                        <a:pt x="7057" y="2016"/>
                        <a:pt x="7168" y="2016"/>
                      </a:cubicBezTo>
                      <a:cubicBezTo>
                        <a:pt x="7601" y="2016"/>
                        <a:pt x="8034" y="1971"/>
                        <a:pt x="8465" y="1971"/>
                      </a:cubicBezTo>
                      <a:cubicBezTo>
                        <a:pt x="8737" y="1971"/>
                        <a:pt x="9007" y="1989"/>
                        <a:pt x="9277" y="2048"/>
                      </a:cubicBezTo>
                      <a:cubicBezTo>
                        <a:pt x="9286" y="2050"/>
                        <a:pt x="9294" y="2050"/>
                        <a:pt x="9303" y="2050"/>
                      </a:cubicBezTo>
                      <a:cubicBezTo>
                        <a:pt x="9416" y="2050"/>
                        <a:pt x="9456" y="1872"/>
                        <a:pt x="9332" y="1846"/>
                      </a:cubicBezTo>
                      <a:cubicBezTo>
                        <a:pt x="9045" y="1783"/>
                        <a:pt x="8756" y="1764"/>
                        <a:pt x="8466" y="1764"/>
                      </a:cubicBezTo>
                      <a:cubicBezTo>
                        <a:pt x="8028" y="1764"/>
                        <a:pt x="7587" y="1807"/>
                        <a:pt x="7148" y="1807"/>
                      </a:cubicBezTo>
                      <a:cubicBezTo>
                        <a:pt x="6590" y="1807"/>
                        <a:pt x="5977" y="1720"/>
                        <a:pt x="5523" y="1367"/>
                      </a:cubicBezTo>
                      <a:cubicBezTo>
                        <a:pt x="5411" y="1281"/>
                        <a:pt x="5316" y="1178"/>
                        <a:pt x="5232" y="1066"/>
                      </a:cubicBezTo>
                      <a:cubicBezTo>
                        <a:pt x="5150" y="956"/>
                        <a:pt x="5069" y="839"/>
                        <a:pt x="4945" y="769"/>
                      </a:cubicBezTo>
                      <a:cubicBezTo>
                        <a:pt x="4832" y="706"/>
                        <a:pt x="4704" y="698"/>
                        <a:pt x="4578" y="698"/>
                      </a:cubicBezTo>
                      <a:cubicBezTo>
                        <a:pt x="4552" y="698"/>
                        <a:pt x="4525" y="699"/>
                        <a:pt x="4499" y="699"/>
                      </a:cubicBezTo>
                      <a:cubicBezTo>
                        <a:pt x="4308" y="702"/>
                        <a:pt x="4116" y="704"/>
                        <a:pt x="3926" y="707"/>
                      </a:cubicBezTo>
                      <a:cubicBezTo>
                        <a:pt x="3605" y="712"/>
                        <a:pt x="3284" y="721"/>
                        <a:pt x="2963" y="721"/>
                      </a:cubicBezTo>
                      <a:cubicBezTo>
                        <a:pt x="2916" y="721"/>
                        <a:pt x="2870" y="721"/>
                        <a:pt x="2823" y="720"/>
                      </a:cubicBezTo>
                      <a:cubicBezTo>
                        <a:pt x="2557" y="719"/>
                        <a:pt x="2259" y="704"/>
                        <a:pt x="2029" y="555"/>
                      </a:cubicBezTo>
                      <a:cubicBezTo>
                        <a:pt x="1897" y="469"/>
                        <a:pt x="1847" y="332"/>
                        <a:pt x="1739" y="227"/>
                      </a:cubicBezTo>
                      <a:cubicBezTo>
                        <a:pt x="1674" y="164"/>
                        <a:pt x="1601" y="144"/>
                        <a:pt x="1524" y="144"/>
                      </a:cubicBezTo>
                      <a:cubicBezTo>
                        <a:pt x="1458" y="144"/>
                        <a:pt x="1389" y="159"/>
                        <a:pt x="1322" y="176"/>
                      </a:cubicBezTo>
                      <a:cubicBezTo>
                        <a:pt x="1201" y="205"/>
                        <a:pt x="1079" y="220"/>
                        <a:pt x="958" y="220"/>
                      </a:cubicBezTo>
                      <a:cubicBezTo>
                        <a:pt x="697" y="220"/>
                        <a:pt x="440" y="151"/>
                        <a:pt x="207" y="16"/>
                      </a:cubicBezTo>
                      <a:cubicBezTo>
                        <a:pt x="189" y="5"/>
                        <a:pt x="171" y="0"/>
                        <a:pt x="154"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66" name="Google Shape;279;p7">
                  <a:extLst>
                    <a:ext uri="{FF2B5EF4-FFF2-40B4-BE49-F238E27FC236}">
                      <a16:creationId xmlns:a16="http://schemas.microsoft.com/office/drawing/2014/main" id="{6F8927AC-09B4-297F-A7B4-9170921B6778}"/>
                    </a:ext>
                  </a:extLst>
                </p:cNvPr>
                <p:cNvSpPr/>
                <p:nvPr/>
              </p:nvSpPr>
              <p:spPr>
                <a:xfrm>
                  <a:off x="6012923" y="2089702"/>
                  <a:ext cx="123512" cy="101497"/>
                </a:xfrm>
                <a:custGeom>
                  <a:avLst/>
                  <a:gdLst/>
                  <a:ahLst/>
                  <a:cxnLst/>
                  <a:rect l="l" t="t" r="r" b="b"/>
                  <a:pathLst>
                    <a:path w="5543" h="4555" extrusionOk="0">
                      <a:moveTo>
                        <a:pt x="2974" y="211"/>
                      </a:moveTo>
                      <a:cubicBezTo>
                        <a:pt x="3086" y="211"/>
                        <a:pt x="3199" y="221"/>
                        <a:pt x="3309" y="244"/>
                      </a:cubicBezTo>
                      <a:cubicBezTo>
                        <a:pt x="3299" y="304"/>
                        <a:pt x="3344" y="380"/>
                        <a:pt x="3420" y="380"/>
                      </a:cubicBezTo>
                      <a:cubicBezTo>
                        <a:pt x="3426" y="380"/>
                        <a:pt x="3432" y="379"/>
                        <a:pt x="3438" y="379"/>
                      </a:cubicBezTo>
                      <a:cubicBezTo>
                        <a:pt x="3506" y="370"/>
                        <a:pt x="3575" y="365"/>
                        <a:pt x="3645" y="359"/>
                      </a:cubicBezTo>
                      <a:cubicBezTo>
                        <a:pt x="3652" y="363"/>
                        <a:pt x="3661" y="365"/>
                        <a:pt x="3667" y="368"/>
                      </a:cubicBezTo>
                      <a:cubicBezTo>
                        <a:pt x="3685" y="377"/>
                        <a:pt x="3702" y="381"/>
                        <a:pt x="3718" y="381"/>
                      </a:cubicBezTo>
                      <a:cubicBezTo>
                        <a:pt x="3745" y="381"/>
                        <a:pt x="3769" y="370"/>
                        <a:pt x="3788" y="354"/>
                      </a:cubicBezTo>
                      <a:cubicBezTo>
                        <a:pt x="3793" y="354"/>
                        <a:pt x="3797" y="354"/>
                        <a:pt x="3802" y="354"/>
                      </a:cubicBezTo>
                      <a:cubicBezTo>
                        <a:pt x="4162" y="354"/>
                        <a:pt x="4528" y="435"/>
                        <a:pt x="4810" y="664"/>
                      </a:cubicBezTo>
                      <a:cubicBezTo>
                        <a:pt x="5169" y="953"/>
                        <a:pt x="5296" y="1424"/>
                        <a:pt x="5278" y="1870"/>
                      </a:cubicBezTo>
                      <a:cubicBezTo>
                        <a:pt x="5238" y="2815"/>
                        <a:pt x="4574" y="3692"/>
                        <a:pt x="3730" y="4088"/>
                      </a:cubicBezTo>
                      <a:cubicBezTo>
                        <a:pt x="3370" y="4258"/>
                        <a:pt x="2969" y="4344"/>
                        <a:pt x="2569" y="4344"/>
                      </a:cubicBezTo>
                      <a:cubicBezTo>
                        <a:pt x="1957" y="4344"/>
                        <a:pt x="1347" y="4140"/>
                        <a:pt x="889" y="3720"/>
                      </a:cubicBezTo>
                      <a:cubicBezTo>
                        <a:pt x="566" y="3424"/>
                        <a:pt x="316" y="3024"/>
                        <a:pt x="266" y="2582"/>
                      </a:cubicBezTo>
                      <a:cubicBezTo>
                        <a:pt x="216" y="2122"/>
                        <a:pt x="395" y="1678"/>
                        <a:pt x="691" y="1329"/>
                      </a:cubicBezTo>
                      <a:cubicBezTo>
                        <a:pt x="1026" y="934"/>
                        <a:pt x="1482" y="643"/>
                        <a:pt x="1956" y="443"/>
                      </a:cubicBezTo>
                      <a:cubicBezTo>
                        <a:pt x="2272" y="309"/>
                        <a:pt x="2626" y="211"/>
                        <a:pt x="2974" y="211"/>
                      </a:cubicBezTo>
                      <a:close/>
                      <a:moveTo>
                        <a:pt x="2968" y="1"/>
                      </a:moveTo>
                      <a:cubicBezTo>
                        <a:pt x="2687" y="1"/>
                        <a:pt x="2404" y="58"/>
                        <a:pt x="2135" y="149"/>
                      </a:cubicBezTo>
                      <a:cubicBezTo>
                        <a:pt x="1632" y="320"/>
                        <a:pt x="1148" y="592"/>
                        <a:pt x="758" y="955"/>
                      </a:cubicBezTo>
                      <a:cubicBezTo>
                        <a:pt x="389" y="1297"/>
                        <a:pt x="112" y="1740"/>
                        <a:pt x="56" y="2247"/>
                      </a:cubicBezTo>
                      <a:cubicBezTo>
                        <a:pt x="1" y="2739"/>
                        <a:pt x="187" y="3223"/>
                        <a:pt x="491" y="3603"/>
                      </a:cubicBezTo>
                      <a:cubicBezTo>
                        <a:pt x="996" y="4239"/>
                        <a:pt x="1780" y="4554"/>
                        <a:pt x="2571" y="4554"/>
                      </a:cubicBezTo>
                      <a:cubicBezTo>
                        <a:pt x="2877" y="4554"/>
                        <a:pt x="3183" y="4507"/>
                        <a:pt x="3475" y="4414"/>
                      </a:cubicBezTo>
                      <a:cubicBezTo>
                        <a:pt x="4487" y="4089"/>
                        <a:pt x="5313" y="3174"/>
                        <a:pt x="5464" y="2109"/>
                      </a:cubicBezTo>
                      <a:cubicBezTo>
                        <a:pt x="5542" y="1564"/>
                        <a:pt x="5436" y="954"/>
                        <a:pt x="5018" y="564"/>
                      </a:cubicBezTo>
                      <a:cubicBezTo>
                        <a:pt x="4686" y="254"/>
                        <a:pt x="4242" y="147"/>
                        <a:pt x="3800" y="147"/>
                      </a:cubicBezTo>
                      <a:cubicBezTo>
                        <a:pt x="3764" y="147"/>
                        <a:pt x="3728" y="148"/>
                        <a:pt x="3692" y="149"/>
                      </a:cubicBezTo>
                      <a:cubicBezTo>
                        <a:pt x="3460" y="45"/>
                        <a:pt x="3215" y="1"/>
                        <a:pt x="2968"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nvGrpSpPr>
            <p:cNvPr id="120" name="Google Shape;295;p7">
              <a:extLst>
                <a:ext uri="{FF2B5EF4-FFF2-40B4-BE49-F238E27FC236}">
                  <a16:creationId xmlns:a16="http://schemas.microsoft.com/office/drawing/2014/main" id="{0F97229F-DA92-147D-EA46-31EE3A8D138C}"/>
                </a:ext>
              </a:extLst>
            </p:cNvPr>
            <p:cNvGrpSpPr/>
            <p:nvPr/>
          </p:nvGrpSpPr>
          <p:grpSpPr>
            <a:xfrm rot="5159506">
              <a:off x="134693" y="1823141"/>
              <a:ext cx="819865" cy="826016"/>
              <a:chOff x="2235848" y="1207369"/>
              <a:chExt cx="793012" cy="798961"/>
            </a:xfrm>
          </p:grpSpPr>
          <p:sp>
            <p:nvSpPr>
              <p:cNvPr id="121" name="Google Shape;296;p7">
                <a:extLst>
                  <a:ext uri="{FF2B5EF4-FFF2-40B4-BE49-F238E27FC236}">
                    <a16:creationId xmlns:a16="http://schemas.microsoft.com/office/drawing/2014/main" id="{CC03354E-85AD-AE71-588B-CB7A13105215}"/>
                  </a:ext>
                </a:extLst>
              </p:cNvPr>
              <p:cNvSpPr/>
              <p:nvPr/>
            </p:nvSpPr>
            <p:spPr>
              <a:xfrm>
                <a:off x="2235848" y="1207369"/>
                <a:ext cx="793012" cy="798961"/>
              </a:xfrm>
              <a:custGeom>
                <a:avLst/>
                <a:gdLst/>
                <a:ahLst/>
                <a:cxnLst/>
                <a:rect l="l" t="t" r="r" b="b"/>
                <a:pathLst>
                  <a:path w="35589" h="35856" extrusionOk="0">
                    <a:moveTo>
                      <a:pt x="11655" y="12831"/>
                    </a:moveTo>
                    <a:cubicBezTo>
                      <a:pt x="12696" y="12831"/>
                      <a:pt x="25222" y="20813"/>
                      <a:pt x="25234" y="21089"/>
                    </a:cubicBezTo>
                    <a:cubicBezTo>
                      <a:pt x="25250" y="21367"/>
                      <a:pt x="18005" y="26618"/>
                      <a:pt x="17283" y="26618"/>
                    </a:cubicBezTo>
                    <a:cubicBezTo>
                      <a:pt x="17264" y="26618"/>
                      <a:pt x="17249" y="26614"/>
                      <a:pt x="17240" y="26607"/>
                    </a:cubicBezTo>
                    <a:cubicBezTo>
                      <a:pt x="16857" y="26319"/>
                      <a:pt x="11332" y="13131"/>
                      <a:pt x="11597" y="12849"/>
                    </a:cubicBezTo>
                    <a:cubicBezTo>
                      <a:pt x="11607" y="12837"/>
                      <a:pt x="11627" y="12831"/>
                      <a:pt x="11655" y="12831"/>
                    </a:cubicBezTo>
                    <a:close/>
                    <a:moveTo>
                      <a:pt x="264" y="1"/>
                    </a:moveTo>
                    <a:cubicBezTo>
                      <a:pt x="192" y="1"/>
                      <a:pt x="141" y="16"/>
                      <a:pt x="113" y="46"/>
                    </a:cubicBezTo>
                    <a:cubicBezTo>
                      <a:pt x="0" y="168"/>
                      <a:pt x="292" y="1191"/>
                      <a:pt x="866" y="2824"/>
                    </a:cubicBezTo>
                    <a:cubicBezTo>
                      <a:pt x="3780" y="11135"/>
                      <a:pt x="13956" y="35203"/>
                      <a:pt x="14789" y="35827"/>
                    </a:cubicBezTo>
                    <a:cubicBezTo>
                      <a:pt x="14814" y="35846"/>
                      <a:pt x="14852" y="35855"/>
                      <a:pt x="14900" y="35855"/>
                    </a:cubicBezTo>
                    <a:cubicBezTo>
                      <a:pt x="16376" y="35855"/>
                      <a:pt x="28345" y="27409"/>
                      <a:pt x="33371" y="23450"/>
                    </a:cubicBezTo>
                    <a:cubicBezTo>
                      <a:pt x="34735" y="22372"/>
                      <a:pt x="35588" y="21629"/>
                      <a:pt x="35581" y="21474"/>
                    </a:cubicBezTo>
                    <a:cubicBezTo>
                      <a:pt x="35544" y="20752"/>
                      <a:pt x="2971" y="1"/>
                      <a:pt x="264"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2" name="Google Shape;297;p7">
                <a:extLst>
                  <a:ext uri="{FF2B5EF4-FFF2-40B4-BE49-F238E27FC236}">
                    <a16:creationId xmlns:a16="http://schemas.microsoft.com/office/drawing/2014/main" id="{C25DC783-0D64-C4C9-CC9C-5C4A20C6864F}"/>
                  </a:ext>
                </a:extLst>
              </p:cNvPr>
              <p:cNvSpPr/>
              <p:nvPr/>
            </p:nvSpPr>
            <p:spPr>
              <a:xfrm>
                <a:off x="2235848" y="1207369"/>
                <a:ext cx="793012" cy="522525"/>
              </a:xfrm>
              <a:custGeom>
                <a:avLst/>
                <a:gdLst/>
                <a:ahLst/>
                <a:cxnLst/>
                <a:rect l="l" t="t" r="r" b="b"/>
                <a:pathLst>
                  <a:path w="35589" h="23450" extrusionOk="0">
                    <a:moveTo>
                      <a:pt x="264" y="1"/>
                    </a:moveTo>
                    <a:cubicBezTo>
                      <a:pt x="192" y="1"/>
                      <a:pt x="141" y="16"/>
                      <a:pt x="113" y="46"/>
                    </a:cubicBezTo>
                    <a:cubicBezTo>
                      <a:pt x="0" y="168"/>
                      <a:pt x="292" y="1191"/>
                      <a:pt x="866" y="2824"/>
                    </a:cubicBezTo>
                    <a:cubicBezTo>
                      <a:pt x="10315" y="8012"/>
                      <a:pt x="29662" y="20721"/>
                      <a:pt x="33371" y="23450"/>
                    </a:cubicBezTo>
                    <a:cubicBezTo>
                      <a:pt x="34735" y="22372"/>
                      <a:pt x="35588" y="21629"/>
                      <a:pt x="35581" y="21474"/>
                    </a:cubicBezTo>
                    <a:cubicBezTo>
                      <a:pt x="35544" y="20752"/>
                      <a:pt x="2971" y="1"/>
                      <a:pt x="264" y="1"/>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23" name="Google Shape;298;p7">
                <a:extLst>
                  <a:ext uri="{FF2B5EF4-FFF2-40B4-BE49-F238E27FC236}">
                    <a16:creationId xmlns:a16="http://schemas.microsoft.com/office/drawing/2014/main" id="{54A16863-567C-8490-3AFA-AD66A7806C83}"/>
                  </a:ext>
                </a:extLst>
              </p:cNvPr>
              <p:cNvGrpSpPr/>
              <p:nvPr/>
            </p:nvGrpSpPr>
            <p:grpSpPr>
              <a:xfrm>
                <a:off x="2291377" y="1249060"/>
                <a:ext cx="678668" cy="431239"/>
                <a:chOff x="2291377" y="1249060"/>
                <a:chExt cx="678668" cy="431239"/>
              </a:xfrm>
            </p:grpSpPr>
            <p:sp>
              <p:nvSpPr>
                <p:cNvPr id="124" name="Google Shape;299;p7">
                  <a:extLst>
                    <a:ext uri="{FF2B5EF4-FFF2-40B4-BE49-F238E27FC236}">
                      <a16:creationId xmlns:a16="http://schemas.microsoft.com/office/drawing/2014/main" id="{9F2E305F-57A4-1E27-8D3D-07EBE52E31C8}"/>
                    </a:ext>
                  </a:extLst>
                </p:cNvPr>
                <p:cNvSpPr/>
                <p:nvPr/>
              </p:nvSpPr>
              <p:spPr>
                <a:xfrm>
                  <a:off x="2291377" y="1249060"/>
                  <a:ext cx="15553" cy="20544"/>
                </a:xfrm>
                <a:custGeom>
                  <a:avLst/>
                  <a:gdLst/>
                  <a:ahLst/>
                  <a:cxnLst/>
                  <a:rect l="l" t="t" r="r" b="b"/>
                  <a:pathLst>
                    <a:path w="698" h="922" extrusionOk="0">
                      <a:moveTo>
                        <a:pt x="563" y="1"/>
                      </a:moveTo>
                      <a:cubicBezTo>
                        <a:pt x="521" y="1"/>
                        <a:pt x="479" y="22"/>
                        <a:pt x="458" y="58"/>
                      </a:cubicBezTo>
                      <a:lnTo>
                        <a:pt x="36" y="738"/>
                      </a:lnTo>
                      <a:cubicBezTo>
                        <a:pt x="1" y="795"/>
                        <a:pt x="21" y="866"/>
                        <a:pt x="74" y="903"/>
                      </a:cubicBezTo>
                      <a:cubicBezTo>
                        <a:pt x="93" y="916"/>
                        <a:pt x="114" y="921"/>
                        <a:pt x="135" y="921"/>
                      </a:cubicBezTo>
                      <a:cubicBezTo>
                        <a:pt x="176" y="921"/>
                        <a:pt x="218" y="900"/>
                        <a:pt x="241" y="865"/>
                      </a:cubicBezTo>
                      <a:lnTo>
                        <a:pt x="662" y="185"/>
                      </a:lnTo>
                      <a:cubicBezTo>
                        <a:pt x="698" y="127"/>
                        <a:pt x="677" y="56"/>
                        <a:pt x="623" y="19"/>
                      </a:cubicBezTo>
                      <a:cubicBezTo>
                        <a:pt x="605" y="6"/>
                        <a:pt x="584" y="1"/>
                        <a:pt x="56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5" name="Google Shape;300;p7">
                  <a:extLst>
                    <a:ext uri="{FF2B5EF4-FFF2-40B4-BE49-F238E27FC236}">
                      <a16:creationId xmlns:a16="http://schemas.microsoft.com/office/drawing/2014/main" id="{C376BE38-42CC-AA18-981B-F78DD955A048}"/>
                    </a:ext>
                  </a:extLst>
                </p:cNvPr>
                <p:cNvSpPr/>
                <p:nvPr/>
              </p:nvSpPr>
              <p:spPr>
                <a:xfrm>
                  <a:off x="2321503" y="1267688"/>
                  <a:ext cx="15553" cy="20567"/>
                </a:xfrm>
                <a:custGeom>
                  <a:avLst/>
                  <a:gdLst/>
                  <a:ahLst/>
                  <a:cxnLst/>
                  <a:rect l="l" t="t" r="r" b="b"/>
                  <a:pathLst>
                    <a:path w="698" h="923" extrusionOk="0">
                      <a:moveTo>
                        <a:pt x="564" y="1"/>
                      </a:moveTo>
                      <a:cubicBezTo>
                        <a:pt x="523" y="1"/>
                        <a:pt x="480" y="23"/>
                        <a:pt x="457" y="59"/>
                      </a:cubicBezTo>
                      <a:lnTo>
                        <a:pt x="37" y="739"/>
                      </a:lnTo>
                      <a:cubicBezTo>
                        <a:pt x="0" y="796"/>
                        <a:pt x="22" y="867"/>
                        <a:pt x="75" y="904"/>
                      </a:cubicBezTo>
                      <a:cubicBezTo>
                        <a:pt x="94" y="917"/>
                        <a:pt x="115" y="923"/>
                        <a:pt x="137" y="923"/>
                      </a:cubicBezTo>
                      <a:cubicBezTo>
                        <a:pt x="178" y="923"/>
                        <a:pt x="220" y="901"/>
                        <a:pt x="241" y="866"/>
                      </a:cubicBezTo>
                      <a:lnTo>
                        <a:pt x="662" y="185"/>
                      </a:lnTo>
                      <a:cubicBezTo>
                        <a:pt x="698" y="128"/>
                        <a:pt x="677" y="57"/>
                        <a:pt x="624" y="19"/>
                      </a:cubicBezTo>
                      <a:cubicBezTo>
                        <a:pt x="606" y="7"/>
                        <a:pt x="585" y="1"/>
                        <a:pt x="56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6" name="Google Shape;301;p7">
                  <a:extLst>
                    <a:ext uri="{FF2B5EF4-FFF2-40B4-BE49-F238E27FC236}">
                      <a16:creationId xmlns:a16="http://schemas.microsoft.com/office/drawing/2014/main" id="{D70CF0BB-2160-0955-23B2-F070F6D6F1B7}"/>
                    </a:ext>
                  </a:extLst>
                </p:cNvPr>
                <p:cNvSpPr/>
                <p:nvPr/>
              </p:nvSpPr>
              <p:spPr>
                <a:xfrm>
                  <a:off x="2351652" y="1286383"/>
                  <a:ext cx="15575" cy="20567"/>
                </a:xfrm>
                <a:custGeom>
                  <a:avLst/>
                  <a:gdLst/>
                  <a:ahLst/>
                  <a:cxnLst/>
                  <a:rect l="l" t="t" r="r" b="b"/>
                  <a:pathLst>
                    <a:path w="699" h="923" extrusionOk="0">
                      <a:moveTo>
                        <a:pt x="564" y="0"/>
                      </a:moveTo>
                      <a:cubicBezTo>
                        <a:pt x="523" y="0"/>
                        <a:pt x="480" y="22"/>
                        <a:pt x="458" y="58"/>
                      </a:cubicBezTo>
                      <a:lnTo>
                        <a:pt x="37" y="738"/>
                      </a:lnTo>
                      <a:cubicBezTo>
                        <a:pt x="0" y="796"/>
                        <a:pt x="22" y="866"/>
                        <a:pt x="75" y="904"/>
                      </a:cubicBezTo>
                      <a:cubicBezTo>
                        <a:pt x="93" y="916"/>
                        <a:pt x="114" y="922"/>
                        <a:pt x="136" y="922"/>
                      </a:cubicBezTo>
                      <a:cubicBezTo>
                        <a:pt x="177" y="922"/>
                        <a:pt x="219" y="900"/>
                        <a:pt x="241" y="865"/>
                      </a:cubicBezTo>
                      <a:lnTo>
                        <a:pt x="662" y="184"/>
                      </a:lnTo>
                      <a:cubicBezTo>
                        <a:pt x="699" y="127"/>
                        <a:pt x="677" y="56"/>
                        <a:pt x="624" y="18"/>
                      </a:cubicBezTo>
                      <a:cubicBezTo>
                        <a:pt x="606" y="6"/>
                        <a:pt x="585" y="0"/>
                        <a:pt x="56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7" name="Google Shape;302;p7">
                  <a:extLst>
                    <a:ext uri="{FF2B5EF4-FFF2-40B4-BE49-F238E27FC236}">
                      <a16:creationId xmlns:a16="http://schemas.microsoft.com/office/drawing/2014/main" id="{5D8969FF-4C30-A675-B4F7-69D28A4A6588}"/>
                    </a:ext>
                  </a:extLst>
                </p:cNvPr>
                <p:cNvSpPr/>
                <p:nvPr/>
              </p:nvSpPr>
              <p:spPr>
                <a:xfrm>
                  <a:off x="2381801" y="1305056"/>
                  <a:ext cx="15553" cy="20544"/>
                </a:xfrm>
                <a:custGeom>
                  <a:avLst/>
                  <a:gdLst/>
                  <a:ahLst/>
                  <a:cxnLst/>
                  <a:rect l="l" t="t" r="r" b="b"/>
                  <a:pathLst>
                    <a:path w="698" h="922" extrusionOk="0">
                      <a:moveTo>
                        <a:pt x="563" y="0"/>
                      </a:moveTo>
                      <a:cubicBezTo>
                        <a:pt x="521" y="0"/>
                        <a:pt x="479" y="23"/>
                        <a:pt x="457" y="58"/>
                      </a:cubicBezTo>
                      <a:lnTo>
                        <a:pt x="35" y="738"/>
                      </a:lnTo>
                      <a:cubicBezTo>
                        <a:pt x="0" y="796"/>
                        <a:pt x="22" y="866"/>
                        <a:pt x="75" y="904"/>
                      </a:cubicBezTo>
                      <a:cubicBezTo>
                        <a:pt x="93" y="916"/>
                        <a:pt x="115" y="922"/>
                        <a:pt x="136" y="922"/>
                      </a:cubicBezTo>
                      <a:cubicBezTo>
                        <a:pt x="178" y="922"/>
                        <a:pt x="219" y="901"/>
                        <a:pt x="240" y="865"/>
                      </a:cubicBezTo>
                      <a:lnTo>
                        <a:pt x="662" y="184"/>
                      </a:lnTo>
                      <a:cubicBezTo>
                        <a:pt x="697" y="127"/>
                        <a:pt x="676" y="56"/>
                        <a:pt x="623" y="19"/>
                      </a:cubicBezTo>
                      <a:cubicBezTo>
                        <a:pt x="605" y="6"/>
                        <a:pt x="584" y="0"/>
                        <a:pt x="56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8" name="Google Shape;303;p7">
                  <a:extLst>
                    <a:ext uri="{FF2B5EF4-FFF2-40B4-BE49-F238E27FC236}">
                      <a16:creationId xmlns:a16="http://schemas.microsoft.com/office/drawing/2014/main" id="{FB2CA895-3A99-21D4-EDDA-CA11470A251C}"/>
                    </a:ext>
                  </a:extLst>
                </p:cNvPr>
                <p:cNvSpPr/>
                <p:nvPr/>
              </p:nvSpPr>
              <p:spPr>
                <a:xfrm>
                  <a:off x="2411949" y="1323707"/>
                  <a:ext cx="15575" cy="20567"/>
                </a:xfrm>
                <a:custGeom>
                  <a:avLst/>
                  <a:gdLst/>
                  <a:ahLst/>
                  <a:cxnLst/>
                  <a:rect l="l" t="t" r="r" b="b"/>
                  <a:pathLst>
                    <a:path w="699" h="923" extrusionOk="0">
                      <a:moveTo>
                        <a:pt x="563" y="0"/>
                      </a:moveTo>
                      <a:cubicBezTo>
                        <a:pt x="522" y="0"/>
                        <a:pt x="480" y="22"/>
                        <a:pt x="458" y="57"/>
                      </a:cubicBezTo>
                      <a:lnTo>
                        <a:pt x="36" y="738"/>
                      </a:lnTo>
                      <a:cubicBezTo>
                        <a:pt x="0" y="796"/>
                        <a:pt x="21" y="867"/>
                        <a:pt x="75" y="904"/>
                      </a:cubicBezTo>
                      <a:cubicBezTo>
                        <a:pt x="93" y="917"/>
                        <a:pt x="114" y="922"/>
                        <a:pt x="135" y="922"/>
                      </a:cubicBezTo>
                      <a:cubicBezTo>
                        <a:pt x="177" y="922"/>
                        <a:pt x="218" y="901"/>
                        <a:pt x="240" y="865"/>
                      </a:cubicBezTo>
                      <a:lnTo>
                        <a:pt x="662" y="184"/>
                      </a:lnTo>
                      <a:cubicBezTo>
                        <a:pt x="698" y="127"/>
                        <a:pt x="677" y="56"/>
                        <a:pt x="624" y="19"/>
                      </a:cubicBezTo>
                      <a:cubicBezTo>
                        <a:pt x="605" y="6"/>
                        <a:pt x="584" y="0"/>
                        <a:pt x="56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29" name="Google Shape;304;p7">
                  <a:extLst>
                    <a:ext uri="{FF2B5EF4-FFF2-40B4-BE49-F238E27FC236}">
                      <a16:creationId xmlns:a16="http://schemas.microsoft.com/office/drawing/2014/main" id="{91E505B6-B4AF-4FDF-9FB4-874D21E55B28}"/>
                    </a:ext>
                  </a:extLst>
                </p:cNvPr>
                <p:cNvSpPr/>
                <p:nvPr/>
              </p:nvSpPr>
              <p:spPr>
                <a:xfrm>
                  <a:off x="2442054" y="1342380"/>
                  <a:ext cx="15598" cy="20567"/>
                </a:xfrm>
                <a:custGeom>
                  <a:avLst/>
                  <a:gdLst/>
                  <a:ahLst/>
                  <a:cxnLst/>
                  <a:rect l="l" t="t" r="r" b="b"/>
                  <a:pathLst>
                    <a:path w="700" h="923" extrusionOk="0">
                      <a:moveTo>
                        <a:pt x="564" y="0"/>
                      </a:moveTo>
                      <a:cubicBezTo>
                        <a:pt x="523" y="0"/>
                        <a:pt x="481" y="22"/>
                        <a:pt x="459" y="57"/>
                      </a:cubicBezTo>
                      <a:lnTo>
                        <a:pt x="37" y="739"/>
                      </a:lnTo>
                      <a:cubicBezTo>
                        <a:pt x="1" y="795"/>
                        <a:pt x="22" y="867"/>
                        <a:pt x="76" y="904"/>
                      </a:cubicBezTo>
                      <a:cubicBezTo>
                        <a:pt x="95" y="917"/>
                        <a:pt x="116" y="923"/>
                        <a:pt x="137" y="923"/>
                      </a:cubicBezTo>
                      <a:cubicBezTo>
                        <a:pt x="179" y="923"/>
                        <a:pt x="220" y="901"/>
                        <a:pt x="241" y="866"/>
                      </a:cubicBezTo>
                      <a:lnTo>
                        <a:pt x="663" y="184"/>
                      </a:lnTo>
                      <a:cubicBezTo>
                        <a:pt x="699" y="127"/>
                        <a:pt x="678" y="56"/>
                        <a:pt x="624" y="19"/>
                      </a:cubicBezTo>
                      <a:cubicBezTo>
                        <a:pt x="606" y="6"/>
                        <a:pt x="585" y="0"/>
                        <a:pt x="56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0" name="Google Shape;305;p7">
                  <a:extLst>
                    <a:ext uri="{FF2B5EF4-FFF2-40B4-BE49-F238E27FC236}">
                      <a16:creationId xmlns:a16="http://schemas.microsoft.com/office/drawing/2014/main" id="{0D2F2FF2-A22C-68FD-B228-73C3D8392F5B}"/>
                    </a:ext>
                  </a:extLst>
                </p:cNvPr>
                <p:cNvSpPr/>
                <p:nvPr/>
              </p:nvSpPr>
              <p:spPr>
                <a:xfrm>
                  <a:off x="2472225" y="1361053"/>
                  <a:ext cx="15598" cy="20544"/>
                </a:xfrm>
                <a:custGeom>
                  <a:avLst/>
                  <a:gdLst/>
                  <a:ahLst/>
                  <a:cxnLst/>
                  <a:rect l="l" t="t" r="r" b="b"/>
                  <a:pathLst>
                    <a:path w="700" h="922" extrusionOk="0">
                      <a:moveTo>
                        <a:pt x="564" y="1"/>
                      </a:moveTo>
                      <a:cubicBezTo>
                        <a:pt x="523" y="1"/>
                        <a:pt x="481" y="22"/>
                        <a:pt x="459" y="58"/>
                      </a:cubicBezTo>
                      <a:lnTo>
                        <a:pt x="37" y="739"/>
                      </a:lnTo>
                      <a:cubicBezTo>
                        <a:pt x="1" y="795"/>
                        <a:pt x="22" y="867"/>
                        <a:pt x="76" y="904"/>
                      </a:cubicBezTo>
                      <a:cubicBezTo>
                        <a:pt x="94" y="916"/>
                        <a:pt x="115" y="922"/>
                        <a:pt x="136" y="922"/>
                      </a:cubicBezTo>
                      <a:cubicBezTo>
                        <a:pt x="177" y="922"/>
                        <a:pt x="219" y="901"/>
                        <a:pt x="241" y="866"/>
                      </a:cubicBezTo>
                      <a:lnTo>
                        <a:pt x="663" y="185"/>
                      </a:lnTo>
                      <a:cubicBezTo>
                        <a:pt x="699" y="127"/>
                        <a:pt x="678" y="56"/>
                        <a:pt x="624" y="19"/>
                      </a:cubicBezTo>
                      <a:cubicBezTo>
                        <a:pt x="606" y="6"/>
                        <a:pt x="585" y="1"/>
                        <a:pt x="56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1" name="Google Shape;306;p7">
                  <a:extLst>
                    <a:ext uri="{FF2B5EF4-FFF2-40B4-BE49-F238E27FC236}">
                      <a16:creationId xmlns:a16="http://schemas.microsoft.com/office/drawing/2014/main" id="{5F926843-0316-B420-EC23-041B945CD7F5}"/>
                    </a:ext>
                  </a:extLst>
                </p:cNvPr>
                <p:cNvSpPr/>
                <p:nvPr/>
              </p:nvSpPr>
              <p:spPr>
                <a:xfrm>
                  <a:off x="2502351" y="1379704"/>
                  <a:ext cx="15575" cy="20567"/>
                </a:xfrm>
                <a:custGeom>
                  <a:avLst/>
                  <a:gdLst/>
                  <a:ahLst/>
                  <a:cxnLst/>
                  <a:rect l="l" t="t" r="r" b="b"/>
                  <a:pathLst>
                    <a:path w="699" h="923" extrusionOk="0">
                      <a:moveTo>
                        <a:pt x="564" y="1"/>
                      </a:moveTo>
                      <a:cubicBezTo>
                        <a:pt x="522" y="1"/>
                        <a:pt x="481" y="22"/>
                        <a:pt x="459" y="58"/>
                      </a:cubicBezTo>
                      <a:lnTo>
                        <a:pt x="37" y="739"/>
                      </a:lnTo>
                      <a:cubicBezTo>
                        <a:pt x="1" y="796"/>
                        <a:pt x="22" y="866"/>
                        <a:pt x="75" y="903"/>
                      </a:cubicBezTo>
                      <a:cubicBezTo>
                        <a:pt x="94" y="916"/>
                        <a:pt x="115" y="922"/>
                        <a:pt x="137" y="922"/>
                      </a:cubicBezTo>
                      <a:cubicBezTo>
                        <a:pt x="178" y="922"/>
                        <a:pt x="220" y="900"/>
                        <a:pt x="241" y="865"/>
                      </a:cubicBezTo>
                      <a:lnTo>
                        <a:pt x="663" y="185"/>
                      </a:lnTo>
                      <a:cubicBezTo>
                        <a:pt x="699" y="127"/>
                        <a:pt x="678" y="57"/>
                        <a:pt x="624" y="19"/>
                      </a:cubicBezTo>
                      <a:cubicBezTo>
                        <a:pt x="606" y="7"/>
                        <a:pt x="585" y="1"/>
                        <a:pt x="56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2" name="Google Shape;307;p7">
                  <a:extLst>
                    <a:ext uri="{FF2B5EF4-FFF2-40B4-BE49-F238E27FC236}">
                      <a16:creationId xmlns:a16="http://schemas.microsoft.com/office/drawing/2014/main" id="{9FB70CC6-8CB8-068D-9CD1-CEB40C20DCD7}"/>
                    </a:ext>
                  </a:extLst>
                </p:cNvPr>
                <p:cNvSpPr/>
                <p:nvPr/>
              </p:nvSpPr>
              <p:spPr>
                <a:xfrm>
                  <a:off x="2532522" y="1398377"/>
                  <a:ext cx="15553" cy="20567"/>
                </a:xfrm>
                <a:custGeom>
                  <a:avLst/>
                  <a:gdLst/>
                  <a:ahLst/>
                  <a:cxnLst/>
                  <a:rect l="l" t="t" r="r" b="b"/>
                  <a:pathLst>
                    <a:path w="698" h="923" extrusionOk="0">
                      <a:moveTo>
                        <a:pt x="563" y="1"/>
                      </a:moveTo>
                      <a:cubicBezTo>
                        <a:pt x="522" y="1"/>
                        <a:pt x="480" y="23"/>
                        <a:pt x="458" y="58"/>
                      </a:cubicBezTo>
                      <a:lnTo>
                        <a:pt x="36" y="739"/>
                      </a:lnTo>
                      <a:cubicBezTo>
                        <a:pt x="1" y="796"/>
                        <a:pt x="22" y="866"/>
                        <a:pt x="75" y="905"/>
                      </a:cubicBezTo>
                      <a:cubicBezTo>
                        <a:pt x="93" y="917"/>
                        <a:pt x="114" y="923"/>
                        <a:pt x="135" y="923"/>
                      </a:cubicBezTo>
                      <a:cubicBezTo>
                        <a:pt x="176" y="923"/>
                        <a:pt x="218" y="901"/>
                        <a:pt x="241" y="865"/>
                      </a:cubicBezTo>
                      <a:lnTo>
                        <a:pt x="663" y="185"/>
                      </a:lnTo>
                      <a:cubicBezTo>
                        <a:pt x="698" y="127"/>
                        <a:pt x="676" y="57"/>
                        <a:pt x="623" y="19"/>
                      </a:cubicBezTo>
                      <a:cubicBezTo>
                        <a:pt x="605" y="7"/>
                        <a:pt x="584" y="1"/>
                        <a:pt x="56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3" name="Google Shape;308;p7">
                  <a:extLst>
                    <a:ext uri="{FF2B5EF4-FFF2-40B4-BE49-F238E27FC236}">
                      <a16:creationId xmlns:a16="http://schemas.microsoft.com/office/drawing/2014/main" id="{E7464CA6-7D56-7D80-E30A-A129A712CA83}"/>
                    </a:ext>
                  </a:extLst>
                </p:cNvPr>
                <p:cNvSpPr/>
                <p:nvPr/>
              </p:nvSpPr>
              <p:spPr>
                <a:xfrm>
                  <a:off x="2562648" y="1417072"/>
                  <a:ext cx="15575" cy="20544"/>
                </a:xfrm>
                <a:custGeom>
                  <a:avLst/>
                  <a:gdLst/>
                  <a:ahLst/>
                  <a:cxnLst/>
                  <a:rect l="l" t="t" r="r" b="b"/>
                  <a:pathLst>
                    <a:path w="699" h="922" extrusionOk="0">
                      <a:moveTo>
                        <a:pt x="563" y="0"/>
                      </a:moveTo>
                      <a:cubicBezTo>
                        <a:pt x="522" y="0"/>
                        <a:pt x="480" y="22"/>
                        <a:pt x="458" y="57"/>
                      </a:cubicBezTo>
                      <a:lnTo>
                        <a:pt x="37" y="738"/>
                      </a:lnTo>
                      <a:cubicBezTo>
                        <a:pt x="0" y="795"/>
                        <a:pt x="22" y="866"/>
                        <a:pt x="75" y="904"/>
                      </a:cubicBezTo>
                      <a:cubicBezTo>
                        <a:pt x="93" y="916"/>
                        <a:pt x="114" y="921"/>
                        <a:pt x="136" y="921"/>
                      </a:cubicBezTo>
                      <a:cubicBezTo>
                        <a:pt x="177" y="921"/>
                        <a:pt x="219" y="900"/>
                        <a:pt x="241" y="864"/>
                      </a:cubicBezTo>
                      <a:lnTo>
                        <a:pt x="662" y="184"/>
                      </a:lnTo>
                      <a:cubicBezTo>
                        <a:pt x="699" y="126"/>
                        <a:pt x="677" y="56"/>
                        <a:pt x="624" y="19"/>
                      </a:cubicBezTo>
                      <a:cubicBezTo>
                        <a:pt x="606" y="6"/>
                        <a:pt x="585" y="0"/>
                        <a:pt x="56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4" name="Google Shape;309;p7">
                  <a:extLst>
                    <a:ext uri="{FF2B5EF4-FFF2-40B4-BE49-F238E27FC236}">
                      <a16:creationId xmlns:a16="http://schemas.microsoft.com/office/drawing/2014/main" id="{7171AE31-A172-A9F2-ED59-7F6711B64467}"/>
                    </a:ext>
                  </a:extLst>
                </p:cNvPr>
                <p:cNvSpPr/>
                <p:nvPr/>
              </p:nvSpPr>
              <p:spPr>
                <a:xfrm>
                  <a:off x="2592797" y="1435723"/>
                  <a:ext cx="15575" cy="20544"/>
                </a:xfrm>
                <a:custGeom>
                  <a:avLst/>
                  <a:gdLst/>
                  <a:ahLst/>
                  <a:cxnLst/>
                  <a:rect l="l" t="t" r="r" b="b"/>
                  <a:pathLst>
                    <a:path w="699" h="922" extrusionOk="0">
                      <a:moveTo>
                        <a:pt x="563" y="0"/>
                      </a:moveTo>
                      <a:cubicBezTo>
                        <a:pt x="522" y="0"/>
                        <a:pt x="480" y="22"/>
                        <a:pt x="458" y="57"/>
                      </a:cubicBezTo>
                      <a:lnTo>
                        <a:pt x="37" y="737"/>
                      </a:lnTo>
                      <a:cubicBezTo>
                        <a:pt x="0" y="795"/>
                        <a:pt x="22" y="866"/>
                        <a:pt x="75" y="903"/>
                      </a:cubicBezTo>
                      <a:cubicBezTo>
                        <a:pt x="93" y="916"/>
                        <a:pt x="114" y="921"/>
                        <a:pt x="136" y="921"/>
                      </a:cubicBezTo>
                      <a:cubicBezTo>
                        <a:pt x="177" y="921"/>
                        <a:pt x="219" y="900"/>
                        <a:pt x="240" y="864"/>
                      </a:cubicBezTo>
                      <a:lnTo>
                        <a:pt x="662" y="184"/>
                      </a:lnTo>
                      <a:cubicBezTo>
                        <a:pt x="699" y="127"/>
                        <a:pt x="677" y="56"/>
                        <a:pt x="624" y="19"/>
                      </a:cubicBezTo>
                      <a:cubicBezTo>
                        <a:pt x="606" y="6"/>
                        <a:pt x="584" y="0"/>
                        <a:pt x="56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5" name="Google Shape;310;p7">
                  <a:extLst>
                    <a:ext uri="{FF2B5EF4-FFF2-40B4-BE49-F238E27FC236}">
                      <a16:creationId xmlns:a16="http://schemas.microsoft.com/office/drawing/2014/main" id="{61396859-5CC1-84FB-36D6-21ED62100E16}"/>
                    </a:ext>
                  </a:extLst>
                </p:cNvPr>
                <p:cNvSpPr/>
                <p:nvPr/>
              </p:nvSpPr>
              <p:spPr>
                <a:xfrm>
                  <a:off x="2622946" y="1454396"/>
                  <a:ext cx="15553" cy="20544"/>
                </a:xfrm>
                <a:custGeom>
                  <a:avLst/>
                  <a:gdLst/>
                  <a:ahLst/>
                  <a:cxnLst/>
                  <a:rect l="l" t="t" r="r" b="b"/>
                  <a:pathLst>
                    <a:path w="698" h="922" extrusionOk="0">
                      <a:moveTo>
                        <a:pt x="562" y="0"/>
                      </a:moveTo>
                      <a:cubicBezTo>
                        <a:pt x="521" y="0"/>
                        <a:pt x="480" y="22"/>
                        <a:pt x="457" y="57"/>
                      </a:cubicBezTo>
                      <a:lnTo>
                        <a:pt x="35" y="738"/>
                      </a:lnTo>
                      <a:cubicBezTo>
                        <a:pt x="0" y="795"/>
                        <a:pt x="21" y="866"/>
                        <a:pt x="75" y="903"/>
                      </a:cubicBezTo>
                      <a:cubicBezTo>
                        <a:pt x="93" y="916"/>
                        <a:pt x="115" y="922"/>
                        <a:pt x="136" y="922"/>
                      </a:cubicBezTo>
                      <a:cubicBezTo>
                        <a:pt x="178" y="922"/>
                        <a:pt x="219" y="900"/>
                        <a:pt x="240" y="865"/>
                      </a:cubicBezTo>
                      <a:lnTo>
                        <a:pt x="662" y="185"/>
                      </a:lnTo>
                      <a:cubicBezTo>
                        <a:pt x="697" y="127"/>
                        <a:pt x="676" y="56"/>
                        <a:pt x="623" y="19"/>
                      </a:cubicBezTo>
                      <a:cubicBezTo>
                        <a:pt x="604" y="6"/>
                        <a:pt x="583" y="0"/>
                        <a:pt x="56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6" name="Google Shape;311;p7">
                  <a:extLst>
                    <a:ext uri="{FF2B5EF4-FFF2-40B4-BE49-F238E27FC236}">
                      <a16:creationId xmlns:a16="http://schemas.microsoft.com/office/drawing/2014/main" id="{89BC0964-8072-17C7-A420-B73D9289DB6F}"/>
                    </a:ext>
                  </a:extLst>
                </p:cNvPr>
                <p:cNvSpPr/>
                <p:nvPr/>
              </p:nvSpPr>
              <p:spPr>
                <a:xfrm>
                  <a:off x="2653072" y="1473069"/>
                  <a:ext cx="15598" cy="20544"/>
                </a:xfrm>
                <a:custGeom>
                  <a:avLst/>
                  <a:gdLst/>
                  <a:ahLst/>
                  <a:cxnLst/>
                  <a:rect l="l" t="t" r="r" b="b"/>
                  <a:pathLst>
                    <a:path w="700" h="922" extrusionOk="0">
                      <a:moveTo>
                        <a:pt x="564" y="1"/>
                      </a:moveTo>
                      <a:cubicBezTo>
                        <a:pt x="523" y="1"/>
                        <a:pt x="481" y="22"/>
                        <a:pt x="459" y="58"/>
                      </a:cubicBezTo>
                      <a:lnTo>
                        <a:pt x="37" y="738"/>
                      </a:lnTo>
                      <a:cubicBezTo>
                        <a:pt x="1" y="795"/>
                        <a:pt x="22" y="866"/>
                        <a:pt x="76" y="903"/>
                      </a:cubicBezTo>
                      <a:cubicBezTo>
                        <a:pt x="94" y="916"/>
                        <a:pt x="115" y="921"/>
                        <a:pt x="136" y="921"/>
                      </a:cubicBezTo>
                      <a:cubicBezTo>
                        <a:pt x="178" y="921"/>
                        <a:pt x="219" y="900"/>
                        <a:pt x="241" y="865"/>
                      </a:cubicBezTo>
                      <a:lnTo>
                        <a:pt x="663" y="185"/>
                      </a:lnTo>
                      <a:cubicBezTo>
                        <a:pt x="699" y="127"/>
                        <a:pt x="678" y="57"/>
                        <a:pt x="625" y="19"/>
                      </a:cubicBezTo>
                      <a:cubicBezTo>
                        <a:pt x="606" y="6"/>
                        <a:pt x="585" y="1"/>
                        <a:pt x="56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7" name="Google Shape;312;p7">
                  <a:extLst>
                    <a:ext uri="{FF2B5EF4-FFF2-40B4-BE49-F238E27FC236}">
                      <a16:creationId xmlns:a16="http://schemas.microsoft.com/office/drawing/2014/main" id="{5818B185-969B-7F00-C5BB-B31B65232055}"/>
                    </a:ext>
                  </a:extLst>
                </p:cNvPr>
                <p:cNvSpPr/>
                <p:nvPr/>
              </p:nvSpPr>
              <p:spPr>
                <a:xfrm>
                  <a:off x="2683198" y="1491720"/>
                  <a:ext cx="15598" cy="20544"/>
                </a:xfrm>
                <a:custGeom>
                  <a:avLst/>
                  <a:gdLst/>
                  <a:ahLst/>
                  <a:cxnLst/>
                  <a:rect l="l" t="t" r="r" b="b"/>
                  <a:pathLst>
                    <a:path w="700" h="922" extrusionOk="0">
                      <a:moveTo>
                        <a:pt x="565" y="0"/>
                      </a:moveTo>
                      <a:cubicBezTo>
                        <a:pt x="523" y="0"/>
                        <a:pt x="481" y="22"/>
                        <a:pt x="459" y="58"/>
                      </a:cubicBezTo>
                      <a:lnTo>
                        <a:pt x="37" y="738"/>
                      </a:lnTo>
                      <a:cubicBezTo>
                        <a:pt x="1" y="796"/>
                        <a:pt x="22" y="866"/>
                        <a:pt x="76" y="903"/>
                      </a:cubicBezTo>
                      <a:cubicBezTo>
                        <a:pt x="94" y="916"/>
                        <a:pt x="115" y="922"/>
                        <a:pt x="136" y="922"/>
                      </a:cubicBezTo>
                      <a:cubicBezTo>
                        <a:pt x="178" y="922"/>
                        <a:pt x="220" y="900"/>
                        <a:pt x="241" y="865"/>
                      </a:cubicBezTo>
                      <a:lnTo>
                        <a:pt x="663" y="184"/>
                      </a:lnTo>
                      <a:cubicBezTo>
                        <a:pt x="699" y="127"/>
                        <a:pt x="678" y="56"/>
                        <a:pt x="624" y="18"/>
                      </a:cubicBezTo>
                      <a:cubicBezTo>
                        <a:pt x="606" y="6"/>
                        <a:pt x="586" y="0"/>
                        <a:pt x="5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8" name="Google Shape;313;p7">
                  <a:extLst>
                    <a:ext uri="{FF2B5EF4-FFF2-40B4-BE49-F238E27FC236}">
                      <a16:creationId xmlns:a16="http://schemas.microsoft.com/office/drawing/2014/main" id="{93ADDC78-5193-4BB1-4FC8-D6667F86DDA8}"/>
                    </a:ext>
                  </a:extLst>
                </p:cNvPr>
                <p:cNvSpPr/>
                <p:nvPr/>
              </p:nvSpPr>
              <p:spPr>
                <a:xfrm>
                  <a:off x="2713369" y="1510393"/>
                  <a:ext cx="15553" cy="20567"/>
                </a:xfrm>
                <a:custGeom>
                  <a:avLst/>
                  <a:gdLst/>
                  <a:ahLst/>
                  <a:cxnLst/>
                  <a:rect l="l" t="t" r="r" b="b"/>
                  <a:pathLst>
                    <a:path w="698" h="923" extrusionOk="0">
                      <a:moveTo>
                        <a:pt x="565" y="0"/>
                      </a:moveTo>
                      <a:cubicBezTo>
                        <a:pt x="523" y="0"/>
                        <a:pt x="480" y="23"/>
                        <a:pt x="458" y="58"/>
                      </a:cubicBezTo>
                      <a:lnTo>
                        <a:pt x="37" y="738"/>
                      </a:lnTo>
                      <a:cubicBezTo>
                        <a:pt x="1" y="796"/>
                        <a:pt x="22" y="866"/>
                        <a:pt x="75" y="904"/>
                      </a:cubicBezTo>
                      <a:cubicBezTo>
                        <a:pt x="94" y="916"/>
                        <a:pt x="115" y="922"/>
                        <a:pt x="136" y="922"/>
                      </a:cubicBezTo>
                      <a:cubicBezTo>
                        <a:pt x="177" y="922"/>
                        <a:pt x="219" y="900"/>
                        <a:pt x="241" y="865"/>
                      </a:cubicBezTo>
                      <a:lnTo>
                        <a:pt x="663" y="184"/>
                      </a:lnTo>
                      <a:cubicBezTo>
                        <a:pt x="698" y="127"/>
                        <a:pt x="679" y="56"/>
                        <a:pt x="624" y="18"/>
                      </a:cubicBezTo>
                      <a:cubicBezTo>
                        <a:pt x="606" y="6"/>
                        <a:pt x="586" y="0"/>
                        <a:pt x="5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39" name="Google Shape;314;p7">
                  <a:extLst>
                    <a:ext uri="{FF2B5EF4-FFF2-40B4-BE49-F238E27FC236}">
                      <a16:creationId xmlns:a16="http://schemas.microsoft.com/office/drawing/2014/main" id="{17F94966-2DFC-5A11-C3FD-2A2F24F94834}"/>
                    </a:ext>
                  </a:extLst>
                </p:cNvPr>
                <p:cNvSpPr/>
                <p:nvPr/>
              </p:nvSpPr>
              <p:spPr>
                <a:xfrm>
                  <a:off x="2743496" y="1529066"/>
                  <a:ext cx="15575" cy="20544"/>
                </a:xfrm>
                <a:custGeom>
                  <a:avLst/>
                  <a:gdLst/>
                  <a:ahLst/>
                  <a:cxnLst/>
                  <a:rect l="l" t="t" r="r" b="b"/>
                  <a:pathLst>
                    <a:path w="699" h="922" extrusionOk="0">
                      <a:moveTo>
                        <a:pt x="564" y="0"/>
                      </a:moveTo>
                      <a:cubicBezTo>
                        <a:pt x="523" y="0"/>
                        <a:pt x="481" y="23"/>
                        <a:pt x="459" y="58"/>
                      </a:cubicBezTo>
                      <a:lnTo>
                        <a:pt x="37" y="738"/>
                      </a:lnTo>
                      <a:cubicBezTo>
                        <a:pt x="1" y="796"/>
                        <a:pt x="22" y="866"/>
                        <a:pt x="75" y="904"/>
                      </a:cubicBezTo>
                      <a:cubicBezTo>
                        <a:pt x="93" y="916"/>
                        <a:pt x="115" y="922"/>
                        <a:pt x="136" y="922"/>
                      </a:cubicBezTo>
                      <a:cubicBezTo>
                        <a:pt x="178" y="922"/>
                        <a:pt x="220" y="901"/>
                        <a:pt x="241" y="865"/>
                      </a:cubicBezTo>
                      <a:lnTo>
                        <a:pt x="663" y="184"/>
                      </a:lnTo>
                      <a:cubicBezTo>
                        <a:pt x="699" y="128"/>
                        <a:pt x="677" y="56"/>
                        <a:pt x="624" y="19"/>
                      </a:cubicBezTo>
                      <a:cubicBezTo>
                        <a:pt x="606" y="6"/>
                        <a:pt x="585" y="0"/>
                        <a:pt x="56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0" name="Google Shape;315;p7">
                  <a:extLst>
                    <a:ext uri="{FF2B5EF4-FFF2-40B4-BE49-F238E27FC236}">
                      <a16:creationId xmlns:a16="http://schemas.microsoft.com/office/drawing/2014/main" id="{3B6C548E-2158-C52D-7822-04D6A14A16CD}"/>
                    </a:ext>
                  </a:extLst>
                </p:cNvPr>
                <p:cNvSpPr/>
                <p:nvPr/>
              </p:nvSpPr>
              <p:spPr>
                <a:xfrm>
                  <a:off x="2773667" y="1547739"/>
                  <a:ext cx="15553" cy="20544"/>
                </a:xfrm>
                <a:custGeom>
                  <a:avLst/>
                  <a:gdLst/>
                  <a:ahLst/>
                  <a:cxnLst/>
                  <a:rect l="l" t="t" r="r" b="b"/>
                  <a:pathLst>
                    <a:path w="698" h="922" extrusionOk="0">
                      <a:moveTo>
                        <a:pt x="563" y="1"/>
                      </a:moveTo>
                      <a:cubicBezTo>
                        <a:pt x="522" y="1"/>
                        <a:pt x="479" y="23"/>
                        <a:pt x="457" y="58"/>
                      </a:cubicBezTo>
                      <a:lnTo>
                        <a:pt x="36" y="739"/>
                      </a:lnTo>
                      <a:cubicBezTo>
                        <a:pt x="0" y="796"/>
                        <a:pt x="22" y="867"/>
                        <a:pt x="75" y="904"/>
                      </a:cubicBezTo>
                      <a:cubicBezTo>
                        <a:pt x="93" y="916"/>
                        <a:pt x="114" y="922"/>
                        <a:pt x="135" y="922"/>
                      </a:cubicBezTo>
                      <a:cubicBezTo>
                        <a:pt x="176" y="922"/>
                        <a:pt x="218" y="900"/>
                        <a:pt x="241" y="866"/>
                      </a:cubicBezTo>
                      <a:lnTo>
                        <a:pt x="662" y="184"/>
                      </a:lnTo>
                      <a:cubicBezTo>
                        <a:pt x="698" y="128"/>
                        <a:pt x="676" y="56"/>
                        <a:pt x="623" y="19"/>
                      </a:cubicBezTo>
                      <a:cubicBezTo>
                        <a:pt x="605" y="6"/>
                        <a:pt x="584" y="1"/>
                        <a:pt x="56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1" name="Google Shape;316;p7">
                  <a:extLst>
                    <a:ext uri="{FF2B5EF4-FFF2-40B4-BE49-F238E27FC236}">
                      <a16:creationId xmlns:a16="http://schemas.microsoft.com/office/drawing/2014/main" id="{0A7BBDA7-93E3-C4E9-C2D2-9B85DFBE46EA}"/>
                    </a:ext>
                  </a:extLst>
                </p:cNvPr>
                <p:cNvSpPr/>
                <p:nvPr/>
              </p:nvSpPr>
              <p:spPr>
                <a:xfrm>
                  <a:off x="2803793" y="1566389"/>
                  <a:ext cx="15575" cy="20567"/>
                </a:xfrm>
                <a:custGeom>
                  <a:avLst/>
                  <a:gdLst/>
                  <a:ahLst/>
                  <a:cxnLst/>
                  <a:rect l="l" t="t" r="r" b="b"/>
                  <a:pathLst>
                    <a:path w="699" h="923" extrusionOk="0">
                      <a:moveTo>
                        <a:pt x="563" y="1"/>
                      </a:moveTo>
                      <a:cubicBezTo>
                        <a:pt x="522" y="1"/>
                        <a:pt x="480" y="22"/>
                        <a:pt x="458" y="57"/>
                      </a:cubicBezTo>
                      <a:lnTo>
                        <a:pt x="37" y="739"/>
                      </a:lnTo>
                      <a:cubicBezTo>
                        <a:pt x="0" y="796"/>
                        <a:pt x="22" y="867"/>
                        <a:pt x="75" y="904"/>
                      </a:cubicBezTo>
                      <a:cubicBezTo>
                        <a:pt x="93" y="917"/>
                        <a:pt x="114" y="923"/>
                        <a:pt x="136" y="923"/>
                      </a:cubicBezTo>
                      <a:cubicBezTo>
                        <a:pt x="177" y="923"/>
                        <a:pt x="219" y="901"/>
                        <a:pt x="241" y="866"/>
                      </a:cubicBezTo>
                      <a:lnTo>
                        <a:pt x="662" y="185"/>
                      </a:lnTo>
                      <a:cubicBezTo>
                        <a:pt x="699" y="127"/>
                        <a:pt x="677" y="56"/>
                        <a:pt x="624" y="19"/>
                      </a:cubicBezTo>
                      <a:cubicBezTo>
                        <a:pt x="606" y="6"/>
                        <a:pt x="585" y="1"/>
                        <a:pt x="56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2" name="Google Shape;317;p7">
                  <a:extLst>
                    <a:ext uri="{FF2B5EF4-FFF2-40B4-BE49-F238E27FC236}">
                      <a16:creationId xmlns:a16="http://schemas.microsoft.com/office/drawing/2014/main" id="{8112D151-B410-F932-ACA1-1E3099A7F26A}"/>
                    </a:ext>
                  </a:extLst>
                </p:cNvPr>
                <p:cNvSpPr/>
                <p:nvPr/>
              </p:nvSpPr>
              <p:spPr>
                <a:xfrm>
                  <a:off x="2833942" y="1585062"/>
                  <a:ext cx="15575" cy="20567"/>
                </a:xfrm>
                <a:custGeom>
                  <a:avLst/>
                  <a:gdLst/>
                  <a:ahLst/>
                  <a:cxnLst/>
                  <a:rect l="l" t="t" r="r" b="b"/>
                  <a:pathLst>
                    <a:path w="699" h="923" extrusionOk="0">
                      <a:moveTo>
                        <a:pt x="563" y="1"/>
                      </a:moveTo>
                      <a:cubicBezTo>
                        <a:pt x="522" y="1"/>
                        <a:pt x="480" y="22"/>
                        <a:pt x="458" y="58"/>
                      </a:cubicBezTo>
                      <a:lnTo>
                        <a:pt x="36" y="739"/>
                      </a:lnTo>
                      <a:cubicBezTo>
                        <a:pt x="0" y="795"/>
                        <a:pt x="21" y="867"/>
                        <a:pt x="75" y="904"/>
                      </a:cubicBezTo>
                      <a:cubicBezTo>
                        <a:pt x="93" y="917"/>
                        <a:pt x="114" y="922"/>
                        <a:pt x="136" y="922"/>
                      </a:cubicBezTo>
                      <a:cubicBezTo>
                        <a:pt x="177" y="922"/>
                        <a:pt x="219" y="901"/>
                        <a:pt x="240" y="866"/>
                      </a:cubicBezTo>
                      <a:lnTo>
                        <a:pt x="662" y="185"/>
                      </a:lnTo>
                      <a:cubicBezTo>
                        <a:pt x="698" y="127"/>
                        <a:pt x="678" y="57"/>
                        <a:pt x="624" y="19"/>
                      </a:cubicBezTo>
                      <a:cubicBezTo>
                        <a:pt x="606" y="6"/>
                        <a:pt x="584" y="1"/>
                        <a:pt x="56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3" name="Google Shape;318;p7">
                  <a:extLst>
                    <a:ext uri="{FF2B5EF4-FFF2-40B4-BE49-F238E27FC236}">
                      <a16:creationId xmlns:a16="http://schemas.microsoft.com/office/drawing/2014/main" id="{2BC0E6B8-6ACC-36A7-D7C2-8BA9F8D8F980}"/>
                    </a:ext>
                  </a:extLst>
                </p:cNvPr>
                <p:cNvSpPr/>
                <p:nvPr/>
              </p:nvSpPr>
              <p:spPr>
                <a:xfrm>
                  <a:off x="2864091" y="1603735"/>
                  <a:ext cx="15553" cy="20567"/>
                </a:xfrm>
                <a:custGeom>
                  <a:avLst/>
                  <a:gdLst/>
                  <a:ahLst/>
                  <a:cxnLst/>
                  <a:rect l="l" t="t" r="r" b="b"/>
                  <a:pathLst>
                    <a:path w="698" h="923" extrusionOk="0">
                      <a:moveTo>
                        <a:pt x="562" y="1"/>
                      </a:moveTo>
                      <a:cubicBezTo>
                        <a:pt x="521" y="1"/>
                        <a:pt x="479" y="23"/>
                        <a:pt x="457" y="58"/>
                      </a:cubicBezTo>
                      <a:lnTo>
                        <a:pt x="35" y="739"/>
                      </a:lnTo>
                      <a:cubicBezTo>
                        <a:pt x="0" y="797"/>
                        <a:pt x="21" y="867"/>
                        <a:pt x="75" y="905"/>
                      </a:cubicBezTo>
                      <a:cubicBezTo>
                        <a:pt x="93" y="917"/>
                        <a:pt x="113" y="922"/>
                        <a:pt x="134" y="922"/>
                      </a:cubicBezTo>
                      <a:cubicBezTo>
                        <a:pt x="176" y="922"/>
                        <a:pt x="219" y="900"/>
                        <a:pt x="240" y="866"/>
                      </a:cubicBezTo>
                      <a:lnTo>
                        <a:pt x="662" y="185"/>
                      </a:lnTo>
                      <a:cubicBezTo>
                        <a:pt x="697" y="127"/>
                        <a:pt x="676" y="57"/>
                        <a:pt x="623" y="19"/>
                      </a:cubicBezTo>
                      <a:cubicBezTo>
                        <a:pt x="604" y="7"/>
                        <a:pt x="583" y="1"/>
                        <a:pt x="56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4" name="Google Shape;319;p7">
                  <a:extLst>
                    <a:ext uri="{FF2B5EF4-FFF2-40B4-BE49-F238E27FC236}">
                      <a16:creationId xmlns:a16="http://schemas.microsoft.com/office/drawing/2014/main" id="{BBAAD40C-856C-C3EB-10F4-48267F9058FD}"/>
                    </a:ext>
                  </a:extLst>
                </p:cNvPr>
                <p:cNvSpPr/>
                <p:nvPr/>
              </p:nvSpPr>
              <p:spPr>
                <a:xfrm>
                  <a:off x="2894195" y="1622408"/>
                  <a:ext cx="15598" cy="20544"/>
                </a:xfrm>
                <a:custGeom>
                  <a:avLst/>
                  <a:gdLst/>
                  <a:ahLst/>
                  <a:cxnLst/>
                  <a:rect l="l" t="t" r="r" b="b"/>
                  <a:pathLst>
                    <a:path w="700" h="922" extrusionOk="0">
                      <a:moveTo>
                        <a:pt x="564" y="0"/>
                      </a:moveTo>
                      <a:cubicBezTo>
                        <a:pt x="523" y="0"/>
                        <a:pt x="481" y="22"/>
                        <a:pt x="459" y="57"/>
                      </a:cubicBezTo>
                      <a:lnTo>
                        <a:pt x="37" y="738"/>
                      </a:lnTo>
                      <a:cubicBezTo>
                        <a:pt x="1" y="795"/>
                        <a:pt x="22" y="866"/>
                        <a:pt x="76" y="904"/>
                      </a:cubicBezTo>
                      <a:cubicBezTo>
                        <a:pt x="94" y="916"/>
                        <a:pt x="115" y="922"/>
                        <a:pt x="136" y="922"/>
                      </a:cubicBezTo>
                      <a:cubicBezTo>
                        <a:pt x="178" y="922"/>
                        <a:pt x="220" y="900"/>
                        <a:pt x="241" y="864"/>
                      </a:cubicBezTo>
                      <a:lnTo>
                        <a:pt x="663" y="184"/>
                      </a:lnTo>
                      <a:cubicBezTo>
                        <a:pt x="699" y="126"/>
                        <a:pt x="678" y="56"/>
                        <a:pt x="624" y="19"/>
                      </a:cubicBezTo>
                      <a:cubicBezTo>
                        <a:pt x="606" y="6"/>
                        <a:pt x="585" y="0"/>
                        <a:pt x="56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5" name="Google Shape;320;p7">
                  <a:extLst>
                    <a:ext uri="{FF2B5EF4-FFF2-40B4-BE49-F238E27FC236}">
                      <a16:creationId xmlns:a16="http://schemas.microsoft.com/office/drawing/2014/main" id="{BEF7F18E-92A5-E4FD-1959-9EDD5D0FB711}"/>
                    </a:ext>
                  </a:extLst>
                </p:cNvPr>
                <p:cNvSpPr/>
                <p:nvPr/>
              </p:nvSpPr>
              <p:spPr>
                <a:xfrm>
                  <a:off x="2924343" y="1641081"/>
                  <a:ext cx="15575" cy="20544"/>
                </a:xfrm>
                <a:custGeom>
                  <a:avLst/>
                  <a:gdLst/>
                  <a:ahLst/>
                  <a:cxnLst/>
                  <a:rect l="l" t="t" r="r" b="b"/>
                  <a:pathLst>
                    <a:path w="699" h="922" extrusionOk="0">
                      <a:moveTo>
                        <a:pt x="564" y="0"/>
                      </a:moveTo>
                      <a:cubicBezTo>
                        <a:pt x="522" y="0"/>
                        <a:pt x="481" y="22"/>
                        <a:pt x="459" y="57"/>
                      </a:cubicBezTo>
                      <a:lnTo>
                        <a:pt x="37" y="738"/>
                      </a:lnTo>
                      <a:cubicBezTo>
                        <a:pt x="1" y="795"/>
                        <a:pt x="22" y="867"/>
                        <a:pt x="75" y="904"/>
                      </a:cubicBezTo>
                      <a:cubicBezTo>
                        <a:pt x="93" y="916"/>
                        <a:pt x="114" y="921"/>
                        <a:pt x="135" y="921"/>
                      </a:cubicBezTo>
                      <a:cubicBezTo>
                        <a:pt x="177" y="921"/>
                        <a:pt x="219" y="900"/>
                        <a:pt x="241" y="864"/>
                      </a:cubicBezTo>
                      <a:lnTo>
                        <a:pt x="663" y="184"/>
                      </a:lnTo>
                      <a:cubicBezTo>
                        <a:pt x="699" y="127"/>
                        <a:pt x="678" y="56"/>
                        <a:pt x="624" y="19"/>
                      </a:cubicBezTo>
                      <a:cubicBezTo>
                        <a:pt x="606" y="6"/>
                        <a:pt x="585" y="0"/>
                        <a:pt x="56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46" name="Google Shape;321;p7">
                  <a:extLst>
                    <a:ext uri="{FF2B5EF4-FFF2-40B4-BE49-F238E27FC236}">
                      <a16:creationId xmlns:a16="http://schemas.microsoft.com/office/drawing/2014/main" id="{E746214F-7AB2-B0A5-CF21-E96575E76871}"/>
                    </a:ext>
                  </a:extLst>
                </p:cNvPr>
                <p:cNvSpPr/>
                <p:nvPr/>
              </p:nvSpPr>
              <p:spPr>
                <a:xfrm>
                  <a:off x="2954492" y="1659754"/>
                  <a:ext cx="15553" cy="20544"/>
                </a:xfrm>
                <a:custGeom>
                  <a:avLst/>
                  <a:gdLst/>
                  <a:ahLst/>
                  <a:cxnLst/>
                  <a:rect l="l" t="t" r="r" b="b"/>
                  <a:pathLst>
                    <a:path w="698" h="922" extrusionOk="0">
                      <a:moveTo>
                        <a:pt x="562" y="0"/>
                      </a:moveTo>
                      <a:cubicBezTo>
                        <a:pt x="521" y="0"/>
                        <a:pt x="479" y="22"/>
                        <a:pt x="458" y="57"/>
                      </a:cubicBezTo>
                      <a:lnTo>
                        <a:pt x="36" y="739"/>
                      </a:lnTo>
                      <a:cubicBezTo>
                        <a:pt x="1" y="795"/>
                        <a:pt x="22" y="867"/>
                        <a:pt x="75" y="904"/>
                      </a:cubicBezTo>
                      <a:cubicBezTo>
                        <a:pt x="94" y="916"/>
                        <a:pt x="115" y="921"/>
                        <a:pt x="136" y="921"/>
                      </a:cubicBezTo>
                      <a:cubicBezTo>
                        <a:pt x="178" y="921"/>
                        <a:pt x="220" y="900"/>
                        <a:pt x="241" y="865"/>
                      </a:cubicBezTo>
                      <a:lnTo>
                        <a:pt x="663" y="184"/>
                      </a:lnTo>
                      <a:cubicBezTo>
                        <a:pt x="698" y="127"/>
                        <a:pt x="676" y="56"/>
                        <a:pt x="623" y="19"/>
                      </a:cubicBezTo>
                      <a:cubicBezTo>
                        <a:pt x="605" y="6"/>
                        <a:pt x="584" y="0"/>
                        <a:pt x="56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5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sp>
        <p:nvSpPr>
          <p:cNvPr id="5" name="Rectangle 4">
            <a:extLst>
              <a:ext uri="{FF2B5EF4-FFF2-40B4-BE49-F238E27FC236}">
                <a16:creationId xmlns:a16="http://schemas.microsoft.com/office/drawing/2014/main" id="{1657C153-EA10-27FE-0723-B8E0CB808152}"/>
              </a:ext>
            </a:extLst>
          </p:cNvPr>
          <p:cNvSpPr/>
          <p:nvPr/>
        </p:nvSpPr>
        <p:spPr>
          <a:xfrm>
            <a:off x="5627761" y="3809306"/>
            <a:ext cx="936475" cy="585994"/>
          </a:xfrm>
          <a:prstGeom prst="rect">
            <a:avLst/>
          </a:prstGeom>
        </p:spPr>
        <p:txBody>
          <a:bodyPr wrap="none">
            <a:spAutoFit/>
          </a:bodyPr>
          <a:lstStyle/>
          <a:p>
            <a:pPr algn="ctr" defTabSz="1219170">
              <a:lnSpc>
                <a:spcPct val="150000"/>
              </a:lnSpc>
              <a:buClrTx/>
              <a:defRPr/>
            </a:pPr>
            <a:r>
              <a:rPr lang="en-US" sz="2400" b="1" kern="1200" dirty="0" err="1">
                <a:solidFill>
                  <a:srgbClr val="C00000"/>
                </a:solidFill>
                <a:latin typeface="UTM Avo" panose="02040603050506020204" pitchFamily="18" charset="0"/>
                <a:ea typeface="+mn-ea"/>
              </a:rPr>
              <a:t>Giải</a:t>
            </a:r>
            <a:r>
              <a:rPr lang="en-US" sz="2400" b="1" kern="1200" dirty="0">
                <a:solidFill>
                  <a:srgbClr val="C00000"/>
                </a:solidFill>
                <a:latin typeface="UTM Avo" panose="02040603050506020204" pitchFamily="18" charset="0"/>
                <a:ea typeface="+mn-ea"/>
              </a:rPr>
              <a:t>:</a:t>
            </a:r>
            <a:endParaRPr lang="en-US" sz="2400" b="1" kern="1200" dirty="0">
              <a:solidFill>
                <a:srgbClr val="C00000"/>
              </a:solidFill>
              <a:latin typeface="Calibri"/>
              <a:ea typeface="+mn-ea"/>
            </a:endParaRPr>
          </a:p>
        </p:txBody>
      </p:sp>
      <p:sp>
        <p:nvSpPr>
          <p:cNvPr id="6" name="Rectangle 5">
            <a:extLst>
              <a:ext uri="{FF2B5EF4-FFF2-40B4-BE49-F238E27FC236}">
                <a16:creationId xmlns:a16="http://schemas.microsoft.com/office/drawing/2014/main" id="{B6B3D256-A932-F500-337C-41A1C2453C56}"/>
              </a:ext>
            </a:extLst>
          </p:cNvPr>
          <p:cNvSpPr/>
          <p:nvPr/>
        </p:nvSpPr>
        <p:spPr>
          <a:xfrm>
            <a:off x="1576014" y="4376882"/>
            <a:ext cx="8923179" cy="1675843"/>
          </a:xfrm>
          <a:prstGeom prst="rect">
            <a:avLst/>
          </a:prstGeom>
        </p:spPr>
        <p:txBody>
          <a:bodyPr wrap="square">
            <a:spAutoFit/>
          </a:bodyPr>
          <a:lstStyle/>
          <a:p>
            <a:pPr algn="just">
              <a:lnSpc>
                <a:spcPct val="150000"/>
              </a:lnSpc>
            </a:pPr>
            <a:r>
              <a:rPr lang="vi-VN" sz="2400" dirty="0">
                <a:latin typeface="UTM Avo" panose="02040603050506020204" pitchFamily="18" charset="0"/>
                <a:ea typeface="Arial" panose="020B0604020202020204" pitchFamily="34" charset="0"/>
                <a:cs typeface="Times New Roman" panose="02020603050405020304" pitchFamily="18" charset="0"/>
              </a:rPr>
              <a:t>Tổng số nhân viên của cửa hàng là 16, mỗi nhân viên chỉ làm 1 ca, mà quản lí thống kê tổng 3 ca có </a:t>
            </a:r>
            <a:r>
              <a:rPr lang="en-US" sz="2400" dirty="0">
                <a:latin typeface="UTM Avo" panose="02040603050506020204" pitchFamily="18" charset="0"/>
                <a:ea typeface="Arial" panose="020B0604020202020204" pitchFamily="34" charset="0"/>
                <a:cs typeface="Times New Roman" panose="02020603050405020304" pitchFamily="18" charset="0"/>
              </a:rPr>
              <a:t>6 + 6 + 5 = 17</a:t>
            </a:r>
            <a:r>
              <a:rPr lang="vi-VN" sz="2400" dirty="0">
                <a:latin typeface="UTM Avo" panose="02040603050506020204" pitchFamily="18" charset="0"/>
                <a:ea typeface="Arial" panose="020B0604020202020204" pitchFamily="34" charset="0"/>
                <a:cs typeface="Times New Roman" panose="02020603050405020304" pitchFamily="18" charset="0"/>
              </a:rPr>
              <a:t> là không hợp lí.</a:t>
            </a:r>
            <a:endParaRPr lang="en-US" sz="2400" dirty="0">
              <a:latin typeface="UTM Avo" panose="02040603050506020204" pitchFamily="18" charset="0"/>
              <a:ea typeface="Arial" panose="020B06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CFFBFEEF-8E88-FF3A-794C-70330092CA13}"/>
              </a:ext>
            </a:extLst>
          </p:cNvPr>
          <p:cNvSpPr/>
          <p:nvPr/>
        </p:nvSpPr>
        <p:spPr>
          <a:xfrm>
            <a:off x="116831" y="381480"/>
            <a:ext cx="5391947" cy="817672"/>
          </a:xfrm>
          <a:prstGeom prst="rect">
            <a:avLst/>
          </a:prstGeom>
        </p:spPr>
        <p:txBody>
          <a:bodyPr wrap="square">
            <a:spAutoFit/>
          </a:bodyPr>
          <a:lstStyle/>
          <a:p>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Hoạt</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động</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theo</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nhóm</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(5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phút</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p>
          <a:p>
            <a:endParaRPr lang="en-US" sz="4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378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331;p61">
            <a:extLst>
              <a:ext uri="{FF2B5EF4-FFF2-40B4-BE49-F238E27FC236}">
                <a16:creationId xmlns:a16="http://schemas.microsoft.com/office/drawing/2014/main" id="{3608CDE9-2000-7BFC-8E41-567BF4E26605}"/>
              </a:ext>
            </a:extLst>
          </p:cNvPr>
          <p:cNvSpPr txBox="1"/>
          <p:nvPr/>
        </p:nvSpPr>
        <p:spPr>
          <a:xfrm flipH="1">
            <a:off x="4181892" y="442145"/>
            <a:ext cx="3572573" cy="688780"/>
          </a:xfrm>
          <a:prstGeom prst="rect">
            <a:avLst/>
          </a:prstGeom>
          <a:solidFill>
            <a:schemeClr val="accent4">
              <a:lumMod val="20000"/>
              <a:lumOff val="80000"/>
            </a:schemeClr>
          </a:solidFill>
          <a:ln w="5715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algn="ctr">
              <a:lnSpc>
                <a:spcPct val="150000"/>
              </a:lnSpc>
              <a:defRPr/>
            </a:pPr>
            <a:r>
              <a:rPr lang="fr-FR" sz="2800" b="1" kern="0">
                <a:latin typeface="UTM Avo" panose="02040603050506020204" pitchFamily="18" charset="0"/>
                <a:ea typeface="Calibri" panose="020F0502020204030204" pitchFamily="34" charset="0"/>
                <a:cs typeface="Times New Roman" panose="02020603050405020304" pitchFamily="18" charset="0"/>
                <a:sym typeface="Arial"/>
              </a:rPr>
              <a:t>Bài 3 (SGK – tr.8)</a:t>
            </a:r>
          </a:p>
        </p:txBody>
      </p:sp>
      <p:sp>
        <p:nvSpPr>
          <p:cNvPr id="3" name="Rectangle 2">
            <a:extLst>
              <a:ext uri="{FF2B5EF4-FFF2-40B4-BE49-F238E27FC236}">
                <a16:creationId xmlns:a16="http://schemas.microsoft.com/office/drawing/2014/main" id="{2A328680-7AE4-23A2-DB88-30C0F10A9D95}"/>
              </a:ext>
            </a:extLst>
          </p:cNvPr>
          <p:cNvSpPr/>
          <p:nvPr/>
        </p:nvSpPr>
        <p:spPr>
          <a:xfrm>
            <a:off x="298450" y="1483082"/>
            <a:ext cx="11595099" cy="3891835"/>
          </a:xfrm>
          <a:prstGeom prst="rect">
            <a:avLst/>
          </a:prstGeom>
        </p:spPr>
        <p:txBody>
          <a:bodyPr wrap="square">
            <a:spAutoFit/>
          </a:bodyPr>
          <a:lstStyle/>
          <a:p>
            <a:pPr algn="just">
              <a:lnSpc>
                <a:spcPct val="150000"/>
              </a:lnSpc>
              <a:buClr>
                <a:srgbClr val="000000"/>
              </a:buClr>
              <a:buFont typeface="Arial"/>
              <a:buNone/>
            </a:pPr>
            <a:r>
              <a:rPr lang="vi-VN" sz="2400" kern="0" dirty="0">
                <a:latin typeface="UTM Avo" panose="02040603050506020204" pitchFamily="18" charset="0"/>
                <a:ea typeface="Calibri" panose="020F0502020204030204" pitchFamily="34" charset="0"/>
                <a:cs typeface="Times New Roman" panose="02020603050405020304" pitchFamily="18" charset="0"/>
                <a:sym typeface="Arial"/>
              </a:rPr>
              <a:t>Để chuẩn bị đưa ra thị trường mẫu xe ô tô mới, một hãng sản xuất xe ô tô tiến hành thăm dò màu sơn mà người mua yêu thích. Hãng sản xuất xe đó đã hỏi ý kiến của 100 người mua xe ở độ tuổi từ 20 đến 30 và nhận được kết quả là: 45 người thích màu đen, 20 người thích màu trắng, 35 người thích màu đỏ. Từ đó hãng sản xuất xe đưa ra thông báo sau: 45% số người mua xe chọn màu đen, 20% số người mua chọn xe màu trắng. Theo em, hãng sản xuất xe đưa ra kết luận như trong thông báo trên thì có hợp lí không? Vì sao?</a:t>
            </a:r>
          </a:p>
        </p:txBody>
      </p:sp>
    </p:spTree>
    <p:extLst>
      <p:ext uri="{BB962C8B-B14F-4D97-AF65-F5344CB8AC3E}">
        <p14:creationId xmlns:p14="http://schemas.microsoft.com/office/powerpoint/2010/main" val="349969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CA774E-C3ED-9BE4-1EE3-BE2671D6923A}"/>
              </a:ext>
            </a:extLst>
          </p:cNvPr>
          <p:cNvSpPr/>
          <p:nvPr/>
        </p:nvSpPr>
        <p:spPr>
          <a:xfrm>
            <a:off x="5476756" y="439220"/>
            <a:ext cx="1061508" cy="523220"/>
          </a:xfrm>
          <a:prstGeom prst="rect">
            <a:avLst/>
          </a:prstGeom>
        </p:spPr>
        <p:txBody>
          <a:bodyPr wrap="none">
            <a:spAutoFit/>
          </a:bodyPr>
          <a:lstStyle/>
          <a:p>
            <a:pPr algn="ctr" defTabSz="1219170">
              <a:buClrTx/>
              <a:defRPr/>
            </a:pPr>
            <a:r>
              <a:rPr lang="en-US" sz="2800" b="1" kern="1200" dirty="0" err="1">
                <a:solidFill>
                  <a:srgbClr val="C00000"/>
                </a:solidFill>
                <a:latin typeface="UTM Avo" panose="02040603050506020204" pitchFamily="18" charset="0"/>
                <a:ea typeface="+mn-ea"/>
              </a:rPr>
              <a:t>Giải</a:t>
            </a:r>
            <a:r>
              <a:rPr lang="en-US" sz="2800" b="1" kern="1200" dirty="0">
                <a:solidFill>
                  <a:srgbClr val="C00000"/>
                </a:solidFill>
                <a:latin typeface="UTM Avo" panose="02040603050506020204" pitchFamily="18" charset="0"/>
                <a:ea typeface="+mn-ea"/>
              </a:rPr>
              <a:t>:</a:t>
            </a:r>
            <a:endParaRPr lang="en-US" sz="2800" b="1" kern="1200" dirty="0">
              <a:solidFill>
                <a:srgbClr val="C00000"/>
              </a:solidFill>
              <a:latin typeface="Calibri"/>
              <a:ea typeface="+mn-ea"/>
            </a:endParaRPr>
          </a:p>
        </p:txBody>
      </p:sp>
      <p:sp>
        <p:nvSpPr>
          <p:cNvPr id="3" name="Rectangle 2">
            <a:extLst>
              <a:ext uri="{FF2B5EF4-FFF2-40B4-BE49-F238E27FC236}">
                <a16:creationId xmlns:a16="http://schemas.microsoft.com/office/drawing/2014/main" id="{9DFBAF1A-30D9-D6DE-C4F9-3F93A4C2F703}"/>
              </a:ext>
            </a:extLst>
          </p:cNvPr>
          <p:cNvSpPr/>
          <p:nvPr/>
        </p:nvSpPr>
        <p:spPr>
          <a:xfrm>
            <a:off x="386940" y="962440"/>
            <a:ext cx="11595100" cy="3899914"/>
          </a:xfrm>
          <a:prstGeom prst="rect">
            <a:avLst/>
          </a:prstGeom>
        </p:spPr>
        <p:txBody>
          <a:bodyPr wrap="square">
            <a:spAutoFit/>
          </a:bodyPr>
          <a:lstStyle/>
          <a:p>
            <a:pPr marL="457189" indent="-457189" algn="just">
              <a:lnSpc>
                <a:spcPct val="150000"/>
              </a:lnSpc>
              <a:buFontTx/>
              <a:buChar char="-"/>
            </a:pPr>
            <a:r>
              <a:rPr lang="vi-VN" sz="2400" dirty="0">
                <a:latin typeface="UTM Avo" panose="02040603050506020204" pitchFamily="18" charset="0"/>
                <a:ea typeface="Calibri" panose="020F0502020204030204" pitchFamily="34" charset="0"/>
                <a:cs typeface="Times New Roman" panose="02020603050405020304" pitchFamily="18" charset="0"/>
              </a:rPr>
              <a:t>Hãng sản xuất xe đưa ra kết luận trong thông báo: 45% số người mua xe chọn màu đen, 20% số người mua chọn xe màu trắng là chưa hợp lí.</a:t>
            </a:r>
          </a:p>
          <a:p>
            <a:pPr marL="457189" indent="-457189" algn="just">
              <a:lnSpc>
                <a:spcPct val="150000"/>
              </a:lnSpc>
              <a:buFontTx/>
              <a:buChar char="-"/>
            </a:pPr>
            <a:r>
              <a:rPr lang="vi-VN" sz="2400" dirty="0">
                <a:latin typeface="UTM Avo" panose="02040603050506020204" pitchFamily="18" charset="0"/>
                <a:ea typeface="Calibri" panose="020F0502020204030204" pitchFamily="34" charset="0"/>
                <a:cs typeface="Times New Roman" panose="02020603050405020304" pitchFamily="18" charset="0"/>
              </a:rPr>
              <a:t>Vì, mục đích mục đích hãng xe đưa ra là tiến hành thăm dò màu sơn mà người mua yêu thích và ba màu được yêu thích là đen, trắng, đỏ. Nhưng khi đưa ra kết luận thì hãng không hề nhắc đến màu đỏ.</a:t>
            </a:r>
          </a:p>
          <a:p>
            <a:pPr algn="just">
              <a:lnSpc>
                <a:spcPct val="150000"/>
              </a:lnSpc>
            </a:pPr>
            <a:r>
              <a:rPr lang="en-US" sz="2400" dirty="0">
                <a:latin typeface="UTM Avo" panose="02040603050506020204" pitchFamily="18" charset="0"/>
                <a:ea typeface="Calibri" panose="020F0502020204030204" pitchFamily="34" charset="0"/>
                <a:cs typeface="Times New Roman" panose="02020603050405020304" pitchFamily="18" charset="0"/>
                <a:sym typeface="Wingdings" panose="05000000000000000000" pitchFamily="2" charset="2"/>
              </a:rPr>
              <a:t> </a:t>
            </a:r>
            <a:r>
              <a:rPr lang="vi-VN" sz="2400" dirty="0">
                <a:latin typeface="UTM Avo" panose="02040603050506020204" pitchFamily="18" charset="0"/>
                <a:ea typeface="Calibri" panose="020F0502020204030204" pitchFamily="34" charset="0"/>
                <a:cs typeface="Times New Roman" panose="02020603050405020304" pitchFamily="18" charset="0"/>
              </a:rPr>
              <a:t>Thông báo này của hãng chưa có tính đại diện toàn bộ đối với vấn đề cần thống kê. </a:t>
            </a:r>
          </a:p>
        </p:txBody>
      </p:sp>
    </p:spTree>
    <p:extLst>
      <p:ext uri="{BB962C8B-B14F-4D97-AF65-F5344CB8AC3E}">
        <p14:creationId xmlns:p14="http://schemas.microsoft.com/office/powerpoint/2010/main" val="121190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EB409311-9C94-17DA-7945-0002F2737083}"/>
              </a:ext>
            </a:extLst>
          </p:cNvPr>
          <p:cNvGrpSpPr/>
          <p:nvPr/>
        </p:nvGrpSpPr>
        <p:grpSpPr>
          <a:xfrm>
            <a:off x="2900596" y="3346218"/>
            <a:ext cx="4381769" cy="2349703"/>
            <a:chOff x="1435254" y="4190797"/>
            <a:chExt cx="4381769" cy="2349703"/>
          </a:xfrm>
          <a:solidFill>
            <a:srgbClr val="E8D9F3"/>
          </a:solidFill>
        </p:grpSpPr>
        <p:grpSp>
          <p:nvGrpSpPr>
            <p:cNvPr id="13" name="Group 3">
              <a:extLst>
                <a:ext uri="{FF2B5EF4-FFF2-40B4-BE49-F238E27FC236}">
                  <a16:creationId xmlns:a16="http://schemas.microsoft.com/office/drawing/2014/main" id="{EE60CA5B-72DD-D89D-EDEE-EDCFC59C067C}"/>
                </a:ext>
              </a:extLst>
            </p:cNvPr>
            <p:cNvGrpSpPr/>
            <p:nvPr/>
          </p:nvGrpSpPr>
          <p:grpSpPr>
            <a:xfrm>
              <a:off x="1435254" y="4190797"/>
              <a:ext cx="4381769" cy="2349703"/>
              <a:chOff x="-3810" y="0"/>
              <a:chExt cx="3189543" cy="3444242"/>
            </a:xfrm>
            <a:grpFill/>
          </p:grpSpPr>
          <p:sp>
            <p:nvSpPr>
              <p:cNvPr id="15" name="Freeform 4">
                <a:extLst>
                  <a:ext uri="{FF2B5EF4-FFF2-40B4-BE49-F238E27FC236}">
                    <a16:creationId xmlns:a16="http://schemas.microsoft.com/office/drawing/2014/main" id="{9DC5D91B-1F83-B40F-855A-FEDB5412E070}"/>
                  </a:ext>
                </a:extLst>
              </p:cNvPr>
              <p:cNvSpPr/>
              <p:nvPr/>
            </p:nvSpPr>
            <p:spPr>
              <a:xfrm>
                <a:off x="10160" y="16510"/>
                <a:ext cx="3160333" cy="3427732"/>
              </a:xfrm>
              <a:custGeom>
                <a:avLst/>
                <a:gdLst/>
                <a:ahLst/>
                <a:cxnLst/>
                <a:rect l="l" t="t" r="r" b="b"/>
                <a:pathLst>
                  <a:path w="3160333" h="3074018">
                    <a:moveTo>
                      <a:pt x="3160333" y="3074018"/>
                    </a:moveTo>
                    <a:lnTo>
                      <a:pt x="0" y="3066398"/>
                    </a:lnTo>
                    <a:lnTo>
                      <a:pt x="0" y="1079377"/>
                    </a:lnTo>
                    <a:lnTo>
                      <a:pt x="17780" y="19050"/>
                    </a:lnTo>
                    <a:lnTo>
                      <a:pt x="1573825" y="0"/>
                    </a:lnTo>
                    <a:lnTo>
                      <a:pt x="3141283" y="5080"/>
                    </a:lnTo>
                    <a:close/>
                  </a:path>
                </a:pathLst>
              </a:custGeom>
              <a:grpFill/>
              <a:ln w="25400" cap="flat" cmpd="sng" algn="ctr">
                <a:solidFill>
                  <a:srgbClr val="7030A0"/>
                </a:solidFill>
                <a:prstDash val="solid"/>
              </a:ln>
              <a:effectLst/>
            </p:spPr>
          </p:sp>
          <p:sp>
            <p:nvSpPr>
              <p:cNvPr id="16" name="Freeform 5">
                <a:extLst>
                  <a:ext uri="{FF2B5EF4-FFF2-40B4-BE49-F238E27FC236}">
                    <a16:creationId xmlns:a16="http://schemas.microsoft.com/office/drawing/2014/main" id="{B3E5E425-549A-851F-FB7C-55D13F3622C6}"/>
                  </a:ext>
                </a:extLst>
              </p:cNvPr>
              <p:cNvSpPr/>
              <p:nvPr/>
            </p:nvSpPr>
            <p:spPr>
              <a:xfrm>
                <a:off x="-3810" y="0"/>
                <a:ext cx="3189543" cy="3444242"/>
              </a:xfrm>
              <a:custGeom>
                <a:avLst/>
                <a:gdLst/>
                <a:ahLst/>
                <a:cxnLst/>
                <a:rect l="l" t="t" r="r" b="b"/>
                <a:pathLst>
                  <a:path w="3189543" h="3100688">
                    <a:moveTo>
                      <a:pt x="3155253" y="21590"/>
                    </a:moveTo>
                    <a:cubicBezTo>
                      <a:pt x="3156523" y="34290"/>
                      <a:pt x="3156523" y="44450"/>
                      <a:pt x="3157793" y="54610"/>
                    </a:cubicBezTo>
                    <a:cubicBezTo>
                      <a:pt x="3160333" y="110368"/>
                      <a:pt x="3161603" y="177021"/>
                      <a:pt x="3164143" y="241294"/>
                    </a:cubicBezTo>
                    <a:cubicBezTo>
                      <a:pt x="3164143" y="334133"/>
                      <a:pt x="3176843" y="2164722"/>
                      <a:pt x="3183193" y="2257561"/>
                    </a:cubicBezTo>
                    <a:cubicBezTo>
                      <a:pt x="3189543" y="2398009"/>
                      <a:pt x="3185733" y="2540838"/>
                      <a:pt x="3185733" y="2681286"/>
                    </a:cubicBezTo>
                    <a:cubicBezTo>
                      <a:pt x="3185733" y="2805071"/>
                      <a:pt x="3187003" y="2919334"/>
                      <a:pt x="3188273" y="3039728"/>
                    </a:cubicBezTo>
                    <a:cubicBezTo>
                      <a:pt x="3188273" y="3061318"/>
                      <a:pt x="3188273" y="3075288"/>
                      <a:pt x="3188273" y="3099418"/>
                    </a:cubicBezTo>
                    <a:cubicBezTo>
                      <a:pt x="3165413" y="3099418"/>
                      <a:pt x="3145093" y="3100688"/>
                      <a:pt x="3119988" y="3099418"/>
                    </a:cubicBezTo>
                    <a:cubicBezTo>
                      <a:pt x="2961402" y="3094338"/>
                      <a:pt x="2800375" y="3100688"/>
                      <a:pt x="2641788" y="3095608"/>
                    </a:cubicBezTo>
                    <a:cubicBezTo>
                      <a:pt x="2546636" y="3091798"/>
                      <a:pt x="2453923" y="3094338"/>
                      <a:pt x="2358771" y="3091798"/>
                    </a:cubicBezTo>
                    <a:cubicBezTo>
                      <a:pt x="2314855" y="3090528"/>
                      <a:pt x="2270938" y="3089258"/>
                      <a:pt x="2227022" y="3087988"/>
                    </a:cubicBezTo>
                    <a:cubicBezTo>
                      <a:pt x="2200184" y="3087988"/>
                      <a:pt x="2175786" y="3089258"/>
                      <a:pt x="2148949" y="3089258"/>
                    </a:cubicBezTo>
                    <a:cubicBezTo>
                      <a:pt x="2080634" y="3087988"/>
                      <a:pt x="1892770" y="3089258"/>
                      <a:pt x="1824455" y="3087988"/>
                    </a:cubicBezTo>
                    <a:cubicBezTo>
                      <a:pt x="1775659" y="3086718"/>
                      <a:pt x="799740" y="3095608"/>
                      <a:pt x="750944" y="3094338"/>
                    </a:cubicBezTo>
                    <a:cubicBezTo>
                      <a:pt x="738745" y="3094338"/>
                      <a:pt x="724106" y="3095608"/>
                      <a:pt x="711907" y="3095608"/>
                    </a:cubicBezTo>
                    <a:cubicBezTo>
                      <a:pt x="682630" y="3095608"/>
                      <a:pt x="655792" y="3096878"/>
                      <a:pt x="626514" y="3096878"/>
                    </a:cubicBezTo>
                    <a:cubicBezTo>
                      <a:pt x="553320" y="3096878"/>
                      <a:pt x="482566" y="3095608"/>
                      <a:pt x="409372" y="3094338"/>
                    </a:cubicBezTo>
                    <a:cubicBezTo>
                      <a:pt x="365456" y="3093068"/>
                      <a:pt x="321540" y="3091798"/>
                      <a:pt x="280063" y="3090528"/>
                    </a:cubicBezTo>
                    <a:cubicBezTo>
                      <a:pt x="201989" y="3089258"/>
                      <a:pt x="123916" y="3087988"/>
                      <a:pt x="48260" y="3087988"/>
                    </a:cubicBezTo>
                    <a:cubicBezTo>
                      <a:pt x="38100" y="3087988"/>
                      <a:pt x="29210" y="3087988"/>
                      <a:pt x="19050" y="3086718"/>
                    </a:cubicBezTo>
                    <a:cubicBezTo>
                      <a:pt x="10160" y="3085448"/>
                      <a:pt x="5080" y="3079098"/>
                      <a:pt x="7620" y="3070208"/>
                    </a:cubicBezTo>
                    <a:cubicBezTo>
                      <a:pt x="16510" y="3038358"/>
                      <a:pt x="12700" y="2978846"/>
                      <a:pt x="11430" y="2916954"/>
                    </a:cubicBezTo>
                    <a:cubicBezTo>
                      <a:pt x="10160" y="2790788"/>
                      <a:pt x="6350" y="2667003"/>
                      <a:pt x="7620" y="2540838"/>
                    </a:cubicBezTo>
                    <a:cubicBezTo>
                      <a:pt x="5080" y="2383726"/>
                      <a:pt x="0" y="438874"/>
                      <a:pt x="7620" y="279382"/>
                    </a:cubicBezTo>
                    <a:cubicBezTo>
                      <a:pt x="8890" y="248436"/>
                      <a:pt x="7620" y="215109"/>
                      <a:pt x="8890" y="184163"/>
                    </a:cubicBezTo>
                    <a:cubicBezTo>
                      <a:pt x="10160" y="134173"/>
                      <a:pt x="12700" y="79422"/>
                      <a:pt x="13970" y="44450"/>
                    </a:cubicBezTo>
                    <a:cubicBezTo>
                      <a:pt x="13970" y="41910"/>
                      <a:pt x="15240" y="39370"/>
                      <a:pt x="16510" y="38100"/>
                    </a:cubicBezTo>
                    <a:cubicBezTo>
                      <a:pt x="38100" y="35560"/>
                      <a:pt x="62921" y="30480"/>
                      <a:pt x="101958" y="29210"/>
                    </a:cubicBezTo>
                    <a:cubicBezTo>
                      <a:pt x="167832" y="25400"/>
                      <a:pt x="233707" y="22860"/>
                      <a:pt x="302021" y="20320"/>
                    </a:cubicBezTo>
                    <a:cubicBezTo>
                      <a:pt x="348377" y="17780"/>
                      <a:pt x="394733" y="16510"/>
                      <a:pt x="438650" y="13970"/>
                    </a:cubicBezTo>
                    <a:cubicBezTo>
                      <a:pt x="482566" y="11430"/>
                      <a:pt x="528922" y="8890"/>
                      <a:pt x="572839" y="8890"/>
                    </a:cubicBezTo>
                    <a:cubicBezTo>
                      <a:pt x="621635" y="7620"/>
                      <a:pt x="670431" y="10160"/>
                      <a:pt x="719227" y="8890"/>
                    </a:cubicBezTo>
                    <a:cubicBezTo>
                      <a:pt x="780222" y="8890"/>
                      <a:pt x="1885450" y="6350"/>
                      <a:pt x="1946445" y="5080"/>
                    </a:cubicBezTo>
                    <a:cubicBezTo>
                      <a:pt x="2005000" y="3810"/>
                      <a:pt x="2063556" y="2540"/>
                      <a:pt x="2124551" y="2540"/>
                    </a:cubicBezTo>
                    <a:cubicBezTo>
                      <a:pt x="2224582" y="1270"/>
                      <a:pt x="2322174" y="0"/>
                      <a:pt x="2422206" y="0"/>
                    </a:cubicBezTo>
                    <a:cubicBezTo>
                      <a:pt x="2463683" y="0"/>
                      <a:pt x="2507599" y="2540"/>
                      <a:pt x="2549076" y="2540"/>
                    </a:cubicBezTo>
                    <a:cubicBezTo>
                      <a:pt x="2663746" y="3810"/>
                      <a:pt x="2780856" y="5080"/>
                      <a:pt x="2895527" y="7620"/>
                    </a:cubicBezTo>
                    <a:cubicBezTo>
                      <a:pt x="2956522" y="8890"/>
                      <a:pt x="3017517" y="12700"/>
                      <a:pt x="3078512" y="16510"/>
                    </a:cubicBezTo>
                    <a:cubicBezTo>
                      <a:pt x="3093151" y="16510"/>
                      <a:pt x="3107789" y="16510"/>
                      <a:pt x="3119988" y="16510"/>
                    </a:cubicBezTo>
                    <a:cubicBezTo>
                      <a:pt x="3136203" y="17780"/>
                      <a:pt x="3145093" y="20320"/>
                      <a:pt x="3155253" y="21590"/>
                    </a:cubicBezTo>
                    <a:close/>
                    <a:moveTo>
                      <a:pt x="3165413" y="3082908"/>
                    </a:moveTo>
                    <a:cubicBezTo>
                      <a:pt x="3166683" y="3066398"/>
                      <a:pt x="3167953" y="3053698"/>
                      <a:pt x="3167953" y="3040998"/>
                    </a:cubicBezTo>
                    <a:cubicBezTo>
                      <a:pt x="3166683" y="2907432"/>
                      <a:pt x="3165413" y="2781266"/>
                      <a:pt x="3165413" y="2645579"/>
                    </a:cubicBezTo>
                    <a:cubicBezTo>
                      <a:pt x="3165413" y="2583686"/>
                      <a:pt x="3167953" y="2521794"/>
                      <a:pt x="3166683" y="2459901"/>
                    </a:cubicBezTo>
                    <a:cubicBezTo>
                      <a:pt x="3166683" y="2402770"/>
                      <a:pt x="3165413" y="2343258"/>
                      <a:pt x="3164143" y="2286126"/>
                    </a:cubicBezTo>
                    <a:cubicBezTo>
                      <a:pt x="3159063" y="2198049"/>
                      <a:pt x="3147633" y="374601"/>
                      <a:pt x="3147633" y="286523"/>
                    </a:cubicBezTo>
                    <a:cubicBezTo>
                      <a:pt x="3145093" y="212729"/>
                      <a:pt x="3142553" y="136553"/>
                      <a:pt x="3140013" y="63500"/>
                    </a:cubicBezTo>
                    <a:cubicBezTo>
                      <a:pt x="3138743" y="44450"/>
                      <a:pt x="3137473" y="43180"/>
                      <a:pt x="3112669" y="41910"/>
                    </a:cubicBezTo>
                    <a:cubicBezTo>
                      <a:pt x="3105350" y="41910"/>
                      <a:pt x="3100470" y="41910"/>
                      <a:pt x="3093151" y="40640"/>
                    </a:cubicBezTo>
                    <a:cubicBezTo>
                      <a:pt x="3032156" y="36830"/>
                      <a:pt x="2968721" y="31750"/>
                      <a:pt x="2907726" y="30480"/>
                    </a:cubicBezTo>
                    <a:cubicBezTo>
                      <a:pt x="2758898" y="26670"/>
                      <a:pt x="2607631" y="25400"/>
                      <a:pt x="2458803" y="22860"/>
                    </a:cubicBezTo>
                    <a:cubicBezTo>
                      <a:pt x="2436845" y="22860"/>
                      <a:pt x="2412447" y="22860"/>
                      <a:pt x="2390489" y="22860"/>
                    </a:cubicBezTo>
                    <a:cubicBezTo>
                      <a:pt x="2353892" y="22860"/>
                      <a:pt x="2317295" y="22860"/>
                      <a:pt x="2283138" y="22860"/>
                    </a:cubicBezTo>
                    <a:cubicBezTo>
                      <a:pt x="2205064" y="22860"/>
                      <a:pt x="2126990" y="22860"/>
                      <a:pt x="2051357" y="24130"/>
                    </a:cubicBezTo>
                    <a:cubicBezTo>
                      <a:pt x="1985482" y="25400"/>
                      <a:pt x="875374" y="29210"/>
                      <a:pt x="809499" y="29210"/>
                    </a:cubicBezTo>
                    <a:cubicBezTo>
                      <a:pt x="702148" y="29210"/>
                      <a:pt x="594797" y="26670"/>
                      <a:pt x="487446" y="33020"/>
                    </a:cubicBezTo>
                    <a:cubicBezTo>
                      <a:pt x="431330" y="36830"/>
                      <a:pt x="377655" y="36830"/>
                      <a:pt x="323979" y="38100"/>
                    </a:cubicBezTo>
                    <a:cubicBezTo>
                      <a:pt x="231267" y="41910"/>
                      <a:pt x="138555" y="45720"/>
                      <a:pt x="49530" y="50800"/>
                    </a:cubicBezTo>
                    <a:cubicBezTo>
                      <a:pt x="36830" y="50800"/>
                      <a:pt x="34290" y="53340"/>
                      <a:pt x="33020" y="72280"/>
                    </a:cubicBezTo>
                    <a:cubicBezTo>
                      <a:pt x="31750" y="115129"/>
                      <a:pt x="31750" y="157978"/>
                      <a:pt x="30480" y="200826"/>
                    </a:cubicBezTo>
                    <a:cubicBezTo>
                      <a:pt x="29210" y="272241"/>
                      <a:pt x="26670" y="341275"/>
                      <a:pt x="25400" y="412689"/>
                    </a:cubicBezTo>
                    <a:cubicBezTo>
                      <a:pt x="20320" y="488864"/>
                      <a:pt x="26670" y="2350399"/>
                      <a:pt x="29210" y="2426575"/>
                    </a:cubicBezTo>
                    <a:cubicBezTo>
                      <a:pt x="29210" y="2507511"/>
                      <a:pt x="29210" y="2590828"/>
                      <a:pt x="30480" y="2671764"/>
                    </a:cubicBezTo>
                    <a:cubicBezTo>
                      <a:pt x="30480" y="2731276"/>
                      <a:pt x="33020" y="2790788"/>
                      <a:pt x="33020" y="2850300"/>
                    </a:cubicBezTo>
                    <a:cubicBezTo>
                      <a:pt x="33020" y="2914573"/>
                      <a:pt x="33020" y="2978846"/>
                      <a:pt x="31750" y="3040998"/>
                    </a:cubicBezTo>
                    <a:cubicBezTo>
                      <a:pt x="31750" y="3044808"/>
                      <a:pt x="31750" y="3047348"/>
                      <a:pt x="31750" y="3051158"/>
                    </a:cubicBezTo>
                    <a:cubicBezTo>
                      <a:pt x="31750" y="3061318"/>
                      <a:pt x="35560" y="3065128"/>
                      <a:pt x="44450" y="3065128"/>
                    </a:cubicBezTo>
                    <a:cubicBezTo>
                      <a:pt x="67801" y="3065128"/>
                      <a:pt x="101958" y="3066398"/>
                      <a:pt x="133675" y="3066398"/>
                    </a:cubicBezTo>
                    <a:cubicBezTo>
                      <a:pt x="180031" y="3066398"/>
                      <a:pt x="228827" y="3063858"/>
                      <a:pt x="275183" y="3066398"/>
                    </a:cubicBezTo>
                    <a:cubicBezTo>
                      <a:pt x="350817" y="3070208"/>
                      <a:pt x="426451" y="3072748"/>
                      <a:pt x="502085" y="3071478"/>
                    </a:cubicBezTo>
                    <a:cubicBezTo>
                      <a:pt x="550881" y="3070208"/>
                      <a:pt x="597237" y="3072748"/>
                      <a:pt x="646033" y="3072748"/>
                    </a:cubicBezTo>
                    <a:cubicBezTo>
                      <a:pt x="716787" y="3072748"/>
                      <a:pt x="787541" y="3071478"/>
                      <a:pt x="858295" y="3072748"/>
                    </a:cubicBezTo>
                    <a:cubicBezTo>
                      <a:pt x="963207" y="3074018"/>
                      <a:pt x="2114791" y="3063858"/>
                      <a:pt x="2222143" y="3066398"/>
                    </a:cubicBezTo>
                    <a:cubicBezTo>
                      <a:pt x="2268499" y="3067668"/>
                      <a:pt x="2314855" y="3068938"/>
                      <a:pt x="2358771" y="3068938"/>
                    </a:cubicBezTo>
                    <a:cubicBezTo>
                      <a:pt x="2439285" y="3071478"/>
                      <a:pt x="2517358" y="3067668"/>
                      <a:pt x="2597872" y="3071478"/>
                    </a:cubicBezTo>
                    <a:cubicBezTo>
                      <a:pt x="2663746" y="3074018"/>
                      <a:pt x="2729621" y="3074018"/>
                      <a:pt x="2795495" y="3076558"/>
                    </a:cubicBezTo>
                    <a:cubicBezTo>
                      <a:pt x="2893087" y="3080368"/>
                      <a:pt x="2990679" y="3082908"/>
                      <a:pt x="3088271" y="3084178"/>
                    </a:cubicBezTo>
                    <a:cubicBezTo>
                      <a:pt x="3124868" y="3084178"/>
                      <a:pt x="3145093" y="3082908"/>
                      <a:pt x="3165413" y="3082908"/>
                    </a:cubicBezTo>
                    <a:close/>
                  </a:path>
                </a:pathLst>
              </a:custGeom>
              <a:grpFill/>
              <a:ln w="25400" cap="flat" cmpd="sng" algn="ctr">
                <a:solidFill>
                  <a:srgbClr val="7030A0"/>
                </a:solidFill>
                <a:prstDash val="solid"/>
              </a:ln>
              <a:effectLst/>
            </p:spPr>
          </p:sp>
        </p:grpSp>
        <p:sp>
          <p:nvSpPr>
            <p:cNvPr id="14" name="Rectangle 13">
              <a:extLst>
                <a:ext uri="{FF2B5EF4-FFF2-40B4-BE49-F238E27FC236}">
                  <a16:creationId xmlns:a16="http://schemas.microsoft.com/office/drawing/2014/main" id="{74AA3031-6D5C-7046-20FA-B40500CED8F4}"/>
                </a:ext>
              </a:extLst>
            </p:cNvPr>
            <p:cNvSpPr/>
            <p:nvPr/>
          </p:nvSpPr>
          <p:spPr>
            <a:xfrm>
              <a:off x="1663700" y="4494286"/>
              <a:ext cx="3987800" cy="1685654"/>
            </a:xfrm>
            <a:prstGeom prst="rect">
              <a:avLst/>
            </a:prstGeom>
            <a:grpFill/>
            <a:ln w="25400" cap="flat" cmpd="sng" algn="ctr">
              <a:noFill/>
              <a:prstDash val="solid"/>
            </a:ln>
            <a:effectLst/>
          </p:spPr>
          <p:txBody>
            <a:bodyPr wrap="square">
              <a:spAutoFit/>
            </a:bodyPr>
            <a:lstStyle/>
            <a:p>
              <a:pPr marL="0" marR="0" lvl="0" indent="0" algn="ctr" defTabSz="609585" eaLnBrk="1" fontAlgn="auto" latinLnBrk="0" hangingPunct="1">
                <a:lnSpc>
                  <a:spcPct val="150000"/>
                </a:lnSpc>
                <a:spcBef>
                  <a:spcPts val="0"/>
                </a:spcBef>
                <a:spcAft>
                  <a:spcPts val="0"/>
                </a:spcAft>
                <a:buClrTx/>
                <a:buSzTx/>
                <a:buFont typeface="Arial"/>
                <a:buNone/>
                <a:tabLst/>
                <a:defRPr/>
              </a:pPr>
              <a:r>
                <a:rPr lang="vi-VN" sz="2400" kern="0" dirty="0">
                  <a:solidFill>
                    <a:prstClr val="black"/>
                  </a:solidFill>
                  <a:latin typeface="UTM Avo" panose="02040603050506020204" pitchFamily="18" charset="0"/>
                  <a:cs typeface="Times New Roman" panose="02020603050405020304" pitchFamily="18" charset="0"/>
                  <a:sym typeface="Arial"/>
                </a:rPr>
                <a:t>Chuẩn bị trước </a:t>
              </a:r>
            </a:p>
            <a:p>
              <a:pPr marL="0" marR="0" lvl="0" indent="0" algn="ctr" defTabSz="609585" eaLnBrk="1" fontAlgn="auto" latinLnBrk="0" hangingPunct="1">
                <a:lnSpc>
                  <a:spcPct val="150000"/>
                </a:lnSpc>
                <a:spcBef>
                  <a:spcPts val="0"/>
                </a:spcBef>
                <a:spcAft>
                  <a:spcPts val="0"/>
                </a:spcAft>
                <a:buClrTx/>
                <a:buSzTx/>
                <a:buFont typeface="Arial"/>
                <a:buNone/>
                <a:tabLst/>
                <a:defRPr/>
              </a:pPr>
              <a:r>
                <a:rPr lang="vi-VN" sz="2400" b="1" kern="0" dirty="0">
                  <a:solidFill>
                    <a:prstClr val="black"/>
                  </a:solidFill>
                  <a:latin typeface="UTM Avo" panose="02040603050506020204" pitchFamily="18" charset="0"/>
                  <a:cs typeface="Times New Roman" panose="02020603050405020304" pitchFamily="18" charset="0"/>
                  <a:sym typeface="Arial"/>
                </a:rPr>
                <a:t>Bài 1. Thu thập và phân loại dữ liệu – Tiết 3</a:t>
              </a:r>
            </a:p>
          </p:txBody>
        </p:sp>
      </p:grpSp>
      <p:grpSp>
        <p:nvGrpSpPr>
          <p:cNvPr id="18" name="Group 17">
            <a:extLst>
              <a:ext uri="{FF2B5EF4-FFF2-40B4-BE49-F238E27FC236}">
                <a16:creationId xmlns:a16="http://schemas.microsoft.com/office/drawing/2014/main" id="{38F28CAC-DF97-B262-92C8-6CA791F2C896}"/>
              </a:ext>
            </a:extLst>
          </p:cNvPr>
          <p:cNvGrpSpPr/>
          <p:nvPr/>
        </p:nvGrpSpPr>
        <p:grpSpPr>
          <a:xfrm>
            <a:off x="861023" y="977465"/>
            <a:ext cx="3515495" cy="1845439"/>
            <a:chOff x="890039" y="2287044"/>
            <a:chExt cx="3515495" cy="1845439"/>
          </a:xfrm>
          <a:solidFill>
            <a:srgbClr val="E8D9F3"/>
          </a:solidFill>
        </p:grpSpPr>
        <p:grpSp>
          <p:nvGrpSpPr>
            <p:cNvPr id="3" name="Group 3">
              <a:extLst>
                <a:ext uri="{FF2B5EF4-FFF2-40B4-BE49-F238E27FC236}">
                  <a16:creationId xmlns:a16="http://schemas.microsoft.com/office/drawing/2014/main" id="{CEBEE19B-18C1-E18A-99C3-96170E1FBBDE}"/>
                </a:ext>
              </a:extLst>
            </p:cNvPr>
            <p:cNvGrpSpPr/>
            <p:nvPr/>
          </p:nvGrpSpPr>
          <p:grpSpPr>
            <a:xfrm>
              <a:off x="890039" y="2287044"/>
              <a:ext cx="3515495" cy="1845439"/>
              <a:chOff x="-3810" y="0"/>
              <a:chExt cx="3189543" cy="3100688"/>
            </a:xfrm>
            <a:grpFill/>
          </p:grpSpPr>
          <p:sp>
            <p:nvSpPr>
              <p:cNvPr id="5" name="Freeform 4">
                <a:extLst>
                  <a:ext uri="{FF2B5EF4-FFF2-40B4-BE49-F238E27FC236}">
                    <a16:creationId xmlns:a16="http://schemas.microsoft.com/office/drawing/2014/main" id="{6049FE6E-8940-C5CC-B99D-C8B892060CCF}"/>
                  </a:ext>
                </a:extLst>
              </p:cNvPr>
              <p:cNvSpPr/>
              <p:nvPr/>
            </p:nvSpPr>
            <p:spPr>
              <a:xfrm>
                <a:off x="10160" y="16510"/>
                <a:ext cx="3160333" cy="3074018"/>
              </a:xfrm>
              <a:custGeom>
                <a:avLst/>
                <a:gdLst/>
                <a:ahLst/>
                <a:cxnLst/>
                <a:rect l="l" t="t" r="r" b="b"/>
                <a:pathLst>
                  <a:path w="3160333" h="3074018">
                    <a:moveTo>
                      <a:pt x="3160333" y="3074018"/>
                    </a:moveTo>
                    <a:lnTo>
                      <a:pt x="0" y="3066398"/>
                    </a:lnTo>
                    <a:lnTo>
                      <a:pt x="0" y="1079377"/>
                    </a:lnTo>
                    <a:lnTo>
                      <a:pt x="17780" y="19050"/>
                    </a:lnTo>
                    <a:lnTo>
                      <a:pt x="1573825" y="0"/>
                    </a:lnTo>
                    <a:lnTo>
                      <a:pt x="3141283" y="5080"/>
                    </a:lnTo>
                    <a:close/>
                  </a:path>
                </a:pathLst>
              </a:custGeom>
              <a:grpFill/>
              <a:ln w="25400" cap="flat" cmpd="sng" algn="ctr">
                <a:solidFill>
                  <a:srgbClr val="7030A0"/>
                </a:solidFill>
                <a:prstDash val="solid"/>
              </a:ln>
              <a:effectLst/>
            </p:spPr>
          </p:sp>
          <p:sp>
            <p:nvSpPr>
              <p:cNvPr id="6" name="Freeform 5">
                <a:extLst>
                  <a:ext uri="{FF2B5EF4-FFF2-40B4-BE49-F238E27FC236}">
                    <a16:creationId xmlns:a16="http://schemas.microsoft.com/office/drawing/2014/main" id="{4C714C3F-16F7-4ADC-97EC-0A3D278C6B34}"/>
                  </a:ext>
                </a:extLst>
              </p:cNvPr>
              <p:cNvSpPr/>
              <p:nvPr/>
            </p:nvSpPr>
            <p:spPr>
              <a:xfrm>
                <a:off x="-3810" y="0"/>
                <a:ext cx="3189543" cy="3100688"/>
              </a:xfrm>
              <a:custGeom>
                <a:avLst/>
                <a:gdLst/>
                <a:ahLst/>
                <a:cxnLst/>
                <a:rect l="l" t="t" r="r" b="b"/>
                <a:pathLst>
                  <a:path w="3189543" h="3100688">
                    <a:moveTo>
                      <a:pt x="3155253" y="21590"/>
                    </a:moveTo>
                    <a:cubicBezTo>
                      <a:pt x="3156523" y="34290"/>
                      <a:pt x="3156523" y="44450"/>
                      <a:pt x="3157793" y="54610"/>
                    </a:cubicBezTo>
                    <a:cubicBezTo>
                      <a:pt x="3160333" y="110368"/>
                      <a:pt x="3161603" y="177021"/>
                      <a:pt x="3164143" y="241294"/>
                    </a:cubicBezTo>
                    <a:cubicBezTo>
                      <a:pt x="3164143" y="334133"/>
                      <a:pt x="3176843" y="2164722"/>
                      <a:pt x="3183193" y="2257561"/>
                    </a:cubicBezTo>
                    <a:cubicBezTo>
                      <a:pt x="3189543" y="2398009"/>
                      <a:pt x="3185733" y="2540838"/>
                      <a:pt x="3185733" y="2681286"/>
                    </a:cubicBezTo>
                    <a:cubicBezTo>
                      <a:pt x="3185733" y="2805071"/>
                      <a:pt x="3187003" y="2919334"/>
                      <a:pt x="3188273" y="3039728"/>
                    </a:cubicBezTo>
                    <a:cubicBezTo>
                      <a:pt x="3188273" y="3061318"/>
                      <a:pt x="3188273" y="3075288"/>
                      <a:pt x="3188273" y="3099418"/>
                    </a:cubicBezTo>
                    <a:cubicBezTo>
                      <a:pt x="3165413" y="3099418"/>
                      <a:pt x="3145093" y="3100688"/>
                      <a:pt x="3119988" y="3099418"/>
                    </a:cubicBezTo>
                    <a:cubicBezTo>
                      <a:pt x="2961402" y="3094338"/>
                      <a:pt x="2800375" y="3100688"/>
                      <a:pt x="2641788" y="3095608"/>
                    </a:cubicBezTo>
                    <a:cubicBezTo>
                      <a:pt x="2546636" y="3091798"/>
                      <a:pt x="2453923" y="3094338"/>
                      <a:pt x="2358771" y="3091798"/>
                    </a:cubicBezTo>
                    <a:cubicBezTo>
                      <a:pt x="2314855" y="3090528"/>
                      <a:pt x="2270938" y="3089258"/>
                      <a:pt x="2227022" y="3087988"/>
                    </a:cubicBezTo>
                    <a:cubicBezTo>
                      <a:pt x="2200184" y="3087988"/>
                      <a:pt x="2175786" y="3089258"/>
                      <a:pt x="2148949" y="3089258"/>
                    </a:cubicBezTo>
                    <a:cubicBezTo>
                      <a:pt x="2080634" y="3087988"/>
                      <a:pt x="1892770" y="3089258"/>
                      <a:pt x="1824455" y="3087988"/>
                    </a:cubicBezTo>
                    <a:cubicBezTo>
                      <a:pt x="1775659" y="3086718"/>
                      <a:pt x="799740" y="3095608"/>
                      <a:pt x="750944" y="3094338"/>
                    </a:cubicBezTo>
                    <a:cubicBezTo>
                      <a:pt x="738745" y="3094338"/>
                      <a:pt x="724106" y="3095608"/>
                      <a:pt x="711907" y="3095608"/>
                    </a:cubicBezTo>
                    <a:cubicBezTo>
                      <a:pt x="682630" y="3095608"/>
                      <a:pt x="655792" y="3096878"/>
                      <a:pt x="626514" y="3096878"/>
                    </a:cubicBezTo>
                    <a:cubicBezTo>
                      <a:pt x="553320" y="3096878"/>
                      <a:pt x="482566" y="3095608"/>
                      <a:pt x="409372" y="3094338"/>
                    </a:cubicBezTo>
                    <a:cubicBezTo>
                      <a:pt x="365456" y="3093068"/>
                      <a:pt x="321540" y="3091798"/>
                      <a:pt x="280063" y="3090528"/>
                    </a:cubicBezTo>
                    <a:cubicBezTo>
                      <a:pt x="201989" y="3089258"/>
                      <a:pt x="123916" y="3087988"/>
                      <a:pt x="48260" y="3087988"/>
                    </a:cubicBezTo>
                    <a:cubicBezTo>
                      <a:pt x="38100" y="3087988"/>
                      <a:pt x="29210" y="3087988"/>
                      <a:pt x="19050" y="3086718"/>
                    </a:cubicBezTo>
                    <a:cubicBezTo>
                      <a:pt x="10160" y="3085448"/>
                      <a:pt x="5080" y="3079098"/>
                      <a:pt x="7620" y="3070208"/>
                    </a:cubicBezTo>
                    <a:cubicBezTo>
                      <a:pt x="16510" y="3038358"/>
                      <a:pt x="12700" y="2978846"/>
                      <a:pt x="11430" y="2916954"/>
                    </a:cubicBezTo>
                    <a:cubicBezTo>
                      <a:pt x="10160" y="2790788"/>
                      <a:pt x="6350" y="2667003"/>
                      <a:pt x="7620" y="2540838"/>
                    </a:cubicBezTo>
                    <a:cubicBezTo>
                      <a:pt x="5080" y="2383726"/>
                      <a:pt x="0" y="438874"/>
                      <a:pt x="7620" y="279382"/>
                    </a:cubicBezTo>
                    <a:cubicBezTo>
                      <a:pt x="8890" y="248436"/>
                      <a:pt x="7620" y="215109"/>
                      <a:pt x="8890" y="184163"/>
                    </a:cubicBezTo>
                    <a:cubicBezTo>
                      <a:pt x="10160" y="134173"/>
                      <a:pt x="12700" y="79422"/>
                      <a:pt x="13970" y="44450"/>
                    </a:cubicBezTo>
                    <a:cubicBezTo>
                      <a:pt x="13970" y="41910"/>
                      <a:pt x="15240" y="39370"/>
                      <a:pt x="16510" y="38100"/>
                    </a:cubicBezTo>
                    <a:cubicBezTo>
                      <a:pt x="38100" y="35560"/>
                      <a:pt x="62921" y="30480"/>
                      <a:pt x="101958" y="29210"/>
                    </a:cubicBezTo>
                    <a:cubicBezTo>
                      <a:pt x="167832" y="25400"/>
                      <a:pt x="233707" y="22860"/>
                      <a:pt x="302021" y="20320"/>
                    </a:cubicBezTo>
                    <a:cubicBezTo>
                      <a:pt x="348377" y="17780"/>
                      <a:pt x="394733" y="16510"/>
                      <a:pt x="438650" y="13970"/>
                    </a:cubicBezTo>
                    <a:cubicBezTo>
                      <a:pt x="482566" y="11430"/>
                      <a:pt x="528922" y="8890"/>
                      <a:pt x="572839" y="8890"/>
                    </a:cubicBezTo>
                    <a:cubicBezTo>
                      <a:pt x="621635" y="7620"/>
                      <a:pt x="670431" y="10160"/>
                      <a:pt x="719227" y="8890"/>
                    </a:cubicBezTo>
                    <a:cubicBezTo>
                      <a:pt x="780222" y="8890"/>
                      <a:pt x="1885450" y="6350"/>
                      <a:pt x="1946445" y="5080"/>
                    </a:cubicBezTo>
                    <a:cubicBezTo>
                      <a:pt x="2005000" y="3810"/>
                      <a:pt x="2063556" y="2540"/>
                      <a:pt x="2124551" y="2540"/>
                    </a:cubicBezTo>
                    <a:cubicBezTo>
                      <a:pt x="2224582" y="1270"/>
                      <a:pt x="2322174" y="0"/>
                      <a:pt x="2422206" y="0"/>
                    </a:cubicBezTo>
                    <a:cubicBezTo>
                      <a:pt x="2463683" y="0"/>
                      <a:pt x="2507599" y="2540"/>
                      <a:pt x="2549076" y="2540"/>
                    </a:cubicBezTo>
                    <a:cubicBezTo>
                      <a:pt x="2663746" y="3810"/>
                      <a:pt x="2780856" y="5080"/>
                      <a:pt x="2895527" y="7620"/>
                    </a:cubicBezTo>
                    <a:cubicBezTo>
                      <a:pt x="2956522" y="8890"/>
                      <a:pt x="3017517" y="12700"/>
                      <a:pt x="3078512" y="16510"/>
                    </a:cubicBezTo>
                    <a:cubicBezTo>
                      <a:pt x="3093151" y="16510"/>
                      <a:pt x="3107789" y="16510"/>
                      <a:pt x="3119988" y="16510"/>
                    </a:cubicBezTo>
                    <a:cubicBezTo>
                      <a:pt x="3136203" y="17780"/>
                      <a:pt x="3145093" y="20320"/>
                      <a:pt x="3155253" y="21590"/>
                    </a:cubicBezTo>
                    <a:close/>
                    <a:moveTo>
                      <a:pt x="3165413" y="3082908"/>
                    </a:moveTo>
                    <a:cubicBezTo>
                      <a:pt x="3166683" y="3066398"/>
                      <a:pt x="3167953" y="3053698"/>
                      <a:pt x="3167953" y="3040998"/>
                    </a:cubicBezTo>
                    <a:cubicBezTo>
                      <a:pt x="3166683" y="2907432"/>
                      <a:pt x="3165413" y="2781266"/>
                      <a:pt x="3165413" y="2645579"/>
                    </a:cubicBezTo>
                    <a:cubicBezTo>
                      <a:pt x="3165413" y="2583686"/>
                      <a:pt x="3167953" y="2521794"/>
                      <a:pt x="3166683" y="2459901"/>
                    </a:cubicBezTo>
                    <a:cubicBezTo>
                      <a:pt x="3166683" y="2402770"/>
                      <a:pt x="3165413" y="2343258"/>
                      <a:pt x="3164143" y="2286126"/>
                    </a:cubicBezTo>
                    <a:cubicBezTo>
                      <a:pt x="3159063" y="2198049"/>
                      <a:pt x="3147633" y="374601"/>
                      <a:pt x="3147633" y="286523"/>
                    </a:cubicBezTo>
                    <a:cubicBezTo>
                      <a:pt x="3145093" y="212729"/>
                      <a:pt x="3142553" y="136553"/>
                      <a:pt x="3140013" y="63500"/>
                    </a:cubicBezTo>
                    <a:cubicBezTo>
                      <a:pt x="3138743" y="44450"/>
                      <a:pt x="3137473" y="43180"/>
                      <a:pt x="3112669" y="41910"/>
                    </a:cubicBezTo>
                    <a:cubicBezTo>
                      <a:pt x="3105350" y="41910"/>
                      <a:pt x="3100470" y="41910"/>
                      <a:pt x="3093151" y="40640"/>
                    </a:cubicBezTo>
                    <a:cubicBezTo>
                      <a:pt x="3032156" y="36830"/>
                      <a:pt x="2968721" y="31750"/>
                      <a:pt x="2907726" y="30480"/>
                    </a:cubicBezTo>
                    <a:cubicBezTo>
                      <a:pt x="2758898" y="26670"/>
                      <a:pt x="2607631" y="25400"/>
                      <a:pt x="2458803" y="22860"/>
                    </a:cubicBezTo>
                    <a:cubicBezTo>
                      <a:pt x="2436845" y="22860"/>
                      <a:pt x="2412447" y="22860"/>
                      <a:pt x="2390489" y="22860"/>
                    </a:cubicBezTo>
                    <a:cubicBezTo>
                      <a:pt x="2353892" y="22860"/>
                      <a:pt x="2317295" y="22860"/>
                      <a:pt x="2283138" y="22860"/>
                    </a:cubicBezTo>
                    <a:cubicBezTo>
                      <a:pt x="2205064" y="22860"/>
                      <a:pt x="2126990" y="22860"/>
                      <a:pt x="2051357" y="24130"/>
                    </a:cubicBezTo>
                    <a:cubicBezTo>
                      <a:pt x="1985482" y="25400"/>
                      <a:pt x="875374" y="29210"/>
                      <a:pt x="809499" y="29210"/>
                    </a:cubicBezTo>
                    <a:cubicBezTo>
                      <a:pt x="702148" y="29210"/>
                      <a:pt x="594797" y="26670"/>
                      <a:pt x="487446" y="33020"/>
                    </a:cubicBezTo>
                    <a:cubicBezTo>
                      <a:pt x="431330" y="36830"/>
                      <a:pt x="377655" y="36830"/>
                      <a:pt x="323979" y="38100"/>
                    </a:cubicBezTo>
                    <a:cubicBezTo>
                      <a:pt x="231267" y="41910"/>
                      <a:pt x="138555" y="45720"/>
                      <a:pt x="49530" y="50800"/>
                    </a:cubicBezTo>
                    <a:cubicBezTo>
                      <a:pt x="36830" y="50800"/>
                      <a:pt x="34290" y="53340"/>
                      <a:pt x="33020" y="72280"/>
                    </a:cubicBezTo>
                    <a:cubicBezTo>
                      <a:pt x="31750" y="115129"/>
                      <a:pt x="31750" y="157978"/>
                      <a:pt x="30480" y="200826"/>
                    </a:cubicBezTo>
                    <a:cubicBezTo>
                      <a:pt x="29210" y="272241"/>
                      <a:pt x="26670" y="341275"/>
                      <a:pt x="25400" y="412689"/>
                    </a:cubicBezTo>
                    <a:cubicBezTo>
                      <a:pt x="20320" y="488864"/>
                      <a:pt x="26670" y="2350399"/>
                      <a:pt x="29210" y="2426575"/>
                    </a:cubicBezTo>
                    <a:cubicBezTo>
                      <a:pt x="29210" y="2507511"/>
                      <a:pt x="29210" y="2590828"/>
                      <a:pt x="30480" y="2671764"/>
                    </a:cubicBezTo>
                    <a:cubicBezTo>
                      <a:pt x="30480" y="2731276"/>
                      <a:pt x="33020" y="2790788"/>
                      <a:pt x="33020" y="2850300"/>
                    </a:cubicBezTo>
                    <a:cubicBezTo>
                      <a:pt x="33020" y="2914573"/>
                      <a:pt x="33020" y="2978846"/>
                      <a:pt x="31750" y="3040998"/>
                    </a:cubicBezTo>
                    <a:cubicBezTo>
                      <a:pt x="31750" y="3044808"/>
                      <a:pt x="31750" y="3047348"/>
                      <a:pt x="31750" y="3051158"/>
                    </a:cubicBezTo>
                    <a:cubicBezTo>
                      <a:pt x="31750" y="3061318"/>
                      <a:pt x="35560" y="3065128"/>
                      <a:pt x="44450" y="3065128"/>
                    </a:cubicBezTo>
                    <a:cubicBezTo>
                      <a:pt x="67801" y="3065128"/>
                      <a:pt x="101958" y="3066398"/>
                      <a:pt x="133675" y="3066398"/>
                    </a:cubicBezTo>
                    <a:cubicBezTo>
                      <a:pt x="180031" y="3066398"/>
                      <a:pt x="228827" y="3063858"/>
                      <a:pt x="275183" y="3066398"/>
                    </a:cubicBezTo>
                    <a:cubicBezTo>
                      <a:pt x="350817" y="3070208"/>
                      <a:pt x="426451" y="3072748"/>
                      <a:pt x="502085" y="3071478"/>
                    </a:cubicBezTo>
                    <a:cubicBezTo>
                      <a:pt x="550881" y="3070208"/>
                      <a:pt x="597237" y="3072748"/>
                      <a:pt x="646033" y="3072748"/>
                    </a:cubicBezTo>
                    <a:cubicBezTo>
                      <a:pt x="716787" y="3072748"/>
                      <a:pt x="787541" y="3071478"/>
                      <a:pt x="858295" y="3072748"/>
                    </a:cubicBezTo>
                    <a:cubicBezTo>
                      <a:pt x="963207" y="3074018"/>
                      <a:pt x="2114791" y="3063858"/>
                      <a:pt x="2222143" y="3066398"/>
                    </a:cubicBezTo>
                    <a:cubicBezTo>
                      <a:pt x="2268499" y="3067668"/>
                      <a:pt x="2314855" y="3068938"/>
                      <a:pt x="2358771" y="3068938"/>
                    </a:cubicBezTo>
                    <a:cubicBezTo>
                      <a:pt x="2439285" y="3071478"/>
                      <a:pt x="2517358" y="3067668"/>
                      <a:pt x="2597872" y="3071478"/>
                    </a:cubicBezTo>
                    <a:cubicBezTo>
                      <a:pt x="2663746" y="3074018"/>
                      <a:pt x="2729621" y="3074018"/>
                      <a:pt x="2795495" y="3076558"/>
                    </a:cubicBezTo>
                    <a:cubicBezTo>
                      <a:pt x="2893087" y="3080368"/>
                      <a:pt x="2990679" y="3082908"/>
                      <a:pt x="3088271" y="3084178"/>
                    </a:cubicBezTo>
                    <a:cubicBezTo>
                      <a:pt x="3124868" y="3084178"/>
                      <a:pt x="3145093" y="3082908"/>
                      <a:pt x="3165413" y="3082908"/>
                    </a:cubicBezTo>
                    <a:close/>
                  </a:path>
                </a:pathLst>
              </a:custGeom>
              <a:grpFill/>
              <a:ln w="25400" cap="flat" cmpd="sng" algn="ctr">
                <a:solidFill>
                  <a:srgbClr val="7030A0"/>
                </a:solidFill>
                <a:prstDash val="solid"/>
              </a:ln>
              <a:effectLst/>
            </p:spPr>
          </p:sp>
        </p:grpSp>
        <p:sp>
          <p:nvSpPr>
            <p:cNvPr id="4" name="Rectangle 3">
              <a:extLst>
                <a:ext uri="{FF2B5EF4-FFF2-40B4-BE49-F238E27FC236}">
                  <a16:creationId xmlns:a16="http://schemas.microsoft.com/office/drawing/2014/main" id="{FB10D245-54E7-3F40-EED8-5E36DC03E9A5}"/>
                </a:ext>
              </a:extLst>
            </p:cNvPr>
            <p:cNvSpPr/>
            <p:nvPr/>
          </p:nvSpPr>
          <p:spPr>
            <a:xfrm>
              <a:off x="1009767" y="2648840"/>
              <a:ext cx="3274639" cy="1121846"/>
            </a:xfrm>
            <a:prstGeom prst="rect">
              <a:avLst/>
            </a:prstGeom>
            <a:grpFill/>
            <a:ln w="25400" cap="flat" cmpd="sng" algn="ctr">
              <a:noFill/>
              <a:prstDash val="solid"/>
            </a:ln>
            <a:effectLst/>
          </p:spPr>
          <p:txBody>
            <a:bodyPr wrap="square">
              <a:spAutoFit/>
            </a:bodyPr>
            <a:lstStyle/>
            <a:p>
              <a:pPr marL="0" marR="0" lvl="0" indent="0" algn="ctr" defTabSz="609585" eaLnBrk="1" fontAlgn="auto" latinLnBrk="0" hangingPunct="1">
                <a:lnSpc>
                  <a:spcPct val="150000"/>
                </a:lnSpc>
                <a:spcBef>
                  <a:spcPts val="0"/>
                </a:spcBef>
                <a:spcAft>
                  <a:spcPts val="0"/>
                </a:spcAft>
                <a:buClrTx/>
                <a:buSzTx/>
                <a:buFont typeface="Arial"/>
                <a:buNone/>
                <a:tabLst/>
                <a:defRPr/>
              </a:pPr>
              <a:r>
                <a:rPr kumimoji="0" lang="pt-BR" sz="2400" b="0" i="0" u="none" strike="noStrike" kern="0" cap="none" spc="0" normalizeH="0" baseline="0" noProof="0" dirty="0">
                  <a:ln>
                    <a:noFill/>
                  </a:ln>
                  <a:solidFill>
                    <a:prstClr val="black"/>
                  </a:solidFill>
                  <a:effectLst/>
                  <a:uLnTx/>
                  <a:uFillTx/>
                  <a:latin typeface="UTM Avo" panose="02040603050506020204" pitchFamily="18" charset="0"/>
                  <a:ea typeface="Calibri" panose="020F0502020204030204" pitchFamily="34" charset="0"/>
                  <a:cs typeface="Times New Roman" panose="02020603050405020304" pitchFamily="18" charset="0"/>
                  <a:sym typeface="Arial"/>
                </a:rPr>
                <a:t>Ghi nhớ kiến thức trong bài </a:t>
              </a:r>
            </a:p>
          </p:txBody>
        </p:sp>
      </p:grpSp>
      <p:grpSp>
        <p:nvGrpSpPr>
          <p:cNvPr id="17" name="Group 16">
            <a:extLst>
              <a:ext uri="{FF2B5EF4-FFF2-40B4-BE49-F238E27FC236}">
                <a16:creationId xmlns:a16="http://schemas.microsoft.com/office/drawing/2014/main" id="{C18C5F51-38FB-1476-9462-52B37CB0E129}"/>
              </a:ext>
            </a:extLst>
          </p:cNvPr>
          <p:cNvGrpSpPr/>
          <p:nvPr/>
        </p:nvGrpSpPr>
        <p:grpSpPr>
          <a:xfrm>
            <a:off x="5644630" y="987291"/>
            <a:ext cx="3930702" cy="1863091"/>
            <a:chOff x="5683198" y="2278218"/>
            <a:chExt cx="3930702" cy="1863091"/>
          </a:xfrm>
          <a:solidFill>
            <a:srgbClr val="E8D9F3"/>
          </a:solidFill>
        </p:grpSpPr>
        <p:grpSp>
          <p:nvGrpSpPr>
            <p:cNvPr id="8" name="Group 3">
              <a:extLst>
                <a:ext uri="{FF2B5EF4-FFF2-40B4-BE49-F238E27FC236}">
                  <a16:creationId xmlns:a16="http://schemas.microsoft.com/office/drawing/2014/main" id="{63A93A25-B93E-491D-15DC-88B78F639105}"/>
                </a:ext>
              </a:extLst>
            </p:cNvPr>
            <p:cNvGrpSpPr/>
            <p:nvPr/>
          </p:nvGrpSpPr>
          <p:grpSpPr>
            <a:xfrm>
              <a:off x="5683198" y="2278218"/>
              <a:ext cx="3930702" cy="1863091"/>
              <a:chOff x="-3810" y="-1"/>
              <a:chExt cx="3189543" cy="3657863"/>
            </a:xfrm>
            <a:grpFill/>
          </p:grpSpPr>
          <p:sp>
            <p:nvSpPr>
              <p:cNvPr id="10" name="Freeform 4">
                <a:extLst>
                  <a:ext uri="{FF2B5EF4-FFF2-40B4-BE49-F238E27FC236}">
                    <a16:creationId xmlns:a16="http://schemas.microsoft.com/office/drawing/2014/main" id="{691BFE2B-5372-E517-8500-4F3E04F16459}"/>
                  </a:ext>
                </a:extLst>
              </p:cNvPr>
              <p:cNvSpPr/>
              <p:nvPr/>
            </p:nvSpPr>
            <p:spPr>
              <a:xfrm>
                <a:off x="10160" y="16510"/>
                <a:ext cx="3160333" cy="3641352"/>
              </a:xfrm>
              <a:custGeom>
                <a:avLst/>
                <a:gdLst/>
                <a:ahLst/>
                <a:cxnLst/>
                <a:rect l="l" t="t" r="r" b="b"/>
                <a:pathLst>
                  <a:path w="3160333" h="3074018">
                    <a:moveTo>
                      <a:pt x="3160333" y="3074018"/>
                    </a:moveTo>
                    <a:lnTo>
                      <a:pt x="0" y="3066398"/>
                    </a:lnTo>
                    <a:lnTo>
                      <a:pt x="0" y="1079377"/>
                    </a:lnTo>
                    <a:lnTo>
                      <a:pt x="17780" y="19050"/>
                    </a:lnTo>
                    <a:lnTo>
                      <a:pt x="1573825" y="0"/>
                    </a:lnTo>
                    <a:lnTo>
                      <a:pt x="3141283" y="5080"/>
                    </a:lnTo>
                    <a:close/>
                  </a:path>
                </a:pathLst>
              </a:custGeom>
              <a:grpFill/>
              <a:ln w="25400" cap="flat" cmpd="sng" algn="ctr">
                <a:solidFill>
                  <a:srgbClr val="7030A0"/>
                </a:solidFill>
                <a:prstDash val="solid"/>
              </a:ln>
              <a:effectLst/>
            </p:spPr>
          </p:sp>
          <p:sp>
            <p:nvSpPr>
              <p:cNvPr id="11" name="Freeform 5">
                <a:extLst>
                  <a:ext uri="{FF2B5EF4-FFF2-40B4-BE49-F238E27FC236}">
                    <a16:creationId xmlns:a16="http://schemas.microsoft.com/office/drawing/2014/main" id="{2E35E34D-560F-C31C-C278-72ACCC1FE9A3}"/>
                  </a:ext>
                </a:extLst>
              </p:cNvPr>
              <p:cNvSpPr/>
              <p:nvPr/>
            </p:nvSpPr>
            <p:spPr>
              <a:xfrm>
                <a:off x="-3810" y="-1"/>
                <a:ext cx="3189543" cy="3657862"/>
              </a:xfrm>
              <a:custGeom>
                <a:avLst/>
                <a:gdLst/>
                <a:ahLst/>
                <a:cxnLst/>
                <a:rect l="l" t="t" r="r" b="b"/>
                <a:pathLst>
                  <a:path w="3189543" h="3100688">
                    <a:moveTo>
                      <a:pt x="3155253" y="21590"/>
                    </a:moveTo>
                    <a:cubicBezTo>
                      <a:pt x="3156523" y="34290"/>
                      <a:pt x="3156523" y="44450"/>
                      <a:pt x="3157793" y="54610"/>
                    </a:cubicBezTo>
                    <a:cubicBezTo>
                      <a:pt x="3160333" y="110368"/>
                      <a:pt x="3161603" y="177021"/>
                      <a:pt x="3164143" y="241294"/>
                    </a:cubicBezTo>
                    <a:cubicBezTo>
                      <a:pt x="3164143" y="334133"/>
                      <a:pt x="3176843" y="2164722"/>
                      <a:pt x="3183193" y="2257561"/>
                    </a:cubicBezTo>
                    <a:cubicBezTo>
                      <a:pt x="3189543" y="2398009"/>
                      <a:pt x="3185733" y="2540838"/>
                      <a:pt x="3185733" y="2681286"/>
                    </a:cubicBezTo>
                    <a:cubicBezTo>
                      <a:pt x="3185733" y="2805071"/>
                      <a:pt x="3187003" y="2919334"/>
                      <a:pt x="3188273" y="3039728"/>
                    </a:cubicBezTo>
                    <a:cubicBezTo>
                      <a:pt x="3188273" y="3061318"/>
                      <a:pt x="3188273" y="3075288"/>
                      <a:pt x="3188273" y="3099418"/>
                    </a:cubicBezTo>
                    <a:cubicBezTo>
                      <a:pt x="3165413" y="3099418"/>
                      <a:pt x="3145093" y="3100688"/>
                      <a:pt x="3119988" y="3099418"/>
                    </a:cubicBezTo>
                    <a:cubicBezTo>
                      <a:pt x="2961402" y="3094338"/>
                      <a:pt x="2800375" y="3100688"/>
                      <a:pt x="2641788" y="3095608"/>
                    </a:cubicBezTo>
                    <a:cubicBezTo>
                      <a:pt x="2546636" y="3091798"/>
                      <a:pt x="2453923" y="3094338"/>
                      <a:pt x="2358771" y="3091798"/>
                    </a:cubicBezTo>
                    <a:cubicBezTo>
                      <a:pt x="2314855" y="3090528"/>
                      <a:pt x="2270938" y="3089258"/>
                      <a:pt x="2227022" y="3087988"/>
                    </a:cubicBezTo>
                    <a:cubicBezTo>
                      <a:pt x="2200184" y="3087988"/>
                      <a:pt x="2175786" y="3089258"/>
                      <a:pt x="2148949" y="3089258"/>
                    </a:cubicBezTo>
                    <a:cubicBezTo>
                      <a:pt x="2080634" y="3087988"/>
                      <a:pt x="1892770" y="3089258"/>
                      <a:pt x="1824455" y="3087988"/>
                    </a:cubicBezTo>
                    <a:cubicBezTo>
                      <a:pt x="1775659" y="3086718"/>
                      <a:pt x="799740" y="3095608"/>
                      <a:pt x="750944" y="3094338"/>
                    </a:cubicBezTo>
                    <a:cubicBezTo>
                      <a:pt x="738745" y="3094338"/>
                      <a:pt x="724106" y="3095608"/>
                      <a:pt x="711907" y="3095608"/>
                    </a:cubicBezTo>
                    <a:cubicBezTo>
                      <a:pt x="682630" y="3095608"/>
                      <a:pt x="655792" y="3096878"/>
                      <a:pt x="626514" y="3096878"/>
                    </a:cubicBezTo>
                    <a:cubicBezTo>
                      <a:pt x="553320" y="3096878"/>
                      <a:pt x="482566" y="3095608"/>
                      <a:pt x="409372" y="3094338"/>
                    </a:cubicBezTo>
                    <a:cubicBezTo>
                      <a:pt x="365456" y="3093068"/>
                      <a:pt x="321540" y="3091798"/>
                      <a:pt x="280063" y="3090528"/>
                    </a:cubicBezTo>
                    <a:cubicBezTo>
                      <a:pt x="201989" y="3089258"/>
                      <a:pt x="123916" y="3087988"/>
                      <a:pt x="48260" y="3087988"/>
                    </a:cubicBezTo>
                    <a:cubicBezTo>
                      <a:pt x="38100" y="3087988"/>
                      <a:pt x="29210" y="3087988"/>
                      <a:pt x="19050" y="3086718"/>
                    </a:cubicBezTo>
                    <a:cubicBezTo>
                      <a:pt x="10160" y="3085448"/>
                      <a:pt x="5080" y="3079098"/>
                      <a:pt x="7620" y="3070208"/>
                    </a:cubicBezTo>
                    <a:cubicBezTo>
                      <a:pt x="16510" y="3038358"/>
                      <a:pt x="12700" y="2978846"/>
                      <a:pt x="11430" y="2916954"/>
                    </a:cubicBezTo>
                    <a:cubicBezTo>
                      <a:pt x="10160" y="2790788"/>
                      <a:pt x="6350" y="2667003"/>
                      <a:pt x="7620" y="2540838"/>
                    </a:cubicBezTo>
                    <a:cubicBezTo>
                      <a:pt x="5080" y="2383726"/>
                      <a:pt x="0" y="438874"/>
                      <a:pt x="7620" y="279382"/>
                    </a:cubicBezTo>
                    <a:cubicBezTo>
                      <a:pt x="8890" y="248436"/>
                      <a:pt x="7620" y="215109"/>
                      <a:pt x="8890" y="184163"/>
                    </a:cubicBezTo>
                    <a:cubicBezTo>
                      <a:pt x="10160" y="134173"/>
                      <a:pt x="12700" y="79422"/>
                      <a:pt x="13970" y="44450"/>
                    </a:cubicBezTo>
                    <a:cubicBezTo>
                      <a:pt x="13970" y="41910"/>
                      <a:pt x="15240" y="39370"/>
                      <a:pt x="16510" y="38100"/>
                    </a:cubicBezTo>
                    <a:cubicBezTo>
                      <a:pt x="38100" y="35560"/>
                      <a:pt x="62921" y="30480"/>
                      <a:pt x="101958" y="29210"/>
                    </a:cubicBezTo>
                    <a:cubicBezTo>
                      <a:pt x="167832" y="25400"/>
                      <a:pt x="233707" y="22860"/>
                      <a:pt x="302021" y="20320"/>
                    </a:cubicBezTo>
                    <a:cubicBezTo>
                      <a:pt x="348377" y="17780"/>
                      <a:pt x="394733" y="16510"/>
                      <a:pt x="438650" y="13970"/>
                    </a:cubicBezTo>
                    <a:cubicBezTo>
                      <a:pt x="482566" y="11430"/>
                      <a:pt x="528922" y="8890"/>
                      <a:pt x="572839" y="8890"/>
                    </a:cubicBezTo>
                    <a:cubicBezTo>
                      <a:pt x="621635" y="7620"/>
                      <a:pt x="670431" y="10160"/>
                      <a:pt x="719227" y="8890"/>
                    </a:cubicBezTo>
                    <a:cubicBezTo>
                      <a:pt x="780222" y="8890"/>
                      <a:pt x="1885450" y="6350"/>
                      <a:pt x="1946445" y="5080"/>
                    </a:cubicBezTo>
                    <a:cubicBezTo>
                      <a:pt x="2005000" y="3810"/>
                      <a:pt x="2063556" y="2540"/>
                      <a:pt x="2124551" y="2540"/>
                    </a:cubicBezTo>
                    <a:cubicBezTo>
                      <a:pt x="2224582" y="1270"/>
                      <a:pt x="2322174" y="0"/>
                      <a:pt x="2422206" y="0"/>
                    </a:cubicBezTo>
                    <a:cubicBezTo>
                      <a:pt x="2463683" y="0"/>
                      <a:pt x="2507599" y="2540"/>
                      <a:pt x="2549076" y="2540"/>
                    </a:cubicBezTo>
                    <a:cubicBezTo>
                      <a:pt x="2663746" y="3810"/>
                      <a:pt x="2780856" y="5080"/>
                      <a:pt x="2895527" y="7620"/>
                    </a:cubicBezTo>
                    <a:cubicBezTo>
                      <a:pt x="2956522" y="8890"/>
                      <a:pt x="3017517" y="12700"/>
                      <a:pt x="3078512" y="16510"/>
                    </a:cubicBezTo>
                    <a:cubicBezTo>
                      <a:pt x="3093151" y="16510"/>
                      <a:pt x="3107789" y="16510"/>
                      <a:pt x="3119988" y="16510"/>
                    </a:cubicBezTo>
                    <a:cubicBezTo>
                      <a:pt x="3136203" y="17780"/>
                      <a:pt x="3145093" y="20320"/>
                      <a:pt x="3155253" y="21590"/>
                    </a:cubicBezTo>
                    <a:close/>
                    <a:moveTo>
                      <a:pt x="3165413" y="3082908"/>
                    </a:moveTo>
                    <a:cubicBezTo>
                      <a:pt x="3166683" y="3066398"/>
                      <a:pt x="3167953" y="3053698"/>
                      <a:pt x="3167953" y="3040998"/>
                    </a:cubicBezTo>
                    <a:cubicBezTo>
                      <a:pt x="3166683" y="2907432"/>
                      <a:pt x="3165413" y="2781266"/>
                      <a:pt x="3165413" y="2645579"/>
                    </a:cubicBezTo>
                    <a:cubicBezTo>
                      <a:pt x="3165413" y="2583686"/>
                      <a:pt x="3167953" y="2521794"/>
                      <a:pt x="3166683" y="2459901"/>
                    </a:cubicBezTo>
                    <a:cubicBezTo>
                      <a:pt x="3166683" y="2402770"/>
                      <a:pt x="3165413" y="2343258"/>
                      <a:pt x="3164143" y="2286126"/>
                    </a:cubicBezTo>
                    <a:cubicBezTo>
                      <a:pt x="3159063" y="2198049"/>
                      <a:pt x="3147633" y="374601"/>
                      <a:pt x="3147633" y="286523"/>
                    </a:cubicBezTo>
                    <a:cubicBezTo>
                      <a:pt x="3145093" y="212729"/>
                      <a:pt x="3142553" y="136553"/>
                      <a:pt x="3140013" y="63500"/>
                    </a:cubicBezTo>
                    <a:cubicBezTo>
                      <a:pt x="3138743" y="44450"/>
                      <a:pt x="3137473" y="43180"/>
                      <a:pt x="3112669" y="41910"/>
                    </a:cubicBezTo>
                    <a:cubicBezTo>
                      <a:pt x="3105350" y="41910"/>
                      <a:pt x="3100470" y="41910"/>
                      <a:pt x="3093151" y="40640"/>
                    </a:cubicBezTo>
                    <a:cubicBezTo>
                      <a:pt x="3032156" y="36830"/>
                      <a:pt x="2968721" y="31750"/>
                      <a:pt x="2907726" y="30480"/>
                    </a:cubicBezTo>
                    <a:cubicBezTo>
                      <a:pt x="2758898" y="26670"/>
                      <a:pt x="2607631" y="25400"/>
                      <a:pt x="2458803" y="22860"/>
                    </a:cubicBezTo>
                    <a:cubicBezTo>
                      <a:pt x="2436845" y="22860"/>
                      <a:pt x="2412447" y="22860"/>
                      <a:pt x="2390489" y="22860"/>
                    </a:cubicBezTo>
                    <a:cubicBezTo>
                      <a:pt x="2353892" y="22860"/>
                      <a:pt x="2317295" y="22860"/>
                      <a:pt x="2283138" y="22860"/>
                    </a:cubicBezTo>
                    <a:cubicBezTo>
                      <a:pt x="2205064" y="22860"/>
                      <a:pt x="2126990" y="22860"/>
                      <a:pt x="2051357" y="24130"/>
                    </a:cubicBezTo>
                    <a:cubicBezTo>
                      <a:pt x="1985482" y="25400"/>
                      <a:pt x="875374" y="29210"/>
                      <a:pt x="809499" y="29210"/>
                    </a:cubicBezTo>
                    <a:cubicBezTo>
                      <a:pt x="702148" y="29210"/>
                      <a:pt x="594797" y="26670"/>
                      <a:pt x="487446" y="33020"/>
                    </a:cubicBezTo>
                    <a:cubicBezTo>
                      <a:pt x="431330" y="36830"/>
                      <a:pt x="377655" y="36830"/>
                      <a:pt x="323979" y="38100"/>
                    </a:cubicBezTo>
                    <a:cubicBezTo>
                      <a:pt x="231267" y="41910"/>
                      <a:pt x="138555" y="45720"/>
                      <a:pt x="49530" y="50800"/>
                    </a:cubicBezTo>
                    <a:cubicBezTo>
                      <a:pt x="36830" y="50800"/>
                      <a:pt x="34290" y="53340"/>
                      <a:pt x="33020" y="72280"/>
                    </a:cubicBezTo>
                    <a:cubicBezTo>
                      <a:pt x="31750" y="115129"/>
                      <a:pt x="31750" y="157978"/>
                      <a:pt x="30480" y="200826"/>
                    </a:cubicBezTo>
                    <a:cubicBezTo>
                      <a:pt x="29210" y="272241"/>
                      <a:pt x="26670" y="341275"/>
                      <a:pt x="25400" y="412689"/>
                    </a:cubicBezTo>
                    <a:cubicBezTo>
                      <a:pt x="20320" y="488864"/>
                      <a:pt x="26670" y="2350399"/>
                      <a:pt x="29210" y="2426575"/>
                    </a:cubicBezTo>
                    <a:cubicBezTo>
                      <a:pt x="29210" y="2507511"/>
                      <a:pt x="29210" y="2590828"/>
                      <a:pt x="30480" y="2671764"/>
                    </a:cubicBezTo>
                    <a:cubicBezTo>
                      <a:pt x="30480" y="2731276"/>
                      <a:pt x="33020" y="2790788"/>
                      <a:pt x="33020" y="2850300"/>
                    </a:cubicBezTo>
                    <a:cubicBezTo>
                      <a:pt x="33020" y="2914573"/>
                      <a:pt x="33020" y="2978846"/>
                      <a:pt x="31750" y="3040998"/>
                    </a:cubicBezTo>
                    <a:cubicBezTo>
                      <a:pt x="31750" y="3044808"/>
                      <a:pt x="31750" y="3047348"/>
                      <a:pt x="31750" y="3051158"/>
                    </a:cubicBezTo>
                    <a:cubicBezTo>
                      <a:pt x="31750" y="3061318"/>
                      <a:pt x="35560" y="3065128"/>
                      <a:pt x="44450" y="3065128"/>
                    </a:cubicBezTo>
                    <a:cubicBezTo>
                      <a:pt x="67801" y="3065128"/>
                      <a:pt x="101958" y="3066398"/>
                      <a:pt x="133675" y="3066398"/>
                    </a:cubicBezTo>
                    <a:cubicBezTo>
                      <a:pt x="180031" y="3066398"/>
                      <a:pt x="228827" y="3063858"/>
                      <a:pt x="275183" y="3066398"/>
                    </a:cubicBezTo>
                    <a:cubicBezTo>
                      <a:pt x="350817" y="3070208"/>
                      <a:pt x="426451" y="3072748"/>
                      <a:pt x="502085" y="3071478"/>
                    </a:cubicBezTo>
                    <a:cubicBezTo>
                      <a:pt x="550881" y="3070208"/>
                      <a:pt x="597237" y="3072748"/>
                      <a:pt x="646033" y="3072748"/>
                    </a:cubicBezTo>
                    <a:cubicBezTo>
                      <a:pt x="716787" y="3072748"/>
                      <a:pt x="787541" y="3071478"/>
                      <a:pt x="858295" y="3072748"/>
                    </a:cubicBezTo>
                    <a:cubicBezTo>
                      <a:pt x="963207" y="3074018"/>
                      <a:pt x="2114791" y="3063858"/>
                      <a:pt x="2222143" y="3066398"/>
                    </a:cubicBezTo>
                    <a:cubicBezTo>
                      <a:pt x="2268499" y="3067668"/>
                      <a:pt x="2314855" y="3068938"/>
                      <a:pt x="2358771" y="3068938"/>
                    </a:cubicBezTo>
                    <a:cubicBezTo>
                      <a:pt x="2439285" y="3071478"/>
                      <a:pt x="2517358" y="3067668"/>
                      <a:pt x="2597872" y="3071478"/>
                    </a:cubicBezTo>
                    <a:cubicBezTo>
                      <a:pt x="2663746" y="3074018"/>
                      <a:pt x="2729621" y="3074018"/>
                      <a:pt x="2795495" y="3076558"/>
                    </a:cubicBezTo>
                    <a:cubicBezTo>
                      <a:pt x="2893087" y="3080368"/>
                      <a:pt x="2990679" y="3082908"/>
                      <a:pt x="3088271" y="3084178"/>
                    </a:cubicBezTo>
                    <a:cubicBezTo>
                      <a:pt x="3124868" y="3084178"/>
                      <a:pt x="3145093" y="3082908"/>
                      <a:pt x="3165413" y="3082908"/>
                    </a:cubicBezTo>
                    <a:close/>
                  </a:path>
                </a:pathLst>
              </a:custGeom>
              <a:grpFill/>
              <a:ln w="25400" cap="flat" cmpd="sng" algn="ctr">
                <a:solidFill>
                  <a:srgbClr val="7030A0"/>
                </a:solidFill>
                <a:prstDash val="solid"/>
              </a:ln>
              <a:effectLst/>
            </p:spPr>
          </p:sp>
        </p:grpSp>
        <p:sp>
          <p:nvSpPr>
            <p:cNvPr id="9" name="Rectangle 8">
              <a:extLst>
                <a:ext uri="{FF2B5EF4-FFF2-40B4-BE49-F238E27FC236}">
                  <a16:creationId xmlns:a16="http://schemas.microsoft.com/office/drawing/2014/main" id="{9CD1C6A3-546D-113A-F364-8E809CB7CE7A}"/>
                </a:ext>
              </a:extLst>
            </p:cNvPr>
            <p:cNvSpPr/>
            <p:nvPr/>
          </p:nvSpPr>
          <p:spPr>
            <a:xfrm>
              <a:off x="6067354" y="2648840"/>
              <a:ext cx="3160822" cy="1143070"/>
            </a:xfrm>
            <a:prstGeom prst="rect">
              <a:avLst/>
            </a:prstGeom>
            <a:grpFill/>
            <a:ln w="25400" cap="flat" cmpd="sng" algn="ctr">
              <a:noFill/>
              <a:prstDash val="solid"/>
            </a:ln>
            <a:effectLst/>
          </p:spPr>
          <p:txBody>
            <a:bodyPr wrap="square">
              <a:spAutoFit/>
            </a:bodyPr>
            <a:lstStyle/>
            <a:p>
              <a:pPr marL="0" marR="0" lvl="0" indent="0" algn="ctr" defTabSz="609585" eaLnBrk="1" fontAlgn="auto" latinLnBrk="0" hangingPunct="1">
                <a:lnSpc>
                  <a:spcPct val="150000"/>
                </a:lnSpc>
                <a:spcBef>
                  <a:spcPts val="400"/>
                </a:spcBef>
                <a:spcAft>
                  <a:spcPts val="400"/>
                </a:spcAft>
                <a:buClrTx/>
                <a:buSzTx/>
                <a:buFont typeface="Arial"/>
                <a:buNone/>
                <a:tabLst/>
                <a:defRPr/>
              </a:pPr>
              <a:r>
                <a:rPr kumimoji="0" lang="pt-BR" sz="2400" b="0" i="0" u="none" strike="noStrike" kern="0" cap="none" spc="0" normalizeH="0" baseline="0" noProof="0" dirty="0">
                  <a:ln>
                    <a:noFill/>
                  </a:ln>
                  <a:solidFill>
                    <a:prstClr val="black"/>
                  </a:solidFill>
                  <a:effectLst/>
                  <a:uLnTx/>
                  <a:uFillTx/>
                  <a:latin typeface="UTM Avo" panose="02040603050506020204" pitchFamily="18" charset="0"/>
                  <a:ea typeface="Calibri" panose="020F0502020204030204" pitchFamily="34" charset="0"/>
                  <a:cs typeface="Times New Roman" panose="02020603050405020304" pitchFamily="18" charset="0"/>
                  <a:sym typeface="Arial"/>
                </a:rPr>
                <a:t>Hoàn thành các bài tập 1,2,3 trong SBT </a:t>
              </a:r>
            </a:p>
          </p:txBody>
        </p:sp>
      </p:grpSp>
    </p:spTree>
    <p:extLst>
      <p:ext uri="{BB962C8B-B14F-4D97-AF65-F5344CB8AC3E}">
        <p14:creationId xmlns:p14="http://schemas.microsoft.com/office/powerpoint/2010/main" val="157960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Đáp án đúng">
            <a:extLst>
              <a:ext uri="{FF2B5EF4-FFF2-40B4-BE49-F238E27FC236}">
                <a16:creationId xmlns:a16="http://schemas.microsoft.com/office/drawing/2014/main" id="{1C15C9F5-86A3-55E7-F644-683448F4D5F9}"/>
              </a:ext>
            </a:extLst>
          </p:cNvPr>
          <p:cNvSpPr/>
          <p:nvPr/>
        </p:nvSpPr>
        <p:spPr>
          <a:xfrm>
            <a:off x="1689955" y="3708784"/>
            <a:ext cx="4058263" cy="775837"/>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A. Giới t</a:t>
            </a:r>
            <a:r>
              <a:rPr lang="en-US" sz="2400" kern="0" noProof="1">
                <a:solidFill>
                  <a:prstClr val="black"/>
                </a:solidFill>
                <a:latin typeface="UTM Avo" panose="02040603050506020204" pitchFamily="18" charset="0"/>
                <a:cs typeface="Arial" panose="020B0604020202020204" pitchFamily="34" charset="0"/>
                <a:sym typeface="Arial"/>
              </a:rPr>
              <a:t>ính</a:t>
            </a: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 Sở thích. </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3" name="Đáp án sai 1">
            <a:extLst>
              <a:ext uri="{FF2B5EF4-FFF2-40B4-BE49-F238E27FC236}">
                <a16:creationId xmlns:a16="http://schemas.microsoft.com/office/drawing/2014/main" id="{A8C97D47-961A-7941-BED6-C576E52EBF4A}"/>
              </a:ext>
            </a:extLst>
          </p:cNvPr>
          <p:cNvSpPr/>
          <p:nvPr/>
        </p:nvSpPr>
        <p:spPr>
          <a:xfrm>
            <a:off x="1622802" y="4942186"/>
            <a:ext cx="4058263" cy="775837"/>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C. Tuổi, Giới tính.</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4" name="Đáp án sai 2">
            <a:extLst>
              <a:ext uri="{FF2B5EF4-FFF2-40B4-BE49-F238E27FC236}">
                <a16:creationId xmlns:a16="http://schemas.microsoft.com/office/drawing/2014/main" id="{0685D266-971C-EEAF-D806-869ED7C8AA7C}"/>
              </a:ext>
            </a:extLst>
          </p:cNvPr>
          <p:cNvSpPr/>
          <p:nvPr/>
        </p:nvSpPr>
        <p:spPr>
          <a:xfrm>
            <a:off x="6796516" y="3646209"/>
            <a:ext cx="4058263" cy="775837"/>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B. Tuổi, Sở thích.</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5" name="Đáp án sai 3">
            <a:extLst>
              <a:ext uri="{FF2B5EF4-FFF2-40B4-BE49-F238E27FC236}">
                <a16:creationId xmlns:a16="http://schemas.microsoft.com/office/drawing/2014/main" id="{4ECB204B-998D-3F4B-97FC-CDE6886266ED}"/>
              </a:ext>
            </a:extLst>
          </p:cNvPr>
          <p:cNvSpPr/>
          <p:nvPr/>
        </p:nvSpPr>
        <p:spPr>
          <a:xfrm>
            <a:off x="6892744" y="4807102"/>
            <a:ext cx="4058263" cy="775837"/>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D. Tuổi, Giới tính, Sở thích.</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pic>
        <p:nvPicPr>
          <p:cNvPr id="6" name="Picture 5">
            <a:extLst>
              <a:ext uri="{FF2B5EF4-FFF2-40B4-BE49-F238E27FC236}">
                <a16:creationId xmlns:a16="http://schemas.microsoft.com/office/drawing/2014/main" id="{C32A6932-206E-6500-F1FE-98EFACF55A9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5748218" y="3646209"/>
            <a:ext cx="691300" cy="601711"/>
          </a:xfrm>
          <a:prstGeom prst="rect">
            <a:avLst/>
          </a:prstGeom>
        </p:spPr>
      </p:pic>
      <p:pic>
        <p:nvPicPr>
          <p:cNvPr id="7" name="Picture 6">
            <a:extLst>
              <a:ext uri="{FF2B5EF4-FFF2-40B4-BE49-F238E27FC236}">
                <a16:creationId xmlns:a16="http://schemas.microsoft.com/office/drawing/2014/main" id="{838F1AB8-465F-2376-4E5F-0E54B94FDE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0671648" y="3637705"/>
            <a:ext cx="688931" cy="613775"/>
          </a:xfrm>
          <a:prstGeom prst="rect">
            <a:avLst/>
          </a:prstGeom>
        </p:spPr>
      </p:pic>
      <p:pic>
        <p:nvPicPr>
          <p:cNvPr id="8" name="Picture 10">
            <a:extLst>
              <a:ext uri="{FF2B5EF4-FFF2-40B4-BE49-F238E27FC236}">
                <a16:creationId xmlns:a16="http://schemas.microsoft.com/office/drawing/2014/main" id="{3A270721-1944-B661-DEDD-59E34F170A4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0671648" y="4657964"/>
            <a:ext cx="705471" cy="613775"/>
          </a:xfrm>
          <a:prstGeom prst="rect">
            <a:avLst/>
          </a:prstGeom>
        </p:spPr>
      </p:pic>
      <p:pic>
        <p:nvPicPr>
          <p:cNvPr id="9" name="Picture 10">
            <a:extLst>
              <a:ext uri="{FF2B5EF4-FFF2-40B4-BE49-F238E27FC236}">
                <a16:creationId xmlns:a16="http://schemas.microsoft.com/office/drawing/2014/main" id="{1727D633-547D-748A-63BD-D011DD59345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548294" y="5023216"/>
            <a:ext cx="688931" cy="613775"/>
          </a:xfrm>
          <a:prstGeom prst="rect">
            <a:avLst/>
          </a:prstGeom>
        </p:spPr>
      </p:pic>
      <p:sp>
        <p:nvSpPr>
          <p:cNvPr id="12" name="Rectangle 11">
            <a:extLst>
              <a:ext uri="{FF2B5EF4-FFF2-40B4-BE49-F238E27FC236}">
                <a16:creationId xmlns:a16="http://schemas.microsoft.com/office/drawing/2014/main" id="{0652B8F1-B6B8-01B6-3211-CB92EA4695AA}"/>
              </a:ext>
            </a:extLst>
          </p:cNvPr>
          <p:cNvSpPr/>
          <p:nvPr/>
        </p:nvSpPr>
        <p:spPr>
          <a:xfrm>
            <a:off x="116909" y="340839"/>
            <a:ext cx="5165106" cy="2229841"/>
          </a:xfrm>
          <a:prstGeom prst="rect">
            <a:avLst/>
          </a:prstGeom>
        </p:spPr>
        <p:txBody>
          <a:bodyPr wrap="square">
            <a:spAutoFit/>
          </a:bodyPr>
          <a:lstStyle/>
          <a:p>
            <a:pPr marR="40639" algn="just">
              <a:lnSpc>
                <a:spcPct val="150000"/>
              </a:lnSpc>
              <a:spcBef>
                <a:spcPts val="800"/>
              </a:spcBef>
              <a:spcAft>
                <a:spcPts val="800"/>
              </a:spcAft>
              <a:buClr>
                <a:srgbClr val="000000"/>
              </a:buClr>
              <a:buFont typeface="Arial"/>
              <a:buNone/>
            </a:pPr>
            <a:r>
              <a:rPr lang="fr-FR" sz="2400" b="1" kern="0" dirty="0" err="1">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Câu</a:t>
            </a:r>
            <a:r>
              <a:rPr lang="fr-FR" sz="2400" b="1"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1.</a:t>
            </a:r>
            <a:r>
              <a:rPr lang="fr-FR"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a:t>
            </a: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Tìm hiểu về sở thích đối với môn </a:t>
            </a:r>
            <a:r>
              <a:rPr lang="fr-FR" sz="2400" kern="0" dirty="0" err="1">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Âm</a:t>
            </a:r>
            <a:r>
              <a:rPr lang="fr-FR"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a:t>
            </a:r>
            <a:r>
              <a:rPr lang="fr-FR" sz="2400" kern="0" dirty="0" err="1">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Nhạc</a:t>
            </a: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của </a:t>
            </a:r>
            <a:r>
              <a:rPr lang="fr-FR"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3</a:t>
            </a: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bạn học sinh một trường THCS được cho bởi bảng thống kê:</a:t>
            </a:r>
            <a:endParaRPr lang="en-US"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endParaRPr>
          </a:p>
        </p:txBody>
      </p:sp>
      <p:graphicFrame>
        <p:nvGraphicFramePr>
          <p:cNvPr id="13" name="Table 12">
            <a:extLst>
              <a:ext uri="{FF2B5EF4-FFF2-40B4-BE49-F238E27FC236}">
                <a16:creationId xmlns:a16="http://schemas.microsoft.com/office/drawing/2014/main" id="{DE6CDB36-2288-C639-B1FC-6B753E50F639}"/>
              </a:ext>
            </a:extLst>
          </p:cNvPr>
          <p:cNvGraphicFramePr>
            <a:graphicFrameLocks noGrp="1"/>
          </p:cNvGraphicFramePr>
          <p:nvPr>
            <p:extLst>
              <p:ext uri="{D42A27DB-BD31-4B8C-83A1-F6EECF244321}">
                <p14:modId xmlns:p14="http://schemas.microsoft.com/office/powerpoint/2010/main" val="2453528756"/>
              </p:ext>
            </p:extLst>
          </p:nvPr>
        </p:nvGraphicFramePr>
        <p:xfrm>
          <a:off x="5548294" y="372528"/>
          <a:ext cx="6369269" cy="2229840"/>
        </p:xfrm>
        <a:graphic>
          <a:graphicData uri="http://schemas.openxmlformats.org/drawingml/2006/table">
            <a:tbl>
              <a:tblPr firstRow="1" firstCol="1" bandRow="1"/>
              <a:tblGrid>
                <a:gridCol w="1008630">
                  <a:extLst>
                    <a:ext uri="{9D8B030D-6E8A-4147-A177-3AD203B41FA5}">
                      <a16:colId xmlns:a16="http://schemas.microsoft.com/office/drawing/2014/main" val="1521526924"/>
                    </a:ext>
                  </a:extLst>
                </a:gridCol>
                <a:gridCol w="1137001">
                  <a:extLst>
                    <a:ext uri="{9D8B030D-6E8A-4147-A177-3AD203B41FA5}">
                      <a16:colId xmlns:a16="http://schemas.microsoft.com/office/drawing/2014/main" val="1587283700"/>
                    </a:ext>
                  </a:extLst>
                </a:gridCol>
                <a:gridCol w="1680286">
                  <a:extLst>
                    <a:ext uri="{9D8B030D-6E8A-4147-A177-3AD203B41FA5}">
                      <a16:colId xmlns:a16="http://schemas.microsoft.com/office/drawing/2014/main" val="843811204"/>
                    </a:ext>
                  </a:extLst>
                </a:gridCol>
                <a:gridCol w="2543352">
                  <a:extLst>
                    <a:ext uri="{9D8B030D-6E8A-4147-A177-3AD203B41FA5}">
                      <a16:colId xmlns:a16="http://schemas.microsoft.com/office/drawing/2014/main" val="907129967"/>
                    </a:ext>
                  </a:extLst>
                </a:gridCol>
              </a:tblGrid>
              <a:tr h="5574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STT</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Tuổi</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Giới</a:t>
                      </a: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 </a:t>
                      </a: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tính</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Sở</a:t>
                      </a: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 </a:t>
                      </a: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thích</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209292322"/>
                  </a:ext>
                </a:extLst>
              </a:tr>
              <a:tr h="5574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nl-NL"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1</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12</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Nữ</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Không</a:t>
                      </a: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 </a:t>
                      </a: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thích</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2805629"/>
                  </a:ext>
                </a:extLst>
              </a:tr>
              <a:tr h="5574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nl-NL"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2</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13</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Nam</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Rất</a:t>
                      </a: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 </a:t>
                      </a: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thích</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8413497"/>
                  </a:ext>
                </a:extLst>
              </a:tr>
              <a:tr h="5574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nl-NL"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3</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14</a:t>
                      </a: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Nữ</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R="30480" algn="ctr">
                        <a:lnSpc>
                          <a:spcPct val="150000"/>
                        </a:lnSpc>
                        <a:spcBef>
                          <a:spcPts val="600"/>
                        </a:spcBef>
                        <a:spcAft>
                          <a:spcPts val="600"/>
                        </a:spcAft>
                      </a:pP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Không</a:t>
                      </a:r>
                      <a:r>
                        <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 </a:t>
                      </a:r>
                      <a:r>
                        <a:rPr lang="en-US" sz="2400" kern="1200" dirty="0" err="1">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rPr>
                        <a:t>thích</a:t>
                      </a:r>
                      <a:endParaRPr lang="en-US" sz="2400" kern="1200" dirty="0">
                        <a:solidFill>
                          <a:srgbClr val="000000"/>
                        </a:solidFill>
                        <a:effectLst/>
                        <a:latin typeface="UTM Avo" panose="02040603050506020204" pitchFamily="18" charset="0"/>
                        <a:ea typeface="Times New Roman" panose="02020603050405020304" pitchFamily="18" charset="0"/>
                        <a:cs typeface="Times New Roman" panose="02020603050405020304" pitchFamily="18" charset="0"/>
                      </a:endParaRPr>
                    </a:p>
                  </a:txBody>
                  <a:tcPr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74082044"/>
                  </a:ext>
                </a:extLst>
              </a:tr>
            </a:tbl>
          </a:graphicData>
        </a:graphic>
      </p:graphicFrame>
      <p:sp>
        <p:nvSpPr>
          <p:cNvPr id="14" name="Rectangle 13">
            <a:extLst>
              <a:ext uri="{FF2B5EF4-FFF2-40B4-BE49-F238E27FC236}">
                <a16:creationId xmlns:a16="http://schemas.microsoft.com/office/drawing/2014/main" id="{B49624AE-7BD5-F258-286E-AC1E229E6FFD}"/>
              </a:ext>
            </a:extLst>
          </p:cNvPr>
          <p:cNvSpPr/>
          <p:nvPr/>
        </p:nvSpPr>
        <p:spPr>
          <a:xfrm>
            <a:off x="200255" y="2715469"/>
            <a:ext cx="8173391" cy="567848"/>
          </a:xfrm>
          <a:prstGeom prst="rect">
            <a:avLst/>
          </a:prstGeom>
        </p:spPr>
        <p:txBody>
          <a:bodyPr wrap="none">
            <a:spAutoFit/>
          </a:bodyPr>
          <a:lstStyle/>
          <a:p>
            <a:pPr marR="40639" algn="just">
              <a:lnSpc>
                <a:spcPct val="150000"/>
              </a:lnSpc>
              <a:spcBef>
                <a:spcPts val="800"/>
              </a:spcBef>
              <a:spcAft>
                <a:spcPts val="800"/>
              </a:spcAft>
              <a:buClr>
                <a:srgbClr val="000000"/>
              </a:buClr>
              <a:buFont typeface="Arial"/>
              <a:buNone/>
            </a:pP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Dữ liệu trong bảng thống kê theo tiêu chí định tính là:</a:t>
            </a:r>
            <a:endParaRPr lang="en-US"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421023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6" restart="whenNotActive" fill="hold" evtFilter="cancelBubble" nodeType="interactiveSeq">
                <p:stCondLst>
                  <p:cond evt="onClick" delay="0">
                    <p:tgtEl>
                      <p:spTgt spid="2"/>
                    </p:tgtEl>
                  </p:cond>
                </p:stCondLst>
                <p:endSync evt="end" delay="0">
                  <p:rtn val="all"/>
                </p:endSync>
                <p:childTnLst>
                  <p:par>
                    <p:cTn id="27" fill="hold">
                      <p:stCondLst>
                        <p:cond delay="0"/>
                      </p:stCondLst>
                      <p:childTnLst>
                        <p:par>
                          <p:cTn id="28" fill="hold">
                            <p:stCondLst>
                              <p:cond delay="0"/>
                            </p:stCondLst>
                            <p:childTnLst>
                              <p:par>
                                <p:cTn id="29" presetID="1" presetClass="emph" presetSubtype="2" fill="hold" nodeType="clickEffect">
                                  <p:stCondLst>
                                    <p:cond delay="0"/>
                                  </p:stCondLst>
                                  <p:childTnLst>
                                    <p:animClr clrSpc="rgb" dir="cw">
                                      <p:cBhvr>
                                        <p:cTn id="30" dur="500" fill="hold"/>
                                        <p:tgtEl>
                                          <p:spTgt spid="2"/>
                                        </p:tgtEl>
                                        <p:attrNameLst>
                                          <p:attrName>fillcolor</p:attrName>
                                        </p:attrNameLst>
                                      </p:cBhvr>
                                      <p:to>
                                        <a:srgbClr val="92D050"/>
                                      </p:to>
                                    </p:animClr>
                                    <p:set>
                                      <p:cBhvr>
                                        <p:cTn id="31" dur="500" fill="hold"/>
                                        <p:tgtEl>
                                          <p:spTgt spid="2"/>
                                        </p:tgtEl>
                                        <p:attrNameLst>
                                          <p:attrName>fill.type</p:attrName>
                                        </p:attrNameLst>
                                      </p:cBhvr>
                                      <p:to>
                                        <p:strVal val="solid"/>
                                      </p:to>
                                    </p:set>
                                    <p:set>
                                      <p:cBhvr>
                                        <p:cTn id="32" dur="500" fill="hold"/>
                                        <p:tgtEl>
                                          <p:spTgt spid="2"/>
                                        </p:tgtEl>
                                        <p:attrNameLst>
                                          <p:attrName>fill.on</p:attrName>
                                        </p:attrNameLst>
                                      </p:cBhvr>
                                      <p:to>
                                        <p:strVal val="true"/>
                                      </p:to>
                                    </p:set>
                                  </p:childTnLst>
                                </p:cTn>
                              </p:par>
                              <p:par>
                                <p:cTn id="33" presetID="1" presetClass="entr" presetSubtype="0" fill="hold" nodeType="withEffect">
                                  <p:stCondLst>
                                    <p:cond delay="0"/>
                                  </p:stCondLst>
                                  <p:childTnLst>
                                    <p:set>
                                      <p:cBhvr>
                                        <p:cTn id="34" dur="1" fill="hold">
                                          <p:stCondLst>
                                            <p:cond delay="9"/>
                                          </p:stCondLst>
                                        </p:cTn>
                                        <p:tgtEl>
                                          <p:spTgt spid="6"/>
                                        </p:tgtEl>
                                        <p:attrNameLst>
                                          <p:attrName>style.visibility</p:attrName>
                                        </p:attrNameLst>
                                      </p:cBhvr>
                                      <p:to>
                                        <p:strVal val="visible"/>
                                      </p:to>
                                    </p:set>
                                  </p:childTnLst>
                                </p:cTn>
                              </p:par>
                              <p:par>
                                <p:cTn id="35" presetID="26" presetClass="emph" presetSubtype="0" repeatCount="4000" fill="hold" grpId="1" nodeType="withEffect">
                                  <p:stCondLst>
                                    <p:cond delay="0"/>
                                  </p:stCondLst>
                                  <p:childTnLst>
                                    <p:animEffect transition="out" filter="fade">
                                      <p:cBhvr>
                                        <p:cTn id="36" dur="500" tmFilter="0, 0; .2, .5; .8, .5; 1, 0"/>
                                        <p:tgtEl>
                                          <p:spTgt spid="2"/>
                                        </p:tgtEl>
                                      </p:cBhvr>
                                    </p:animEffect>
                                    <p:animScale>
                                      <p:cBhvr>
                                        <p:cTn id="37" dur="250" autoRev="1" fill="hold"/>
                                        <p:tgtEl>
                                          <p:spTgt spid="2"/>
                                        </p:tgtEl>
                                      </p:cBhvr>
                                      <p:by x="105000" y="105000"/>
                                    </p:animScale>
                                  </p:childTnLst>
                                </p:cTn>
                              </p:par>
                            </p:childTnLst>
                          </p:cTn>
                        </p:par>
                      </p:childTnLst>
                    </p:cTn>
                  </p:par>
                </p:childTnLst>
              </p:cTn>
              <p:nextCondLst>
                <p:cond evt="onClick" delay="0">
                  <p:tgtEl>
                    <p:spTgt spid="2"/>
                  </p:tgtEl>
                </p:cond>
              </p:nextCondLst>
            </p:seq>
            <p:seq concurrent="1" nextAc="seek">
              <p:cTn id="38" restart="whenNotActive" fill="hold" evtFilter="cancelBubble" nodeType="interactiveSeq">
                <p:stCondLst>
                  <p:cond evt="onClick" delay="0">
                    <p:tgtEl>
                      <p:spTgt spid="3"/>
                    </p:tgtEl>
                  </p:cond>
                </p:stCondLst>
                <p:endSync evt="end" delay="0">
                  <p:rtn val="all"/>
                </p:endSync>
                <p:childTnLst>
                  <p:par>
                    <p:cTn id="39" fill="hold">
                      <p:stCondLst>
                        <p:cond delay="0"/>
                      </p:stCondLst>
                      <p:childTnLst>
                        <p:par>
                          <p:cTn id="40" fill="hold">
                            <p:stCondLst>
                              <p:cond delay="0"/>
                            </p:stCondLst>
                            <p:childTnLst>
                              <p:par>
                                <p:cTn id="41" presetID="1" presetClass="emph" presetSubtype="2" fill="hold" nodeType="clickEffect">
                                  <p:stCondLst>
                                    <p:cond delay="0"/>
                                  </p:stCondLst>
                                  <p:childTnLst>
                                    <p:animClr clrSpc="rgb" dir="cw">
                                      <p:cBhvr>
                                        <p:cTn id="42" dur="500" fill="hold"/>
                                        <p:tgtEl>
                                          <p:spTgt spid="3"/>
                                        </p:tgtEl>
                                        <p:attrNameLst>
                                          <p:attrName>fillcolor</p:attrName>
                                        </p:attrNameLst>
                                      </p:cBhvr>
                                      <p:to>
                                        <a:srgbClr val="D99694"/>
                                      </p:to>
                                    </p:animClr>
                                    <p:set>
                                      <p:cBhvr>
                                        <p:cTn id="43" dur="500" fill="hold"/>
                                        <p:tgtEl>
                                          <p:spTgt spid="3"/>
                                        </p:tgtEl>
                                        <p:attrNameLst>
                                          <p:attrName>fill.type</p:attrName>
                                        </p:attrNameLst>
                                      </p:cBhvr>
                                      <p:to>
                                        <p:strVal val="solid"/>
                                      </p:to>
                                    </p:set>
                                    <p:set>
                                      <p:cBhvr>
                                        <p:cTn id="44" dur="500" fill="hold"/>
                                        <p:tgtEl>
                                          <p:spTgt spid="3"/>
                                        </p:tgtEl>
                                        <p:attrNameLst>
                                          <p:attrName>fill.on</p:attrName>
                                        </p:attrNameLst>
                                      </p:cBhvr>
                                      <p:to>
                                        <p:strVal val="true"/>
                                      </p:to>
                                    </p:set>
                                  </p:childTnLst>
                                </p:cTn>
                              </p:par>
                              <p:par>
                                <p:cTn id="45" presetID="1" presetClass="entr" presetSubtype="0" fill="hold"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26" presetClass="emph" presetSubtype="0" repeatCount="4000" fill="hold" grpId="1" nodeType="withEffect">
                                  <p:stCondLst>
                                    <p:cond delay="0"/>
                                  </p:stCondLst>
                                  <p:childTnLst>
                                    <p:animEffect transition="out" filter="fade">
                                      <p:cBhvr>
                                        <p:cTn id="48" dur="500" tmFilter="0, 0; .2, .5; .8, .5; 1, 0"/>
                                        <p:tgtEl>
                                          <p:spTgt spid="3"/>
                                        </p:tgtEl>
                                      </p:cBhvr>
                                    </p:animEffect>
                                    <p:animScale>
                                      <p:cBhvr>
                                        <p:cTn id="49" dur="250" autoRev="1" fill="hold"/>
                                        <p:tgtEl>
                                          <p:spTgt spid="3"/>
                                        </p:tgtEl>
                                      </p:cBhvr>
                                      <p:by x="105000" y="105000"/>
                                    </p:animScale>
                                  </p:childTnLst>
                                </p:cTn>
                              </p:par>
                            </p:childTnLst>
                          </p:cTn>
                        </p:par>
                      </p:childTnLst>
                    </p:cTn>
                  </p:par>
                </p:childTnLst>
              </p:cTn>
              <p:nextCondLst>
                <p:cond evt="onClick" delay="0">
                  <p:tgtEl>
                    <p:spTgt spid="3"/>
                  </p:tgtEl>
                </p:cond>
              </p:nextCondLst>
            </p:seq>
            <p:seq concurrent="1" nextAc="seek">
              <p:cTn id="50" restart="whenNotActive" fill="hold" evtFilter="cancelBubble" nodeType="interactiveSeq">
                <p:stCondLst>
                  <p:cond evt="onClick" delay="0">
                    <p:tgtEl>
                      <p:spTgt spid="4"/>
                    </p:tgtEl>
                  </p:cond>
                </p:stCondLst>
                <p:endSync evt="end" delay="0">
                  <p:rtn val="all"/>
                </p:endSync>
                <p:childTnLst>
                  <p:par>
                    <p:cTn id="51" fill="hold">
                      <p:stCondLst>
                        <p:cond delay="0"/>
                      </p:stCondLst>
                      <p:childTnLst>
                        <p:par>
                          <p:cTn id="52" fill="hold">
                            <p:stCondLst>
                              <p:cond delay="0"/>
                            </p:stCondLst>
                            <p:childTnLst>
                              <p:par>
                                <p:cTn id="53" presetID="1" presetClass="emph" presetSubtype="2" fill="hold" nodeType="clickEffect">
                                  <p:stCondLst>
                                    <p:cond delay="0"/>
                                  </p:stCondLst>
                                  <p:childTnLst>
                                    <p:animClr clrSpc="rgb" dir="cw">
                                      <p:cBhvr>
                                        <p:cTn id="54" dur="500" fill="hold"/>
                                        <p:tgtEl>
                                          <p:spTgt spid="4"/>
                                        </p:tgtEl>
                                        <p:attrNameLst>
                                          <p:attrName>fillcolor</p:attrName>
                                        </p:attrNameLst>
                                      </p:cBhvr>
                                      <p:to>
                                        <a:srgbClr val="D99694"/>
                                      </p:to>
                                    </p:animClr>
                                    <p:set>
                                      <p:cBhvr>
                                        <p:cTn id="55" dur="500" fill="hold"/>
                                        <p:tgtEl>
                                          <p:spTgt spid="4"/>
                                        </p:tgtEl>
                                        <p:attrNameLst>
                                          <p:attrName>fill.type</p:attrName>
                                        </p:attrNameLst>
                                      </p:cBhvr>
                                      <p:to>
                                        <p:strVal val="solid"/>
                                      </p:to>
                                    </p:set>
                                    <p:set>
                                      <p:cBhvr>
                                        <p:cTn id="56" dur="500" fill="hold"/>
                                        <p:tgtEl>
                                          <p:spTgt spid="4"/>
                                        </p:tgtEl>
                                        <p:attrNameLst>
                                          <p:attrName>fill.on</p:attrName>
                                        </p:attrNameLst>
                                      </p:cBhvr>
                                      <p:to>
                                        <p:strVal val="true"/>
                                      </p:to>
                                    </p:set>
                                  </p:childTnLst>
                                </p:cTn>
                              </p:par>
                              <p:par>
                                <p:cTn id="57" presetID="1" presetClass="entr" presetSubtype="0" fill="hold" nodeType="withEffect">
                                  <p:stCondLst>
                                    <p:cond delay="0"/>
                                  </p:stCondLst>
                                  <p:childTnLst>
                                    <p:set>
                                      <p:cBhvr>
                                        <p:cTn id="58" dur="1" fill="hold">
                                          <p:stCondLst>
                                            <p:cond delay="9"/>
                                          </p:stCondLst>
                                        </p:cTn>
                                        <p:tgtEl>
                                          <p:spTgt spid="7"/>
                                        </p:tgtEl>
                                        <p:attrNameLst>
                                          <p:attrName>style.visibility</p:attrName>
                                        </p:attrNameLst>
                                      </p:cBhvr>
                                      <p:to>
                                        <p:strVal val="visible"/>
                                      </p:to>
                                    </p:set>
                                  </p:childTnLst>
                                </p:cTn>
                              </p:par>
                              <p:par>
                                <p:cTn id="59" presetID="26" presetClass="emph" presetSubtype="0" repeatCount="4000" fill="hold" grpId="1" nodeType="withEffect">
                                  <p:stCondLst>
                                    <p:cond delay="0"/>
                                  </p:stCondLst>
                                  <p:childTnLst>
                                    <p:animEffect transition="out" filter="fade">
                                      <p:cBhvr>
                                        <p:cTn id="60" dur="500" tmFilter="0, 0; .2, .5; .8, .5; 1, 0"/>
                                        <p:tgtEl>
                                          <p:spTgt spid="4"/>
                                        </p:tgtEl>
                                      </p:cBhvr>
                                    </p:animEffect>
                                    <p:animScale>
                                      <p:cBhvr>
                                        <p:cTn id="61" dur="250" autoRev="1" fill="hold"/>
                                        <p:tgtEl>
                                          <p:spTgt spid="4"/>
                                        </p:tgtEl>
                                      </p:cBhvr>
                                      <p:by x="105000" y="105000"/>
                                    </p:animScale>
                                  </p:childTnLst>
                                </p:cTn>
                              </p:par>
                            </p:childTnLst>
                          </p:cTn>
                        </p:par>
                      </p:childTnLst>
                    </p:cTn>
                  </p:par>
                </p:childTnLst>
              </p:cTn>
              <p:nextCondLst>
                <p:cond evt="onClick" delay="0">
                  <p:tgtEl>
                    <p:spTgt spid="4"/>
                  </p:tgtEl>
                </p:cond>
              </p:nextCondLst>
            </p:seq>
            <p:seq concurrent="1" nextAc="seek">
              <p:cTn id="62" restart="whenNotActive" fill="hold" evtFilter="cancelBubble" nodeType="interactiveSeq">
                <p:stCondLst>
                  <p:cond evt="onClick" delay="0">
                    <p:tgtEl>
                      <p:spTgt spid="5"/>
                    </p:tgtEl>
                  </p:cond>
                </p:stCondLst>
                <p:endSync evt="end" delay="0">
                  <p:rtn val="all"/>
                </p:endSync>
                <p:childTnLst>
                  <p:par>
                    <p:cTn id="63" fill="hold">
                      <p:stCondLst>
                        <p:cond delay="0"/>
                      </p:stCondLst>
                      <p:childTnLst>
                        <p:par>
                          <p:cTn id="64" fill="hold">
                            <p:stCondLst>
                              <p:cond delay="0"/>
                            </p:stCondLst>
                            <p:childTnLst>
                              <p:par>
                                <p:cTn id="65" presetID="1" presetClass="emph" presetSubtype="2" fill="hold" nodeType="clickEffect">
                                  <p:stCondLst>
                                    <p:cond delay="0"/>
                                  </p:stCondLst>
                                  <p:childTnLst>
                                    <p:animClr clrSpc="rgb" dir="cw">
                                      <p:cBhvr>
                                        <p:cTn id="66" dur="500" fill="hold"/>
                                        <p:tgtEl>
                                          <p:spTgt spid="5"/>
                                        </p:tgtEl>
                                        <p:attrNameLst>
                                          <p:attrName>fillcolor</p:attrName>
                                        </p:attrNameLst>
                                      </p:cBhvr>
                                      <p:to>
                                        <a:srgbClr val="D99694"/>
                                      </p:to>
                                    </p:animClr>
                                    <p:set>
                                      <p:cBhvr>
                                        <p:cTn id="67" dur="500" fill="hold"/>
                                        <p:tgtEl>
                                          <p:spTgt spid="5"/>
                                        </p:tgtEl>
                                        <p:attrNameLst>
                                          <p:attrName>fill.type</p:attrName>
                                        </p:attrNameLst>
                                      </p:cBhvr>
                                      <p:to>
                                        <p:strVal val="solid"/>
                                      </p:to>
                                    </p:set>
                                    <p:set>
                                      <p:cBhvr>
                                        <p:cTn id="68" dur="500" fill="hold"/>
                                        <p:tgtEl>
                                          <p:spTgt spid="5"/>
                                        </p:tgtEl>
                                        <p:attrNameLst>
                                          <p:attrName>fill.on</p:attrName>
                                        </p:attrNameLst>
                                      </p:cBhvr>
                                      <p:to>
                                        <p:strVal val="true"/>
                                      </p:to>
                                    </p:set>
                                  </p:childTnLst>
                                </p:cTn>
                              </p:par>
                              <p:par>
                                <p:cTn id="69" presetID="1" presetClass="entr" presetSubtype="0" fill="hold" nodeType="withEffect">
                                  <p:stCondLst>
                                    <p:cond delay="0"/>
                                  </p:stCondLst>
                                  <p:childTnLst>
                                    <p:set>
                                      <p:cBhvr>
                                        <p:cTn id="70" dur="1" fill="hold">
                                          <p:stCondLst>
                                            <p:cond delay="9"/>
                                          </p:stCondLst>
                                        </p:cTn>
                                        <p:tgtEl>
                                          <p:spTgt spid="8"/>
                                        </p:tgtEl>
                                        <p:attrNameLst>
                                          <p:attrName>style.visibility</p:attrName>
                                        </p:attrNameLst>
                                      </p:cBhvr>
                                      <p:to>
                                        <p:strVal val="visible"/>
                                      </p:to>
                                    </p:set>
                                  </p:childTnLst>
                                </p:cTn>
                              </p:par>
                              <p:par>
                                <p:cTn id="71" presetID="26" presetClass="emph" presetSubtype="0" repeatCount="4000" fill="hold" grpId="1" nodeType="withEffect">
                                  <p:stCondLst>
                                    <p:cond delay="0"/>
                                  </p:stCondLst>
                                  <p:childTnLst>
                                    <p:animEffect transition="out" filter="fade">
                                      <p:cBhvr>
                                        <p:cTn id="72" dur="500" tmFilter="0, 0; .2, .5; .8, .5; 1, 0"/>
                                        <p:tgtEl>
                                          <p:spTgt spid="5"/>
                                        </p:tgtEl>
                                      </p:cBhvr>
                                    </p:animEffect>
                                    <p:animScale>
                                      <p:cBhvr>
                                        <p:cTn id="73" dur="250" autoRev="1" fill="hold"/>
                                        <p:tgtEl>
                                          <p:spTgt spid="5"/>
                                        </p:tgtEl>
                                      </p:cBhvr>
                                      <p:by x="105000" y="105000"/>
                                    </p:animScale>
                                  </p:childTnLst>
                                </p:cTn>
                              </p:par>
                            </p:childTnLst>
                          </p:cTn>
                        </p:par>
                      </p:childTnLst>
                    </p:cTn>
                  </p:par>
                </p:childTnLst>
              </p:cTn>
              <p:nextCondLst>
                <p:cond evt="onClick" delay="0">
                  <p:tgtEl>
                    <p:spTgt spid="5"/>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652B8F1-B6B8-01B6-3211-CB92EA4695AA}"/>
              </a:ext>
            </a:extLst>
          </p:cNvPr>
          <p:cNvSpPr/>
          <p:nvPr/>
        </p:nvSpPr>
        <p:spPr>
          <a:xfrm>
            <a:off x="281515" y="442963"/>
            <a:ext cx="11628969" cy="1121846"/>
          </a:xfrm>
          <a:prstGeom prst="rect">
            <a:avLst/>
          </a:prstGeom>
        </p:spPr>
        <p:txBody>
          <a:bodyPr wrap="square">
            <a:spAutoFit/>
          </a:bodyPr>
          <a:lstStyle/>
          <a:p>
            <a:pPr marR="40639" algn="just">
              <a:lnSpc>
                <a:spcPct val="150000"/>
              </a:lnSpc>
              <a:spcBef>
                <a:spcPts val="800"/>
              </a:spcBef>
              <a:spcAft>
                <a:spcPts val="800"/>
              </a:spcAft>
              <a:buClr>
                <a:srgbClr val="000000"/>
              </a:buClr>
              <a:buFont typeface="Arial"/>
              <a:buNone/>
            </a:pPr>
            <a:r>
              <a:rPr lang="fr-FR" sz="2400" b="1" kern="0" dirty="0" err="1">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Câu</a:t>
            </a:r>
            <a:r>
              <a:rPr lang="fr-FR" sz="2400" b="1"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2.</a:t>
            </a:r>
            <a:r>
              <a:rPr lang="fr-FR"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 </a:t>
            </a: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Muốn thống kê số học sinh mắc F0 ở một trường THCS trong đợt dịch Covid, ta nên dùng phương pháp nào để thu thập dữ liệu là tối ưu nhất? </a:t>
            </a:r>
          </a:p>
        </p:txBody>
      </p:sp>
      <p:sp>
        <p:nvSpPr>
          <p:cNvPr id="21" name="Đáp án đúng">
            <a:extLst>
              <a:ext uri="{FF2B5EF4-FFF2-40B4-BE49-F238E27FC236}">
                <a16:creationId xmlns:a16="http://schemas.microsoft.com/office/drawing/2014/main" id="{8C425A53-69BF-8ED2-9841-47A77484C128}"/>
              </a:ext>
            </a:extLst>
          </p:cNvPr>
          <p:cNvSpPr/>
          <p:nvPr/>
        </p:nvSpPr>
        <p:spPr>
          <a:xfrm>
            <a:off x="6650088" y="3694305"/>
            <a:ext cx="4058263" cy="90078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667"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D. Lập phiếu hỏi.</a:t>
            </a:r>
            <a:endParaRPr kumimoji="0" lang="vi-VN" sz="2667"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22" name="Đáp án sai 1">
            <a:extLst>
              <a:ext uri="{FF2B5EF4-FFF2-40B4-BE49-F238E27FC236}">
                <a16:creationId xmlns:a16="http://schemas.microsoft.com/office/drawing/2014/main" id="{C3750488-A14A-32F4-C43C-BDBF053835E2}"/>
              </a:ext>
            </a:extLst>
          </p:cNvPr>
          <p:cNvSpPr/>
          <p:nvPr/>
        </p:nvSpPr>
        <p:spPr>
          <a:xfrm>
            <a:off x="1471515" y="3719556"/>
            <a:ext cx="4058263" cy="90078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667"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C. Quan sát. 	</a:t>
            </a:r>
            <a:endParaRPr kumimoji="0" lang="vi-VN" sz="2667"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23" name="Đáp án sai 2">
            <a:extLst>
              <a:ext uri="{FF2B5EF4-FFF2-40B4-BE49-F238E27FC236}">
                <a16:creationId xmlns:a16="http://schemas.microsoft.com/office/drawing/2014/main" id="{36A0E89B-A916-3151-763B-C642E0549785}"/>
              </a:ext>
            </a:extLst>
          </p:cNvPr>
          <p:cNvSpPr/>
          <p:nvPr/>
        </p:nvSpPr>
        <p:spPr>
          <a:xfrm>
            <a:off x="6586615" y="2317193"/>
            <a:ext cx="4058263" cy="900789"/>
          </a:xfrm>
          <a:prstGeom prst="roundRect">
            <a:avLst/>
          </a:prstGeom>
          <a:solidFill>
            <a:schemeClr val="accent4">
              <a:lumMod val="20000"/>
              <a:lumOff val="80000"/>
            </a:schemeClr>
          </a:solidFill>
          <a:ln w="25400" cap="flat" cmpd="sng" algn="ctr">
            <a:noFill/>
            <a:prstDash val="solid"/>
          </a:ln>
          <a:effectLst/>
        </p:spPr>
        <p:txBody>
          <a:bodyPr rtlCol="0" anchor="ctr"/>
          <a:lstStyle/>
          <a:p>
            <a:pPr lvl="0" defTabSz="609585">
              <a:defRPr/>
            </a:pPr>
            <a:r>
              <a:rPr kumimoji="0" lang="en-US" sz="2667"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B. </a:t>
            </a:r>
            <a:r>
              <a:rPr lang="en-US" sz="2800" kern="0" noProof="1">
                <a:solidFill>
                  <a:prstClr val="black"/>
                </a:solidFill>
                <a:latin typeface="UTM Avo" panose="02040603050506020204" pitchFamily="18" charset="0"/>
                <a:cs typeface="Arial" panose="020B0604020202020204" pitchFamily="34" charset="0"/>
                <a:sym typeface="Arial"/>
              </a:rPr>
              <a:t>Tìm trên các web thống kê dữ liệu</a:t>
            </a:r>
            <a:r>
              <a:rPr kumimoji="0" lang="en-US" sz="2667"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 </a:t>
            </a:r>
            <a:endParaRPr kumimoji="0" lang="vi-VN" sz="2667"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24" name="Đáp án sai 3">
            <a:extLst>
              <a:ext uri="{FF2B5EF4-FFF2-40B4-BE49-F238E27FC236}">
                <a16:creationId xmlns:a16="http://schemas.microsoft.com/office/drawing/2014/main" id="{1B96AF20-5B07-B36C-E324-E90288086771}"/>
              </a:ext>
            </a:extLst>
          </p:cNvPr>
          <p:cNvSpPr/>
          <p:nvPr/>
        </p:nvSpPr>
        <p:spPr>
          <a:xfrm>
            <a:off x="1471516" y="2303989"/>
            <a:ext cx="4058263" cy="90078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667"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A. Đánh giá.</a:t>
            </a:r>
            <a:endParaRPr kumimoji="0" lang="vi-VN" sz="2667"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pic>
        <p:nvPicPr>
          <p:cNvPr id="25" name="Picture 5">
            <a:extLst>
              <a:ext uri="{FF2B5EF4-FFF2-40B4-BE49-F238E27FC236}">
                <a16:creationId xmlns:a16="http://schemas.microsoft.com/office/drawing/2014/main" id="{F31ED868-5CB4-C658-24E3-11323D39B0A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9953578" y="3930116"/>
            <a:ext cx="691300" cy="601711"/>
          </a:xfrm>
          <a:prstGeom prst="rect">
            <a:avLst/>
          </a:prstGeom>
        </p:spPr>
      </p:pic>
      <p:pic>
        <p:nvPicPr>
          <p:cNvPr id="26" name="Picture 25">
            <a:extLst>
              <a:ext uri="{FF2B5EF4-FFF2-40B4-BE49-F238E27FC236}">
                <a16:creationId xmlns:a16="http://schemas.microsoft.com/office/drawing/2014/main" id="{DBF2DC61-C4C3-AE0E-F2F1-B886F82B3B1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0520240" y="2591003"/>
            <a:ext cx="688931" cy="613775"/>
          </a:xfrm>
          <a:prstGeom prst="rect">
            <a:avLst/>
          </a:prstGeom>
        </p:spPr>
      </p:pic>
      <p:pic>
        <p:nvPicPr>
          <p:cNvPr id="27" name="Picture 10">
            <a:extLst>
              <a:ext uri="{FF2B5EF4-FFF2-40B4-BE49-F238E27FC236}">
                <a16:creationId xmlns:a16="http://schemas.microsoft.com/office/drawing/2014/main" id="{D73F9DE4-BAF3-AE8C-E018-33E8BCDC6BA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714362" y="2416190"/>
            <a:ext cx="705471" cy="613775"/>
          </a:xfrm>
          <a:prstGeom prst="rect">
            <a:avLst/>
          </a:prstGeom>
        </p:spPr>
      </p:pic>
      <p:pic>
        <p:nvPicPr>
          <p:cNvPr id="28" name="Picture 10">
            <a:extLst>
              <a:ext uri="{FF2B5EF4-FFF2-40B4-BE49-F238E27FC236}">
                <a16:creationId xmlns:a16="http://schemas.microsoft.com/office/drawing/2014/main" id="{FC3586CF-DEB8-7157-BDDE-D2C1FD2BEF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730902" y="3981319"/>
            <a:ext cx="688931" cy="613775"/>
          </a:xfrm>
          <a:prstGeom prst="rect">
            <a:avLst/>
          </a:prstGeom>
        </p:spPr>
      </p:pic>
    </p:spTree>
    <p:extLst>
      <p:ext uri="{BB962C8B-B14F-4D97-AF65-F5344CB8AC3E}">
        <p14:creationId xmlns:p14="http://schemas.microsoft.com/office/powerpoint/2010/main" val="272845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21"/>
                    </p:tgtEl>
                  </p:cond>
                </p:stCondLst>
                <p:endSync evt="end" delay="0">
                  <p:rtn val="all"/>
                </p:endSync>
                <p:childTnLst>
                  <p:par>
                    <p:cTn id="21" fill="hold">
                      <p:stCondLst>
                        <p:cond delay="0"/>
                      </p:stCondLst>
                      <p:childTnLst>
                        <p:par>
                          <p:cTn id="22" fill="hold">
                            <p:stCondLst>
                              <p:cond delay="0"/>
                            </p:stCondLst>
                            <p:childTnLst>
                              <p:par>
                                <p:cTn id="23" presetID="1" presetClass="emph" presetSubtype="2" fill="hold" nodeType="clickEffect">
                                  <p:stCondLst>
                                    <p:cond delay="0"/>
                                  </p:stCondLst>
                                  <p:childTnLst>
                                    <p:animClr clrSpc="rgb" dir="cw">
                                      <p:cBhvr>
                                        <p:cTn id="24" dur="500" fill="hold"/>
                                        <p:tgtEl>
                                          <p:spTgt spid="21"/>
                                        </p:tgtEl>
                                        <p:attrNameLst>
                                          <p:attrName>fillcolor</p:attrName>
                                        </p:attrNameLst>
                                      </p:cBhvr>
                                      <p:to>
                                        <a:srgbClr val="92D050"/>
                                      </p:to>
                                    </p:animClr>
                                    <p:set>
                                      <p:cBhvr>
                                        <p:cTn id="25" dur="500" fill="hold"/>
                                        <p:tgtEl>
                                          <p:spTgt spid="21"/>
                                        </p:tgtEl>
                                        <p:attrNameLst>
                                          <p:attrName>fill.type</p:attrName>
                                        </p:attrNameLst>
                                      </p:cBhvr>
                                      <p:to>
                                        <p:strVal val="solid"/>
                                      </p:to>
                                    </p:set>
                                    <p:set>
                                      <p:cBhvr>
                                        <p:cTn id="26" dur="500" fill="hold"/>
                                        <p:tgtEl>
                                          <p:spTgt spid="21"/>
                                        </p:tgtEl>
                                        <p:attrNameLst>
                                          <p:attrName>fill.on</p:attrName>
                                        </p:attrNameLst>
                                      </p:cBhvr>
                                      <p:to>
                                        <p:strVal val="true"/>
                                      </p:to>
                                    </p:set>
                                  </p:childTnLst>
                                </p:cTn>
                              </p:par>
                              <p:par>
                                <p:cTn id="27" presetID="1" presetClass="entr" presetSubtype="0" fill="hold" nodeType="withEffect">
                                  <p:stCondLst>
                                    <p:cond delay="0"/>
                                  </p:stCondLst>
                                  <p:childTnLst>
                                    <p:set>
                                      <p:cBhvr>
                                        <p:cTn id="28" dur="1" fill="hold">
                                          <p:stCondLst>
                                            <p:cond delay="9"/>
                                          </p:stCondLst>
                                        </p:cTn>
                                        <p:tgtEl>
                                          <p:spTgt spid="25"/>
                                        </p:tgtEl>
                                        <p:attrNameLst>
                                          <p:attrName>style.visibility</p:attrName>
                                        </p:attrNameLst>
                                      </p:cBhvr>
                                      <p:to>
                                        <p:strVal val="visible"/>
                                      </p:to>
                                    </p:set>
                                  </p:childTnLst>
                                </p:cTn>
                              </p:par>
                              <p:par>
                                <p:cTn id="29" presetID="26" presetClass="emph" presetSubtype="0" repeatCount="4000" fill="hold" grpId="1" nodeType="withEffect">
                                  <p:stCondLst>
                                    <p:cond delay="0"/>
                                  </p:stCondLst>
                                  <p:childTnLst>
                                    <p:animEffect transition="out" filter="fade">
                                      <p:cBhvr>
                                        <p:cTn id="30" dur="500" tmFilter="0, 0; .2, .5; .8, .5; 1, 0"/>
                                        <p:tgtEl>
                                          <p:spTgt spid="21"/>
                                        </p:tgtEl>
                                      </p:cBhvr>
                                    </p:animEffect>
                                    <p:animScale>
                                      <p:cBhvr>
                                        <p:cTn id="31" dur="250" autoRev="1" fill="hold"/>
                                        <p:tgtEl>
                                          <p:spTgt spid="21"/>
                                        </p:tgtEl>
                                      </p:cBhvr>
                                      <p:by x="105000" y="105000"/>
                                    </p:animScale>
                                  </p:childTnLst>
                                </p:cTn>
                              </p:par>
                            </p:childTnLst>
                          </p:cTn>
                        </p:par>
                      </p:childTnLst>
                    </p:cTn>
                  </p:par>
                </p:childTnLst>
              </p:cTn>
              <p:nextCondLst>
                <p:cond evt="onClick" delay="0">
                  <p:tgtEl>
                    <p:spTgt spid="21"/>
                  </p:tgtEl>
                </p:cond>
              </p:nextCondLst>
            </p:seq>
            <p:seq concurrent="1" nextAc="seek">
              <p:cTn id="32" restart="whenNotActive" fill="hold" evtFilter="cancelBubble" nodeType="interactiveSeq">
                <p:stCondLst>
                  <p:cond evt="onClick" delay="0">
                    <p:tgtEl>
                      <p:spTgt spid="22"/>
                    </p:tgtEl>
                  </p:cond>
                </p:stCondLst>
                <p:endSync evt="end" delay="0">
                  <p:rtn val="all"/>
                </p:endSync>
                <p:childTnLst>
                  <p:par>
                    <p:cTn id="33" fill="hold">
                      <p:stCondLst>
                        <p:cond delay="0"/>
                      </p:stCondLst>
                      <p:childTnLst>
                        <p:par>
                          <p:cTn id="34" fill="hold">
                            <p:stCondLst>
                              <p:cond delay="0"/>
                            </p:stCondLst>
                            <p:childTnLst>
                              <p:par>
                                <p:cTn id="35" presetID="1" presetClass="emph" presetSubtype="2" fill="hold" nodeType="clickEffect">
                                  <p:stCondLst>
                                    <p:cond delay="0"/>
                                  </p:stCondLst>
                                  <p:childTnLst>
                                    <p:animClr clrSpc="rgb" dir="cw">
                                      <p:cBhvr>
                                        <p:cTn id="36" dur="500" fill="hold"/>
                                        <p:tgtEl>
                                          <p:spTgt spid="22"/>
                                        </p:tgtEl>
                                        <p:attrNameLst>
                                          <p:attrName>fillcolor</p:attrName>
                                        </p:attrNameLst>
                                      </p:cBhvr>
                                      <p:to>
                                        <a:srgbClr val="D99694"/>
                                      </p:to>
                                    </p:animClr>
                                    <p:set>
                                      <p:cBhvr>
                                        <p:cTn id="37" dur="500" fill="hold"/>
                                        <p:tgtEl>
                                          <p:spTgt spid="22"/>
                                        </p:tgtEl>
                                        <p:attrNameLst>
                                          <p:attrName>fill.type</p:attrName>
                                        </p:attrNameLst>
                                      </p:cBhvr>
                                      <p:to>
                                        <p:strVal val="solid"/>
                                      </p:to>
                                    </p:set>
                                    <p:set>
                                      <p:cBhvr>
                                        <p:cTn id="38" dur="500" fill="hold"/>
                                        <p:tgtEl>
                                          <p:spTgt spid="22"/>
                                        </p:tgtEl>
                                        <p:attrNameLst>
                                          <p:attrName>fill.on</p:attrName>
                                        </p:attrNameLst>
                                      </p:cBhvr>
                                      <p:to>
                                        <p:strVal val="true"/>
                                      </p:to>
                                    </p:set>
                                  </p:childTnLst>
                                </p:cTn>
                              </p:par>
                              <p:par>
                                <p:cTn id="39" presetID="1" presetClass="entr" presetSubtype="0" fill="hold"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26" presetClass="emph" presetSubtype="0" repeatCount="4000" fill="hold" grpId="1" nodeType="withEffect">
                                  <p:stCondLst>
                                    <p:cond delay="0"/>
                                  </p:stCondLst>
                                  <p:childTnLst>
                                    <p:animEffect transition="out" filter="fade">
                                      <p:cBhvr>
                                        <p:cTn id="42" dur="500" tmFilter="0, 0; .2, .5; .8, .5; 1, 0"/>
                                        <p:tgtEl>
                                          <p:spTgt spid="22"/>
                                        </p:tgtEl>
                                      </p:cBhvr>
                                    </p:animEffect>
                                    <p:animScale>
                                      <p:cBhvr>
                                        <p:cTn id="43" dur="250" autoRev="1" fill="hold"/>
                                        <p:tgtEl>
                                          <p:spTgt spid="22"/>
                                        </p:tgtEl>
                                      </p:cBhvr>
                                      <p:by x="105000" y="105000"/>
                                    </p:animScale>
                                  </p:childTnLst>
                                </p:cTn>
                              </p:par>
                            </p:childTnLst>
                          </p:cTn>
                        </p:par>
                      </p:childTnLst>
                    </p:cTn>
                  </p:par>
                </p:childTnLst>
              </p:cTn>
              <p:nextCondLst>
                <p:cond evt="onClick" delay="0">
                  <p:tgtEl>
                    <p:spTgt spid="22"/>
                  </p:tgtEl>
                </p:cond>
              </p:nextCondLst>
            </p:seq>
            <p:seq concurrent="1" nextAc="seek">
              <p:cTn id="44" restart="whenNotActive" fill="hold" evtFilter="cancelBubble" nodeType="interactiveSeq">
                <p:stCondLst>
                  <p:cond evt="onClick" delay="0">
                    <p:tgtEl>
                      <p:spTgt spid="23"/>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500" fill="hold"/>
                                        <p:tgtEl>
                                          <p:spTgt spid="23"/>
                                        </p:tgtEl>
                                        <p:attrNameLst>
                                          <p:attrName>fillcolor</p:attrName>
                                        </p:attrNameLst>
                                      </p:cBhvr>
                                      <p:to>
                                        <a:srgbClr val="D99694"/>
                                      </p:to>
                                    </p:animClr>
                                    <p:set>
                                      <p:cBhvr>
                                        <p:cTn id="49" dur="500" fill="hold"/>
                                        <p:tgtEl>
                                          <p:spTgt spid="23"/>
                                        </p:tgtEl>
                                        <p:attrNameLst>
                                          <p:attrName>fill.type</p:attrName>
                                        </p:attrNameLst>
                                      </p:cBhvr>
                                      <p:to>
                                        <p:strVal val="solid"/>
                                      </p:to>
                                    </p:set>
                                    <p:set>
                                      <p:cBhvr>
                                        <p:cTn id="50" dur="500" fill="hold"/>
                                        <p:tgtEl>
                                          <p:spTgt spid="23"/>
                                        </p:tgtEl>
                                        <p:attrNameLst>
                                          <p:attrName>fill.on</p:attrName>
                                        </p:attrNameLst>
                                      </p:cBhvr>
                                      <p:to>
                                        <p:strVal val="true"/>
                                      </p:to>
                                    </p:set>
                                  </p:childTnLst>
                                </p:cTn>
                              </p:par>
                              <p:par>
                                <p:cTn id="51" presetID="1" presetClass="entr" presetSubtype="0" fill="hold" nodeType="withEffect">
                                  <p:stCondLst>
                                    <p:cond delay="0"/>
                                  </p:stCondLst>
                                  <p:childTnLst>
                                    <p:set>
                                      <p:cBhvr>
                                        <p:cTn id="52" dur="1" fill="hold">
                                          <p:stCondLst>
                                            <p:cond delay="9"/>
                                          </p:stCondLst>
                                        </p:cTn>
                                        <p:tgtEl>
                                          <p:spTgt spid="26"/>
                                        </p:tgtEl>
                                        <p:attrNameLst>
                                          <p:attrName>style.visibility</p:attrName>
                                        </p:attrNameLst>
                                      </p:cBhvr>
                                      <p:to>
                                        <p:strVal val="visible"/>
                                      </p:to>
                                    </p:set>
                                  </p:childTnLst>
                                </p:cTn>
                              </p:par>
                              <p:par>
                                <p:cTn id="53" presetID="26" presetClass="emph" presetSubtype="0" repeatCount="4000" fill="hold" grpId="1" nodeType="withEffect">
                                  <p:stCondLst>
                                    <p:cond delay="0"/>
                                  </p:stCondLst>
                                  <p:childTnLst>
                                    <p:animEffect transition="out" filter="fade">
                                      <p:cBhvr>
                                        <p:cTn id="54" dur="500" tmFilter="0, 0; .2, .5; .8, .5; 1, 0"/>
                                        <p:tgtEl>
                                          <p:spTgt spid="23"/>
                                        </p:tgtEl>
                                      </p:cBhvr>
                                    </p:animEffect>
                                    <p:animScale>
                                      <p:cBhvr>
                                        <p:cTn id="55" dur="250" autoRev="1" fill="hold"/>
                                        <p:tgtEl>
                                          <p:spTgt spid="23"/>
                                        </p:tgtEl>
                                      </p:cBhvr>
                                      <p:by x="105000" y="105000"/>
                                    </p:animScale>
                                  </p:childTnLst>
                                </p:cTn>
                              </p:par>
                            </p:childTnLst>
                          </p:cTn>
                        </p:par>
                      </p:childTnLst>
                    </p:cTn>
                  </p:par>
                </p:childTnLst>
              </p:cTn>
              <p:nextCondLst>
                <p:cond evt="onClick" delay="0">
                  <p:tgtEl>
                    <p:spTgt spid="23"/>
                  </p:tgtEl>
                </p:cond>
              </p:nextCondLst>
            </p:seq>
            <p:seq concurrent="1" nextAc="seek">
              <p:cTn id="56" restart="whenNotActive" fill="hold" evtFilter="cancelBubble" nodeType="interactiveSeq">
                <p:stCondLst>
                  <p:cond evt="onClick" delay="0">
                    <p:tgtEl>
                      <p:spTgt spid="24"/>
                    </p:tgtEl>
                  </p:cond>
                </p:stCondLst>
                <p:endSync evt="end" delay="0">
                  <p:rtn val="all"/>
                </p:endSync>
                <p:childTnLst>
                  <p:par>
                    <p:cTn id="57" fill="hold">
                      <p:stCondLst>
                        <p:cond delay="0"/>
                      </p:stCondLst>
                      <p:childTnLst>
                        <p:par>
                          <p:cTn id="58" fill="hold">
                            <p:stCondLst>
                              <p:cond delay="0"/>
                            </p:stCondLst>
                            <p:childTnLst>
                              <p:par>
                                <p:cTn id="59" presetID="1" presetClass="emph" presetSubtype="2" fill="hold" nodeType="clickEffect">
                                  <p:stCondLst>
                                    <p:cond delay="0"/>
                                  </p:stCondLst>
                                  <p:childTnLst>
                                    <p:animClr clrSpc="rgb" dir="cw">
                                      <p:cBhvr>
                                        <p:cTn id="60" dur="500" fill="hold"/>
                                        <p:tgtEl>
                                          <p:spTgt spid="24"/>
                                        </p:tgtEl>
                                        <p:attrNameLst>
                                          <p:attrName>fillcolor</p:attrName>
                                        </p:attrNameLst>
                                      </p:cBhvr>
                                      <p:to>
                                        <a:srgbClr val="D99694"/>
                                      </p:to>
                                    </p:animClr>
                                    <p:set>
                                      <p:cBhvr>
                                        <p:cTn id="61" dur="500" fill="hold"/>
                                        <p:tgtEl>
                                          <p:spTgt spid="24"/>
                                        </p:tgtEl>
                                        <p:attrNameLst>
                                          <p:attrName>fill.type</p:attrName>
                                        </p:attrNameLst>
                                      </p:cBhvr>
                                      <p:to>
                                        <p:strVal val="solid"/>
                                      </p:to>
                                    </p:set>
                                    <p:set>
                                      <p:cBhvr>
                                        <p:cTn id="62" dur="500" fill="hold"/>
                                        <p:tgtEl>
                                          <p:spTgt spid="24"/>
                                        </p:tgtEl>
                                        <p:attrNameLst>
                                          <p:attrName>fill.on</p:attrName>
                                        </p:attrNameLst>
                                      </p:cBhvr>
                                      <p:to>
                                        <p:strVal val="true"/>
                                      </p:to>
                                    </p:set>
                                  </p:childTnLst>
                                </p:cTn>
                              </p:par>
                              <p:par>
                                <p:cTn id="63" presetID="1" presetClass="entr" presetSubtype="0" fill="hold" nodeType="withEffect">
                                  <p:stCondLst>
                                    <p:cond delay="0"/>
                                  </p:stCondLst>
                                  <p:childTnLst>
                                    <p:set>
                                      <p:cBhvr>
                                        <p:cTn id="64" dur="1" fill="hold">
                                          <p:stCondLst>
                                            <p:cond delay="9"/>
                                          </p:stCondLst>
                                        </p:cTn>
                                        <p:tgtEl>
                                          <p:spTgt spid="27"/>
                                        </p:tgtEl>
                                        <p:attrNameLst>
                                          <p:attrName>style.visibility</p:attrName>
                                        </p:attrNameLst>
                                      </p:cBhvr>
                                      <p:to>
                                        <p:strVal val="visible"/>
                                      </p:to>
                                    </p:set>
                                  </p:childTnLst>
                                </p:cTn>
                              </p:par>
                              <p:par>
                                <p:cTn id="65" presetID="26" presetClass="emph" presetSubtype="0" repeatCount="4000" fill="hold" grpId="1" nodeType="withEffect">
                                  <p:stCondLst>
                                    <p:cond delay="0"/>
                                  </p:stCondLst>
                                  <p:childTnLst>
                                    <p:animEffect transition="out" filter="fade">
                                      <p:cBhvr>
                                        <p:cTn id="66" dur="500" tmFilter="0, 0; .2, .5; .8, .5; 1, 0"/>
                                        <p:tgtEl>
                                          <p:spTgt spid="24"/>
                                        </p:tgtEl>
                                      </p:cBhvr>
                                    </p:animEffect>
                                    <p:animScale>
                                      <p:cBhvr>
                                        <p:cTn id="67" dur="250" autoRev="1" fill="hold"/>
                                        <p:tgtEl>
                                          <p:spTgt spid="24"/>
                                        </p:tgtEl>
                                      </p:cBhvr>
                                      <p:by x="105000" y="105000"/>
                                    </p:animScale>
                                  </p:childTnLst>
                                </p:cTn>
                              </p:par>
                            </p:childTnLst>
                          </p:cTn>
                        </p:par>
                      </p:childTnLst>
                    </p:cTn>
                  </p:par>
                </p:childTnLst>
              </p:cTn>
              <p:nextCondLst>
                <p:cond evt="onClick" delay="0">
                  <p:tgtEl>
                    <p:spTgt spid="24"/>
                  </p:tgtEl>
                </p:cond>
              </p:nextCondLst>
            </p:seq>
          </p:childTnLst>
        </p:cTn>
      </p:par>
    </p:tnLst>
    <p:bldLst>
      <p:bldP spid="12" grpId="0"/>
      <p:bldP spid="21" grpId="0" animBg="1"/>
      <p:bldP spid="21" grpId="1" animBg="1"/>
      <p:bldP spid="22" grpId="0" animBg="1"/>
      <p:bldP spid="22" grpId="1" animBg="1"/>
      <p:bldP spid="23" grpId="0" animBg="1"/>
      <p:bldP spid="23"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652B8F1-B6B8-01B6-3211-CB92EA4695AA}"/>
              </a:ext>
            </a:extLst>
          </p:cNvPr>
          <p:cNvSpPr/>
          <p:nvPr/>
        </p:nvSpPr>
        <p:spPr>
          <a:xfrm>
            <a:off x="101932" y="215112"/>
            <a:ext cx="11628969" cy="1121846"/>
          </a:xfrm>
          <a:prstGeom prst="rect">
            <a:avLst/>
          </a:prstGeom>
        </p:spPr>
        <p:txBody>
          <a:bodyPr wrap="square">
            <a:spAutoFit/>
          </a:bodyPr>
          <a:lstStyle/>
          <a:p>
            <a:pPr marR="40639" algn="just">
              <a:lnSpc>
                <a:spcPct val="150000"/>
              </a:lnSpc>
              <a:spcBef>
                <a:spcPts val="800"/>
              </a:spcBef>
              <a:spcAft>
                <a:spcPts val="800"/>
              </a:spcAft>
              <a:buClr>
                <a:srgbClr val="000000"/>
              </a:buClr>
              <a:buFont typeface="Arial"/>
              <a:buNone/>
            </a:pPr>
            <a:r>
              <a:rPr lang="vi-VN" sz="2400" b="1"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Câu 3. </a:t>
            </a:r>
            <a:r>
              <a:rPr lang="vi-VN" sz="2400" kern="0" dirty="0">
                <a:solidFill>
                  <a:srgbClr val="000000"/>
                </a:solidFill>
                <a:latin typeface="UTM Avo" panose="02040603050506020204" pitchFamily="18" charset="0"/>
                <a:ea typeface="Times New Roman" panose="02020603050405020304" pitchFamily="18" charset="0"/>
                <a:cs typeface="Times New Roman" panose="02020603050405020304" pitchFamily="18" charset="0"/>
                <a:sym typeface="Arial"/>
              </a:rPr>
              <a:t>Muốn thống kê thời gian tự học ở nhà mỗi ngày của các bạn trong lớp, ta dùng phương pháp nào để thu thập dữ liệu?</a:t>
            </a:r>
          </a:p>
        </p:txBody>
      </p:sp>
      <p:sp>
        <p:nvSpPr>
          <p:cNvPr id="9" name="Đáp án đúng">
            <a:extLst>
              <a:ext uri="{FF2B5EF4-FFF2-40B4-BE49-F238E27FC236}">
                <a16:creationId xmlns:a16="http://schemas.microsoft.com/office/drawing/2014/main" id="{FC8BA37A-25EC-30FB-7AD4-74A234781062}"/>
              </a:ext>
            </a:extLst>
          </p:cNvPr>
          <p:cNvSpPr/>
          <p:nvPr/>
        </p:nvSpPr>
        <p:spPr>
          <a:xfrm>
            <a:off x="6379247" y="2067533"/>
            <a:ext cx="4058263" cy="123235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5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C. Lập bảng hỏi  hoặc  phỏng vấn.</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10" name="Đáp án sai 1">
            <a:extLst>
              <a:ext uri="{FF2B5EF4-FFF2-40B4-BE49-F238E27FC236}">
                <a16:creationId xmlns:a16="http://schemas.microsoft.com/office/drawing/2014/main" id="{F2B03C36-952B-4E4C-0A97-9F638947516A}"/>
              </a:ext>
            </a:extLst>
          </p:cNvPr>
          <p:cNvSpPr/>
          <p:nvPr/>
        </p:nvSpPr>
        <p:spPr>
          <a:xfrm>
            <a:off x="1627041" y="3727164"/>
            <a:ext cx="4058263" cy="123235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B. Làm thí nghiệm.</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11" name="Đáp án sai 2">
            <a:extLst>
              <a:ext uri="{FF2B5EF4-FFF2-40B4-BE49-F238E27FC236}">
                <a16:creationId xmlns:a16="http://schemas.microsoft.com/office/drawing/2014/main" id="{4F06C543-D9DF-7B57-3559-099E011B3845}"/>
              </a:ext>
            </a:extLst>
          </p:cNvPr>
          <p:cNvSpPr/>
          <p:nvPr/>
        </p:nvSpPr>
        <p:spPr>
          <a:xfrm>
            <a:off x="6557138" y="3757205"/>
            <a:ext cx="4058263" cy="123235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5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D. Tìm trên các web thống kê dữ liệu.</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sp>
        <p:nvSpPr>
          <p:cNvPr id="13" name="Đáp án sai 3">
            <a:extLst>
              <a:ext uri="{FF2B5EF4-FFF2-40B4-BE49-F238E27FC236}">
                <a16:creationId xmlns:a16="http://schemas.microsoft.com/office/drawing/2014/main" id="{D4895DFD-E657-5BB7-D1A6-652080292787}"/>
              </a:ext>
            </a:extLst>
          </p:cNvPr>
          <p:cNvSpPr/>
          <p:nvPr/>
        </p:nvSpPr>
        <p:spPr>
          <a:xfrm>
            <a:off x="1509054" y="1986139"/>
            <a:ext cx="4058263" cy="1232359"/>
          </a:xfrm>
          <a:prstGeom prst="roundRect">
            <a:avLst/>
          </a:prstGeom>
          <a:solidFill>
            <a:schemeClr val="accent4">
              <a:lumMod val="20000"/>
              <a:lumOff val="80000"/>
            </a:schemeClr>
          </a:solidFill>
          <a:ln w="25400" cap="flat" cmpd="sng" algn="ctr">
            <a:noFill/>
            <a:prstDash val="solid"/>
          </a:ln>
          <a:effectLst/>
        </p:spPr>
        <p:txBody>
          <a:bodyPr rtlCol="0" anchor="ctr"/>
          <a:lstStyle/>
          <a:p>
            <a:pPr marL="0" marR="0" lvl="0" indent="0" defTabSz="609585" eaLnBrk="1" fontAlgn="auto" latinLnBrk="0" hangingPunct="1">
              <a:lnSpc>
                <a:spcPct val="100000"/>
              </a:lnSpc>
              <a:spcBef>
                <a:spcPts val="0"/>
              </a:spcBef>
              <a:spcAft>
                <a:spcPts val="0"/>
              </a:spcAft>
              <a:buClrTx/>
              <a:buSzTx/>
              <a:buFont typeface="Arial"/>
              <a:buNone/>
              <a:tabLst/>
              <a:defRPr/>
            </a:pPr>
            <a:r>
              <a:rPr kumimoji="0" lang="en-US" sz="2400" b="0" i="0" u="none" strike="noStrike" kern="0" cap="none" spc="0" normalizeH="0" baseline="0" noProof="1">
                <a:ln>
                  <a:noFill/>
                </a:ln>
                <a:solidFill>
                  <a:prstClr val="black"/>
                </a:solidFill>
                <a:effectLst/>
                <a:uLnTx/>
                <a:uFillTx/>
                <a:latin typeface="UTM Avo" panose="02040603050506020204" pitchFamily="18" charset="0"/>
                <a:cs typeface="Arial" panose="020B0604020202020204" pitchFamily="34" charset="0"/>
                <a:sym typeface="Arial"/>
              </a:rPr>
              <a:t>A. Quan sát.</a:t>
            </a:r>
            <a:endParaRPr kumimoji="0" lang="vi-VN" sz="2400" b="0" i="0" u="none" strike="noStrike" kern="0" cap="none" spc="0" normalizeH="0" baseline="0" noProof="1">
              <a:ln>
                <a:noFill/>
              </a:ln>
              <a:solidFill>
                <a:prstClr val="black"/>
              </a:solidFill>
              <a:effectLst/>
              <a:uLnTx/>
              <a:uFillTx/>
              <a:latin typeface="Times New Roman" panose="02020603050405020304" pitchFamily="18" charset="0"/>
              <a:cs typeface="Arial" panose="020B0604020202020204" pitchFamily="34" charset="0"/>
              <a:sym typeface="Arial"/>
            </a:endParaRPr>
          </a:p>
        </p:txBody>
      </p:sp>
      <p:pic>
        <p:nvPicPr>
          <p:cNvPr id="14" name="Picture 5">
            <a:extLst>
              <a:ext uri="{FF2B5EF4-FFF2-40B4-BE49-F238E27FC236}">
                <a16:creationId xmlns:a16="http://schemas.microsoft.com/office/drawing/2014/main" id="{8D73B8A4-6B76-7947-26DC-ED13461E882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9768657" y="2582268"/>
            <a:ext cx="691300" cy="601711"/>
          </a:xfrm>
          <a:prstGeom prst="rect">
            <a:avLst/>
          </a:prstGeom>
        </p:spPr>
      </p:pic>
      <p:pic>
        <p:nvPicPr>
          <p:cNvPr id="15" name="Picture 14">
            <a:extLst>
              <a:ext uri="{FF2B5EF4-FFF2-40B4-BE49-F238E27FC236}">
                <a16:creationId xmlns:a16="http://schemas.microsoft.com/office/drawing/2014/main" id="{488FE964-CA84-47ED-8A4C-E46520BDA0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9660089" y="4429289"/>
            <a:ext cx="688931" cy="613775"/>
          </a:xfrm>
          <a:prstGeom prst="rect">
            <a:avLst/>
          </a:prstGeom>
        </p:spPr>
      </p:pic>
      <p:pic>
        <p:nvPicPr>
          <p:cNvPr id="16" name="Picture 10">
            <a:extLst>
              <a:ext uri="{FF2B5EF4-FFF2-40B4-BE49-F238E27FC236}">
                <a16:creationId xmlns:a16="http://schemas.microsoft.com/office/drawing/2014/main" id="{ED490424-3785-5DC7-8BF1-BDDC9F5D60C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665201" y="2225173"/>
            <a:ext cx="705471" cy="613775"/>
          </a:xfrm>
          <a:prstGeom prst="rect">
            <a:avLst/>
          </a:prstGeom>
        </p:spPr>
      </p:pic>
      <p:pic>
        <p:nvPicPr>
          <p:cNvPr id="17" name="Picture 10">
            <a:extLst>
              <a:ext uri="{FF2B5EF4-FFF2-40B4-BE49-F238E27FC236}">
                <a16:creationId xmlns:a16="http://schemas.microsoft.com/office/drawing/2014/main" id="{A41A240C-D634-4ACD-F846-58E9A7B8C2F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762190" y="4199260"/>
            <a:ext cx="688931" cy="613775"/>
          </a:xfrm>
          <a:prstGeom prst="rect">
            <a:avLst/>
          </a:prstGeom>
        </p:spPr>
      </p:pic>
    </p:spTree>
    <p:extLst>
      <p:ext uri="{BB962C8B-B14F-4D97-AF65-F5344CB8AC3E}">
        <p14:creationId xmlns:p14="http://schemas.microsoft.com/office/powerpoint/2010/main" val="23920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9"/>
                    </p:tgtEl>
                  </p:cond>
                </p:stCondLst>
                <p:endSync evt="end" delay="0">
                  <p:rtn val="all"/>
                </p:endSync>
                <p:childTnLst>
                  <p:par>
                    <p:cTn id="21" fill="hold">
                      <p:stCondLst>
                        <p:cond delay="0"/>
                      </p:stCondLst>
                      <p:childTnLst>
                        <p:par>
                          <p:cTn id="22" fill="hold">
                            <p:stCondLst>
                              <p:cond delay="0"/>
                            </p:stCondLst>
                            <p:childTnLst>
                              <p:par>
                                <p:cTn id="23" presetID="1" presetClass="emph" presetSubtype="2" fill="hold" nodeType="clickEffect">
                                  <p:stCondLst>
                                    <p:cond delay="0"/>
                                  </p:stCondLst>
                                  <p:childTnLst>
                                    <p:animClr clrSpc="rgb" dir="cw">
                                      <p:cBhvr>
                                        <p:cTn id="24" dur="500" fill="hold"/>
                                        <p:tgtEl>
                                          <p:spTgt spid="9"/>
                                        </p:tgtEl>
                                        <p:attrNameLst>
                                          <p:attrName>fillcolor</p:attrName>
                                        </p:attrNameLst>
                                      </p:cBhvr>
                                      <p:to>
                                        <a:srgbClr val="92D050"/>
                                      </p:to>
                                    </p:animClr>
                                    <p:set>
                                      <p:cBhvr>
                                        <p:cTn id="25" dur="500" fill="hold"/>
                                        <p:tgtEl>
                                          <p:spTgt spid="9"/>
                                        </p:tgtEl>
                                        <p:attrNameLst>
                                          <p:attrName>fill.type</p:attrName>
                                        </p:attrNameLst>
                                      </p:cBhvr>
                                      <p:to>
                                        <p:strVal val="solid"/>
                                      </p:to>
                                    </p:set>
                                    <p:set>
                                      <p:cBhvr>
                                        <p:cTn id="26" dur="500" fill="hold"/>
                                        <p:tgtEl>
                                          <p:spTgt spid="9"/>
                                        </p:tgtEl>
                                        <p:attrNameLst>
                                          <p:attrName>fill.on</p:attrName>
                                        </p:attrNameLst>
                                      </p:cBhvr>
                                      <p:to>
                                        <p:strVal val="true"/>
                                      </p:to>
                                    </p:set>
                                  </p:childTnLst>
                                </p:cTn>
                              </p:par>
                              <p:par>
                                <p:cTn id="27" presetID="1" presetClass="entr" presetSubtype="0" fill="hold" nodeType="withEffect">
                                  <p:stCondLst>
                                    <p:cond delay="0"/>
                                  </p:stCondLst>
                                  <p:childTnLst>
                                    <p:set>
                                      <p:cBhvr>
                                        <p:cTn id="28" dur="1" fill="hold">
                                          <p:stCondLst>
                                            <p:cond delay="9"/>
                                          </p:stCondLst>
                                        </p:cTn>
                                        <p:tgtEl>
                                          <p:spTgt spid="14"/>
                                        </p:tgtEl>
                                        <p:attrNameLst>
                                          <p:attrName>style.visibility</p:attrName>
                                        </p:attrNameLst>
                                      </p:cBhvr>
                                      <p:to>
                                        <p:strVal val="visible"/>
                                      </p:to>
                                    </p:set>
                                  </p:childTnLst>
                                </p:cTn>
                              </p:par>
                              <p:par>
                                <p:cTn id="29" presetID="26" presetClass="emph" presetSubtype="0" repeatCount="4000" fill="hold" grpId="1" nodeType="withEffect">
                                  <p:stCondLst>
                                    <p:cond delay="0"/>
                                  </p:stCondLst>
                                  <p:childTnLst>
                                    <p:animEffect transition="out" filter="fade">
                                      <p:cBhvr>
                                        <p:cTn id="30" dur="500" tmFilter="0, 0; .2, .5; .8, .5; 1, 0"/>
                                        <p:tgtEl>
                                          <p:spTgt spid="9"/>
                                        </p:tgtEl>
                                      </p:cBhvr>
                                    </p:animEffect>
                                    <p:animScale>
                                      <p:cBhvr>
                                        <p:cTn id="31" dur="250" autoRev="1" fill="hold"/>
                                        <p:tgtEl>
                                          <p:spTgt spid="9"/>
                                        </p:tgtEl>
                                      </p:cBhvr>
                                      <p:by x="105000" y="105000"/>
                                    </p:animScale>
                                  </p:childTnLst>
                                </p:cTn>
                              </p:par>
                            </p:childTnLst>
                          </p:cTn>
                        </p:par>
                      </p:childTnLst>
                    </p:cTn>
                  </p:par>
                </p:childTnLst>
              </p:cTn>
              <p:nextCondLst>
                <p:cond evt="onClick" delay="0">
                  <p:tgtEl>
                    <p:spTgt spid="9"/>
                  </p:tgtEl>
                </p:cond>
              </p:nextCondLst>
            </p:seq>
            <p:seq concurrent="1" nextAc="seek">
              <p:cTn id="32" restart="whenNotActive" fill="hold" evtFilter="cancelBubble" nodeType="interactiveSeq">
                <p:stCondLst>
                  <p:cond evt="onClick" delay="0">
                    <p:tgtEl>
                      <p:spTgt spid="10"/>
                    </p:tgtEl>
                  </p:cond>
                </p:stCondLst>
                <p:endSync evt="end" delay="0">
                  <p:rtn val="all"/>
                </p:endSync>
                <p:childTnLst>
                  <p:par>
                    <p:cTn id="33" fill="hold">
                      <p:stCondLst>
                        <p:cond delay="0"/>
                      </p:stCondLst>
                      <p:childTnLst>
                        <p:par>
                          <p:cTn id="34" fill="hold">
                            <p:stCondLst>
                              <p:cond delay="0"/>
                            </p:stCondLst>
                            <p:childTnLst>
                              <p:par>
                                <p:cTn id="35" presetID="1" presetClass="emph" presetSubtype="2" fill="hold" nodeType="clickEffect">
                                  <p:stCondLst>
                                    <p:cond delay="0"/>
                                  </p:stCondLst>
                                  <p:childTnLst>
                                    <p:animClr clrSpc="rgb" dir="cw">
                                      <p:cBhvr>
                                        <p:cTn id="36" dur="500" fill="hold"/>
                                        <p:tgtEl>
                                          <p:spTgt spid="10"/>
                                        </p:tgtEl>
                                        <p:attrNameLst>
                                          <p:attrName>fillcolor</p:attrName>
                                        </p:attrNameLst>
                                      </p:cBhvr>
                                      <p:to>
                                        <a:srgbClr val="D99694"/>
                                      </p:to>
                                    </p:animClr>
                                    <p:set>
                                      <p:cBhvr>
                                        <p:cTn id="37" dur="500" fill="hold"/>
                                        <p:tgtEl>
                                          <p:spTgt spid="10"/>
                                        </p:tgtEl>
                                        <p:attrNameLst>
                                          <p:attrName>fill.type</p:attrName>
                                        </p:attrNameLst>
                                      </p:cBhvr>
                                      <p:to>
                                        <p:strVal val="solid"/>
                                      </p:to>
                                    </p:set>
                                    <p:set>
                                      <p:cBhvr>
                                        <p:cTn id="38" dur="500" fill="hold"/>
                                        <p:tgtEl>
                                          <p:spTgt spid="10"/>
                                        </p:tgtEl>
                                        <p:attrNameLst>
                                          <p:attrName>fill.on</p:attrName>
                                        </p:attrNameLst>
                                      </p:cBhvr>
                                      <p:to>
                                        <p:strVal val="tru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26" presetClass="emph" presetSubtype="0" repeatCount="4000" fill="hold" grpId="1" nodeType="withEffect">
                                  <p:stCondLst>
                                    <p:cond delay="0"/>
                                  </p:stCondLst>
                                  <p:childTnLst>
                                    <p:animEffect transition="out" filter="fade">
                                      <p:cBhvr>
                                        <p:cTn id="42" dur="500" tmFilter="0, 0; .2, .5; .8, .5; 1, 0"/>
                                        <p:tgtEl>
                                          <p:spTgt spid="10"/>
                                        </p:tgtEl>
                                      </p:cBhvr>
                                    </p:animEffect>
                                    <p:animScale>
                                      <p:cBhvr>
                                        <p:cTn id="43" dur="250" autoRev="1" fill="hold"/>
                                        <p:tgtEl>
                                          <p:spTgt spid="10"/>
                                        </p:tgtEl>
                                      </p:cBhvr>
                                      <p:by x="105000" y="105000"/>
                                    </p:animScale>
                                  </p:childTnLst>
                                </p:cTn>
                              </p:par>
                            </p:childTnLst>
                          </p:cTn>
                        </p:par>
                      </p:childTnLst>
                    </p:cTn>
                  </p:par>
                </p:childTnLst>
              </p:cTn>
              <p:nextCondLst>
                <p:cond evt="onClick" delay="0">
                  <p:tgtEl>
                    <p:spTgt spid="10"/>
                  </p:tgtEl>
                </p:cond>
              </p:nextCondLst>
            </p:seq>
            <p:seq concurrent="1" nextAc="seek">
              <p:cTn id="44" restart="whenNotActive" fill="hold" evtFilter="cancelBubble" nodeType="interactiveSeq">
                <p:stCondLst>
                  <p:cond evt="onClick" delay="0">
                    <p:tgtEl>
                      <p:spTgt spid="11"/>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500" fill="hold"/>
                                        <p:tgtEl>
                                          <p:spTgt spid="11"/>
                                        </p:tgtEl>
                                        <p:attrNameLst>
                                          <p:attrName>fillcolor</p:attrName>
                                        </p:attrNameLst>
                                      </p:cBhvr>
                                      <p:to>
                                        <a:srgbClr val="D99694"/>
                                      </p:to>
                                    </p:animClr>
                                    <p:set>
                                      <p:cBhvr>
                                        <p:cTn id="49" dur="500" fill="hold"/>
                                        <p:tgtEl>
                                          <p:spTgt spid="11"/>
                                        </p:tgtEl>
                                        <p:attrNameLst>
                                          <p:attrName>fill.type</p:attrName>
                                        </p:attrNameLst>
                                      </p:cBhvr>
                                      <p:to>
                                        <p:strVal val="solid"/>
                                      </p:to>
                                    </p:set>
                                    <p:set>
                                      <p:cBhvr>
                                        <p:cTn id="50" dur="500" fill="hold"/>
                                        <p:tgtEl>
                                          <p:spTgt spid="11"/>
                                        </p:tgtEl>
                                        <p:attrNameLst>
                                          <p:attrName>fill.on</p:attrName>
                                        </p:attrNameLst>
                                      </p:cBhvr>
                                      <p:to>
                                        <p:strVal val="true"/>
                                      </p:to>
                                    </p:set>
                                  </p:childTnLst>
                                </p:cTn>
                              </p:par>
                              <p:par>
                                <p:cTn id="51" presetID="1" presetClass="entr" presetSubtype="0" fill="hold" nodeType="withEffect">
                                  <p:stCondLst>
                                    <p:cond delay="0"/>
                                  </p:stCondLst>
                                  <p:childTnLst>
                                    <p:set>
                                      <p:cBhvr>
                                        <p:cTn id="52" dur="1" fill="hold">
                                          <p:stCondLst>
                                            <p:cond delay="9"/>
                                          </p:stCondLst>
                                        </p:cTn>
                                        <p:tgtEl>
                                          <p:spTgt spid="15"/>
                                        </p:tgtEl>
                                        <p:attrNameLst>
                                          <p:attrName>style.visibility</p:attrName>
                                        </p:attrNameLst>
                                      </p:cBhvr>
                                      <p:to>
                                        <p:strVal val="visible"/>
                                      </p:to>
                                    </p:set>
                                  </p:childTnLst>
                                </p:cTn>
                              </p:par>
                              <p:par>
                                <p:cTn id="53" presetID="26" presetClass="emph" presetSubtype="0" repeatCount="4000" fill="hold" grpId="1" nodeType="withEffect">
                                  <p:stCondLst>
                                    <p:cond delay="0"/>
                                  </p:stCondLst>
                                  <p:childTnLst>
                                    <p:animEffect transition="out" filter="fade">
                                      <p:cBhvr>
                                        <p:cTn id="54" dur="500" tmFilter="0, 0; .2, .5; .8, .5; 1, 0"/>
                                        <p:tgtEl>
                                          <p:spTgt spid="11"/>
                                        </p:tgtEl>
                                      </p:cBhvr>
                                    </p:animEffect>
                                    <p:animScale>
                                      <p:cBhvr>
                                        <p:cTn id="55" dur="250" autoRev="1" fill="hold"/>
                                        <p:tgtEl>
                                          <p:spTgt spid="11"/>
                                        </p:tgtEl>
                                      </p:cBhvr>
                                      <p:by x="105000" y="105000"/>
                                    </p:animScale>
                                  </p:childTnLst>
                                </p:cTn>
                              </p:par>
                            </p:childTnLst>
                          </p:cTn>
                        </p:par>
                      </p:childTnLst>
                    </p:cTn>
                  </p:par>
                </p:childTnLst>
              </p:cTn>
              <p:nextCondLst>
                <p:cond evt="onClick" delay="0">
                  <p:tgtEl>
                    <p:spTgt spid="11"/>
                  </p:tgtEl>
                </p:cond>
              </p:nextCondLst>
            </p:seq>
            <p:seq concurrent="1" nextAc="seek">
              <p:cTn id="56" restart="whenNotActive" fill="hold" evtFilter="cancelBubble" nodeType="interactiveSeq">
                <p:stCondLst>
                  <p:cond evt="onClick" delay="0">
                    <p:tgtEl>
                      <p:spTgt spid="13"/>
                    </p:tgtEl>
                  </p:cond>
                </p:stCondLst>
                <p:endSync evt="end" delay="0">
                  <p:rtn val="all"/>
                </p:endSync>
                <p:childTnLst>
                  <p:par>
                    <p:cTn id="57" fill="hold">
                      <p:stCondLst>
                        <p:cond delay="0"/>
                      </p:stCondLst>
                      <p:childTnLst>
                        <p:par>
                          <p:cTn id="58" fill="hold">
                            <p:stCondLst>
                              <p:cond delay="0"/>
                            </p:stCondLst>
                            <p:childTnLst>
                              <p:par>
                                <p:cTn id="59" presetID="1" presetClass="emph" presetSubtype="2" fill="hold" nodeType="clickEffect">
                                  <p:stCondLst>
                                    <p:cond delay="0"/>
                                  </p:stCondLst>
                                  <p:childTnLst>
                                    <p:animClr clrSpc="rgb" dir="cw">
                                      <p:cBhvr>
                                        <p:cTn id="60" dur="500" fill="hold"/>
                                        <p:tgtEl>
                                          <p:spTgt spid="13"/>
                                        </p:tgtEl>
                                        <p:attrNameLst>
                                          <p:attrName>fillcolor</p:attrName>
                                        </p:attrNameLst>
                                      </p:cBhvr>
                                      <p:to>
                                        <a:srgbClr val="D99694"/>
                                      </p:to>
                                    </p:animClr>
                                    <p:set>
                                      <p:cBhvr>
                                        <p:cTn id="61" dur="500" fill="hold"/>
                                        <p:tgtEl>
                                          <p:spTgt spid="13"/>
                                        </p:tgtEl>
                                        <p:attrNameLst>
                                          <p:attrName>fill.type</p:attrName>
                                        </p:attrNameLst>
                                      </p:cBhvr>
                                      <p:to>
                                        <p:strVal val="solid"/>
                                      </p:to>
                                    </p:set>
                                    <p:set>
                                      <p:cBhvr>
                                        <p:cTn id="62" dur="500" fill="hold"/>
                                        <p:tgtEl>
                                          <p:spTgt spid="13"/>
                                        </p:tgtEl>
                                        <p:attrNameLst>
                                          <p:attrName>fill.on</p:attrName>
                                        </p:attrNameLst>
                                      </p:cBhvr>
                                      <p:to>
                                        <p:strVal val="true"/>
                                      </p:to>
                                    </p:set>
                                  </p:childTnLst>
                                </p:cTn>
                              </p:par>
                              <p:par>
                                <p:cTn id="63" presetID="1" presetClass="entr" presetSubtype="0" fill="hold" nodeType="withEffect">
                                  <p:stCondLst>
                                    <p:cond delay="0"/>
                                  </p:stCondLst>
                                  <p:childTnLst>
                                    <p:set>
                                      <p:cBhvr>
                                        <p:cTn id="64" dur="1" fill="hold">
                                          <p:stCondLst>
                                            <p:cond delay="9"/>
                                          </p:stCondLst>
                                        </p:cTn>
                                        <p:tgtEl>
                                          <p:spTgt spid="16"/>
                                        </p:tgtEl>
                                        <p:attrNameLst>
                                          <p:attrName>style.visibility</p:attrName>
                                        </p:attrNameLst>
                                      </p:cBhvr>
                                      <p:to>
                                        <p:strVal val="visible"/>
                                      </p:to>
                                    </p:set>
                                  </p:childTnLst>
                                </p:cTn>
                              </p:par>
                              <p:par>
                                <p:cTn id="65" presetID="26" presetClass="emph" presetSubtype="0" repeatCount="4000" fill="hold" grpId="1" nodeType="withEffect">
                                  <p:stCondLst>
                                    <p:cond delay="0"/>
                                  </p:stCondLst>
                                  <p:childTnLst>
                                    <p:animEffect transition="out" filter="fade">
                                      <p:cBhvr>
                                        <p:cTn id="66" dur="500" tmFilter="0, 0; .2, .5; .8, .5; 1, 0"/>
                                        <p:tgtEl>
                                          <p:spTgt spid="13"/>
                                        </p:tgtEl>
                                      </p:cBhvr>
                                    </p:animEffect>
                                    <p:animScale>
                                      <p:cBhvr>
                                        <p:cTn id="67" dur="250" autoRev="1" fill="hold"/>
                                        <p:tgtEl>
                                          <p:spTgt spid="13"/>
                                        </p:tgtEl>
                                      </p:cBhvr>
                                      <p:by x="105000" y="105000"/>
                                    </p:animScale>
                                  </p:childTnLst>
                                </p:cTn>
                              </p:par>
                            </p:childTnLst>
                          </p:cTn>
                        </p:par>
                      </p:childTnLst>
                    </p:cTn>
                  </p:par>
                </p:childTnLst>
              </p:cTn>
              <p:nextCondLst>
                <p:cond evt="onClick" delay="0">
                  <p:tgtEl>
                    <p:spTgt spid="13"/>
                  </p:tgtEl>
                </p:cond>
              </p:nextCondLst>
            </p:seq>
          </p:childTnLst>
        </p:cTn>
      </p:par>
    </p:tnLst>
    <p:bldLst>
      <p:bldP spid="12" grpId="0"/>
      <p:bldP spid="9" grpId="0" animBg="1"/>
      <p:bldP spid="9" grpId="1" animBg="1"/>
      <p:bldP spid="10" grpId="0" animBg="1"/>
      <p:bldP spid="10" grpId="1" animBg="1"/>
      <p:bldP spid="11" grpId="0" animBg="1"/>
      <p:bldP spid="11" grpId="1" animBg="1"/>
      <p:bldP spid="13" grpId="0" animBg="1"/>
      <p:bldP spid="1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11;p39">
            <a:extLst>
              <a:ext uri="{FF2B5EF4-FFF2-40B4-BE49-F238E27FC236}">
                <a16:creationId xmlns:a16="http://schemas.microsoft.com/office/drawing/2014/main" id="{9718484B-A0C2-CDE7-99BD-02C138AAB15B}"/>
              </a:ext>
            </a:extLst>
          </p:cNvPr>
          <p:cNvSpPr txBox="1">
            <a:spLocks/>
          </p:cNvSpPr>
          <p:nvPr/>
        </p:nvSpPr>
        <p:spPr>
          <a:xfrm>
            <a:off x="951000" y="519415"/>
            <a:ext cx="10290000" cy="697600"/>
          </a:xfrm>
          <a:prstGeom prst="rect">
            <a:avLst/>
          </a:prstGeom>
        </p:spPr>
        <p:txBody>
          <a:bodyPr spcFirstLastPara="1" vert="horz" wrap="square" lIns="121900" tIns="121900" rIns="121900" bIns="12190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C00000"/>
                </a:solidFill>
                <a:latin typeface="UTM Avo" panose="02040603050506020204" pitchFamily="18" charset="0"/>
              </a:rPr>
              <a:t>NỘI DUNG BÀI HỌC</a:t>
            </a:r>
          </a:p>
        </p:txBody>
      </p:sp>
      <p:sp>
        <p:nvSpPr>
          <p:cNvPr id="13" name="Google Shape;2004;p39">
            <a:extLst>
              <a:ext uri="{FF2B5EF4-FFF2-40B4-BE49-F238E27FC236}">
                <a16:creationId xmlns:a16="http://schemas.microsoft.com/office/drawing/2014/main" id="{31ED69EB-E1EF-7CF3-0D16-A35C44F1D9A5}"/>
              </a:ext>
            </a:extLst>
          </p:cNvPr>
          <p:cNvSpPr txBox="1">
            <a:spLocks/>
          </p:cNvSpPr>
          <p:nvPr/>
        </p:nvSpPr>
        <p:spPr>
          <a:xfrm>
            <a:off x="1156775" y="1457613"/>
            <a:ext cx="815698" cy="699337"/>
          </a:xfrm>
          <a:prstGeom prst="rect">
            <a:avLst/>
          </a:prstGeom>
          <a:solidFill>
            <a:schemeClr val="accent4">
              <a:lumMod val="20000"/>
              <a:lumOff val="80000"/>
            </a:schemeClr>
          </a:solidFill>
          <a:ln w="5715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aven Pro ExtraBold"/>
              <a:buNone/>
              <a:defRPr sz="4000" b="0" i="0" u="none" strike="noStrike" cap="none">
                <a:solidFill>
                  <a:schemeClr val="dk1"/>
                </a:solidFill>
                <a:latin typeface="Maven Pro ExtraBold"/>
                <a:ea typeface="Maven Pro ExtraBold"/>
                <a:cs typeface="Maven Pro ExtraBold"/>
                <a:sym typeface="Maven Pro ExtraBold"/>
              </a:defRPr>
            </a:lvl1pPr>
            <a:lvl2pPr marR="0" lvl="1"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2pPr>
            <a:lvl3pPr marR="0" lvl="2"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3pPr>
            <a:lvl4pPr marR="0" lvl="3"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4pPr>
            <a:lvl5pPr marR="0" lvl="4"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5pPr>
            <a:lvl6pPr marR="0" lvl="5"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6pPr>
            <a:lvl7pPr marR="0" lvl="6"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7pPr>
            <a:lvl8pPr marR="0" lvl="7"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8pPr>
            <a:lvl9pPr marR="0" lvl="8"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9pPr>
          </a:lstStyle>
          <a:p>
            <a:pPr marL="0" marR="0" lvl="0" indent="0" algn="ctr" defTabSz="914400" rtl="0" eaLnBrk="1" fontAlgn="auto" latinLnBrk="0" hangingPunct="1">
              <a:lnSpc>
                <a:spcPct val="100000"/>
              </a:lnSpc>
              <a:spcBef>
                <a:spcPts val="0"/>
              </a:spcBef>
              <a:spcAft>
                <a:spcPts val="0"/>
              </a:spcAft>
              <a:buClr>
                <a:srgbClr val="070185"/>
              </a:buClr>
              <a:buSzPts val="3000"/>
              <a:buFont typeface="Maven Pro ExtraBold"/>
              <a:buNone/>
              <a:tabLst/>
              <a:defRPr/>
            </a:pPr>
            <a:r>
              <a:rPr kumimoji="0" lang="en-US" sz="4000" b="1" i="0" u="none" strike="noStrike" kern="0" cap="none" spc="0" normalizeH="0" baseline="0" noProof="0" dirty="0">
                <a:ln>
                  <a:noFill/>
                </a:ln>
                <a:solidFill>
                  <a:schemeClr val="tx1"/>
                </a:solidFill>
                <a:effectLst/>
                <a:uLnTx/>
                <a:uFillTx/>
                <a:latin typeface="UTM Avo" panose="02040603050506020204" pitchFamily="18" charset="0"/>
                <a:cs typeface="Maven Pro ExtraBold"/>
                <a:sym typeface="Maven Pro ExtraBold"/>
              </a:rPr>
              <a:t>I</a:t>
            </a:r>
          </a:p>
        </p:txBody>
      </p:sp>
      <p:sp>
        <p:nvSpPr>
          <p:cNvPr id="14" name="Google Shape;2007;p39">
            <a:extLst>
              <a:ext uri="{FF2B5EF4-FFF2-40B4-BE49-F238E27FC236}">
                <a16:creationId xmlns:a16="http://schemas.microsoft.com/office/drawing/2014/main" id="{C0B06BEE-44D0-10EB-6253-32095DA8E4D8}"/>
              </a:ext>
            </a:extLst>
          </p:cNvPr>
          <p:cNvSpPr txBox="1">
            <a:spLocks/>
          </p:cNvSpPr>
          <p:nvPr/>
        </p:nvSpPr>
        <p:spPr>
          <a:xfrm>
            <a:off x="2267442" y="1603265"/>
            <a:ext cx="5178915" cy="646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17500" algn="ctr" rtl="0">
              <a:lnSpc>
                <a:spcPct val="115000"/>
              </a:lnSpc>
              <a:spcBef>
                <a:spcPts val="0"/>
              </a:spcBef>
              <a:spcAft>
                <a:spcPts val="0"/>
              </a:spcAft>
              <a:buClr>
                <a:schemeClr val="dk1"/>
              </a:buClr>
              <a:buSzPts val="2400"/>
              <a:buFont typeface="DM Sans"/>
              <a:buNone/>
              <a:defRPr sz="2667" b="0" i="0" u="none" strike="noStrike" cap="none">
                <a:solidFill>
                  <a:schemeClr val="dk1"/>
                </a:solidFill>
                <a:latin typeface="Maven Pro SemiBold"/>
                <a:ea typeface="Maven Pro SemiBold"/>
                <a:cs typeface="Maven Pro SemiBold"/>
                <a:sym typeface="Maven Pro SemiBold"/>
              </a:defRPr>
            </a:lvl1pPr>
            <a:lvl2pPr marL="914400" marR="0" lvl="1"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2pPr>
            <a:lvl3pPr marL="1371600" marR="0" lvl="2"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3pPr>
            <a:lvl4pPr marL="1828800" marR="0" lvl="3"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4pPr>
            <a:lvl5pPr marL="2286000" marR="0" lvl="4"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5pPr>
            <a:lvl6pPr marL="2743200" marR="0" lvl="5"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6pPr>
            <a:lvl7pPr marL="3200400" marR="0" lvl="6"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7pPr>
            <a:lvl8pPr marL="3657600" marR="0" lvl="7"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8pPr>
            <a:lvl9pPr marL="4114800" marR="0" lvl="8"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9pPr>
          </a:lstStyle>
          <a:p>
            <a:pPr marL="0" marR="0" lvl="0" indent="0" algn="l" defTabSz="914400" rtl="0" eaLnBrk="1" fontAlgn="auto" latinLnBrk="0" hangingPunct="1">
              <a:lnSpc>
                <a:spcPct val="115000"/>
              </a:lnSpc>
              <a:spcBef>
                <a:spcPts val="0"/>
              </a:spcBef>
              <a:spcAft>
                <a:spcPts val="0"/>
              </a:spcAft>
              <a:buClr>
                <a:srgbClr val="070185"/>
              </a:buClr>
              <a:buSzPts val="2400"/>
              <a:buFont typeface="DM Sans"/>
              <a:buNone/>
              <a:tabLst/>
              <a:defRPr/>
            </a:pPr>
            <a:r>
              <a:rPr lang="vi-VN" sz="2800" b="1" kern="0" dirty="0">
                <a:latin typeface="UTM Avo" panose="02040603050506020204" pitchFamily="18" charset="0"/>
              </a:rPr>
              <a:t>Thu thập dữ liệu</a:t>
            </a:r>
          </a:p>
        </p:txBody>
      </p:sp>
      <p:sp>
        <p:nvSpPr>
          <p:cNvPr id="15" name="Google Shape;2004;p39">
            <a:extLst>
              <a:ext uri="{FF2B5EF4-FFF2-40B4-BE49-F238E27FC236}">
                <a16:creationId xmlns:a16="http://schemas.microsoft.com/office/drawing/2014/main" id="{C02F2DA1-DC5E-9B86-9FD3-1FBF39203730}"/>
              </a:ext>
            </a:extLst>
          </p:cNvPr>
          <p:cNvSpPr txBox="1">
            <a:spLocks/>
          </p:cNvSpPr>
          <p:nvPr/>
        </p:nvSpPr>
        <p:spPr>
          <a:xfrm>
            <a:off x="1156775" y="2824249"/>
            <a:ext cx="815698" cy="699337"/>
          </a:xfrm>
          <a:prstGeom prst="rect">
            <a:avLst/>
          </a:prstGeom>
          <a:solidFill>
            <a:schemeClr val="accent4">
              <a:lumMod val="20000"/>
              <a:lumOff val="80000"/>
            </a:schemeClr>
          </a:solidFill>
          <a:ln w="5715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aven Pro ExtraBold"/>
              <a:buNone/>
              <a:defRPr sz="4000" b="0" i="0" u="none" strike="noStrike" cap="none">
                <a:solidFill>
                  <a:schemeClr val="dk1"/>
                </a:solidFill>
                <a:latin typeface="Maven Pro ExtraBold"/>
                <a:ea typeface="Maven Pro ExtraBold"/>
                <a:cs typeface="Maven Pro ExtraBold"/>
                <a:sym typeface="Maven Pro ExtraBold"/>
              </a:defRPr>
            </a:lvl1pPr>
            <a:lvl2pPr marR="0" lvl="1"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2pPr>
            <a:lvl3pPr marR="0" lvl="2"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3pPr>
            <a:lvl4pPr marR="0" lvl="3"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4pPr>
            <a:lvl5pPr marR="0" lvl="4"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5pPr>
            <a:lvl6pPr marR="0" lvl="5"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6pPr>
            <a:lvl7pPr marR="0" lvl="6"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7pPr>
            <a:lvl8pPr marR="0" lvl="7"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8pPr>
            <a:lvl9pPr marR="0" lvl="8"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9pPr>
          </a:lstStyle>
          <a:p>
            <a:pPr marL="0" marR="0" lvl="0" indent="0" algn="ctr" defTabSz="914400" rtl="0" eaLnBrk="1" fontAlgn="auto" latinLnBrk="0" hangingPunct="1">
              <a:lnSpc>
                <a:spcPct val="100000"/>
              </a:lnSpc>
              <a:spcBef>
                <a:spcPts val="0"/>
              </a:spcBef>
              <a:spcAft>
                <a:spcPts val="0"/>
              </a:spcAft>
              <a:buClr>
                <a:srgbClr val="070185"/>
              </a:buClr>
              <a:buSzPts val="3000"/>
              <a:buFont typeface="Maven Pro ExtraBold"/>
              <a:buNone/>
              <a:tabLst/>
              <a:defRPr/>
            </a:pPr>
            <a:r>
              <a:rPr kumimoji="0" lang="en-US" sz="4000" b="1" i="0" u="none" strike="noStrike" kern="0" cap="none" spc="0" normalizeH="0" baseline="0" noProof="0" dirty="0">
                <a:ln>
                  <a:noFill/>
                </a:ln>
                <a:solidFill>
                  <a:schemeClr val="tx1"/>
                </a:solidFill>
                <a:effectLst/>
                <a:uLnTx/>
                <a:uFillTx/>
                <a:latin typeface="UTM Avo" panose="02040603050506020204" pitchFamily="18" charset="0"/>
                <a:cs typeface="Maven Pro ExtraBold"/>
                <a:sym typeface="Maven Pro ExtraBold"/>
              </a:rPr>
              <a:t>II</a:t>
            </a:r>
          </a:p>
        </p:txBody>
      </p:sp>
      <p:sp>
        <p:nvSpPr>
          <p:cNvPr id="16" name="Google Shape;2007;p39">
            <a:extLst>
              <a:ext uri="{FF2B5EF4-FFF2-40B4-BE49-F238E27FC236}">
                <a16:creationId xmlns:a16="http://schemas.microsoft.com/office/drawing/2014/main" id="{D4A665B9-42F7-35AA-D1C6-2CE83DCC066E}"/>
              </a:ext>
            </a:extLst>
          </p:cNvPr>
          <p:cNvSpPr txBox="1">
            <a:spLocks/>
          </p:cNvSpPr>
          <p:nvPr/>
        </p:nvSpPr>
        <p:spPr>
          <a:xfrm>
            <a:off x="2188782" y="2957000"/>
            <a:ext cx="5563444" cy="646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17500" algn="ctr" rtl="0">
              <a:lnSpc>
                <a:spcPct val="115000"/>
              </a:lnSpc>
              <a:spcBef>
                <a:spcPts val="0"/>
              </a:spcBef>
              <a:spcAft>
                <a:spcPts val="0"/>
              </a:spcAft>
              <a:buClr>
                <a:schemeClr val="dk1"/>
              </a:buClr>
              <a:buSzPts val="2400"/>
              <a:buFont typeface="DM Sans"/>
              <a:buNone/>
              <a:defRPr sz="2667" b="0" i="0" u="none" strike="noStrike" cap="none">
                <a:solidFill>
                  <a:schemeClr val="dk1"/>
                </a:solidFill>
                <a:latin typeface="Maven Pro SemiBold"/>
                <a:ea typeface="Maven Pro SemiBold"/>
                <a:cs typeface="Maven Pro SemiBold"/>
                <a:sym typeface="Maven Pro SemiBold"/>
              </a:defRPr>
            </a:lvl1pPr>
            <a:lvl2pPr marL="914400" marR="0" lvl="1"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2pPr>
            <a:lvl3pPr marL="1371600" marR="0" lvl="2"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3pPr>
            <a:lvl4pPr marL="1828800" marR="0" lvl="3"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4pPr>
            <a:lvl5pPr marL="2286000" marR="0" lvl="4"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5pPr>
            <a:lvl6pPr marL="2743200" marR="0" lvl="5"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6pPr>
            <a:lvl7pPr marL="3200400" marR="0" lvl="6"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7pPr>
            <a:lvl8pPr marL="3657600" marR="0" lvl="7"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8pPr>
            <a:lvl9pPr marL="4114800" marR="0" lvl="8"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9pPr>
          </a:lstStyle>
          <a:p>
            <a:pPr marL="0" indent="0" algn="l"/>
            <a:r>
              <a:rPr lang="en-US" sz="2800" b="1" kern="0" dirty="0" err="1">
                <a:latin typeface="UTM Avo" panose="02040603050506020204" pitchFamily="18" charset="0"/>
              </a:rPr>
              <a:t>Phân</a:t>
            </a:r>
            <a:r>
              <a:rPr lang="en-US" sz="2800" b="1" kern="0" dirty="0">
                <a:latin typeface="UTM Avo" panose="02040603050506020204" pitchFamily="18" charset="0"/>
              </a:rPr>
              <a:t> </a:t>
            </a:r>
            <a:r>
              <a:rPr lang="en-US" sz="2800" b="1" kern="0" dirty="0" err="1">
                <a:latin typeface="UTM Avo" panose="02040603050506020204" pitchFamily="18" charset="0"/>
              </a:rPr>
              <a:t>loại</a:t>
            </a:r>
            <a:r>
              <a:rPr lang="en-US" sz="2800" b="1" kern="0" dirty="0">
                <a:latin typeface="UTM Avo" panose="02040603050506020204" pitchFamily="18" charset="0"/>
              </a:rPr>
              <a:t> </a:t>
            </a:r>
            <a:r>
              <a:rPr lang="en-US" sz="2800" b="1" kern="0" dirty="0" err="1">
                <a:latin typeface="UTM Avo" panose="02040603050506020204" pitchFamily="18" charset="0"/>
              </a:rPr>
              <a:t>và</a:t>
            </a:r>
            <a:r>
              <a:rPr lang="en-US" sz="2800" b="1" kern="0" dirty="0">
                <a:latin typeface="UTM Avo" panose="02040603050506020204" pitchFamily="18" charset="0"/>
              </a:rPr>
              <a:t> </a:t>
            </a:r>
            <a:r>
              <a:rPr lang="en-US" sz="2800" b="1" kern="0" dirty="0" err="1">
                <a:latin typeface="UTM Avo" panose="02040603050506020204" pitchFamily="18" charset="0"/>
              </a:rPr>
              <a:t>tổ</a:t>
            </a:r>
            <a:r>
              <a:rPr lang="en-US" sz="2800" b="1" kern="0" dirty="0">
                <a:latin typeface="UTM Avo" panose="02040603050506020204" pitchFamily="18" charset="0"/>
              </a:rPr>
              <a:t> </a:t>
            </a:r>
            <a:r>
              <a:rPr lang="en-US" sz="2800" b="1" kern="0" dirty="0" err="1">
                <a:latin typeface="UTM Avo" panose="02040603050506020204" pitchFamily="18" charset="0"/>
              </a:rPr>
              <a:t>chức</a:t>
            </a:r>
            <a:r>
              <a:rPr lang="en-US" sz="2800" b="1" kern="0" dirty="0">
                <a:latin typeface="UTM Avo" panose="02040603050506020204" pitchFamily="18" charset="0"/>
              </a:rPr>
              <a:t> </a:t>
            </a:r>
            <a:r>
              <a:rPr lang="en-US" sz="2800" b="1" kern="0" dirty="0" err="1">
                <a:latin typeface="UTM Avo" panose="02040603050506020204" pitchFamily="18" charset="0"/>
              </a:rPr>
              <a:t>dữ</a:t>
            </a:r>
            <a:r>
              <a:rPr lang="en-US" sz="2800" b="1" kern="0" dirty="0">
                <a:latin typeface="UTM Avo" panose="02040603050506020204" pitchFamily="18" charset="0"/>
              </a:rPr>
              <a:t> </a:t>
            </a:r>
            <a:r>
              <a:rPr lang="en-US" sz="2800" b="1" kern="0" dirty="0" err="1">
                <a:latin typeface="UTM Avo" panose="02040603050506020204" pitchFamily="18" charset="0"/>
              </a:rPr>
              <a:t>liệu</a:t>
            </a:r>
            <a:endParaRPr lang="en-US" sz="2800" b="1" kern="0" dirty="0">
              <a:latin typeface="UTM Avo" panose="02040603050506020204" pitchFamily="18" charset="0"/>
            </a:endParaRPr>
          </a:p>
        </p:txBody>
      </p:sp>
      <p:sp>
        <p:nvSpPr>
          <p:cNvPr id="17" name="Google Shape;2004;p39">
            <a:extLst>
              <a:ext uri="{FF2B5EF4-FFF2-40B4-BE49-F238E27FC236}">
                <a16:creationId xmlns:a16="http://schemas.microsoft.com/office/drawing/2014/main" id="{50908F6C-185F-DD18-268B-062F578451C6}"/>
              </a:ext>
            </a:extLst>
          </p:cNvPr>
          <p:cNvSpPr txBox="1">
            <a:spLocks/>
          </p:cNvSpPr>
          <p:nvPr/>
        </p:nvSpPr>
        <p:spPr>
          <a:xfrm>
            <a:off x="1156775" y="4190885"/>
            <a:ext cx="815698" cy="699337"/>
          </a:xfrm>
          <a:prstGeom prst="rect">
            <a:avLst/>
          </a:prstGeom>
          <a:solidFill>
            <a:schemeClr val="accent4">
              <a:lumMod val="20000"/>
              <a:lumOff val="80000"/>
            </a:schemeClr>
          </a:solidFill>
          <a:ln w="5715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aven Pro ExtraBold"/>
              <a:buNone/>
              <a:defRPr sz="4000" b="0" i="0" u="none" strike="noStrike" cap="none">
                <a:solidFill>
                  <a:schemeClr val="dk1"/>
                </a:solidFill>
                <a:latin typeface="Maven Pro ExtraBold"/>
                <a:ea typeface="Maven Pro ExtraBold"/>
                <a:cs typeface="Maven Pro ExtraBold"/>
                <a:sym typeface="Maven Pro ExtraBold"/>
              </a:defRPr>
            </a:lvl1pPr>
            <a:lvl2pPr marR="0" lvl="1"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2pPr>
            <a:lvl3pPr marR="0" lvl="2"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3pPr>
            <a:lvl4pPr marR="0" lvl="3"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4pPr>
            <a:lvl5pPr marR="0" lvl="4"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5pPr>
            <a:lvl6pPr marR="0" lvl="5"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6pPr>
            <a:lvl7pPr marR="0" lvl="6"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7pPr>
            <a:lvl8pPr marR="0" lvl="7"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8pPr>
            <a:lvl9pPr marR="0" lvl="8" algn="l" rtl="0">
              <a:lnSpc>
                <a:spcPct val="100000"/>
              </a:lnSpc>
              <a:spcBef>
                <a:spcPts val="0"/>
              </a:spcBef>
              <a:spcAft>
                <a:spcPts val="0"/>
              </a:spcAft>
              <a:buClr>
                <a:schemeClr val="dk1"/>
              </a:buClr>
              <a:buSzPts val="3000"/>
              <a:buFont typeface="DM Sans"/>
              <a:buNone/>
              <a:defRPr sz="4000" b="1" i="0" u="none" strike="noStrike" cap="none">
                <a:solidFill>
                  <a:schemeClr val="dk1"/>
                </a:solidFill>
                <a:latin typeface="DM Sans"/>
                <a:ea typeface="DM Sans"/>
                <a:cs typeface="DM Sans"/>
                <a:sym typeface="DM Sans"/>
              </a:defRPr>
            </a:lvl9pPr>
          </a:lstStyle>
          <a:p>
            <a:pPr marL="0" marR="0" lvl="0" indent="0" algn="ctr" defTabSz="914400" rtl="0" eaLnBrk="1" fontAlgn="auto" latinLnBrk="0" hangingPunct="1">
              <a:lnSpc>
                <a:spcPct val="100000"/>
              </a:lnSpc>
              <a:spcBef>
                <a:spcPts val="0"/>
              </a:spcBef>
              <a:spcAft>
                <a:spcPts val="0"/>
              </a:spcAft>
              <a:buClr>
                <a:srgbClr val="070185"/>
              </a:buClr>
              <a:buSzPts val="3000"/>
              <a:buFont typeface="Maven Pro ExtraBold"/>
              <a:buNone/>
              <a:tabLst/>
              <a:defRPr/>
            </a:pPr>
            <a:r>
              <a:rPr kumimoji="0" lang="en-US" sz="4000" b="1" i="0" u="none" strike="noStrike" kern="0" cap="none" spc="0" normalizeH="0" baseline="0" noProof="0">
                <a:ln>
                  <a:noFill/>
                </a:ln>
                <a:solidFill>
                  <a:schemeClr val="tx1"/>
                </a:solidFill>
                <a:effectLst/>
                <a:uLnTx/>
                <a:uFillTx/>
                <a:latin typeface="UTM Avo" panose="02040603050506020204" pitchFamily="18" charset="0"/>
                <a:cs typeface="Maven Pro ExtraBold"/>
                <a:sym typeface="Maven Pro ExtraBold"/>
              </a:rPr>
              <a:t>III</a:t>
            </a:r>
            <a:endParaRPr kumimoji="0" lang="en-US" sz="4000" b="1" i="0" u="none" strike="noStrike" kern="0" cap="none" spc="0" normalizeH="0" baseline="0" noProof="0" dirty="0">
              <a:ln>
                <a:noFill/>
              </a:ln>
              <a:solidFill>
                <a:schemeClr val="tx1"/>
              </a:solidFill>
              <a:effectLst/>
              <a:uLnTx/>
              <a:uFillTx/>
              <a:latin typeface="UTM Avo" panose="02040603050506020204" pitchFamily="18" charset="0"/>
              <a:cs typeface="Maven Pro ExtraBold"/>
              <a:sym typeface="Maven Pro ExtraBold"/>
            </a:endParaRPr>
          </a:p>
        </p:txBody>
      </p:sp>
      <p:sp>
        <p:nvSpPr>
          <p:cNvPr id="18" name="Google Shape;2007;p39">
            <a:extLst>
              <a:ext uri="{FF2B5EF4-FFF2-40B4-BE49-F238E27FC236}">
                <a16:creationId xmlns:a16="http://schemas.microsoft.com/office/drawing/2014/main" id="{1AEA8469-8B89-2EF1-79C9-C360B56CAA1E}"/>
              </a:ext>
            </a:extLst>
          </p:cNvPr>
          <p:cNvSpPr txBox="1">
            <a:spLocks/>
          </p:cNvSpPr>
          <p:nvPr/>
        </p:nvSpPr>
        <p:spPr>
          <a:xfrm>
            <a:off x="2188782" y="4243822"/>
            <a:ext cx="5563444" cy="646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17500" algn="ctr" rtl="0">
              <a:lnSpc>
                <a:spcPct val="115000"/>
              </a:lnSpc>
              <a:spcBef>
                <a:spcPts val="0"/>
              </a:spcBef>
              <a:spcAft>
                <a:spcPts val="0"/>
              </a:spcAft>
              <a:buClr>
                <a:schemeClr val="dk1"/>
              </a:buClr>
              <a:buSzPts val="2400"/>
              <a:buFont typeface="DM Sans"/>
              <a:buNone/>
              <a:defRPr sz="2667" b="0" i="0" u="none" strike="noStrike" cap="none">
                <a:solidFill>
                  <a:schemeClr val="dk1"/>
                </a:solidFill>
                <a:latin typeface="Maven Pro SemiBold"/>
                <a:ea typeface="Maven Pro SemiBold"/>
                <a:cs typeface="Maven Pro SemiBold"/>
                <a:sym typeface="Maven Pro SemiBold"/>
              </a:defRPr>
            </a:lvl1pPr>
            <a:lvl2pPr marL="914400" marR="0" lvl="1"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2pPr>
            <a:lvl3pPr marL="1371600" marR="0" lvl="2"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3pPr>
            <a:lvl4pPr marL="1828800" marR="0" lvl="3"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4pPr>
            <a:lvl5pPr marL="2286000" marR="0" lvl="4"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5pPr>
            <a:lvl6pPr marL="2743200" marR="0" lvl="5"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6pPr>
            <a:lvl7pPr marL="3200400" marR="0" lvl="6"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7pPr>
            <a:lvl8pPr marL="3657600" marR="0" lvl="7"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8pPr>
            <a:lvl9pPr marL="4114800" marR="0" lvl="8" indent="-317500" algn="l" rtl="0">
              <a:lnSpc>
                <a:spcPct val="100000"/>
              </a:lnSpc>
              <a:spcBef>
                <a:spcPts val="0"/>
              </a:spcBef>
              <a:spcAft>
                <a:spcPts val="0"/>
              </a:spcAft>
              <a:buClr>
                <a:schemeClr val="dk1"/>
              </a:buClr>
              <a:buSzPts val="2400"/>
              <a:buFont typeface="DM Sans"/>
              <a:buNone/>
              <a:defRPr sz="3200" b="1" i="0" u="none" strike="noStrike" cap="none">
                <a:solidFill>
                  <a:schemeClr val="dk1"/>
                </a:solidFill>
                <a:latin typeface="DM Sans"/>
                <a:ea typeface="DM Sans"/>
                <a:cs typeface="DM Sans"/>
                <a:sym typeface="DM Sans"/>
              </a:defRPr>
            </a:lvl9pPr>
          </a:lstStyle>
          <a:p>
            <a:pPr marL="0" indent="0" algn="l"/>
            <a:r>
              <a:rPr lang="en-US" sz="2800" b="1" kern="0" dirty="0" err="1">
                <a:latin typeface="UTM Avo" panose="02040603050506020204" pitchFamily="18" charset="0"/>
              </a:rPr>
              <a:t>Tính</a:t>
            </a:r>
            <a:r>
              <a:rPr lang="en-US" sz="2800" b="1" kern="0" dirty="0">
                <a:latin typeface="UTM Avo" panose="02040603050506020204" pitchFamily="18" charset="0"/>
              </a:rPr>
              <a:t> </a:t>
            </a:r>
            <a:r>
              <a:rPr lang="en-US" sz="2800" b="1" kern="0" dirty="0" err="1">
                <a:latin typeface="UTM Avo" panose="02040603050506020204" pitchFamily="18" charset="0"/>
              </a:rPr>
              <a:t>hợp</a:t>
            </a:r>
            <a:r>
              <a:rPr lang="en-US" sz="2800" b="1" kern="0" dirty="0">
                <a:latin typeface="UTM Avo" panose="02040603050506020204" pitchFamily="18" charset="0"/>
              </a:rPr>
              <a:t> </a:t>
            </a:r>
            <a:r>
              <a:rPr lang="en-US" sz="2800" b="1" kern="0" dirty="0" err="1">
                <a:latin typeface="UTM Avo" panose="02040603050506020204" pitchFamily="18" charset="0"/>
              </a:rPr>
              <a:t>lí</a:t>
            </a:r>
            <a:r>
              <a:rPr lang="en-US" sz="2800" b="1" kern="0" dirty="0">
                <a:latin typeface="UTM Avo" panose="02040603050506020204" pitchFamily="18" charset="0"/>
              </a:rPr>
              <a:t> </a:t>
            </a:r>
            <a:r>
              <a:rPr lang="en-US" sz="2800" b="1" kern="0" dirty="0" err="1">
                <a:latin typeface="UTM Avo" panose="02040603050506020204" pitchFamily="18" charset="0"/>
              </a:rPr>
              <a:t>của</a:t>
            </a:r>
            <a:r>
              <a:rPr lang="en-US" sz="2800" b="1" kern="0" dirty="0">
                <a:latin typeface="UTM Avo" panose="02040603050506020204" pitchFamily="18" charset="0"/>
              </a:rPr>
              <a:t> </a:t>
            </a:r>
            <a:r>
              <a:rPr lang="en-US" sz="2800" b="1" kern="0" dirty="0" err="1">
                <a:latin typeface="UTM Avo" panose="02040603050506020204" pitchFamily="18" charset="0"/>
              </a:rPr>
              <a:t>dữ</a:t>
            </a:r>
            <a:r>
              <a:rPr lang="en-US" sz="2800" b="1" kern="0" dirty="0">
                <a:latin typeface="UTM Avo" panose="02040603050506020204" pitchFamily="18" charset="0"/>
              </a:rPr>
              <a:t> </a:t>
            </a:r>
            <a:r>
              <a:rPr lang="en-US" sz="2800" b="1" kern="0" dirty="0" err="1">
                <a:latin typeface="UTM Avo" panose="02040603050506020204" pitchFamily="18" charset="0"/>
              </a:rPr>
              <a:t>liệu</a:t>
            </a:r>
            <a:endParaRPr lang="en-US" sz="2800" b="1" kern="0" dirty="0">
              <a:latin typeface="UTM Avo" panose="02040603050506020204" pitchFamily="18" charset="0"/>
            </a:endParaRPr>
          </a:p>
        </p:txBody>
      </p:sp>
    </p:spTree>
    <p:extLst>
      <p:ext uri="{BB962C8B-B14F-4D97-AF65-F5344CB8AC3E}">
        <p14:creationId xmlns:p14="http://schemas.microsoft.com/office/powerpoint/2010/main" val="66472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P spid="14" grpId="0"/>
      <p:bldP spid="15" grpId="0" animBg="1"/>
      <p:bldP spid="16" grpId="0"/>
      <p:bldP spid="17" grpId="0"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Google Shape;2129;p41">
            <a:extLst>
              <a:ext uri="{FF2B5EF4-FFF2-40B4-BE49-F238E27FC236}">
                <a16:creationId xmlns:a16="http://schemas.microsoft.com/office/drawing/2014/main" id="{823F080D-FC3C-1BBF-4281-BE376B911B3C}"/>
              </a:ext>
            </a:extLst>
          </p:cNvPr>
          <p:cNvSpPr txBox="1">
            <a:spLocks/>
          </p:cNvSpPr>
          <p:nvPr/>
        </p:nvSpPr>
        <p:spPr>
          <a:xfrm>
            <a:off x="3902173" y="350112"/>
            <a:ext cx="6085032" cy="3078888"/>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600"/>
              <a:buFont typeface="Maven Pro ExtraBold"/>
              <a:buNone/>
              <a:defRPr sz="6667" b="0" i="0" u="none" strike="noStrike" cap="none">
                <a:solidFill>
                  <a:schemeClr val="dk1"/>
                </a:solidFill>
                <a:latin typeface="Maven Pro ExtraBold"/>
                <a:ea typeface="Maven Pro ExtraBold"/>
                <a:cs typeface="Maven Pro ExtraBold"/>
                <a:sym typeface="Maven Pro ExtraBold"/>
              </a:defRPr>
            </a:lvl1pPr>
            <a:lvl2pPr marR="0" lvl="1"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2pPr>
            <a:lvl3pPr marR="0" lvl="2"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3pPr>
            <a:lvl4pPr marR="0" lvl="3"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4pPr>
            <a:lvl5pPr marR="0" lvl="4"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5pPr>
            <a:lvl6pPr marR="0" lvl="5"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6pPr>
            <a:lvl7pPr marR="0" lvl="6"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7pPr>
            <a:lvl8pPr marR="0" lvl="7"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8pPr>
            <a:lvl9pPr marR="0" lvl="8" algn="ctr" rtl="0">
              <a:lnSpc>
                <a:spcPct val="100000"/>
              </a:lnSpc>
              <a:spcBef>
                <a:spcPts val="0"/>
              </a:spcBef>
              <a:spcAft>
                <a:spcPts val="0"/>
              </a:spcAft>
              <a:buClr>
                <a:schemeClr val="dk1"/>
              </a:buClr>
              <a:buSzPts val="3600"/>
              <a:buFont typeface="DM Sans"/>
              <a:buNone/>
              <a:defRPr sz="4800" b="1" i="0" u="none" strike="noStrike" cap="none">
                <a:solidFill>
                  <a:schemeClr val="dk1"/>
                </a:solidFill>
                <a:latin typeface="DM Sans"/>
                <a:ea typeface="DM Sans"/>
                <a:cs typeface="DM Sans"/>
                <a:sym typeface="DM Sans"/>
              </a:defRPr>
            </a:lvl9pPr>
          </a:lstStyle>
          <a:p>
            <a:pPr>
              <a:lnSpc>
                <a:spcPct val="150000"/>
              </a:lnSpc>
            </a:pPr>
            <a:r>
              <a:rPr lang="en-US" sz="6600" b="1" kern="0" dirty="0">
                <a:latin typeface="UTM Avo" panose="02040603050506020204" pitchFamily="18" charset="0"/>
              </a:rPr>
              <a:t>TÍNH HỢP LÝ CỦA DỮ LIỆU</a:t>
            </a:r>
          </a:p>
        </p:txBody>
      </p:sp>
      <p:sp>
        <p:nvSpPr>
          <p:cNvPr id="186" name="Google Shape;2130;p41">
            <a:extLst>
              <a:ext uri="{FF2B5EF4-FFF2-40B4-BE49-F238E27FC236}">
                <a16:creationId xmlns:a16="http://schemas.microsoft.com/office/drawing/2014/main" id="{D4BB4B43-F3BD-A528-497E-0CACB05FAFDB}"/>
              </a:ext>
            </a:extLst>
          </p:cNvPr>
          <p:cNvSpPr txBox="1">
            <a:spLocks/>
          </p:cNvSpPr>
          <p:nvPr/>
        </p:nvSpPr>
        <p:spPr>
          <a:xfrm>
            <a:off x="2135846" y="1008819"/>
            <a:ext cx="1357799" cy="1221200"/>
          </a:xfrm>
          <a:prstGeom prst="rect">
            <a:avLst/>
          </a:prstGeom>
          <a:solidFill>
            <a:schemeClr val="accent4">
              <a:lumMod val="20000"/>
              <a:lumOff val="80000"/>
            </a:schemeClr>
          </a:solidFill>
          <a:ln w="762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6000"/>
              <a:buFont typeface="Maven Pro ExtraBold"/>
              <a:buNone/>
              <a:defRPr sz="8000" b="0" i="0" u="none" strike="noStrike" cap="none">
                <a:solidFill>
                  <a:schemeClr val="dk1"/>
                </a:solidFill>
                <a:latin typeface="Maven Pro ExtraBold"/>
                <a:ea typeface="Maven Pro ExtraBold"/>
                <a:cs typeface="Maven Pro ExtraBold"/>
                <a:sym typeface="Maven Pro ExtraBold"/>
              </a:defRPr>
            </a:lvl1pPr>
            <a:lvl2pPr marR="0" lvl="1"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2pPr>
            <a:lvl3pPr marR="0" lvl="2"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3pPr>
            <a:lvl4pPr marR="0" lvl="3"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4pPr>
            <a:lvl5pPr marR="0" lvl="4"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5pPr>
            <a:lvl6pPr marR="0" lvl="5"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6pPr>
            <a:lvl7pPr marR="0" lvl="6"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7pPr>
            <a:lvl8pPr marR="0" lvl="7"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8pPr>
            <a:lvl9pPr marR="0" lvl="8" algn="ctr" rtl="0">
              <a:lnSpc>
                <a:spcPct val="100000"/>
              </a:lnSpc>
              <a:spcBef>
                <a:spcPts val="0"/>
              </a:spcBef>
              <a:spcAft>
                <a:spcPts val="0"/>
              </a:spcAft>
              <a:buClr>
                <a:schemeClr val="lt1"/>
              </a:buClr>
              <a:buSzPts val="6000"/>
              <a:buFont typeface="DM Sans"/>
              <a:buNone/>
              <a:defRPr sz="8000" b="1" i="0" u="none" strike="noStrike" cap="none">
                <a:solidFill>
                  <a:schemeClr val="lt1"/>
                </a:solidFill>
                <a:latin typeface="DM Sans"/>
                <a:ea typeface="DM Sans"/>
                <a:cs typeface="DM Sans"/>
                <a:sym typeface="DM Sans"/>
              </a:defRPr>
            </a:lvl9pPr>
          </a:lstStyle>
          <a:p>
            <a:pPr marL="0" marR="0" lvl="0" indent="0" algn="ctr" defTabSz="914400" rtl="0" eaLnBrk="1" fontAlgn="auto" latinLnBrk="0" hangingPunct="1">
              <a:lnSpc>
                <a:spcPct val="100000"/>
              </a:lnSpc>
              <a:spcBef>
                <a:spcPts val="0"/>
              </a:spcBef>
              <a:spcAft>
                <a:spcPts val="0"/>
              </a:spcAft>
              <a:buClr>
                <a:srgbClr val="BFDBF7"/>
              </a:buClr>
              <a:buSzPts val="6000"/>
              <a:buFont typeface="Maven Pro ExtraBold"/>
              <a:buNone/>
              <a:tabLst/>
              <a:defRPr/>
            </a:pPr>
            <a:r>
              <a:rPr kumimoji="0" lang="en-US" sz="6600" b="1" i="0" u="none" strike="noStrike" kern="0" cap="none" spc="0" normalizeH="0" baseline="0" noProof="0" dirty="0">
                <a:ln>
                  <a:noFill/>
                </a:ln>
                <a:solidFill>
                  <a:schemeClr val="tx1"/>
                </a:solidFill>
                <a:effectLst/>
                <a:uLnTx/>
                <a:uFillTx/>
                <a:latin typeface="UTM Avo" panose="02040603050506020204" pitchFamily="18" charset="0"/>
                <a:cs typeface="Maven Pro ExtraBold"/>
                <a:sym typeface="Maven Pro ExtraBold"/>
              </a:rPr>
              <a:t>III</a:t>
            </a:r>
          </a:p>
        </p:txBody>
      </p:sp>
      <p:grpSp>
        <p:nvGrpSpPr>
          <p:cNvPr id="187" name="Google Shape;2132;p41">
            <a:extLst>
              <a:ext uri="{FF2B5EF4-FFF2-40B4-BE49-F238E27FC236}">
                <a16:creationId xmlns:a16="http://schemas.microsoft.com/office/drawing/2014/main" id="{2EC343A1-DECF-4D7D-5912-EE87F21B5CA0}"/>
              </a:ext>
            </a:extLst>
          </p:cNvPr>
          <p:cNvGrpSpPr/>
          <p:nvPr/>
        </p:nvGrpSpPr>
        <p:grpSpPr>
          <a:xfrm>
            <a:off x="777979" y="3454714"/>
            <a:ext cx="3358929" cy="3297464"/>
            <a:chOff x="713213" y="1009588"/>
            <a:chExt cx="3434987" cy="3673912"/>
          </a:xfrm>
        </p:grpSpPr>
        <p:sp>
          <p:nvSpPr>
            <p:cNvPr id="188" name="Google Shape;2133;p41">
              <a:extLst>
                <a:ext uri="{FF2B5EF4-FFF2-40B4-BE49-F238E27FC236}">
                  <a16:creationId xmlns:a16="http://schemas.microsoft.com/office/drawing/2014/main" id="{D4263393-1329-18B6-EAF3-07420DBE9AE8}"/>
                </a:ext>
              </a:extLst>
            </p:cNvPr>
            <p:cNvSpPr/>
            <p:nvPr/>
          </p:nvSpPr>
          <p:spPr>
            <a:xfrm>
              <a:off x="1438238" y="4524500"/>
              <a:ext cx="2205600" cy="159000"/>
            </a:xfrm>
            <a:prstGeom prst="ellipse">
              <a:avLst/>
            </a:prstGeom>
            <a:solidFill>
              <a:srgbClr val="181015">
                <a:alpha val="13920"/>
              </a:srgbClr>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89" name="Google Shape;2134;p41">
              <a:extLst>
                <a:ext uri="{FF2B5EF4-FFF2-40B4-BE49-F238E27FC236}">
                  <a16:creationId xmlns:a16="http://schemas.microsoft.com/office/drawing/2014/main" id="{BC53D7C9-424F-42F4-04AD-553788F06BC8}"/>
                </a:ext>
              </a:extLst>
            </p:cNvPr>
            <p:cNvGrpSpPr/>
            <p:nvPr/>
          </p:nvGrpSpPr>
          <p:grpSpPr>
            <a:xfrm>
              <a:off x="1490863" y="2174662"/>
              <a:ext cx="2100349" cy="2429370"/>
              <a:chOff x="3809440" y="119922"/>
              <a:chExt cx="720803" cy="833689"/>
            </a:xfrm>
          </p:grpSpPr>
          <p:sp>
            <p:nvSpPr>
              <p:cNvPr id="321" name="Google Shape;2135;p41">
                <a:extLst>
                  <a:ext uri="{FF2B5EF4-FFF2-40B4-BE49-F238E27FC236}">
                    <a16:creationId xmlns:a16="http://schemas.microsoft.com/office/drawing/2014/main" id="{6AE01983-EF6E-837D-AEF1-213E24DB6CD3}"/>
                  </a:ext>
                </a:extLst>
              </p:cNvPr>
              <p:cNvSpPr/>
              <p:nvPr/>
            </p:nvSpPr>
            <p:spPr>
              <a:xfrm>
                <a:off x="4018096" y="415459"/>
                <a:ext cx="341212" cy="303376"/>
              </a:xfrm>
              <a:custGeom>
                <a:avLst/>
                <a:gdLst/>
                <a:ahLst/>
                <a:cxnLst/>
                <a:rect l="l" t="t" r="r" b="b"/>
                <a:pathLst>
                  <a:path w="15313" h="13615" extrusionOk="0">
                    <a:moveTo>
                      <a:pt x="357" y="0"/>
                    </a:moveTo>
                    <a:cubicBezTo>
                      <a:pt x="159" y="0"/>
                      <a:pt x="0" y="160"/>
                      <a:pt x="0" y="357"/>
                    </a:cubicBezTo>
                    <a:lnTo>
                      <a:pt x="0" y="13258"/>
                    </a:lnTo>
                    <a:cubicBezTo>
                      <a:pt x="0" y="13455"/>
                      <a:pt x="160" y="13614"/>
                      <a:pt x="357" y="13614"/>
                    </a:cubicBezTo>
                    <a:lnTo>
                      <a:pt x="14955" y="13614"/>
                    </a:lnTo>
                    <a:cubicBezTo>
                      <a:pt x="15153" y="13614"/>
                      <a:pt x="15312" y="13454"/>
                      <a:pt x="15312" y="13258"/>
                    </a:cubicBezTo>
                    <a:lnTo>
                      <a:pt x="15312" y="357"/>
                    </a:lnTo>
                    <a:cubicBezTo>
                      <a:pt x="15312" y="159"/>
                      <a:pt x="15152" y="0"/>
                      <a:pt x="14955" y="0"/>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2" name="Google Shape;2136;p41">
                <a:extLst>
                  <a:ext uri="{FF2B5EF4-FFF2-40B4-BE49-F238E27FC236}">
                    <a16:creationId xmlns:a16="http://schemas.microsoft.com/office/drawing/2014/main" id="{88B465A6-199C-9DF0-2E86-6A925AAA8682}"/>
                  </a:ext>
                </a:extLst>
              </p:cNvPr>
              <p:cNvSpPr/>
              <p:nvPr/>
            </p:nvSpPr>
            <p:spPr>
              <a:xfrm>
                <a:off x="4031422" y="428316"/>
                <a:ext cx="314562" cy="277595"/>
              </a:xfrm>
              <a:custGeom>
                <a:avLst/>
                <a:gdLst/>
                <a:ahLst/>
                <a:cxnLst/>
                <a:rect l="l" t="t" r="r" b="b"/>
                <a:pathLst>
                  <a:path w="14117" h="12458" extrusionOk="0">
                    <a:moveTo>
                      <a:pt x="327" y="1"/>
                    </a:moveTo>
                    <a:cubicBezTo>
                      <a:pt x="148" y="1"/>
                      <a:pt x="0" y="148"/>
                      <a:pt x="0" y="329"/>
                    </a:cubicBezTo>
                    <a:lnTo>
                      <a:pt x="0" y="12131"/>
                    </a:lnTo>
                    <a:cubicBezTo>
                      <a:pt x="0" y="12311"/>
                      <a:pt x="148" y="12458"/>
                      <a:pt x="327" y="12458"/>
                    </a:cubicBezTo>
                    <a:lnTo>
                      <a:pt x="13789" y="12458"/>
                    </a:lnTo>
                    <a:cubicBezTo>
                      <a:pt x="13971" y="12458"/>
                      <a:pt x="14116" y="12312"/>
                      <a:pt x="14116" y="12131"/>
                    </a:cubicBezTo>
                    <a:lnTo>
                      <a:pt x="14116" y="329"/>
                    </a:lnTo>
                    <a:cubicBezTo>
                      <a:pt x="14116" y="148"/>
                      <a:pt x="13970" y="1"/>
                      <a:pt x="13789" y="1"/>
                    </a:cubicBezTo>
                    <a:close/>
                  </a:path>
                </a:pathLst>
              </a:custGeom>
              <a:solidFill>
                <a:srgbClr val="BFDBF7"/>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3" name="Google Shape;2137;p41">
                <a:extLst>
                  <a:ext uri="{FF2B5EF4-FFF2-40B4-BE49-F238E27FC236}">
                    <a16:creationId xmlns:a16="http://schemas.microsoft.com/office/drawing/2014/main" id="{0CED24B9-866E-F50F-4968-BB02FD98D45F}"/>
                  </a:ext>
                </a:extLst>
              </p:cNvPr>
              <p:cNvSpPr/>
              <p:nvPr/>
            </p:nvSpPr>
            <p:spPr>
              <a:xfrm>
                <a:off x="4186688" y="555351"/>
                <a:ext cx="135923" cy="340633"/>
              </a:xfrm>
              <a:custGeom>
                <a:avLst/>
                <a:gdLst/>
                <a:ahLst/>
                <a:cxnLst/>
                <a:rect l="l" t="t" r="r" b="b"/>
                <a:pathLst>
                  <a:path w="6100" h="15287" extrusionOk="0">
                    <a:moveTo>
                      <a:pt x="6100" y="1"/>
                    </a:moveTo>
                    <a:lnTo>
                      <a:pt x="0" y="348"/>
                    </a:lnTo>
                    <a:lnTo>
                      <a:pt x="1852" y="15286"/>
                    </a:lnTo>
                    <a:lnTo>
                      <a:pt x="5895" y="15172"/>
                    </a:lnTo>
                    <a:lnTo>
                      <a:pt x="6100" y="1"/>
                    </a:lnTo>
                    <a:close/>
                  </a:path>
                </a:pathLst>
              </a:custGeom>
              <a:solidFill>
                <a:srgbClr val="FDD8CA"/>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4" name="Google Shape;2138;p41">
                <a:extLst>
                  <a:ext uri="{FF2B5EF4-FFF2-40B4-BE49-F238E27FC236}">
                    <a16:creationId xmlns:a16="http://schemas.microsoft.com/office/drawing/2014/main" id="{069321D1-B076-0175-6AD1-C58AD48F294E}"/>
                  </a:ext>
                </a:extLst>
              </p:cNvPr>
              <p:cNvSpPr/>
              <p:nvPr/>
            </p:nvSpPr>
            <p:spPr>
              <a:xfrm>
                <a:off x="4217439" y="892022"/>
                <a:ext cx="130353" cy="49400"/>
              </a:xfrm>
              <a:custGeom>
                <a:avLst/>
                <a:gdLst/>
                <a:ahLst/>
                <a:cxnLst/>
                <a:rect l="l" t="t" r="r" b="b"/>
                <a:pathLst>
                  <a:path w="5850" h="2217" extrusionOk="0">
                    <a:moveTo>
                      <a:pt x="4443" y="1"/>
                    </a:moveTo>
                    <a:lnTo>
                      <a:pt x="434" y="17"/>
                    </a:lnTo>
                    <a:cubicBezTo>
                      <a:pt x="0" y="635"/>
                      <a:pt x="0" y="2217"/>
                      <a:pt x="0" y="2217"/>
                    </a:cubicBezTo>
                    <a:lnTo>
                      <a:pt x="5849" y="2217"/>
                    </a:lnTo>
                    <a:cubicBezTo>
                      <a:pt x="5848" y="1238"/>
                      <a:pt x="5273" y="394"/>
                      <a:pt x="4443" y="1"/>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5" name="Google Shape;2139;p41">
                <a:extLst>
                  <a:ext uri="{FF2B5EF4-FFF2-40B4-BE49-F238E27FC236}">
                    <a16:creationId xmlns:a16="http://schemas.microsoft.com/office/drawing/2014/main" id="{F8919B45-7860-DE65-1014-2D8CE8E24716}"/>
                  </a:ext>
                </a:extLst>
              </p:cNvPr>
              <p:cNvSpPr/>
              <p:nvPr/>
            </p:nvSpPr>
            <p:spPr>
              <a:xfrm>
                <a:off x="4217439" y="941423"/>
                <a:ext cx="130330" cy="11141"/>
              </a:xfrm>
              <a:custGeom>
                <a:avLst/>
                <a:gdLst/>
                <a:ahLst/>
                <a:cxnLst/>
                <a:rect l="l" t="t" r="r" b="b"/>
                <a:pathLst>
                  <a:path w="5849" h="500" extrusionOk="0">
                    <a:moveTo>
                      <a:pt x="0" y="1"/>
                    </a:moveTo>
                    <a:lnTo>
                      <a:pt x="0" y="499"/>
                    </a:lnTo>
                    <a:lnTo>
                      <a:pt x="5848" y="499"/>
                    </a:lnTo>
                    <a:lnTo>
                      <a:pt x="5848" y="1"/>
                    </a:ln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6" name="Google Shape;2140;p41">
                <a:extLst>
                  <a:ext uri="{FF2B5EF4-FFF2-40B4-BE49-F238E27FC236}">
                    <a16:creationId xmlns:a16="http://schemas.microsoft.com/office/drawing/2014/main" id="{33B22DA2-F703-2D65-8AB6-EEBDD16A2CF9}"/>
                  </a:ext>
                </a:extLst>
              </p:cNvPr>
              <p:cNvSpPr/>
              <p:nvPr/>
            </p:nvSpPr>
            <p:spPr>
              <a:xfrm>
                <a:off x="4233416" y="897972"/>
                <a:ext cx="31017" cy="31040"/>
              </a:xfrm>
              <a:custGeom>
                <a:avLst/>
                <a:gdLst/>
                <a:ahLst/>
                <a:cxnLst/>
                <a:rect l="l" t="t" r="r" b="b"/>
                <a:pathLst>
                  <a:path w="1392" h="1393" extrusionOk="0">
                    <a:moveTo>
                      <a:pt x="696" y="1"/>
                    </a:moveTo>
                    <a:cubicBezTo>
                      <a:pt x="313" y="1"/>
                      <a:pt x="1" y="312"/>
                      <a:pt x="1" y="696"/>
                    </a:cubicBezTo>
                    <a:cubicBezTo>
                      <a:pt x="1" y="1080"/>
                      <a:pt x="311" y="1392"/>
                      <a:pt x="696" y="1392"/>
                    </a:cubicBezTo>
                    <a:cubicBezTo>
                      <a:pt x="1080" y="1392"/>
                      <a:pt x="1392" y="1080"/>
                      <a:pt x="1392" y="696"/>
                    </a:cubicBezTo>
                    <a:cubicBezTo>
                      <a:pt x="1392" y="312"/>
                      <a:pt x="1080" y="1"/>
                      <a:pt x="696"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7" name="Google Shape;2141;p41">
                <a:extLst>
                  <a:ext uri="{FF2B5EF4-FFF2-40B4-BE49-F238E27FC236}">
                    <a16:creationId xmlns:a16="http://schemas.microsoft.com/office/drawing/2014/main" id="{69A9A339-9F78-5150-F407-7AE114DF1F31}"/>
                  </a:ext>
                </a:extLst>
              </p:cNvPr>
              <p:cNvSpPr/>
              <p:nvPr/>
            </p:nvSpPr>
            <p:spPr>
              <a:xfrm>
                <a:off x="4237850" y="902473"/>
                <a:ext cx="21636" cy="19987"/>
              </a:xfrm>
              <a:custGeom>
                <a:avLst/>
                <a:gdLst/>
                <a:ahLst/>
                <a:cxnLst/>
                <a:rect l="l" t="t" r="r" b="b"/>
                <a:pathLst>
                  <a:path w="971" h="897" extrusionOk="0">
                    <a:moveTo>
                      <a:pt x="485" y="0"/>
                    </a:moveTo>
                    <a:cubicBezTo>
                      <a:pt x="467" y="0"/>
                      <a:pt x="450" y="9"/>
                      <a:pt x="441" y="27"/>
                    </a:cubicBezTo>
                    <a:lnTo>
                      <a:pt x="334" y="243"/>
                    </a:lnTo>
                    <a:cubicBezTo>
                      <a:pt x="328" y="258"/>
                      <a:pt x="313" y="269"/>
                      <a:pt x="297" y="270"/>
                    </a:cubicBezTo>
                    <a:lnTo>
                      <a:pt x="58" y="305"/>
                    </a:lnTo>
                    <a:cubicBezTo>
                      <a:pt x="16" y="310"/>
                      <a:pt x="0" y="360"/>
                      <a:pt x="30" y="389"/>
                    </a:cubicBezTo>
                    <a:lnTo>
                      <a:pt x="203" y="557"/>
                    </a:lnTo>
                    <a:cubicBezTo>
                      <a:pt x="215" y="569"/>
                      <a:pt x="221" y="585"/>
                      <a:pt x="218" y="601"/>
                    </a:cubicBezTo>
                    <a:lnTo>
                      <a:pt x="176" y="839"/>
                    </a:lnTo>
                    <a:cubicBezTo>
                      <a:pt x="171" y="870"/>
                      <a:pt x="197" y="897"/>
                      <a:pt x="226" y="897"/>
                    </a:cubicBezTo>
                    <a:cubicBezTo>
                      <a:pt x="234" y="897"/>
                      <a:pt x="242" y="895"/>
                      <a:pt x="249" y="891"/>
                    </a:cubicBezTo>
                    <a:lnTo>
                      <a:pt x="463" y="779"/>
                    </a:lnTo>
                    <a:cubicBezTo>
                      <a:pt x="470" y="775"/>
                      <a:pt x="478" y="773"/>
                      <a:pt x="486" y="773"/>
                    </a:cubicBezTo>
                    <a:cubicBezTo>
                      <a:pt x="494" y="773"/>
                      <a:pt x="502" y="775"/>
                      <a:pt x="508" y="779"/>
                    </a:cubicBezTo>
                    <a:lnTo>
                      <a:pt x="722" y="891"/>
                    </a:lnTo>
                    <a:cubicBezTo>
                      <a:pt x="729" y="895"/>
                      <a:pt x="737" y="896"/>
                      <a:pt x="744" y="896"/>
                    </a:cubicBezTo>
                    <a:cubicBezTo>
                      <a:pt x="774" y="896"/>
                      <a:pt x="800" y="870"/>
                      <a:pt x="795" y="839"/>
                    </a:cubicBezTo>
                    <a:lnTo>
                      <a:pt x="753" y="601"/>
                    </a:lnTo>
                    <a:cubicBezTo>
                      <a:pt x="751" y="585"/>
                      <a:pt x="756" y="569"/>
                      <a:pt x="768" y="557"/>
                    </a:cubicBezTo>
                    <a:lnTo>
                      <a:pt x="941" y="389"/>
                    </a:lnTo>
                    <a:cubicBezTo>
                      <a:pt x="971" y="359"/>
                      <a:pt x="955" y="310"/>
                      <a:pt x="913" y="305"/>
                    </a:cubicBezTo>
                    <a:lnTo>
                      <a:pt x="674" y="270"/>
                    </a:lnTo>
                    <a:cubicBezTo>
                      <a:pt x="658" y="268"/>
                      <a:pt x="644" y="258"/>
                      <a:pt x="637" y="243"/>
                    </a:cubicBezTo>
                    <a:lnTo>
                      <a:pt x="530" y="27"/>
                    </a:lnTo>
                    <a:cubicBezTo>
                      <a:pt x="521" y="9"/>
                      <a:pt x="503" y="0"/>
                      <a:pt x="485"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8" name="Google Shape;2142;p41">
                <a:extLst>
                  <a:ext uri="{FF2B5EF4-FFF2-40B4-BE49-F238E27FC236}">
                    <a16:creationId xmlns:a16="http://schemas.microsoft.com/office/drawing/2014/main" id="{DE779036-6A8C-5047-287C-9EFCFA536776}"/>
                  </a:ext>
                </a:extLst>
              </p:cNvPr>
              <p:cNvSpPr/>
              <p:nvPr/>
            </p:nvSpPr>
            <p:spPr>
              <a:xfrm>
                <a:off x="4297122" y="890863"/>
                <a:ext cx="50514" cy="32265"/>
              </a:xfrm>
              <a:custGeom>
                <a:avLst/>
                <a:gdLst/>
                <a:ahLst/>
                <a:cxnLst/>
                <a:rect l="l" t="t" r="r" b="b"/>
                <a:pathLst>
                  <a:path w="2267" h="1448" extrusionOk="0">
                    <a:moveTo>
                      <a:pt x="1051" y="128"/>
                    </a:moveTo>
                    <a:lnTo>
                      <a:pt x="1825" y="233"/>
                    </a:lnTo>
                    <a:cubicBezTo>
                      <a:pt x="1855" y="239"/>
                      <a:pt x="1886" y="248"/>
                      <a:pt x="1913" y="262"/>
                    </a:cubicBezTo>
                    <a:cubicBezTo>
                      <a:pt x="2062" y="339"/>
                      <a:pt x="2123" y="524"/>
                      <a:pt x="2046" y="675"/>
                    </a:cubicBezTo>
                    <a:cubicBezTo>
                      <a:pt x="1991" y="782"/>
                      <a:pt x="1882" y="843"/>
                      <a:pt x="1770" y="843"/>
                    </a:cubicBezTo>
                    <a:cubicBezTo>
                      <a:pt x="1723" y="843"/>
                      <a:pt x="1676" y="832"/>
                      <a:pt x="1632" y="810"/>
                    </a:cubicBezTo>
                    <a:cubicBezTo>
                      <a:pt x="1604" y="795"/>
                      <a:pt x="1578" y="777"/>
                      <a:pt x="1556" y="755"/>
                    </a:cubicBezTo>
                    <a:lnTo>
                      <a:pt x="1462" y="657"/>
                    </a:lnTo>
                    <a:cubicBezTo>
                      <a:pt x="1501" y="624"/>
                      <a:pt x="1542" y="593"/>
                      <a:pt x="1582" y="566"/>
                    </a:cubicBezTo>
                    <a:cubicBezTo>
                      <a:pt x="1553" y="536"/>
                      <a:pt x="1523" y="507"/>
                      <a:pt x="1492" y="479"/>
                    </a:cubicBezTo>
                    <a:cubicBezTo>
                      <a:pt x="1453" y="506"/>
                      <a:pt x="1414" y="534"/>
                      <a:pt x="1376" y="568"/>
                    </a:cubicBezTo>
                    <a:lnTo>
                      <a:pt x="1050" y="226"/>
                    </a:lnTo>
                    <a:lnTo>
                      <a:pt x="1051" y="221"/>
                    </a:lnTo>
                    <a:cubicBezTo>
                      <a:pt x="1054" y="207"/>
                      <a:pt x="1054" y="192"/>
                      <a:pt x="1053" y="178"/>
                    </a:cubicBezTo>
                    <a:cubicBezTo>
                      <a:pt x="1051" y="161"/>
                      <a:pt x="1045" y="145"/>
                      <a:pt x="1039" y="129"/>
                    </a:cubicBezTo>
                    <a:cubicBezTo>
                      <a:pt x="1039" y="129"/>
                      <a:pt x="1040" y="129"/>
                      <a:pt x="1040" y="128"/>
                    </a:cubicBezTo>
                    <a:close/>
                    <a:moveTo>
                      <a:pt x="893" y="227"/>
                    </a:moveTo>
                    <a:cubicBezTo>
                      <a:pt x="898" y="240"/>
                      <a:pt x="906" y="254"/>
                      <a:pt x="915" y="265"/>
                    </a:cubicBezTo>
                    <a:lnTo>
                      <a:pt x="799" y="971"/>
                    </a:lnTo>
                    <a:cubicBezTo>
                      <a:pt x="793" y="1001"/>
                      <a:pt x="783" y="1031"/>
                      <a:pt x="767" y="1058"/>
                    </a:cubicBezTo>
                    <a:cubicBezTo>
                      <a:pt x="728" y="1130"/>
                      <a:pt x="663" y="1183"/>
                      <a:pt x="584" y="1206"/>
                    </a:cubicBezTo>
                    <a:cubicBezTo>
                      <a:pt x="555" y="1214"/>
                      <a:pt x="525" y="1219"/>
                      <a:pt x="495" y="1219"/>
                    </a:cubicBezTo>
                    <a:cubicBezTo>
                      <a:pt x="445" y="1219"/>
                      <a:pt x="396" y="1207"/>
                      <a:pt x="350" y="1183"/>
                    </a:cubicBezTo>
                    <a:cubicBezTo>
                      <a:pt x="257" y="1131"/>
                      <a:pt x="200" y="1038"/>
                      <a:pt x="191" y="939"/>
                    </a:cubicBezTo>
                    <a:cubicBezTo>
                      <a:pt x="186" y="880"/>
                      <a:pt x="197" y="821"/>
                      <a:pt x="227" y="764"/>
                    </a:cubicBezTo>
                    <a:cubicBezTo>
                      <a:pt x="238" y="745"/>
                      <a:pt x="270" y="705"/>
                      <a:pt x="287" y="686"/>
                    </a:cubicBezTo>
                    <a:lnTo>
                      <a:pt x="498" y="496"/>
                    </a:lnTo>
                    <a:lnTo>
                      <a:pt x="498" y="496"/>
                    </a:lnTo>
                    <a:cubicBezTo>
                      <a:pt x="420" y="631"/>
                      <a:pt x="362" y="794"/>
                      <a:pt x="337" y="988"/>
                    </a:cubicBezTo>
                    <a:cubicBezTo>
                      <a:pt x="333" y="1023"/>
                      <a:pt x="357" y="1056"/>
                      <a:pt x="392" y="1060"/>
                    </a:cubicBezTo>
                    <a:lnTo>
                      <a:pt x="399" y="1060"/>
                    </a:lnTo>
                    <a:cubicBezTo>
                      <a:pt x="430" y="1060"/>
                      <a:pt x="458" y="1036"/>
                      <a:pt x="462" y="1004"/>
                    </a:cubicBezTo>
                    <a:cubicBezTo>
                      <a:pt x="514" y="623"/>
                      <a:pt x="696" y="380"/>
                      <a:pt x="893" y="227"/>
                    </a:cubicBezTo>
                    <a:close/>
                    <a:moveTo>
                      <a:pt x="1041" y="1"/>
                    </a:moveTo>
                    <a:cubicBezTo>
                      <a:pt x="1003" y="1"/>
                      <a:pt x="968" y="14"/>
                      <a:pt x="939" y="38"/>
                    </a:cubicBezTo>
                    <a:cubicBezTo>
                      <a:pt x="921" y="32"/>
                      <a:pt x="903" y="28"/>
                      <a:pt x="885" y="28"/>
                    </a:cubicBezTo>
                    <a:cubicBezTo>
                      <a:pt x="845" y="28"/>
                      <a:pt x="806" y="43"/>
                      <a:pt x="774" y="71"/>
                    </a:cubicBezTo>
                    <a:lnTo>
                      <a:pt x="197" y="596"/>
                    </a:lnTo>
                    <a:cubicBezTo>
                      <a:pt x="186" y="607"/>
                      <a:pt x="137" y="663"/>
                      <a:pt x="115" y="703"/>
                    </a:cubicBezTo>
                    <a:cubicBezTo>
                      <a:pt x="0" y="912"/>
                      <a:pt x="79" y="1177"/>
                      <a:pt x="288" y="1292"/>
                    </a:cubicBezTo>
                    <a:cubicBezTo>
                      <a:pt x="353" y="1326"/>
                      <a:pt x="423" y="1344"/>
                      <a:pt x="495" y="1344"/>
                    </a:cubicBezTo>
                    <a:cubicBezTo>
                      <a:pt x="536" y="1344"/>
                      <a:pt x="578" y="1338"/>
                      <a:pt x="618" y="1326"/>
                    </a:cubicBezTo>
                    <a:cubicBezTo>
                      <a:pt x="729" y="1293"/>
                      <a:pt x="821" y="1219"/>
                      <a:pt x="876" y="1119"/>
                    </a:cubicBezTo>
                    <a:cubicBezTo>
                      <a:pt x="897" y="1079"/>
                      <a:pt x="912" y="1036"/>
                      <a:pt x="922" y="993"/>
                    </a:cubicBezTo>
                    <a:lnTo>
                      <a:pt x="1022" y="381"/>
                    </a:lnTo>
                    <a:lnTo>
                      <a:pt x="1284" y="653"/>
                    </a:lnTo>
                    <a:cubicBezTo>
                      <a:pt x="1124" y="822"/>
                      <a:pt x="992" y="1053"/>
                      <a:pt x="949" y="1377"/>
                    </a:cubicBezTo>
                    <a:cubicBezTo>
                      <a:pt x="945" y="1411"/>
                      <a:pt x="970" y="1443"/>
                      <a:pt x="1004" y="1447"/>
                    </a:cubicBezTo>
                    <a:lnTo>
                      <a:pt x="1012" y="1447"/>
                    </a:lnTo>
                    <a:cubicBezTo>
                      <a:pt x="1043" y="1447"/>
                      <a:pt x="1071" y="1425"/>
                      <a:pt x="1075" y="1393"/>
                    </a:cubicBezTo>
                    <a:cubicBezTo>
                      <a:pt x="1113" y="1105"/>
                      <a:pt x="1230" y="895"/>
                      <a:pt x="1370" y="743"/>
                    </a:cubicBezTo>
                    <a:lnTo>
                      <a:pt x="1465" y="842"/>
                    </a:lnTo>
                    <a:cubicBezTo>
                      <a:pt x="1498" y="875"/>
                      <a:pt x="1534" y="901"/>
                      <a:pt x="1574" y="921"/>
                    </a:cubicBezTo>
                    <a:cubicBezTo>
                      <a:pt x="1637" y="953"/>
                      <a:pt x="1704" y="968"/>
                      <a:pt x="1770" y="968"/>
                    </a:cubicBezTo>
                    <a:cubicBezTo>
                      <a:pt x="1928" y="968"/>
                      <a:pt x="2081" y="881"/>
                      <a:pt x="2158" y="731"/>
                    </a:cubicBezTo>
                    <a:cubicBezTo>
                      <a:pt x="2267" y="521"/>
                      <a:pt x="2182" y="259"/>
                      <a:pt x="1968" y="149"/>
                    </a:cubicBezTo>
                    <a:cubicBezTo>
                      <a:pt x="1928" y="129"/>
                      <a:pt x="1886" y="115"/>
                      <a:pt x="1841" y="107"/>
                    </a:cubicBezTo>
                    <a:lnTo>
                      <a:pt x="1066" y="3"/>
                    </a:lnTo>
                    <a:cubicBezTo>
                      <a:pt x="1057" y="1"/>
                      <a:pt x="1049" y="1"/>
                      <a:pt x="1041"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9" name="Google Shape;2143;p41">
                <a:extLst>
                  <a:ext uri="{FF2B5EF4-FFF2-40B4-BE49-F238E27FC236}">
                    <a16:creationId xmlns:a16="http://schemas.microsoft.com/office/drawing/2014/main" id="{5FE49235-0AB9-66F8-DBB7-AE7173950980}"/>
                  </a:ext>
                </a:extLst>
              </p:cNvPr>
              <p:cNvSpPr/>
              <p:nvPr/>
            </p:nvSpPr>
            <p:spPr>
              <a:xfrm>
                <a:off x="4027099" y="546438"/>
                <a:ext cx="170951" cy="349679"/>
              </a:xfrm>
              <a:custGeom>
                <a:avLst/>
                <a:gdLst/>
                <a:ahLst/>
                <a:cxnLst/>
                <a:rect l="l" t="t" r="r" b="b"/>
                <a:pathLst>
                  <a:path w="7672" h="15693" extrusionOk="0">
                    <a:moveTo>
                      <a:pt x="1662" y="0"/>
                    </a:moveTo>
                    <a:lnTo>
                      <a:pt x="1" y="15082"/>
                    </a:lnTo>
                    <a:lnTo>
                      <a:pt x="3999" y="15692"/>
                    </a:lnTo>
                    <a:lnTo>
                      <a:pt x="7672" y="1094"/>
                    </a:lnTo>
                    <a:lnTo>
                      <a:pt x="1662" y="0"/>
                    </a:lnTo>
                    <a:close/>
                  </a:path>
                </a:pathLst>
              </a:custGeom>
              <a:solidFill>
                <a:srgbClr val="FDD8CA"/>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0" name="Google Shape;2144;p41">
                <a:extLst>
                  <a:ext uri="{FF2B5EF4-FFF2-40B4-BE49-F238E27FC236}">
                    <a16:creationId xmlns:a16="http://schemas.microsoft.com/office/drawing/2014/main" id="{74FBD50B-6015-9D7F-81EF-347085898221}"/>
                  </a:ext>
                </a:extLst>
              </p:cNvPr>
              <p:cNvSpPr/>
              <p:nvPr/>
            </p:nvSpPr>
            <p:spPr>
              <a:xfrm>
                <a:off x="3991758" y="881326"/>
                <a:ext cx="133650" cy="61165"/>
              </a:xfrm>
              <a:custGeom>
                <a:avLst/>
                <a:gdLst/>
                <a:ahLst/>
                <a:cxnLst/>
                <a:rect l="l" t="t" r="r" b="b"/>
                <a:pathLst>
                  <a:path w="5998" h="2745" extrusionOk="0">
                    <a:moveTo>
                      <a:pt x="1666" y="0"/>
                    </a:moveTo>
                    <a:cubicBezTo>
                      <a:pt x="794" y="288"/>
                      <a:pt x="120" y="1055"/>
                      <a:pt x="0" y="2027"/>
                    </a:cubicBezTo>
                    <a:lnTo>
                      <a:pt x="2430" y="2327"/>
                    </a:lnTo>
                    <a:lnTo>
                      <a:pt x="4861" y="2627"/>
                    </a:lnTo>
                    <a:lnTo>
                      <a:pt x="5805" y="2745"/>
                    </a:lnTo>
                    <a:cubicBezTo>
                      <a:pt x="5805" y="2745"/>
                      <a:pt x="5998" y="1175"/>
                      <a:pt x="5643" y="509"/>
                    </a:cubicBezTo>
                    <a:lnTo>
                      <a:pt x="1666" y="0"/>
                    </a:ln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1" name="Google Shape;2145;p41">
                <a:extLst>
                  <a:ext uri="{FF2B5EF4-FFF2-40B4-BE49-F238E27FC236}">
                    <a16:creationId xmlns:a16="http://schemas.microsoft.com/office/drawing/2014/main" id="{C8C23940-4557-250B-9FB9-BB2C2988D1BE}"/>
                  </a:ext>
                </a:extLst>
              </p:cNvPr>
              <p:cNvSpPr/>
              <p:nvPr/>
            </p:nvSpPr>
            <p:spPr>
              <a:xfrm>
                <a:off x="3990287" y="926538"/>
                <a:ext cx="130709" cy="27073"/>
              </a:xfrm>
              <a:custGeom>
                <a:avLst/>
                <a:gdLst/>
                <a:ahLst/>
                <a:cxnLst/>
                <a:rect l="l" t="t" r="r" b="b"/>
                <a:pathLst>
                  <a:path w="5866" h="1215" extrusionOk="0">
                    <a:moveTo>
                      <a:pt x="61" y="0"/>
                    </a:moveTo>
                    <a:lnTo>
                      <a:pt x="0" y="496"/>
                    </a:lnTo>
                    <a:lnTo>
                      <a:pt x="5804" y="1214"/>
                    </a:lnTo>
                    <a:lnTo>
                      <a:pt x="5865" y="719"/>
                    </a:lnTo>
                    <a:lnTo>
                      <a:pt x="61" y="0"/>
                    </a:ln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2" name="Google Shape;2146;p41">
                <a:extLst>
                  <a:ext uri="{FF2B5EF4-FFF2-40B4-BE49-F238E27FC236}">
                    <a16:creationId xmlns:a16="http://schemas.microsoft.com/office/drawing/2014/main" id="{4D55B207-CA49-A16B-680C-0AF31F4901AD}"/>
                  </a:ext>
                </a:extLst>
              </p:cNvPr>
              <p:cNvSpPr/>
              <p:nvPr/>
            </p:nvSpPr>
            <p:spPr>
              <a:xfrm>
                <a:off x="4076812" y="895387"/>
                <a:ext cx="32889" cy="31017"/>
              </a:xfrm>
              <a:custGeom>
                <a:avLst/>
                <a:gdLst/>
                <a:ahLst/>
                <a:cxnLst/>
                <a:rect l="l" t="t" r="r" b="b"/>
                <a:pathLst>
                  <a:path w="1476" h="1392" extrusionOk="0">
                    <a:moveTo>
                      <a:pt x="738" y="1"/>
                    </a:moveTo>
                    <a:cubicBezTo>
                      <a:pt x="391" y="1"/>
                      <a:pt x="90" y="257"/>
                      <a:pt x="46" y="611"/>
                    </a:cubicBezTo>
                    <a:cubicBezTo>
                      <a:pt x="1" y="991"/>
                      <a:pt x="270" y="1339"/>
                      <a:pt x="652" y="1386"/>
                    </a:cubicBezTo>
                    <a:cubicBezTo>
                      <a:pt x="681" y="1390"/>
                      <a:pt x="709" y="1392"/>
                      <a:pt x="738" y="1392"/>
                    </a:cubicBezTo>
                    <a:cubicBezTo>
                      <a:pt x="1083" y="1392"/>
                      <a:pt x="1384" y="1134"/>
                      <a:pt x="1427" y="782"/>
                    </a:cubicBezTo>
                    <a:cubicBezTo>
                      <a:pt x="1475" y="400"/>
                      <a:pt x="1204" y="53"/>
                      <a:pt x="823" y="6"/>
                    </a:cubicBezTo>
                    <a:cubicBezTo>
                      <a:pt x="794" y="2"/>
                      <a:pt x="766" y="1"/>
                      <a:pt x="738"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3" name="Google Shape;2147;p41">
                <a:extLst>
                  <a:ext uri="{FF2B5EF4-FFF2-40B4-BE49-F238E27FC236}">
                    <a16:creationId xmlns:a16="http://schemas.microsoft.com/office/drawing/2014/main" id="{48D5D05F-B9FA-6E8F-FC00-C5A58F41CD56}"/>
                  </a:ext>
                </a:extLst>
              </p:cNvPr>
              <p:cNvSpPr/>
              <p:nvPr/>
            </p:nvSpPr>
            <p:spPr>
              <a:xfrm>
                <a:off x="4083140" y="899977"/>
                <a:ext cx="21458" cy="20656"/>
              </a:xfrm>
              <a:custGeom>
                <a:avLst/>
                <a:gdLst/>
                <a:ahLst/>
                <a:cxnLst/>
                <a:rect l="l" t="t" r="r" b="b"/>
                <a:pathLst>
                  <a:path w="963" h="927" extrusionOk="0">
                    <a:moveTo>
                      <a:pt x="520" y="1"/>
                    </a:moveTo>
                    <a:cubicBezTo>
                      <a:pt x="504" y="1"/>
                      <a:pt x="488" y="8"/>
                      <a:pt x="477" y="24"/>
                    </a:cubicBezTo>
                    <a:lnTo>
                      <a:pt x="344" y="226"/>
                    </a:lnTo>
                    <a:cubicBezTo>
                      <a:pt x="337" y="239"/>
                      <a:pt x="321" y="248"/>
                      <a:pt x="305" y="248"/>
                    </a:cubicBezTo>
                    <a:lnTo>
                      <a:pt x="64" y="254"/>
                    </a:lnTo>
                    <a:cubicBezTo>
                      <a:pt x="22" y="254"/>
                      <a:pt x="1" y="302"/>
                      <a:pt x="26" y="334"/>
                    </a:cubicBezTo>
                    <a:lnTo>
                      <a:pt x="177" y="522"/>
                    </a:lnTo>
                    <a:cubicBezTo>
                      <a:pt x="187" y="535"/>
                      <a:pt x="192" y="551"/>
                      <a:pt x="186" y="568"/>
                    </a:cubicBezTo>
                    <a:lnTo>
                      <a:pt x="117" y="798"/>
                    </a:lnTo>
                    <a:cubicBezTo>
                      <a:pt x="106" y="833"/>
                      <a:pt x="133" y="863"/>
                      <a:pt x="165" y="863"/>
                    </a:cubicBezTo>
                    <a:cubicBezTo>
                      <a:pt x="170" y="863"/>
                      <a:pt x="176" y="862"/>
                      <a:pt x="182" y="860"/>
                    </a:cubicBezTo>
                    <a:lnTo>
                      <a:pt x="407" y="775"/>
                    </a:lnTo>
                    <a:cubicBezTo>
                      <a:pt x="413" y="772"/>
                      <a:pt x="419" y="771"/>
                      <a:pt x="425" y="771"/>
                    </a:cubicBezTo>
                    <a:cubicBezTo>
                      <a:pt x="435" y="771"/>
                      <a:pt x="445" y="774"/>
                      <a:pt x="453" y="780"/>
                    </a:cubicBezTo>
                    <a:lnTo>
                      <a:pt x="652" y="917"/>
                    </a:lnTo>
                    <a:cubicBezTo>
                      <a:pt x="661" y="923"/>
                      <a:pt x="671" y="926"/>
                      <a:pt x="680" y="926"/>
                    </a:cubicBezTo>
                    <a:cubicBezTo>
                      <a:pt x="706" y="926"/>
                      <a:pt x="730" y="905"/>
                      <a:pt x="729" y="875"/>
                    </a:cubicBezTo>
                    <a:lnTo>
                      <a:pt x="718" y="633"/>
                    </a:lnTo>
                    <a:cubicBezTo>
                      <a:pt x="718" y="617"/>
                      <a:pt x="726" y="601"/>
                      <a:pt x="738" y="592"/>
                    </a:cubicBezTo>
                    <a:lnTo>
                      <a:pt x="931" y="446"/>
                    </a:lnTo>
                    <a:cubicBezTo>
                      <a:pt x="963" y="421"/>
                      <a:pt x="953" y="369"/>
                      <a:pt x="913" y="358"/>
                    </a:cubicBezTo>
                    <a:lnTo>
                      <a:pt x="680" y="294"/>
                    </a:lnTo>
                    <a:cubicBezTo>
                      <a:pt x="665" y="289"/>
                      <a:pt x="652" y="278"/>
                      <a:pt x="647" y="262"/>
                    </a:cubicBezTo>
                    <a:lnTo>
                      <a:pt x="566" y="34"/>
                    </a:lnTo>
                    <a:cubicBezTo>
                      <a:pt x="559" y="12"/>
                      <a:pt x="540" y="1"/>
                      <a:pt x="520" y="1"/>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4" name="Google Shape;2148;p41">
                <a:extLst>
                  <a:ext uri="{FF2B5EF4-FFF2-40B4-BE49-F238E27FC236}">
                    <a16:creationId xmlns:a16="http://schemas.microsoft.com/office/drawing/2014/main" id="{24320465-7E31-3661-9EAE-6D47A3EBBA24}"/>
                  </a:ext>
                </a:extLst>
              </p:cNvPr>
              <p:cNvSpPr/>
              <p:nvPr/>
            </p:nvSpPr>
            <p:spPr>
              <a:xfrm>
                <a:off x="3996660" y="879655"/>
                <a:ext cx="48999" cy="32176"/>
              </a:xfrm>
              <a:custGeom>
                <a:avLst/>
                <a:gdLst/>
                <a:ahLst/>
                <a:cxnLst/>
                <a:rect l="l" t="t" r="r" b="b"/>
                <a:pathLst>
                  <a:path w="2199" h="1444" extrusionOk="0">
                    <a:moveTo>
                      <a:pt x="1256" y="128"/>
                    </a:moveTo>
                    <a:cubicBezTo>
                      <a:pt x="1260" y="128"/>
                      <a:pt x="1262" y="128"/>
                      <a:pt x="1267" y="129"/>
                    </a:cubicBezTo>
                    <a:lnTo>
                      <a:pt x="1268" y="130"/>
                    </a:lnTo>
                    <a:cubicBezTo>
                      <a:pt x="1260" y="145"/>
                      <a:pt x="1254" y="161"/>
                      <a:pt x="1249" y="178"/>
                    </a:cubicBezTo>
                    <a:cubicBezTo>
                      <a:pt x="1246" y="192"/>
                      <a:pt x="1245" y="207"/>
                      <a:pt x="1245" y="221"/>
                    </a:cubicBezTo>
                    <a:lnTo>
                      <a:pt x="1245" y="226"/>
                    </a:lnTo>
                    <a:lnTo>
                      <a:pt x="877" y="523"/>
                    </a:lnTo>
                    <a:cubicBezTo>
                      <a:pt x="844" y="485"/>
                      <a:pt x="808" y="452"/>
                      <a:pt x="774" y="420"/>
                    </a:cubicBezTo>
                    <a:cubicBezTo>
                      <a:pt x="739" y="445"/>
                      <a:pt x="706" y="470"/>
                      <a:pt x="673" y="497"/>
                    </a:cubicBezTo>
                    <a:cubicBezTo>
                      <a:pt x="708" y="529"/>
                      <a:pt x="747" y="564"/>
                      <a:pt x="781" y="603"/>
                    </a:cubicBezTo>
                    <a:lnTo>
                      <a:pt x="677" y="688"/>
                    </a:lnTo>
                    <a:cubicBezTo>
                      <a:pt x="652" y="706"/>
                      <a:pt x="624" y="722"/>
                      <a:pt x="594" y="733"/>
                    </a:cubicBezTo>
                    <a:cubicBezTo>
                      <a:pt x="559" y="746"/>
                      <a:pt x="524" y="752"/>
                      <a:pt x="489" y="752"/>
                    </a:cubicBezTo>
                    <a:cubicBezTo>
                      <a:pt x="364" y="752"/>
                      <a:pt x="245" y="674"/>
                      <a:pt x="200" y="549"/>
                    </a:cubicBezTo>
                    <a:cubicBezTo>
                      <a:pt x="143" y="390"/>
                      <a:pt x="225" y="213"/>
                      <a:pt x="385" y="155"/>
                    </a:cubicBezTo>
                    <a:cubicBezTo>
                      <a:pt x="413" y="145"/>
                      <a:pt x="445" y="138"/>
                      <a:pt x="475" y="137"/>
                    </a:cubicBezTo>
                    <a:lnTo>
                      <a:pt x="1256" y="128"/>
                    </a:lnTo>
                    <a:close/>
                    <a:moveTo>
                      <a:pt x="1400" y="246"/>
                    </a:moveTo>
                    <a:cubicBezTo>
                      <a:pt x="1576" y="422"/>
                      <a:pt x="1729" y="685"/>
                      <a:pt x="1731" y="1072"/>
                    </a:cubicBezTo>
                    <a:cubicBezTo>
                      <a:pt x="1731" y="1104"/>
                      <a:pt x="1756" y="1130"/>
                      <a:pt x="1785" y="1134"/>
                    </a:cubicBezTo>
                    <a:lnTo>
                      <a:pt x="1794" y="1134"/>
                    </a:lnTo>
                    <a:cubicBezTo>
                      <a:pt x="1828" y="1134"/>
                      <a:pt x="1857" y="1105"/>
                      <a:pt x="1857" y="1069"/>
                    </a:cubicBezTo>
                    <a:cubicBezTo>
                      <a:pt x="1855" y="874"/>
                      <a:pt x="1818" y="705"/>
                      <a:pt x="1758" y="561"/>
                    </a:cubicBezTo>
                    <a:lnTo>
                      <a:pt x="1758" y="561"/>
                    </a:lnTo>
                    <a:lnTo>
                      <a:pt x="1942" y="775"/>
                    </a:lnTo>
                    <a:cubicBezTo>
                      <a:pt x="1956" y="796"/>
                      <a:pt x="1983" y="839"/>
                      <a:pt x="1993" y="860"/>
                    </a:cubicBezTo>
                    <a:cubicBezTo>
                      <a:pt x="2017" y="918"/>
                      <a:pt x="2020" y="981"/>
                      <a:pt x="2008" y="1037"/>
                    </a:cubicBezTo>
                    <a:cubicBezTo>
                      <a:pt x="1986" y="1136"/>
                      <a:pt x="1919" y="1219"/>
                      <a:pt x="1820" y="1260"/>
                    </a:cubicBezTo>
                    <a:cubicBezTo>
                      <a:pt x="1783" y="1274"/>
                      <a:pt x="1746" y="1281"/>
                      <a:pt x="1708" y="1281"/>
                    </a:cubicBezTo>
                    <a:cubicBezTo>
                      <a:pt x="1666" y="1281"/>
                      <a:pt x="1624" y="1272"/>
                      <a:pt x="1585" y="1255"/>
                    </a:cubicBezTo>
                    <a:cubicBezTo>
                      <a:pt x="1509" y="1222"/>
                      <a:pt x="1451" y="1161"/>
                      <a:pt x="1421" y="1086"/>
                    </a:cubicBezTo>
                    <a:cubicBezTo>
                      <a:pt x="1410" y="1057"/>
                      <a:pt x="1403" y="1026"/>
                      <a:pt x="1401" y="995"/>
                    </a:cubicBezTo>
                    <a:lnTo>
                      <a:pt x="1373" y="283"/>
                    </a:lnTo>
                    <a:cubicBezTo>
                      <a:pt x="1384" y="272"/>
                      <a:pt x="1394" y="260"/>
                      <a:pt x="1400" y="246"/>
                    </a:cubicBezTo>
                    <a:close/>
                    <a:moveTo>
                      <a:pt x="1255" y="1"/>
                    </a:moveTo>
                    <a:lnTo>
                      <a:pt x="472" y="10"/>
                    </a:lnTo>
                    <a:cubicBezTo>
                      <a:pt x="428" y="11"/>
                      <a:pt x="385" y="21"/>
                      <a:pt x="342" y="36"/>
                    </a:cubicBezTo>
                    <a:cubicBezTo>
                      <a:pt x="118" y="117"/>
                      <a:pt x="0" y="367"/>
                      <a:pt x="81" y="591"/>
                    </a:cubicBezTo>
                    <a:cubicBezTo>
                      <a:pt x="145" y="767"/>
                      <a:pt x="312" y="877"/>
                      <a:pt x="489" y="877"/>
                    </a:cubicBezTo>
                    <a:cubicBezTo>
                      <a:pt x="538" y="877"/>
                      <a:pt x="588" y="868"/>
                      <a:pt x="637" y="851"/>
                    </a:cubicBezTo>
                    <a:cubicBezTo>
                      <a:pt x="678" y="837"/>
                      <a:pt x="718" y="815"/>
                      <a:pt x="754" y="785"/>
                    </a:cubicBezTo>
                    <a:lnTo>
                      <a:pt x="860" y="700"/>
                    </a:lnTo>
                    <a:cubicBezTo>
                      <a:pt x="980" y="867"/>
                      <a:pt x="1070" y="1090"/>
                      <a:pt x="1073" y="1381"/>
                    </a:cubicBezTo>
                    <a:cubicBezTo>
                      <a:pt x="1073" y="1413"/>
                      <a:pt x="1097" y="1440"/>
                      <a:pt x="1128" y="1443"/>
                    </a:cubicBezTo>
                    <a:lnTo>
                      <a:pt x="1135" y="1443"/>
                    </a:lnTo>
                    <a:cubicBezTo>
                      <a:pt x="1170" y="1443"/>
                      <a:pt x="1198" y="1414"/>
                      <a:pt x="1198" y="1379"/>
                    </a:cubicBezTo>
                    <a:cubicBezTo>
                      <a:pt x="1196" y="1053"/>
                      <a:pt x="1094" y="806"/>
                      <a:pt x="957" y="620"/>
                    </a:cubicBezTo>
                    <a:lnTo>
                      <a:pt x="1251" y="381"/>
                    </a:lnTo>
                    <a:lnTo>
                      <a:pt x="1274" y="1000"/>
                    </a:lnTo>
                    <a:cubicBezTo>
                      <a:pt x="1277" y="1044"/>
                      <a:pt x="1288" y="1089"/>
                      <a:pt x="1304" y="1129"/>
                    </a:cubicBezTo>
                    <a:cubicBezTo>
                      <a:pt x="1347" y="1238"/>
                      <a:pt x="1428" y="1321"/>
                      <a:pt x="1535" y="1368"/>
                    </a:cubicBezTo>
                    <a:cubicBezTo>
                      <a:pt x="1590" y="1393"/>
                      <a:pt x="1648" y="1405"/>
                      <a:pt x="1706" y="1405"/>
                    </a:cubicBezTo>
                    <a:cubicBezTo>
                      <a:pt x="1760" y="1405"/>
                      <a:pt x="1815" y="1394"/>
                      <a:pt x="1867" y="1374"/>
                    </a:cubicBezTo>
                    <a:cubicBezTo>
                      <a:pt x="2089" y="1288"/>
                      <a:pt x="2199" y="1036"/>
                      <a:pt x="2111" y="813"/>
                    </a:cubicBezTo>
                    <a:cubicBezTo>
                      <a:pt x="2095" y="771"/>
                      <a:pt x="2051" y="710"/>
                      <a:pt x="2043" y="698"/>
                    </a:cubicBezTo>
                    <a:lnTo>
                      <a:pt x="1535" y="105"/>
                    </a:lnTo>
                    <a:cubicBezTo>
                      <a:pt x="1503" y="68"/>
                      <a:pt x="1459" y="48"/>
                      <a:pt x="1412" y="48"/>
                    </a:cubicBezTo>
                    <a:cubicBezTo>
                      <a:pt x="1400" y="48"/>
                      <a:pt x="1388" y="49"/>
                      <a:pt x="1375" y="52"/>
                    </a:cubicBezTo>
                    <a:cubicBezTo>
                      <a:pt x="1346" y="20"/>
                      <a:pt x="1303" y="1"/>
                      <a:pt x="1255"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5" name="Google Shape;2149;p41">
                <a:extLst>
                  <a:ext uri="{FF2B5EF4-FFF2-40B4-BE49-F238E27FC236}">
                    <a16:creationId xmlns:a16="http://schemas.microsoft.com/office/drawing/2014/main" id="{CFB9E001-E3A9-1B80-5EB5-AFDFA38C0B7A}"/>
                  </a:ext>
                </a:extLst>
              </p:cNvPr>
              <p:cNvSpPr/>
              <p:nvPr/>
            </p:nvSpPr>
            <p:spPr>
              <a:xfrm>
                <a:off x="3809440" y="331698"/>
                <a:ext cx="117562" cy="111212"/>
              </a:xfrm>
              <a:custGeom>
                <a:avLst/>
                <a:gdLst/>
                <a:ahLst/>
                <a:cxnLst/>
                <a:rect l="l" t="t" r="r" b="b"/>
                <a:pathLst>
                  <a:path w="5276" h="4991" extrusionOk="0">
                    <a:moveTo>
                      <a:pt x="3192" y="1"/>
                    </a:moveTo>
                    <a:cubicBezTo>
                      <a:pt x="3151" y="1"/>
                      <a:pt x="3110" y="6"/>
                      <a:pt x="3069" y="17"/>
                    </a:cubicBezTo>
                    <a:cubicBezTo>
                      <a:pt x="2812" y="84"/>
                      <a:pt x="2659" y="346"/>
                      <a:pt x="2726" y="603"/>
                    </a:cubicBezTo>
                    <a:cubicBezTo>
                      <a:pt x="2812" y="936"/>
                      <a:pt x="2920" y="1262"/>
                      <a:pt x="3039" y="1571"/>
                    </a:cubicBezTo>
                    <a:cubicBezTo>
                      <a:pt x="3037" y="1571"/>
                      <a:pt x="3033" y="1574"/>
                      <a:pt x="3031" y="1574"/>
                    </a:cubicBezTo>
                    <a:cubicBezTo>
                      <a:pt x="2791" y="1228"/>
                      <a:pt x="2550" y="828"/>
                      <a:pt x="2345" y="395"/>
                    </a:cubicBezTo>
                    <a:cubicBezTo>
                      <a:pt x="2263" y="221"/>
                      <a:pt x="2090" y="119"/>
                      <a:pt x="1910" y="119"/>
                    </a:cubicBezTo>
                    <a:cubicBezTo>
                      <a:pt x="1842" y="119"/>
                      <a:pt x="1773" y="133"/>
                      <a:pt x="1707" y="164"/>
                    </a:cubicBezTo>
                    <a:cubicBezTo>
                      <a:pt x="1467" y="276"/>
                      <a:pt x="1364" y="562"/>
                      <a:pt x="1477" y="802"/>
                    </a:cubicBezTo>
                    <a:cubicBezTo>
                      <a:pt x="1676" y="1227"/>
                      <a:pt x="1906" y="1618"/>
                      <a:pt x="2139" y="1967"/>
                    </a:cubicBezTo>
                    <a:cubicBezTo>
                      <a:pt x="1874" y="1740"/>
                      <a:pt x="1611" y="1490"/>
                      <a:pt x="1371" y="1222"/>
                    </a:cubicBezTo>
                    <a:cubicBezTo>
                      <a:pt x="1276" y="1117"/>
                      <a:pt x="1146" y="1063"/>
                      <a:pt x="1014" y="1063"/>
                    </a:cubicBezTo>
                    <a:cubicBezTo>
                      <a:pt x="900" y="1063"/>
                      <a:pt x="785" y="1104"/>
                      <a:pt x="693" y="1186"/>
                    </a:cubicBezTo>
                    <a:cubicBezTo>
                      <a:pt x="495" y="1363"/>
                      <a:pt x="479" y="1666"/>
                      <a:pt x="657" y="1864"/>
                    </a:cubicBezTo>
                    <a:cubicBezTo>
                      <a:pt x="991" y="2233"/>
                      <a:pt x="1356" y="2570"/>
                      <a:pt x="1711" y="2862"/>
                    </a:cubicBezTo>
                    <a:cubicBezTo>
                      <a:pt x="1709" y="2870"/>
                      <a:pt x="1707" y="2878"/>
                      <a:pt x="1706" y="2888"/>
                    </a:cubicBezTo>
                    <a:cubicBezTo>
                      <a:pt x="1416" y="2696"/>
                      <a:pt x="1124" y="2479"/>
                      <a:pt x="852" y="2243"/>
                    </a:cubicBezTo>
                    <a:cubicBezTo>
                      <a:pt x="761" y="2165"/>
                      <a:pt x="649" y="2126"/>
                      <a:pt x="537" y="2126"/>
                    </a:cubicBezTo>
                    <a:cubicBezTo>
                      <a:pt x="403" y="2126"/>
                      <a:pt x="269" y="2182"/>
                      <a:pt x="175" y="2291"/>
                    </a:cubicBezTo>
                    <a:cubicBezTo>
                      <a:pt x="1" y="2492"/>
                      <a:pt x="22" y="2794"/>
                      <a:pt x="223" y="2968"/>
                    </a:cubicBezTo>
                    <a:cubicBezTo>
                      <a:pt x="777" y="3449"/>
                      <a:pt x="1391" y="3848"/>
                      <a:pt x="1930" y="4152"/>
                    </a:cubicBezTo>
                    <a:cubicBezTo>
                      <a:pt x="2185" y="4560"/>
                      <a:pt x="2611" y="4866"/>
                      <a:pt x="3128" y="4961"/>
                    </a:cubicBezTo>
                    <a:cubicBezTo>
                      <a:pt x="3239" y="4981"/>
                      <a:pt x="3349" y="4991"/>
                      <a:pt x="3458" y="4991"/>
                    </a:cubicBezTo>
                    <a:cubicBezTo>
                      <a:pt x="4294" y="4991"/>
                      <a:pt x="5032" y="4411"/>
                      <a:pt x="5184" y="3579"/>
                    </a:cubicBezTo>
                    <a:cubicBezTo>
                      <a:pt x="5276" y="3084"/>
                      <a:pt x="5139" y="2597"/>
                      <a:pt x="4846" y="2221"/>
                    </a:cubicBezTo>
                    <a:cubicBezTo>
                      <a:pt x="4948" y="2002"/>
                      <a:pt x="5043" y="1727"/>
                      <a:pt x="5104" y="1392"/>
                    </a:cubicBezTo>
                    <a:cubicBezTo>
                      <a:pt x="5152" y="1132"/>
                      <a:pt x="4979" y="882"/>
                      <a:pt x="4718" y="834"/>
                    </a:cubicBezTo>
                    <a:cubicBezTo>
                      <a:pt x="4689" y="828"/>
                      <a:pt x="4660" y="826"/>
                      <a:pt x="4631" y="826"/>
                    </a:cubicBezTo>
                    <a:cubicBezTo>
                      <a:pt x="4404" y="826"/>
                      <a:pt x="4202" y="989"/>
                      <a:pt x="4160" y="1219"/>
                    </a:cubicBezTo>
                    <a:cubicBezTo>
                      <a:pt x="4136" y="1349"/>
                      <a:pt x="4107" y="1465"/>
                      <a:pt x="4073" y="1566"/>
                    </a:cubicBezTo>
                    <a:cubicBezTo>
                      <a:pt x="3913" y="1190"/>
                      <a:pt x="3764" y="780"/>
                      <a:pt x="3655" y="360"/>
                    </a:cubicBezTo>
                    <a:cubicBezTo>
                      <a:pt x="3598" y="144"/>
                      <a:pt x="3405" y="1"/>
                      <a:pt x="3192" y="1"/>
                    </a:cubicBezTo>
                    <a:close/>
                  </a:path>
                </a:pathLst>
              </a:custGeom>
              <a:solidFill>
                <a:srgbClr val="FFDDD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6" name="Google Shape;2150;p41">
                <a:extLst>
                  <a:ext uri="{FF2B5EF4-FFF2-40B4-BE49-F238E27FC236}">
                    <a16:creationId xmlns:a16="http://schemas.microsoft.com/office/drawing/2014/main" id="{3B209F9F-4341-C73D-8D64-A11133F6C84D}"/>
                  </a:ext>
                </a:extLst>
              </p:cNvPr>
              <p:cNvSpPr/>
              <p:nvPr/>
            </p:nvSpPr>
            <p:spPr>
              <a:xfrm>
                <a:off x="3878918" y="373701"/>
                <a:ext cx="19453" cy="45122"/>
              </a:xfrm>
              <a:custGeom>
                <a:avLst/>
                <a:gdLst/>
                <a:ahLst/>
                <a:cxnLst/>
                <a:rect l="l" t="t" r="r" b="b"/>
                <a:pathLst>
                  <a:path w="873" h="2025" extrusionOk="0">
                    <a:moveTo>
                      <a:pt x="770" y="1"/>
                    </a:moveTo>
                    <a:cubicBezTo>
                      <a:pt x="749" y="1"/>
                      <a:pt x="728" y="8"/>
                      <a:pt x="711" y="23"/>
                    </a:cubicBezTo>
                    <a:cubicBezTo>
                      <a:pt x="366" y="314"/>
                      <a:pt x="131" y="716"/>
                      <a:pt x="51" y="1157"/>
                    </a:cubicBezTo>
                    <a:cubicBezTo>
                      <a:pt x="1" y="1424"/>
                      <a:pt x="9" y="1692"/>
                      <a:pt x="72" y="1954"/>
                    </a:cubicBezTo>
                    <a:cubicBezTo>
                      <a:pt x="83" y="1997"/>
                      <a:pt x="119" y="2025"/>
                      <a:pt x="161" y="2025"/>
                    </a:cubicBezTo>
                    <a:cubicBezTo>
                      <a:pt x="168" y="2025"/>
                      <a:pt x="175" y="2024"/>
                      <a:pt x="183" y="2023"/>
                    </a:cubicBezTo>
                    <a:cubicBezTo>
                      <a:pt x="234" y="2011"/>
                      <a:pt x="263" y="1961"/>
                      <a:pt x="252" y="1912"/>
                    </a:cubicBezTo>
                    <a:cubicBezTo>
                      <a:pt x="194" y="1675"/>
                      <a:pt x="188" y="1431"/>
                      <a:pt x="231" y="1190"/>
                    </a:cubicBezTo>
                    <a:cubicBezTo>
                      <a:pt x="305" y="785"/>
                      <a:pt x="512" y="431"/>
                      <a:pt x="829" y="164"/>
                    </a:cubicBezTo>
                    <a:cubicBezTo>
                      <a:pt x="869" y="130"/>
                      <a:pt x="872" y="73"/>
                      <a:pt x="840" y="33"/>
                    </a:cubicBezTo>
                    <a:cubicBezTo>
                      <a:pt x="822" y="12"/>
                      <a:pt x="796" y="1"/>
                      <a:pt x="770" y="1"/>
                    </a:cubicBezTo>
                    <a:close/>
                  </a:path>
                </a:pathLst>
              </a:custGeom>
              <a:solidFill>
                <a:srgbClr val="FCB3A3"/>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7" name="Google Shape;2151;p41">
                <a:extLst>
                  <a:ext uri="{FF2B5EF4-FFF2-40B4-BE49-F238E27FC236}">
                    <a16:creationId xmlns:a16="http://schemas.microsoft.com/office/drawing/2014/main" id="{2D9D69F9-F423-1E7C-577E-ADF6AA37E643}"/>
                  </a:ext>
                </a:extLst>
              </p:cNvPr>
              <p:cNvSpPr/>
              <p:nvPr/>
            </p:nvSpPr>
            <p:spPr>
              <a:xfrm>
                <a:off x="3865214" y="385689"/>
                <a:ext cx="244016" cy="182962"/>
              </a:xfrm>
              <a:custGeom>
                <a:avLst/>
                <a:gdLst/>
                <a:ahLst/>
                <a:cxnLst/>
                <a:rect l="l" t="t" r="r" b="b"/>
                <a:pathLst>
                  <a:path w="10951" h="8211" extrusionOk="0">
                    <a:moveTo>
                      <a:pt x="10611" y="2808"/>
                    </a:moveTo>
                    <a:lnTo>
                      <a:pt x="10612" y="2814"/>
                    </a:lnTo>
                    <a:lnTo>
                      <a:pt x="10612" y="2814"/>
                    </a:lnTo>
                    <a:cubicBezTo>
                      <a:pt x="10630" y="2811"/>
                      <a:pt x="10641" y="2808"/>
                      <a:pt x="10611" y="2808"/>
                    </a:cubicBezTo>
                    <a:close/>
                    <a:moveTo>
                      <a:pt x="2766" y="1"/>
                    </a:moveTo>
                    <a:lnTo>
                      <a:pt x="1" y="2665"/>
                    </a:lnTo>
                    <a:cubicBezTo>
                      <a:pt x="338" y="3030"/>
                      <a:pt x="662" y="3413"/>
                      <a:pt x="1024" y="3763"/>
                    </a:cubicBezTo>
                    <a:cubicBezTo>
                      <a:pt x="1392" y="4106"/>
                      <a:pt x="1748" y="4466"/>
                      <a:pt x="2153" y="4775"/>
                    </a:cubicBezTo>
                    <a:cubicBezTo>
                      <a:pt x="2933" y="5431"/>
                      <a:pt x="3805" y="5984"/>
                      <a:pt x="4713" y="6479"/>
                    </a:cubicBezTo>
                    <a:cubicBezTo>
                      <a:pt x="5623" y="6974"/>
                      <a:pt x="6597" y="7359"/>
                      <a:pt x="7607" y="7662"/>
                    </a:cubicBezTo>
                    <a:cubicBezTo>
                      <a:pt x="8111" y="7815"/>
                      <a:pt x="8629" y="7933"/>
                      <a:pt x="9160" y="8034"/>
                    </a:cubicBezTo>
                    <a:cubicBezTo>
                      <a:pt x="9430" y="8077"/>
                      <a:pt x="9695" y="8125"/>
                      <a:pt x="9979" y="8153"/>
                    </a:cubicBezTo>
                    <a:cubicBezTo>
                      <a:pt x="10117" y="8170"/>
                      <a:pt x="10262" y="8184"/>
                      <a:pt x="10413" y="8193"/>
                    </a:cubicBezTo>
                    <a:cubicBezTo>
                      <a:pt x="10487" y="8198"/>
                      <a:pt x="10558" y="8203"/>
                      <a:pt x="10646" y="8206"/>
                    </a:cubicBezTo>
                    <a:cubicBezTo>
                      <a:pt x="10710" y="8207"/>
                      <a:pt x="10761" y="8210"/>
                      <a:pt x="10841" y="8210"/>
                    </a:cubicBezTo>
                    <a:cubicBezTo>
                      <a:pt x="10872" y="8210"/>
                      <a:pt x="10908" y="8210"/>
                      <a:pt x="10951" y="8209"/>
                    </a:cubicBezTo>
                    <a:lnTo>
                      <a:pt x="10612" y="2814"/>
                    </a:lnTo>
                    <a:lnTo>
                      <a:pt x="10612" y="2814"/>
                    </a:lnTo>
                    <a:cubicBezTo>
                      <a:pt x="10603" y="2815"/>
                      <a:pt x="10592" y="2817"/>
                      <a:pt x="10585" y="2818"/>
                    </a:cubicBezTo>
                    <a:cubicBezTo>
                      <a:pt x="10564" y="2824"/>
                      <a:pt x="10525" y="2826"/>
                      <a:pt x="10490" y="2829"/>
                    </a:cubicBezTo>
                    <a:cubicBezTo>
                      <a:pt x="10420" y="2837"/>
                      <a:pt x="10344" y="2842"/>
                      <a:pt x="10262" y="2845"/>
                    </a:cubicBezTo>
                    <a:cubicBezTo>
                      <a:pt x="10179" y="2851"/>
                      <a:pt x="10092" y="2852"/>
                      <a:pt x="10003" y="2852"/>
                    </a:cubicBezTo>
                    <a:cubicBezTo>
                      <a:pt x="9953" y="2852"/>
                      <a:pt x="9903" y="2852"/>
                      <a:pt x="9852" y="2852"/>
                    </a:cubicBezTo>
                    <a:cubicBezTo>
                      <a:pt x="9823" y="2852"/>
                      <a:pt x="9794" y="2852"/>
                      <a:pt x="9766" y="2853"/>
                    </a:cubicBezTo>
                    <a:cubicBezTo>
                      <a:pt x="9424" y="2840"/>
                      <a:pt x="9073" y="2818"/>
                      <a:pt x="8720" y="2767"/>
                    </a:cubicBezTo>
                    <a:cubicBezTo>
                      <a:pt x="8018" y="2670"/>
                      <a:pt x="7304" y="2514"/>
                      <a:pt x="6619" y="2264"/>
                    </a:cubicBezTo>
                    <a:cubicBezTo>
                      <a:pt x="5933" y="2013"/>
                      <a:pt x="5249" y="1722"/>
                      <a:pt x="4613" y="1329"/>
                    </a:cubicBezTo>
                    <a:cubicBezTo>
                      <a:pt x="4281" y="1153"/>
                      <a:pt x="3983" y="923"/>
                      <a:pt x="3666" y="712"/>
                    </a:cubicBezTo>
                    <a:cubicBezTo>
                      <a:pt x="3357" y="493"/>
                      <a:pt x="3072" y="237"/>
                      <a:pt x="2766" y="1"/>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8" name="Google Shape;2152;p41">
                <a:extLst>
                  <a:ext uri="{FF2B5EF4-FFF2-40B4-BE49-F238E27FC236}">
                    <a16:creationId xmlns:a16="http://schemas.microsoft.com/office/drawing/2014/main" id="{48CC636E-2B56-4961-1002-5E54E8627FA1}"/>
                  </a:ext>
                </a:extLst>
              </p:cNvPr>
              <p:cNvSpPr/>
              <p:nvPr/>
            </p:nvSpPr>
            <p:spPr>
              <a:xfrm>
                <a:off x="4407021" y="508579"/>
                <a:ext cx="123222" cy="110967"/>
              </a:xfrm>
              <a:custGeom>
                <a:avLst/>
                <a:gdLst/>
                <a:ahLst/>
                <a:cxnLst/>
                <a:rect l="l" t="t" r="r" b="b"/>
                <a:pathLst>
                  <a:path w="5530" h="4980" extrusionOk="0">
                    <a:moveTo>
                      <a:pt x="2760" y="1"/>
                    </a:moveTo>
                    <a:cubicBezTo>
                      <a:pt x="2627" y="1"/>
                      <a:pt x="2495" y="56"/>
                      <a:pt x="2400" y="163"/>
                    </a:cubicBezTo>
                    <a:cubicBezTo>
                      <a:pt x="2175" y="419"/>
                      <a:pt x="2018" y="664"/>
                      <a:pt x="1909" y="878"/>
                    </a:cubicBezTo>
                    <a:cubicBezTo>
                      <a:pt x="1434" y="882"/>
                      <a:pt x="965" y="1076"/>
                      <a:pt x="631" y="1457"/>
                    </a:cubicBezTo>
                    <a:cubicBezTo>
                      <a:pt x="0" y="2175"/>
                      <a:pt x="86" y="3280"/>
                      <a:pt x="821" y="3926"/>
                    </a:cubicBezTo>
                    <a:cubicBezTo>
                      <a:pt x="1164" y="4227"/>
                      <a:pt x="1587" y="4375"/>
                      <a:pt x="2006" y="4375"/>
                    </a:cubicBezTo>
                    <a:cubicBezTo>
                      <a:pt x="2070" y="4375"/>
                      <a:pt x="2135" y="4372"/>
                      <a:pt x="2199" y="4365"/>
                    </a:cubicBezTo>
                    <a:cubicBezTo>
                      <a:pt x="2771" y="4598"/>
                      <a:pt x="3464" y="4834"/>
                      <a:pt x="4186" y="4971"/>
                    </a:cubicBezTo>
                    <a:cubicBezTo>
                      <a:pt x="4216" y="4977"/>
                      <a:pt x="4246" y="4980"/>
                      <a:pt x="4275" y="4980"/>
                    </a:cubicBezTo>
                    <a:cubicBezTo>
                      <a:pt x="4502" y="4980"/>
                      <a:pt x="4703" y="4819"/>
                      <a:pt x="4746" y="4589"/>
                    </a:cubicBezTo>
                    <a:cubicBezTo>
                      <a:pt x="4797" y="4329"/>
                      <a:pt x="4626" y="4078"/>
                      <a:pt x="4365" y="4028"/>
                    </a:cubicBezTo>
                    <a:cubicBezTo>
                      <a:pt x="4010" y="3962"/>
                      <a:pt x="3660" y="3866"/>
                      <a:pt x="3329" y="3758"/>
                    </a:cubicBezTo>
                    <a:lnTo>
                      <a:pt x="3345" y="3738"/>
                    </a:lnTo>
                    <a:cubicBezTo>
                      <a:pt x="3795" y="3835"/>
                      <a:pt x="4285" y="3915"/>
                      <a:pt x="4783" y="3947"/>
                    </a:cubicBezTo>
                    <a:cubicBezTo>
                      <a:pt x="4793" y="3948"/>
                      <a:pt x="4804" y="3948"/>
                      <a:pt x="4814" y="3948"/>
                    </a:cubicBezTo>
                    <a:cubicBezTo>
                      <a:pt x="5065" y="3948"/>
                      <a:pt x="5276" y="3754"/>
                      <a:pt x="5293" y="3499"/>
                    </a:cubicBezTo>
                    <a:cubicBezTo>
                      <a:pt x="5310" y="3235"/>
                      <a:pt x="5109" y="3006"/>
                      <a:pt x="4845" y="2989"/>
                    </a:cubicBezTo>
                    <a:cubicBezTo>
                      <a:pt x="4484" y="2966"/>
                      <a:pt x="4125" y="2915"/>
                      <a:pt x="3784" y="2847"/>
                    </a:cubicBezTo>
                    <a:cubicBezTo>
                      <a:pt x="4202" y="2814"/>
                      <a:pt x="4653" y="2751"/>
                      <a:pt x="5109" y="2645"/>
                    </a:cubicBezTo>
                    <a:cubicBezTo>
                      <a:pt x="5369" y="2587"/>
                      <a:pt x="5529" y="2329"/>
                      <a:pt x="5469" y="2071"/>
                    </a:cubicBezTo>
                    <a:cubicBezTo>
                      <a:pt x="5417" y="1849"/>
                      <a:pt x="5220" y="1699"/>
                      <a:pt x="5001" y="1699"/>
                    </a:cubicBezTo>
                    <a:cubicBezTo>
                      <a:pt x="4965" y="1699"/>
                      <a:pt x="4929" y="1703"/>
                      <a:pt x="4893" y="1711"/>
                    </a:cubicBezTo>
                    <a:cubicBezTo>
                      <a:pt x="4425" y="1819"/>
                      <a:pt x="3964" y="1877"/>
                      <a:pt x="3543" y="1903"/>
                    </a:cubicBezTo>
                    <a:lnTo>
                      <a:pt x="3539" y="1896"/>
                    </a:lnTo>
                    <a:cubicBezTo>
                      <a:pt x="3855" y="1797"/>
                      <a:pt x="4178" y="1679"/>
                      <a:pt x="4493" y="1542"/>
                    </a:cubicBezTo>
                    <a:cubicBezTo>
                      <a:pt x="4736" y="1436"/>
                      <a:pt x="4847" y="1153"/>
                      <a:pt x="4740" y="909"/>
                    </a:cubicBezTo>
                    <a:cubicBezTo>
                      <a:pt x="4661" y="730"/>
                      <a:pt x="4485" y="622"/>
                      <a:pt x="4300" y="622"/>
                    </a:cubicBezTo>
                    <a:cubicBezTo>
                      <a:pt x="4236" y="622"/>
                      <a:pt x="4170" y="635"/>
                      <a:pt x="4108" y="663"/>
                    </a:cubicBezTo>
                    <a:cubicBezTo>
                      <a:pt x="3710" y="838"/>
                      <a:pt x="3296" y="973"/>
                      <a:pt x="2901" y="1081"/>
                    </a:cubicBezTo>
                    <a:cubicBezTo>
                      <a:pt x="2961" y="993"/>
                      <a:pt x="3033" y="898"/>
                      <a:pt x="3120" y="798"/>
                    </a:cubicBezTo>
                    <a:cubicBezTo>
                      <a:pt x="3294" y="600"/>
                      <a:pt x="3276" y="296"/>
                      <a:pt x="3077" y="120"/>
                    </a:cubicBezTo>
                    <a:cubicBezTo>
                      <a:pt x="2986" y="40"/>
                      <a:pt x="2872" y="1"/>
                      <a:pt x="2760" y="1"/>
                    </a:cubicBezTo>
                    <a:close/>
                  </a:path>
                </a:pathLst>
              </a:custGeom>
              <a:solidFill>
                <a:srgbClr val="FFDDD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39" name="Google Shape;2153;p41">
                <a:extLst>
                  <a:ext uri="{FF2B5EF4-FFF2-40B4-BE49-F238E27FC236}">
                    <a16:creationId xmlns:a16="http://schemas.microsoft.com/office/drawing/2014/main" id="{E9CA8465-FA88-28BF-77D3-A678061DA1E5}"/>
                  </a:ext>
                </a:extLst>
              </p:cNvPr>
              <p:cNvSpPr/>
              <p:nvPr/>
            </p:nvSpPr>
            <p:spPr>
              <a:xfrm>
                <a:off x="4440958" y="539530"/>
                <a:ext cx="28232" cy="40198"/>
              </a:xfrm>
              <a:custGeom>
                <a:avLst/>
                <a:gdLst/>
                <a:ahLst/>
                <a:cxnLst/>
                <a:rect l="l" t="t" r="r" b="b"/>
                <a:pathLst>
                  <a:path w="1267" h="1804" extrusionOk="0">
                    <a:moveTo>
                      <a:pt x="1175" y="1"/>
                    </a:moveTo>
                    <a:cubicBezTo>
                      <a:pt x="1123" y="2"/>
                      <a:pt x="1081" y="39"/>
                      <a:pt x="1080" y="90"/>
                    </a:cubicBezTo>
                    <a:cubicBezTo>
                      <a:pt x="1069" y="498"/>
                      <a:pt x="914" y="891"/>
                      <a:pt x="647" y="1196"/>
                    </a:cubicBezTo>
                    <a:cubicBezTo>
                      <a:pt x="485" y="1379"/>
                      <a:pt x="290" y="1526"/>
                      <a:pt x="67" y="1628"/>
                    </a:cubicBezTo>
                    <a:cubicBezTo>
                      <a:pt x="20" y="1649"/>
                      <a:pt x="1" y="1703"/>
                      <a:pt x="22" y="1750"/>
                    </a:cubicBezTo>
                    <a:cubicBezTo>
                      <a:pt x="38" y="1783"/>
                      <a:pt x="71" y="1803"/>
                      <a:pt x="105" y="1803"/>
                    </a:cubicBezTo>
                    <a:cubicBezTo>
                      <a:pt x="118" y="1803"/>
                      <a:pt x="131" y="1800"/>
                      <a:pt x="143" y="1795"/>
                    </a:cubicBezTo>
                    <a:cubicBezTo>
                      <a:pt x="388" y="1681"/>
                      <a:pt x="605" y="1521"/>
                      <a:pt x="783" y="1317"/>
                    </a:cubicBezTo>
                    <a:cubicBezTo>
                      <a:pt x="1080" y="980"/>
                      <a:pt x="1251" y="546"/>
                      <a:pt x="1264" y="96"/>
                    </a:cubicBezTo>
                    <a:cubicBezTo>
                      <a:pt x="1266" y="45"/>
                      <a:pt x="1226" y="2"/>
                      <a:pt x="1175" y="1"/>
                    </a:cubicBezTo>
                    <a:close/>
                  </a:path>
                </a:pathLst>
              </a:custGeom>
              <a:solidFill>
                <a:srgbClr val="FCB3A3"/>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0" name="Google Shape;2154;p41">
                <a:extLst>
                  <a:ext uri="{FF2B5EF4-FFF2-40B4-BE49-F238E27FC236}">
                    <a16:creationId xmlns:a16="http://schemas.microsoft.com/office/drawing/2014/main" id="{720AC682-F608-70E9-26C7-1E0A3A585E73}"/>
                  </a:ext>
                </a:extLst>
              </p:cNvPr>
              <p:cNvSpPr/>
              <p:nvPr/>
            </p:nvSpPr>
            <p:spPr>
              <a:xfrm>
                <a:off x="4183658" y="424818"/>
                <a:ext cx="256538" cy="183942"/>
              </a:xfrm>
              <a:custGeom>
                <a:avLst/>
                <a:gdLst/>
                <a:ahLst/>
                <a:cxnLst/>
                <a:rect l="l" t="t" r="r" b="b"/>
                <a:pathLst>
                  <a:path w="11513" h="8255" extrusionOk="0">
                    <a:moveTo>
                      <a:pt x="4437" y="0"/>
                    </a:moveTo>
                    <a:lnTo>
                      <a:pt x="4437" y="0"/>
                    </a:lnTo>
                    <a:cubicBezTo>
                      <a:pt x="4435" y="0"/>
                      <a:pt x="4439" y="8"/>
                      <a:pt x="4444" y="17"/>
                    </a:cubicBezTo>
                    <a:lnTo>
                      <a:pt x="4444" y="17"/>
                    </a:lnTo>
                    <a:lnTo>
                      <a:pt x="4449" y="13"/>
                    </a:lnTo>
                    <a:cubicBezTo>
                      <a:pt x="4442" y="4"/>
                      <a:pt x="4438" y="0"/>
                      <a:pt x="4437" y="0"/>
                    </a:cubicBezTo>
                    <a:close/>
                    <a:moveTo>
                      <a:pt x="4444" y="17"/>
                    </a:moveTo>
                    <a:lnTo>
                      <a:pt x="1" y="3094"/>
                    </a:lnTo>
                    <a:cubicBezTo>
                      <a:pt x="93" y="3219"/>
                      <a:pt x="135" y="3264"/>
                      <a:pt x="192" y="3331"/>
                    </a:cubicBezTo>
                    <a:cubicBezTo>
                      <a:pt x="248" y="3399"/>
                      <a:pt x="297" y="3451"/>
                      <a:pt x="347" y="3505"/>
                    </a:cubicBezTo>
                    <a:cubicBezTo>
                      <a:pt x="448" y="3618"/>
                      <a:pt x="548" y="3723"/>
                      <a:pt x="647" y="3820"/>
                    </a:cubicBezTo>
                    <a:cubicBezTo>
                      <a:pt x="845" y="4027"/>
                      <a:pt x="1046" y="4205"/>
                      <a:pt x="1247" y="4391"/>
                    </a:cubicBezTo>
                    <a:cubicBezTo>
                      <a:pt x="1655" y="4744"/>
                      <a:pt x="2069" y="5078"/>
                      <a:pt x="2502" y="5379"/>
                    </a:cubicBezTo>
                    <a:cubicBezTo>
                      <a:pt x="3364" y="5985"/>
                      <a:pt x="4271" y="6510"/>
                      <a:pt x="5222" y="6919"/>
                    </a:cubicBezTo>
                    <a:cubicBezTo>
                      <a:pt x="6173" y="7325"/>
                      <a:pt x="7146" y="7667"/>
                      <a:pt x="8145" y="7871"/>
                    </a:cubicBezTo>
                    <a:cubicBezTo>
                      <a:pt x="8638" y="7997"/>
                      <a:pt x="9142" y="8054"/>
                      <a:pt x="9640" y="8132"/>
                    </a:cubicBezTo>
                    <a:cubicBezTo>
                      <a:pt x="10138" y="8198"/>
                      <a:pt x="10640" y="8214"/>
                      <a:pt x="11135" y="8255"/>
                    </a:cubicBezTo>
                    <a:lnTo>
                      <a:pt x="11513" y="4433"/>
                    </a:lnTo>
                    <a:cubicBezTo>
                      <a:pt x="11139" y="4339"/>
                      <a:pt x="10760" y="4275"/>
                      <a:pt x="10397" y="4167"/>
                    </a:cubicBezTo>
                    <a:cubicBezTo>
                      <a:pt x="10035" y="4050"/>
                      <a:pt x="9670" y="3958"/>
                      <a:pt x="9327" y="3806"/>
                    </a:cubicBezTo>
                    <a:cubicBezTo>
                      <a:pt x="8623" y="3551"/>
                      <a:pt x="7971" y="3194"/>
                      <a:pt x="7349" y="2811"/>
                    </a:cubicBezTo>
                    <a:cubicBezTo>
                      <a:pt x="6729" y="2427"/>
                      <a:pt x="6164" y="1964"/>
                      <a:pt x="5652" y="1472"/>
                    </a:cubicBezTo>
                    <a:cubicBezTo>
                      <a:pt x="5394" y="1227"/>
                      <a:pt x="5159" y="965"/>
                      <a:pt x="4938" y="706"/>
                    </a:cubicBezTo>
                    <a:cubicBezTo>
                      <a:pt x="4836" y="572"/>
                      <a:pt x="4725" y="441"/>
                      <a:pt x="4636" y="312"/>
                    </a:cubicBezTo>
                    <a:cubicBezTo>
                      <a:pt x="4587" y="247"/>
                      <a:pt x="4544" y="184"/>
                      <a:pt x="4508" y="124"/>
                    </a:cubicBezTo>
                    <a:cubicBezTo>
                      <a:pt x="4488" y="94"/>
                      <a:pt x="4466" y="62"/>
                      <a:pt x="4457" y="41"/>
                    </a:cubicBezTo>
                    <a:cubicBezTo>
                      <a:pt x="4453" y="34"/>
                      <a:pt x="4448" y="24"/>
                      <a:pt x="4444" y="17"/>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1" name="Google Shape;2155;p41">
                <a:extLst>
                  <a:ext uri="{FF2B5EF4-FFF2-40B4-BE49-F238E27FC236}">
                    <a16:creationId xmlns:a16="http://schemas.microsoft.com/office/drawing/2014/main" id="{EEC682A3-D821-BD41-05B3-7993B0427069}"/>
                  </a:ext>
                </a:extLst>
              </p:cNvPr>
              <p:cNvSpPr/>
              <p:nvPr/>
            </p:nvSpPr>
            <p:spPr>
              <a:xfrm>
                <a:off x="4017562" y="406145"/>
                <a:ext cx="342326" cy="370179"/>
              </a:xfrm>
              <a:custGeom>
                <a:avLst/>
                <a:gdLst/>
                <a:ahLst/>
                <a:cxnLst/>
                <a:rect l="l" t="t" r="r" b="b"/>
                <a:pathLst>
                  <a:path w="15363" h="16613" extrusionOk="0">
                    <a:moveTo>
                      <a:pt x="5581" y="1"/>
                    </a:moveTo>
                    <a:cubicBezTo>
                      <a:pt x="4011" y="1"/>
                      <a:pt x="2651" y="1086"/>
                      <a:pt x="2302" y="2616"/>
                    </a:cubicBezTo>
                    <a:lnTo>
                      <a:pt x="1" y="14944"/>
                    </a:lnTo>
                    <a:cubicBezTo>
                      <a:pt x="1" y="14944"/>
                      <a:pt x="1114" y="16612"/>
                      <a:pt x="7681" y="16612"/>
                    </a:cubicBezTo>
                    <a:cubicBezTo>
                      <a:pt x="13189" y="16612"/>
                      <a:pt x="15363" y="14944"/>
                      <a:pt x="15363" y="14944"/>
                    </a:cubicBezTo>
                    <a:lnTo>
                      <a:pt x="13063" y="2616"/>
                    </a:lnTo>
                    <a:cubicBezTo>
                      <a:pt x="12714" y="1086"/>
                      <a:pt x="11353" y="1"/>
                      <a:pt x="9784"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2" name="Google Shape;2156;p41">
                <a:extLst>
                  <a:ext uri="{FF2B5EF4-FFF2-40B4-BE49-F238E27FC236}">
                    <a16:creationId xmlns:a16="http://schemas.microsoft.com/office/drawing/2014/main" id="{4F9D7F55-72AA-F32F-DE6D-3BD67B1F9FC1}"/>
                  </a:ext>
                </a:extLst>
              </p:cNvPr>
              <p:cNvSpPr/>
              <p:nvPr/>
            </p:nvSpPr>
            <p:spPr>
              <a:xfrm>
                <a:off x="4097423" y="374125"/>
                <a:ext cx="171152" cy="163197"/>
              </a:xfrm>
              <a:custGeom>
                <a:avLst/>
                <a:gdLst/>
                <a:ahLst/>
                <a:cxnLst/>
                <a:rect l="l" t="t" r="r" b="b"/>
                <a:pathLst>
                  <a:path w="7681" h="7324" extrusionOk="0">
                    <a:moveTo>
                      <a:pt x="4019" y="0"/>
                    </a:moveTo>
                    <a:cubicBezTo>
                      <a:pt x="3082" y="0"/>
                      <a:pt x="2145" y="358"/>
                      <a:pt x="1430" y="1073"/>
                    </a:cubicBezTo>
                    <a:cubicBezTo>
                      <a:pt x="0" y="2502"/>
                      <a:pt x="0" y="4821"/>
                      <a:pt x="1430" y="6250"/>
                    </a:cubicBezTo>
                    <a:cubicBezTo>
                      <a:pt x="2117" y="6937"/>
                      <a:pt x="3048" y="7323"/>
                      <a:pt x="4019" y="7323"/>
                    </a:cubicBezTo>
                    <a:cubicBezTo>
                      <a:pt x="4990" y="7323"/>
                      <a:pt x="5921" y="6937"/>
                      <a:pt x="6608" y="6250"/>
                    </a:cubicBezTo>
                    <a:cubicBezTo>
                      <a:pt x="7294" y="5564"/>
                      <a:pt x="7681" y="4633"/>
                      <a:pt x="7681" y="3662"/>
                    </a:cubicBezTo>
                    <a:cubicBezTo>
                      <a:pt x="7681" y="2691"/>
                      <a:pt x="7294" y="1759"/>
                      <a:pt x="6608" y="1073"/>
                    </a:cubicBezTo>
                    <a:cubicBezTo>
                      <a:pt x="5893" y="358"/>
                      <a:pt x="4956" y="0"/>
                      <a:pt x="4019" y="0"/>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3" name="Google Shape;2157;p41">
                <a:extLst>
                  <a:ext uri="{FF2B5EF4-FFF2-40B4-BE49-F238E27FC236}">
                    <a16:creationId xmlns:a16="http://schemas.microsoft.com/office/drawing/2014/main" id="{715EBF3A-B879-FCE5-BD89-139216807FFF}"/>
                  </a:ext>
                </a:extLst>
              </p:cNvPr>
              <p:cNvSpPr/>
              <p:nvPr/>
            </p:nvSpPr>
            <p:spPr>
              <a:xfrm>
                <a:off x="4276132" y="419180"/>
                <a:ext cx="82200" cy="229220"/>
              </a:xfrm>
              <a:custGeom>
                <a:avLst/>
                <a:gdLst/>
                <a:ahLst/>
                <a:cxnLst/>
                <a:rect l="l" t="t" r="r" b="b"/>
                <a:pathLst>
                  <a:path w="3689" h="10287" extrusionOk="0">
                    <a:moveTo>
                      <a:pt x="299" y="0"/>
                    </a:moveTo>
                    <a:cubicBezTo>
                      <a:pt x="272" y="0"/>
                      <a:pt x="245" y="4"/>
                      <a:pt x="218" y="13"/>
                    </a:cubicBezTo>
                    <a:cubicBezTo>
                      <a:pt x="77" y="56"/>
                      <a:pt x="0" y="207"/>
                      <a:pt x="44" y="347"/>
                    </a:cubicBezTo>
                    <a:lnTo>
                      <a:pt x="3135" y="10100"/>
                    </a:lnTo>
                    <a:cubicBezTo>
                      <a:pt x="3172" y="10215"/>
                      <a:pt x="3277" y="10287"/>
                      <a:pt x="3390" y="10287"/>
                    </a:cubicBezTo>
                    <a:cubicBezTo>
                      <a:pt x="3417" y="10287"/>
                      <a:pt x="3444" y="10283"/>
                      <a:pt x="3471" y="10274"/>
                    </a:cubicBezTo>
                    <a:cubicBezTo>
                      <a:pt x="3610" y="10229"/>
                      <a:pt x="3688" y="10079"/>
                      <a:pt x="3645" y="9939"/>
                    </a:cubicBezTo>
                    <a:lnTo>
                      <a:pt x="552" y="186"/>
                    </a:lnTo>
                    <a:cubicBezTo>
                      <a:pt x="517" y="73"/>
                      <a:pt x="412" y="0"/>
                      <a:pt x="299" y="0"/>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4" name="Google Shape;2158;p41">
                <a:extLst>
                  <a:ext uri="{FF2B5EF4-FFF2-40B4-BE49-F238E27FC236}">
                    <a16:creationId xmlns:a16="http://schemas.microsoft.com/office/drawing/2014/main" id="{66E18963-FCDA-F8D2-F159-85936E586DE9}"/>
                  </a:ext>
                </a:extLst>
              </p:cNvPr>
              <p:cNvSpPr/>
              <p:nvPr/>
            </p:nvSpPr>
            <p:spPr>
              <a:xfrm>
                <a:off x="4017851" y="419180"/>
                <a:ext cx="82245" cy="229220"/>
              </a:xfrm>
              <a:custGeom>
                <a:avLst/>
                <a:gdLst/>
                <a:ahLst/>
                <a:cxnLst/>
                <a:rect l="l" t="t" r="r" b="b"/>
                <a:pathLst>
                  <a:path w="3691" h="10287" extrusionOk="0">
                    <a:moveTo>
                      <a:pt x="3390" y="1"/>
                    </a:moveTo>
                    <a:cubicBezTo>
                      <a:pt x="3278" y="1"/>
                      <a:pt x="3173" y="74"/>
                      <a:pt x="3138" y="187"/>
                    </a:cubicBezTo>
                    <a:lnTo>
                      <a:pt x="46" y="9940"/>
                    </a:lnTo>
                    <a:cubicBezTo>
                      <a:pt x="1" y="10080"/>
                      <a:pt x="80" y="10231"/>
                      <a:pt x="219" y="10275"/>
                    </a:cubicBezTo>
                    <a:cubicBezTo>
                      <a:pt x="246" y="10283"/>
                      <a:pt x="273" y="10287"/>
                      <a:pt x="300" y="10287"/>
                    </a:cubicBezTo>
                    <a:cubicBezTo>
                      <a:pt x="412" y="10287"/>
                      <a:pt x="517" y="10213"/>
                      <a:pt x="555" y="10101"/>
                    </a:cubicBezTo>
                    <a:lnTo>
                      <a:pt x="3646" y="349"/>
                    </a:lnTo>
                    <a:cubicBezTo>
                      <a:pt x="3691" y="208"/>
                      <a:pt x="3613" y="59"/>
                      <a:pt x="3472" y="14"/>
                    </a:cubicBezTo>
                    <a:cubicBezTo>
                      <a:pt x="3445" y="5"/>
                      <a:pt x="3417" y="1"/>
                      <a:pt x="3390" y="1"/>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5" name="Google Shape;2159;p41">
                <a:extLst>
                  <a:ext uri="{FF2B5EF4-FFF2-40B4-BE49-F238E27FC236}">
                    <a16:creationId xmlns:a16="http://schemas.microsoft.com/office/drawing/2014/main" id="{CC6E016E-DC25-D172-EECF-4DF3EAF62DA1}"/>
                  </a:ext>
                </a:extLst>
              </p:cNvPr>
              <p:cNvSpPr/>
              <p:nvPr/>
            </p:nvSpPr>
            <p:spPr>
              <a:xfrm>
                <a:off x="4267397" y="279222"/>
                <a:ext cx="196264" cy="185769"/>
              </a:xfrm>
              <a:custGeom>
                <a:avLst/>
                <a:gdLst/>
                <a:ahLst/>
                <a:cxnLst/>
                <a:rect l="l" t="t" r="r" b="b"/>
                <a:pathLst>
                  <a:path w="8808" h="8337" extrusionOk="0">
                    <a:moveTo>
                      <a:pt x="4625" y="0"/>
                    </a:moveTo>
                    <a:cubicBezTo>
                      <a:pt x="2326" y="0"/>
                      <a:pt x="272" y="3440"/>
                      <a:pt x="0" y="7806"/>
                    </a:cubicBezTo>
                    <a:lnTo>
                      <a:pt x="1476" y="7898"/>
                    </a:lnTo>
                    <a:lnTo>
                      <a:pt x="1957" y="5357"/>
                    </a:lnTo>
                    <a:lnTo>
                      <a:pt x="1979" y="7928"/>
                    </a:lnTo>
                    <a:lnTo>
                      <a:pt x="5016" y="8117"/>
                    </a:lnTo>
                    <a:lnTo>
                      <a:pt x="5553" y="4454"/>
                    </a:lnTo>
                    <a:lnTo>
                      <a:pt x="5580" y="8153"/>
                    </a:lnTo>
                    <a:lnTo>
                      <a:pt x="8530" y="8336"/>
                    </a:lnTo>
                    <a:cubicBezTo>
                      <a:pt x="8807" y="3882"/>
                      <a:pt x="7124" y="151"/>
                      <a:pt x="4768" y="5"/>
                    </a:cubicBezTo>
                    <a:cubicBezTo>
                      <a:pt x="4720" y="2"/>
                      <a:pt x="4673" y="0"/>
                      <a:pt x="4625" y="0"/>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6" name="Google Shape;2160;p41">
                <a:extLst>
                  <a:ext uri="{FF2B5EF4-FFF2-40B4-BE49-F238E27FC236}">
                    <a16:creationId xmlns:a16="http://schemas.microsoft.com/office/drawing/2014/main" id="{5F44FE4F-FEFF-84E7-6A48-AF2832A40C52}"/>
                  </a:ext>
                </a:extLst>
              </p:cNvPr>
              <p:cNvSpPr/>
              <p:nvPr/>
            </p:nvSpPr>
            <p:spPr>
              <a:xfrm>
                <a:off x="4295674" y="130484"/>
                <a:ext cx="167453" cy="159676"/>
              </a:xfrm>
              <a:custGeom>
                <a:avLst/>
                <a:gdLst/>
                <a:ahLst/>
                <a:cxnLst/>
                <a:rect l="l" t="t" r="r" b="b"/>
                <a:pathLst>
                  <a:path w="7515" h="7166" extrusionOk="0">
                    <a:moveTo>
                      <a:pt x="3933" y="0"/>
                    </a:moveTo>
                    <a:cubicBezTo>
                      <a:pt x="3016" y="0"/>
                      <a:pt x="2099" y="350"/>
                      <a:pt x="1400" y="1049"/>
                    </a:cubicBezTo>
                    <a:cubicBezTo>
                      <a:pt x="1" y="2449"/>
                      <a:pt x="1" y="4717"/>
                      <a:pt x="1400" y="6116"/>
                    </a:cubicBezTo>
                    <a:cubicBezTo>
                      <a:pt x="2071" y="6787"/>
                      <a:pt x="2983" y="7165"/>
                      <a:pt x="3934" y="7165"/>
                    </a:cubicBezTo>
                    <a:cubicBezTo>
                      <a:pt x="4883" y="7165"/>
                      <a:pt x="5795" y="6787"/>
                      <a:pt x="6466" y="6116"/>
                    </a:cubicBezTo>
                    <a:cubicBezTo>
                      <a:pt x="7138" y="5444"/>
                      <a:pt x="7515" y="4533"/>
                      <a:pt x="7515" y="3583"/>
                    </a:cubicBezTo>
                    <a:cubicBezTo>
                      <a:pt x="7515" y="2633"/>
                      <a:pt x="7138" y="1722"/>
                      <a:pt x="6466" y="1049"/>
                    </a:cubicBezTo>
                    <a:cubicBezTo>
                      <a:pt x="5767" y="350"/>
                      <a:pt x="4850" y="0"/>
                      <a:pt x="3933" y="0"/>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7" name="Google Shape;2161;p41">
                <a:extLst>
                  <a:ext uri="{FF2B5EF4-FFF2-40B4-BE49-F238E27FC236}">
                    <a16:creationId xmlns:a16="http://schemas.microsoft.com/office/drawing/2014/main" id="{7774A656-414C-7BCA-3420-3D447A407C7F}"/>
                  </a:ext>
                </a:extLst>
              </p:cNvPr>
              <p:cNvSpPr/>
              <p:nvPr/>
            </p:nvSpPr>
            <p:spPr>
              <a:xfrm>
                <a:off x="3923461" y="268504"/>
                <a:ext cx="196443" cy="185903"/>
              </a:xfrm>
              <a:custGeom>
                <a:avLst/>
                <a:gdLst/>
                <a:ahLst/>
                <a:cxnLst/>
                <a:rect l="l" t="t" r="r" b="b"/>
                <a:pathLst>
                  <a:path w="8816" h="8343" extrusionOk="0">
                    <a:moveTo>
                      <a:pt x="4182" y="0"/>
                    </a:moveTo>
                    <a:cubicBezTo>
                      <a:pt x="4132" y="0"/>
                      <a:pt x="4083" y="2"/>
                      <a:pt x="4034" y="5"/>
                    </a:cubicBezTo>
                    <a:cubicBezTo>
                      <a:pt x="1679" y="155"/>
                      <a:pt x="1" y="3889"/>
                      <a:pt x="286" y="8342"/>
                    </a:cubicBezTo>
                    <a:lnTo>
                      <a:pt x="1763" y="8249"/>
                    </a:lnTo>
                    <a:lnTo>
                      <a:pt x="1919" y="5668"/>
                    </a:lnTo>
                    <a:lnTo>
                      <a:pt x="2265" y="8217"/>
                    </a:lnTo>
                    <a:lnTo>
                      <a:pt x="5301" y="8022"/>
                    </a:lnTo>
                    <a:lnTo>
                      <a:pt x="5373" y="4321"/>
                    </a:lnTo>
                    <a:lnTo>
                      <a:pt x="5864" y="7987"/>
                    </a:lnTo>
                    <a:lnTo>
                      <a:pt x="8815" y="7797"/>
                    </a:lnTo>
                    <a:cubicBezTo>
                      <a:pt x="8536" y="3436"/>
                      <a:pt x="6478" y="0"/>
                      <a:pt x="4182" y="0"/>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8" name="Google Shape;2162;p41">
                <a:extLst>
                  <a:ext uri="{FF2B5EF4-FFF2-40B4-BE49-F238E27FC236}">
                    <a16:creationId xmlns:a16="http://schemas.microsoft.com/office/drawing/2014/main" id="{862924FE-4FA9-95B6-765A-6A6763DBE4AA}"/>
                  </a:ext>
                </a:extLst>
              </p:cNvPr>
              <p:cNvSpPr/>
              <p:nvPr/>
            </p:nvSpPr>
            <p:spPr>
              <a:xfrm>
                <a:off x="3998577" y="119922"/>
                <a:ext cx="379560" cy="339764"/>
              </a:xfrm>
              <a:custGeom>
                <a:avLst/>
                <a:gdLst/>
                <a:ahLst/>
                <a:cxnLst/>
                <a:rect l="l" t="t" r="r" b="b"/>
                <a:pathLst>
                  <a:path w="17034" h="15248" extrusionOk="0">
                    <a:moveTo>
                      <a:pt x="8414" y="1"/>
                    </a:moveTo>
                    <a:cubicBezTo>
                      <a:pt x="6390" y="1"/>
                      <a:pt x="4437" y="663"/>
                      <a:pt x="2919" y="1877"/>
                    </a:cubicBezTo>
                    <a:cubicBezTo>
                      <a:pt x="1256" y="3205"/>
                      <a:pt x="252" y="5084"/>
                      <a:pt x="126" y="7101"/>
                    </a:cubicBezTo>
                    <a:cubicBezTo>
                      <a:pt x="1" y="9118"/>
                      <a:pt x="764" y="11107"/>
                      <a:pt x="2248" y="12632"/>
                    </a:cubicBezTo>
                    <a:cubicBezTo>
                      <a:pt x="3734" y="14156"/>
                      <a:pt x="5818" y="15090"/>
                      <a:pt x="8043" y="15229"/>
                    </a:cubicBezTo>
                    <a:cubicBezTo>
                      <a:pt x="8236" y="15241"/>
                      <a:pt x="8429" y="15247"/>
                      <a:pt x="8621" y="15247"/>
                    </a:cubicBezTo>
                    <a:cubicBezTo>
                      <a:pt x="10644" y="15247"/>
                      <a:pt x="12597" y="14584"/>
                      <a:pt x="14116" y="13371"/>
                    </a:cubicBezTo>
                    <a:cubicBezTo>
                      <a:pt x="15778" y="12043"/>
                      <a:pt x="16783" y="10164"/>
                      <a:pt x="16909" y="8147"/>
                    </a:cubicBezTo>
                    <a:cubicBezTo>
                      <a:pt x="17034" y="6130"/>
                      <a:pt x="16270" y="4140"/>
                      <a:pt x="14786" y="2615"/>
                    </a:cubicBezTo>
                    <a:cubicBezTo>
                      <a:pt x="13301" y="1091"/>
                      <a:pt x="11217" y="157"/>
                      <a:pt x="8991" y="19"/>
                    </a:cubicBezTo>
                    <a:cubicBezTo>
                      <a:pt x="8798" y="7"/>
                      <a:pt x="8606" y="1"/>
                      <a:pt x="8414" y="1"/>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49" name="Google Shape;2163;p41">
                <a:extLst>
                  <a:ext uri="{FF2B5EF4-FFF2-40B4-BE49-F238E27FC236}">
                    <a16:creationId xmlns:a16="http://schemas.microsoft.com/office/drawing/2014/main" id="{415BEED3-2FA4-2CA2-4416-125482FA40C1}"/>
                  </a:ext>
                </a:extLst>
              </p:cNvPr>
              <p:cNvSpPr/>
              <p:nvPr/>
            </p:nvSpPr>
            <p:spPr>
              <a:xfrm>
                <a:off x="4312364" y="326930"/>
                <a:ext cx="91537" cy="88662"/>
              </a:xfrm>
              <a:custGeom>
                <a:avLst/>
                <a:gdLst/>
                <a:ahLst/>
                <a:cxnLst/>
                <a:rect l="l" t="t" r="r" b="b"/>
                <a:pathLst>
                  <a:path w="4108" h="3979" extrusionOk="0">
                    <a:moveTo>
                      <a:pt x="2051" y="0"/>
                    </a:moveTo>
                    <a:cubicBezTo>
                      <a:pt x="1010" y="0"/>
                      <a:pt x="133" y="811"/>
                      <a:pt x="68" y="1866"/>
                    </a:cubicBezTo>
                    <a:cubicBezTo>
                      <a:pt x="0" y="2962"/>
                      <a:pt x="833" y="3907"/>
                      <a:pt x="1930" y="3974"/>
                    </a:cubicBezTo>
                    <a:cubicBezTo>
                      <a:pt x="1972" y="3977"/>
                      <a:pt x="2014" y="3978"/>
                      <a:pt x="2056" y="3978"/>
                    </a:cubicBezTo>
                    <a:cubicBezTo>
                      <a:pt x="3097" y="3978"/>
                      <a:pt x="3973" y="3168"/>
                      <a:pt x="4039" y="2113"/>
                    </a:cubicBezTo>
                    <a:cubicBezTo>
                      <a:pt x="4107" y="1017"/>
                      <a:pt x="3274" y="72"/>
                      <a:pt x="2177" y="4"/>
                    </a:cubicBezTo>
                    <a:cubicBezTo>
                      <a:pt x="2134" y="2"/>
                      <a:pt x="2093" y="0"/>
                      <a:pt x="2051" y="0"/>
                    </a:cubicBezTo>
                    <a:close/>
                  </a:path>
                </a:pathLst>
              </a:custGeom>
              <a:solidFill>
                <a:srgbClr val="FFDDD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0" name="Google Shape;2164;p41">
                <a:extLst>
                  <a:ext uri="{FF2B5EF4-FFF2-40B4-BE49-F238E27FC236}">
                    <a16:creationId xmlns:a16="http://schemas.microsoft.com/office/drawing/2014/main" id="{E2FD5B58-5C2B-ACB0-CF38-9BAF85C91D21}"/>
                  </a:ext>
                </a:extLst>
              </p:cNvPr>
              <p:cNvSpPr/>
              <p:nvPr/>
            </p:nvSpPr>
            <p:spPr>
              <a:xfrm>
                <a:off x="3958401" y="304558"/>
                <a:ext cx="91559" cy="88662"/>
              </a:xfrm>
              <a:custGeom>
                <a:avLst/>
                <a:gdLst/>
                <a:ahLst/>
                <a:cxnLst/>
                <a:rect l="l" t="t" r="r" b="b"/>
                <a:pathLst>
                  <a:path w="4109" h="3979" extrusionOk="0">
                    <a:moveTo>
                      <a:pt x="2052" y="1"/>
                    </a:moveTo>
                    <a:cubicBezTo>
                      <a:pt x="1010" y="1"/>
                      <a:pt x="134" y="811"/>
                      <a:pt x="69" y="1866"/>
                    </a:cubicBezTo>
                    <a:cubicBezTo>
                      <a:pt x="0" y="2961"/>
                      <a:pt x="833" y="3907"/>
                      <a:pt x="1931" y="3975"/>
                    </a:cubicBezTo>
                    <a:cubicBezTo>
                      <a:pt x="1973" y="3977"/>
                      <a:pt x="2015" y="3979"/>
                      <a:pt x="2056" y="3979"/>
                    </a:cubicBezTo>
                    <a:cubicBezTo>
                      <a:pt x="3098" y="3979"/>
                      <a:pt x="3974" y="3168"/>
                      <a:pt x="4040" y="2114"/>
                    </a:cubicBezTo>
                    <a:cubicBezTo>
                      <a:pt x="4109" y="1017"/>
                      <a:pt x="3275" y="72"/>
                      <a:pt x="2177" y="5"/>
                    </a:cubicBezTo>
                    <a:cubicBezTo>
                      <a:pt x="2135" y="2"/>
                      <a:pt x="2093" y="1"/>
                      <a:pt x="2052" y="1"/>
                    </a:cubicBezTo>
                    <a:close/>
                  </a:path>
                </a:pathLst>
              </a:custGeom>
              <a:solidFill>
                <a:srgbClr val="FFDDD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1" name="Google Shape;2165;p41">
                <a:extLst>
                  <a:ext uri="{FF2B5EF4-FFF2-40B4-BE49-F238E27FC236}">
                    <a16:creationId xmlns:a16="http://schemas.microsoft.com/office/drawing/2014/main" id="{A2423AA5-3430-3E62-DB7E-7F80F775B024}"/>
                  </a:ext>
                </a:extLst>
              </p:cNvPr>
              <p:cNvSpPr/>
              <p:nvPr/>
            </p:nvSpPr>
            <p:spPr>
              <a:xfrm>
                <a:off x="4000337" y="146082"/>
                <a:ext cx="366168" cy="334594"/>
              </a:xfrm>
              <a:custGeom>
                <a:avLst/>
                <a:gdLst/>
                <a:ahLst/>
                <a:cxnLst/>
                <a:rect l="l" t="t" r="r" b="b"/>
                <a:pathLst>
                  <a:path w="16433" h="15016" extrusionOk="0">
                    <a:moveTo>
                      <a:pt x="8206" y="0"/>
                    </a:moveTo>
                    <a:cubicBezTo>
                      <a:pt x="4039" y="0"/>
                      <a:pt x="537" y="3246"/>
                      <a:pt x="274" y="7464"/>
                    </a:cubicBezTo>
                    <a:cubicBezTo>
                      <a:pt x="1" y="11850"/>
                      <a:pt x="3392" y="14721"/>
                      <a:pt x="7778" y="14995"/>
                    </a:cubicBezTo>
                    <a:cubicBezTo>
                      <a:pt x="8002" y="15009"/>
                      <a:pt x="8225" y="15016"/>
                      <a:pt x="8445" y="15016"/>
                    </a:cubicBezTo>
                    <a:cubicBezTo>
                      <a:pt x="12535" y="15016"/>
                      <a:pt x="15899" y="12616"/>
                      <a:pt x="16158" y="8454"/>
                    </a:cubicBezTo>
                    <a:cubicBezTo>
                      <a:pt x="16433" y="4068"/>
                      <a:pt x="13098" y="290"/>
                      <a:pt x="8711" y="16"/>
                    </a:cubicBezTo>
                    <a:cubicBezTo>
                      <a:pt x="8542" y="5"/>
                      <a:pt x="8373" y="0"/>
                      <a:pt x="8206" y="0"/>
                    </a:cubicBezTo>
                    <a:close/>
                  </a:path>
                </a:pathLst>
              </a:custGeom>
              <a:solidFill>
                <a:srgbClr val="FFDDD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2" name="Google Shape;2166;p41">
                <a:extLst>
                  <a:ext uri="{FF2B5EF4-FFF2-40B4-BE49-F238E27FC236}">
                    <a16:creationId xmlns:a16="http://schemas.microsoft.com/office/drawing/2014/main" id="{118C601F-8018-0808-5217-91107D2BFA82}"/>
                  </a:ext>
                </a:extLst>
              </p:cNvPr>
              <p:cNvSpPr/>
              <p:nvPr/>
            </p:nvSpPr>
            <p:spPr>
              <a:xfrm>
                <a:off x="4166567" y="321649"/>
                <a:ext cx="30326" cy="25157"/>
              </a:xfrm>
              <a:custGeom>
                <a:avLst/>
                <a:gdLst/>
                <a:ahLst/>
                <a:cxnLst/>
                <a:rect l="l" t="t" r="r" b="b"/>
                <a:pathLst>
                  <a:path w="1361" h="1129" extrusionOk="0">
                    <a:moveTo>
                      <a:pt x="665" y="1"/>
                    </a:moveTo>
                    <a:cubicBezTo>
                      <a:pt x="323" y="1"/>
                      <a:pt x="38" y="227"/>
                      <a:pt x="20" y="523"/>
                    </a:cubicBezTo>
                    <a:cubicBezTo>
                      <a:pt x="0" y="833"/>
                      <a:pt x="280" y="1104"/>
                      <a:pt x="645" y="1127"/>
                    </a:cubicBezTo>
                    <a:cubicBezTo>
                      <a:pt x="662" y="1128"/>
                      <a:pt x="679" y="1128"/>
                      <a:pt x="695" y="1128"/>
                    </a:cubicBezTo>
                    <a:cubicBezTo>
                      <a:pt x="1038" y="1128"/>
                      <a:pt x="1323" y="902"/>
                      <a:pt x="1340" y="606"/>
                    </a:cubicBezTo>
                    <a:cubicBezTo>
                      <a:pt x="1360" y="295"/>
                      <a:pt x="1080" y="25"/>
                      <a:pt x="716" y="2"/>
                    </a:cubicBezTo>
                    <a:cubicBezTo>
                      <a:pt x="699" y="1"/>
                      <a:pt x="682" y="1"/>
                      <a:pt x="665" y="1"/>
                    </a:cubicBezTo>
                    <a:close/>
                  </a:path>
                </a:pathLst>
              </a:custGeom>
              <a:solidFill>
                <a:srgbClr val="FDCBB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3" name="Google Shape;2167;p41">
                <a:extLst>
                  <a:ext uri="{FF2B5EF4-FFF2-40B4-BE49-F238E27FC236}">
                    <a16:creationId xmlns:a16="http://schemas.microsoft.com/office/drawing/2014/main" id="{91B1952C-1D4A-A423-2F33-7B74A51D4F24}"/>
                  </a:ext>
                </a:extLst>
              </p:cNvPr>
              <p:cNvSpPr/>
              <p:nvPr/>
            </p:nvSpPr>
            <p:spPr>
              <a:xfrm>
                <a:off x="4179068" y="319844"/>
                <a:ext cx="19698" cy="28767"/>
              </a:xfrm>
              <a:custGeom>
                <a:avLst/>
                <a:gdLst/>
                <a:ahLst/>
                <a:cxnLst/>
                <a:rect l="l" t="t" r="r" b="b"/>
                <a:pathLst>
                  <a:path w="884" h="1291" extrusionOk="0">
                    <a:moveTo>
                      <a:pt x="153" y="1"/>
                    </a:moveTo>
                    <a:cubicBezTo>
                      <a:pt x="111" y="1"/>
                      <a:pt x="75" y="35"/>
                      <a:pt x="73" y="78"/>
                    </a:cubicBezTo>
                    <a:cubicBezTo>
                      <a:pt x="70" y="122"/>
                      <a:pt x="105" y="160"/>
                      <a:pt x="149" y="163"/>
                    </a:cubicBezTo>
                    <a:cubicBezTo>
                      <a:pt x="468" y="184"/>
                      <a:pt x="714" y="415"/>
                      <a:pt x="698" y="681"/>
                    </a:cubicBezTo>
                    <a:cubicBezTo>
                      <a:pt x="683" y="935"/>
                      <a:pt x="432" y="1128"/>
                      <a:pt x="134" y="1128"/>
                    </a:cubicBezTo>
                    <a:cubicBezTo>
                      <a:pt x="119" y="1128"/>
                      <a:pt x="104" y="1127"/>
                      <a:pt x="89" y="1126"/>
                    </a:cubicBezTo>
                    <a:cubicBezTo>
                      <a:pt x="86" y="1126"/>
                      <a:pt x="83" y="1126"/>
                      <a:pt x="80" y="1126"/>
                    </a:cubicBezTo>
                    <a:cubicBezTo>
                      <a:pt x="39" y="1126"/>
                      <a:pt x="6" y="1160"/>
                      <a:pt x="4" y="1203"/>
                    </a:cubicBezTo>
                    <a:cubicBezTo>
                      <a:pt x="1" y="1248"/>
                      <a:pt x="35" y="1287"/>
                      <a:pt x="80" y="1290"/>
                    </a:cubicBezTo>
                    <a:cubicBezTo>
                      <a:pt x="97" y="1291"/>
                      <a:pt x="116" y="1291"/>
                      <a:pt x="133" y="1291"/>
                    </a:cubicBezTo>
                    <a:cubicBezTo>
                      <a:pt x="518" y="1291"/>
                      <a:pt x="839" y="1030"/>
                      <a:pt x="860" y="692"/>
                    </a:cubicBezTo>
                    <a:cubicBezTo>
                      <a:pt x="884" y="336"/>
                      <a:pt x="569" y="27"/>
                      <a:pt x="160" y="1"/>
                    </a:cubicBezTo>
                    <a:cubicBezTo>
                      <a:pt x="157" y="1"/>
                      <a:pt x="155" y="1"/>
                      <a:pt x="153" y="1"/>
                    </a:cubicBezTo>
                    <a:close/>
                  </a:path>
                </a:pathLst>
              </a:custGeom>
              <a:solidFill>
                <a:srgbClr val="FCB3A3"/>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4" name="Google Shape;2168;p41">
                <a:extLst>
                  <a:ext uri="{FF2B5EF4-FFF2-40B4-BE49-F238E27FC236}">
                    <a16:creationId xmlns:a16="http://schemas.microsoft.com/office/drawing/2014/main" id="{8ADD4F61-0B46-FF22-94A8-320CC56A4913}"/>
                  </a:ext>
                </a:extLst>
              </p:cNvPr>
              <p:cNvSpPr/>
              <p:nvPr/>
            </p:nvSpPr>
            <p:spPr>
              <a:xfrm>
                <a:off x="4095173" y="269395"/>
                <a:ext cx="46013" cy="31307"/>
              </a:xfrm>
              <a:custGeom>
                <a:avLst/>
                <a:gdLst/>
                <a:ahLst/>
                <a:cxnLst/>
                <a:rect l="l" t="t" r="r" b="b"/>
                <a:pathLst>
                  <a:path w="2065" h="1405" extrusionOk="0">
                    <a:moveTo>
                      <a:pt x="1611" y="1"/>
                    </a:moveTo>
                    <a:cubicBezTo>
                      <a:pt x="1549" y="1"/>
                      <a:pt x="1486" y="15"/>
                      <a:pt x="1427" y="46"/>
                    </a:cubicBezTo>
                    <a:lnTo>
                      <a:pt x="267" y="660"/>
                    </a:lnTo>
                    <a:cubicBezTo>
                      <a:pt x="75" y="762"/>
                      <a:pt x="1" y="1001"/>
                      <a:pt x="102" y="1194"/>
                    </a:cubicBezTo>
                    <a:cubicBezTo>
                      <a:pt x="173" y="1328"/>
                      <a:pt x="310" y="1404"/>
                      <a:pt x="452" y="1404"/>
                    </a:cubicBezTo>
                    <a:cubicBezTo>
                      <a:pt x="514" y="1404"/>
                      <a:pt x="577" y="1389"/>
                      <a:pt x="636" y="1358"/>
                    </a:cubicBezTo>
                    <a:lnTo>
                      <a:pt x="1798" y="744"/>
                    </a:lnTo>
                    <a:cubicBezTo>
                      <a:pt x="1991" y="641"/>
                      <a:pt x="2065" y="403"/>
                      <a:pt x="1961" y="211"/>
                    </a:cubicBezTo>
                    <a:cubicBezTo>
                      <a:pt x="1891" y="77"/>
                      <a:pt x="1753" y="1"/>
                      <a:pt x="1611" y="1"/>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5" name="Google Shape;2169;p41">
                <a:extLst>
                  <a:ext uri="{FF2B5EF4-FFF2-40B4-BE49-F238E27FC236}">
                    <a16:creationId xmlns:a16="http://schemas.microsoft.com/office/drawing/2014/main" id="{2DA700C5-7C5D-F931-CCCD-8C48AFCE4343}"/>
                  </a:ext>
                </a:extLst>
              </p:cNvPr>
              <p:cNvSpPr/>
              <p:nvPr/>
            </p:nvSpPr>
            <p:spPr>
              <a:xfrm>
                <a:off x="4230942" y="276236"/>
                <a:ext cx="43986" cy="34426"/>
              </a:xfrm>
              <a:custGeom>
                <a:avLst/>
                <a:gdLst/>
                <a:ahLst/>
                <a:cxnLst/>
                <a:rect l="l" t="t" r="r" b="b"/>
                <a:pathLst>
                  <a:path w="1974" h="1545" extrusionOk="0">
                    <a:moveTo>
                      <a:pt x="449" y="0"/>
                    </a:moveTo>
                    <a:cubicBezTo>
                      <a:pt x="325" y="0"/>
                      <a:pt x="202" y="59"/>
                      <a:pt x="125" y="168"/>
                    </a:cubicBezTo>
                    <a:cubicBezTo>
                      <a:pt x="1" y="347"/>
                      <a:pt x="43" y="593"/>
                      <a:pt x="223" y="718"/>
                    </a:cubicBezTo>
                    <a:lnTo>
                      <a:pt x="1298" y="1473"/>
                    </a:lnTo>
                    <a:cubicBezTo>
                      <a:pt x="1367" y="1521"/>
                      <a:pt x="1446" y="1544"/>
                      <a:pt x="1524" y="1544"/>
                    </a:cubicBezTo>
                    <a:cubicBezTo>
                      <a:pt x="1648" y="1544"/>
                      <a:pt x="1771" y="1485"/>
                      <a:pt x="1848" y="1375"/>
                    </a:cubicBezTo>
                    <a:cubicBezTo>
                      <a:pt x="1974" y="1197"/>
                      <a:pt x="1930" y="949"/>
                      <a:pt x="1751" y="825"/>
                    </a:cubicBezTo>
                    <a:lnTo>
                      <a:pt x="675" y="71"/>
                    </a:lnTo>
                    <a:cubicBezTo>
                      <a:pt x="606" y="23"/>
                      <a:pt x="527" y="0"/>
                      <a:pt x="449" y="0"/>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6" name="Google Shape;2170;p41">
                <a:extLst>
                  <a:ext uri="{FF2B5EF4-FFF2-40B4-BE49-F238E27FC236}">
                    <a16:creationId xmlns:a16="http://schemas.microsoft.com/office/drawing/2014/main" id="{814B6265-CBBB-8F8C-B941-8B7245BE18DF}"/>
                  </a:ext>
                </a:extLst>
              </p:cNvPr>
              <p:cNvSpPr/>
              <p:nvPr/>
            </p:nvSpPr>
            <p:spPr>
              <a:xfrm>
                <a:off x="4110838" y="313716"/>
                <a:ext cx="27519" cy="26739"/>
              </a:xfrm>
              <a:custGeom>
                <a:avLst/>
                <a:gdLst/>
                <a:ahLst/>
                <a:cxnLst/>
                <a:rect l="l" t="t" r="r" b="b"/>
                <a:pathLst>
                  <a:path w="1235" h="1200" extrusionOk="0">
                    <a:moveTo>
                      <a:pt x="616" y="1"/>
                    </a:moveTo>
                    <a:cubicBezTo>
                      <a:pt x="300" y="1"/>
                      <a:pt x="35" y="248"/>
                      <a:pt x="19" y="568"/>
                    </a:cubicBezTo>
                    <a:cubicBezTo>
                      <a:pt x="0" y="899"/>
                      <a:pt x="253" y="1181"/>
                      <a:pt x="584" y="1199"/>
                    </a:cubicBezTo>
                    <a:cubicBezTo>
                      <a:pt x="596" y="1199"/>
                      <a:pt x="608" y="1200"/>
                      <a:pt x="620" y="1200"/>
                    </a:cubicBezTo>
                    <a:cubicBezTo>
                      <a:pt x="935" y="1200"/>
                      <a:pt x="1199" y="952"/>
                      <a:pt x="1216" y="633"/>
                    </a:cubicBezTo>
                    <a:cubicBezTo>
                      <a:pt x="1235" y="302"/>
                      <a:pt x="981" y="19"/>
                      <a:pt x="650" y="2"/>
                    </a:cubicBezTo>
                    <a:cubicBezTo>
                      <a:pt x="638" y="1"/>
                      <a:pt x="627" y="1"/>
                      <a:pt x="616" y="1"/>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7" name="Google Shape;2171;p41">
                <a:extLst>
                  <a:ext uri="{FF2B5EF4-FFF2-40B4-BE49-F238E27FC236}">
                    <a16:creationId xmlns:a16="http://schemas.microsoft.com/office/drawing/2014/main" id="{1F89F721-99A2-D398-B744-BACCF7CC20AA}"/>
                  </a:ext>
                </a:extLst>
              </p:cNvPr>
              <p:cNvSpPr/>
              <p:nvPr/>
            </p:nvSpPr>
            <p:spPr>
              <a:xfrm>
                <a:off x="4227577" y="320980"/>
                <a:ext cx="27541" cy="26739"/>
              </a:xfrm>
              <a:custGeom>
                <a:avLst/>
                <a:gdLst/>
                <a:ahLst/>
                <a:cxnLst/>
                <a:rect l="l" t="t" r="r" b="b"/>
                <a:pathLst>
                  <a:path w="1236" h="1200" extrusionOk="0">
                    <a:moveTo>
                      <a:pt x="620" y="0"/>
                    </a:moveTo>
                    <a:cubicBezTo>
                      <a:pt x="303" y="0"/>
                      <a:pt x="38" y="248"/>
                      <a:pt x="20" y="567"/>
                    </a:cubicBezTo>
                    <a:cubicBezTo>
                      <a:pt x="1" y="898"/>
                      <a:pt x="255" y="1181"/>
                      <a:pt x="586" y="1198"/>
                    </a:cubicBezTo>
                    <a:cubicBezTo>
                      <a:pt x="598" y="1199"/>
                      <a:pt x="610" y="1199"/>
                      <a:pt x="621" y="1199"/>
                    </a:cubicBezTo>
                    <a:cubicBezTo>
                      <a:pt x="937" y="1199"/>
                      <a:pt x="1201" y="952"/>
                      <a:pt x="1217" y="632"/>
                    </a:cubicBezTo>
                    <a:cubicBezTo>
                      <a:pt x="1235" y="301"/>
                      <a:pt x="982" y="18"/>
                      <a:pt x="651" y="1"/>
                    </a:cubicBezTo>
                    <a:cubicBezTo>
                      <a:pt x="641" y="1"/>
                      <a:pt x="630" y="0"/>
                      <a:pt x="620" y="0"/>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8" name="Google Shape;2172;p41">
                <a:extLst>
                  <a:ext uri="{FF2B5EF4-FFF2-40B4-BE49-F238E27FC236}">
                    <a16:creationId xmlns:a16="http://schemas.microsoft.com/office/drawing/2014/main" id="{B8E6C1BD-7A89-4E06-C3ED-3D41DED1C0B3}"/>
                  </a:ext>
                </a:extLst>
              </p:cNvPr>
              <p:cNvSpPr/>
              <p:nvPr/>
            </p:nvSpPr>
            <p:spPr>
              <a:xfrm>
                <a:off x="4157966" y="349101"/>
                <a:ext cx="46660" cy="26538"/>
              </a:xfrm>
              <a:custGeom>
                <a:avLst/>
                <a:gdLst/>
                <a:ahLst/>
                <a:cxnLst/>
                <a:rect l="l" t="t" r="r" b="b"/>
                <a:pathLst>
                  <a:path w="2094" h="1191" extrusionOk="0">
                    <a:moveTo>
                      <a:pt x="141" y="0"/>
                    </a:moveTo>
                    <a:cubicBezTo>
                      <a:pt x="84" y="0"/>
                      <a:pt x="34" y="47"/>
                      <a:pt x="32" y="105"/>
                    </a:cubicBezTo>
                    <a:cubicBezTo>
                      <a:pt x="1" y="672"/>
                      <a:pt x="437" y="1159"/>
                      <a:pt x="1004" y="1190"/>
                    </a:cubicBezTo>
                    <a:cubicBezTo>
                      <a:pt x="1023" y="1191"/>
                      <a:pt x="1043" y="1191"/>
                      <a:pt x="1062" y="1191"/>
                    </a:cubicBezTo>
                    <a:cubicBezTo>
                      <a:pt x="1316" y="1191"/>
                      <a:pt x="1559" y="1099"/>
                      <a:pt x="1749" y="929"/>
                    </a:cubicBezTo>
                    <a:cubicBezTo>
                      <a:pt x="1955" y="746"/>
                      <a:pt x="2076" y="494"/>
                      <a:pt x="2090" y="218"/>
                    </a:cubicBezTo>
                    <a:cubicBezTo>
                      <a:pt x="2094" y="157"/>
                      <a:pt x="2047" y="105"/>
                      <a:pt x="1987" y="102"/>
                    </a:cubicBezTo>
                    <a:cubicBezTo>
                      <a:pt x="1985" y="102"/>
                      <a:pt x="1983" y="102"/>
                      <a:pt x="1981" y="102"/>
                    </a:cubicBezTo>
                    <a:cubicBezTo>
                      <a:pt x="1924" y="102"/>
                      <a:pt x="1874" y="148"/>
                      <a:pt x="1870" y="206"/>
                    </a:cubicBezTo>
                    <a:cubicBezTo>
                      <a:pt x="1859" y="422"/>
                      <a:pt x="1764" y="622"/>
                      <a:pt x="1602" y="766"/>
                    </a:cubicBezTo>
                    <a:cubicBezTo>
                      <a:pt x="1454" y="899"/>
                      <a:pt x="1266" y="973"/>
                      <a:pt x="1068" y="973"/>
                    </a:cubicBezTo>
                    <a:cubicBezTo>
                      <a:pt x="1050" y="973"/>
                      <a:pt x="1033" y="972"/>
                      <a:pt x="1016" y="971"/>
                    </a:cubicBezTo>
                    <a:cubicBezTo>
                      <a:pt x="800" y="959"/>
                      <a:pt x="601" y="864"/>
                      <a:pt x="457" y="703"/>
                    </a:cubicBezTo>
                    <a:cubicBezTo>
                      <a:pt x="312" y="542"/>
                      <a:pt x="240" y="333"/>
                      <a:pt x="252" y="117"/>
                    </a:cubicBezTo>
                    <a:cubicBezTo>
                      <a:pt x="254" y="56"/>
                      <a:pt x="208" y="4"/>
                      <a:pt x="147" y="0"/>
                    </a:cubicBezTo>
                    <a:cubicBezTo>
                      <a:pt x="145" y="0"/>
                      <a:pt x="143" y="0"/>
                      <a:pt x="141" y="0"/>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59" name="Google Shape;2173;p41">
                <a:extLst>
                  <a:ext uri="{FF2B5EF4-FFF2-40B4-BE49-F238E27FC236}">
                    <a16:creationId xmlns:a16="http://schemas.microsoft.com/office/drawing/2014/main" id="{E7955D16-4DFB-7C90-2DD6-928B8C010DCB}"/>
                  </a:ext>
                </a:extLst>
              </p:cNvPr>
              <p:cNvSpPr/>
              <p:nvPr/>
            </p:nvSpPr>
            <p:spPr>
              <a:xfrm>
                <a:off x="4006910" y="217744"/>
                <a:ext cx="35206" cy="86924"/>
              </a:xfrm>
              <a:custGeom>
                <a:avLst/>
                <a:gdLst/>
                <a:ahLst/>
                <a:cxnLst/>
                <a:rect l="l" t="t" r="r" b="b"/>
                <a:pathLst>
                  <a:path w="1580" h="3901" extrusionOk="0">
                    <a:moveTo>
                      <a:pt x="1580" y="0"/>
                    </a:moveTo>
                    <a:lnTo>
                      <a:pt x="6" y="1912"/>
                    </a:lnTo>
                    <a:lnTo>
                      <a:pt x="0" y="3901"/>
                    </a:lnTo>
                    <a:lnTo>
                      <a:pt x="1580" y="0"/>
                    </a:ln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0" name="Google Shape;2174;p41">
                <a:extLst>
                  <a:ext uri="{FF2B5EF4-FFF2-40B4-BE49-F238E27FC236}">
                    <a16:creationId xmlns:a16="http://schemas.microsoft.com/office/drawing/2014/main" id="{0179AD22-3540-9994-5FC8-C841F4DC2412}"/>
                  </a:ext>
                </a:extLst>
              </p:cNvPr>
              <p:cNvSpPr/>
              <p:nvPr/>
            </p:nvSpPr>
            <p:spPr>
              <a:xfrm>
                <a:off x="3912565" y="137927"/>
                <a:ext cx="167475" cy="159654"/>
              </a:xfrm>
              <a:custGeom>
                <a:avLst/>
                <a:gdLst/>
                <a:ahLst/>
                <a:cxnLst/>
                <a:rect l="l" t="t" r="r" b="b"/>
                <a:pathLst>
                  <a:path w="7516" h="7165" extrusionOk="0">
                    <a:moveTo>
                      <a:pt x="3933" y="0"/>
                    </a:moveTo>
                    <a:cubicBezTo>
                      <a:pt x="3017" y="0"/>
                      <a:pt x="2100" y="350"/>
                      <a:pt x="1401" y="1049"/>
                    </a:cubicBezTo>
                    <a:cubicBezTo>
                      <a:pt x="1" y="2448"/>
                      <a:pt x="1" y="4717"/>
                      <a:pt x="1401" y="6116"/>
                    </a:cubicBezTo>
                    <a:cubicBezTo>
                      <a:pt x="2072" y="6788"/>
                      <a:pt x="2983" y="7164"/>
                      <a:pt x="3933" y="7164"/>
                    </a:cubicBezTo>
                    <a:cubicBezTo>
                      <a:pt x="4884" y="7164"/>
                      <a:pt x="5794" y="6788"/>
                      <a:pt x="6466" y="6116"/>
                    </a:cubicBezTo>
                    <a:cubicBezTo>
                      <a:pt x="7138" y="5444"/>
                      <a:pt x="7516" y="4532"/>
                      <a:pt x="7516" y="3582"/>
                    </a:cubicBezTo>
                    <a:cubicBezTo>
                      <a:pt x="7516" y="2633"/>
                      <a:pt x="7138" y="1721"/>
                      <a:pt x="6466" y="1049"/>
                    </a:cubicBezTo>
                    <a:cubicBezTo>
                      <a:pt x="5767" y="350"/>
                      <a:pt x="4850" y="0"/>
                      <a:pt x="3933" y="0"/>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1" name="Google Shape;2175;p41">
                <a:extLst>
                  <a:ext uri="{FF2B5EF4-FFF2-40B4-BE49-F238E27FC236}">
                    <a16:creationId xmlns:a16="http://schemas.microsoft.com/office/drawing/2014/main" id="{E85031FE-A70F-9F83-FB46-098E1AD02AB4}"/>
                  </a:ext>
                </a:extLst>
              </p:cNvPr>
              <p:cNvSpPr/>
              <p:nvPr/>
            </p:nvSpPr>
            <p:spPr>
              <a:xfrm>
                <a:off x="3998889" y="137771"/>
                <a:ext cx="373923" cy="189245"/>
              </a:xfrm>
              <a:custGeom>
                <a:avLst/>
                <a:gdLst/>
                <a:ahLst/>
                <a:cxnLst/>
                <a:rect l="l" t="t" r="r" b="b"/>
                <a:pathLst>
                  <a:path w="16781" h="8493" extrusionOk="0">
                    <a:moveTo>
                      <a:pt x="7495" y="1"/>
                    </a:moveTo>
                    <a:cubicBezTo>
                      <a:pt x="6349" y="1"/>
                      <a:pt x="5211" y="144"/>
                      <a:pt x="4265" y="756"/>
                    </a:cubicBezTo>
                    <a:cubicBezTo>
                      <a:pt x="3853" y="1023"/>
                      <a:pt x="3499" y="1370"/>
                      <a:pt x="3095" y="1650"/>
                    </a:cubicBezTo>
                    <a:cubicBezTo>
                      <a:pt x="2666" y="1947"/>
                      <a:pt x="2182" y="2166"/>
                      <a:pt x="1779" y="2500"/>
                    </a:cubicBezTo>
                    <a:cubicBezTo>
                      <a:pt x="811" y="3298"/>
                      <a:pt x="453" y="4602"/>
                      <a:pt x="149" y="5820"/>
                    </a:cubicBezTo>
                    <a:cubicBezTo>
                      <a:pt x="1" y="6409"/>
                      <a:pt x="3" y="7023"/>
                      <a:pt x="450" y="7437"/>
                    </a:cubicBezTo>
                    <a:cubicBezTo>
                      <a:pt x="5642" y="7153"/>
                      <a:pt x="8519" y="1589"/>
                      <a:pt x="8519" y="1589"/>
                    </a:cubicBezTo>
                    <a:cubicBezTo>
                      <a:pt x="8519" y="1589"/>
                      <a:pt x="10993" y="7882"/>
                      <a:pt x="16247" y="8492"/>
                    </a:cubicBezTo>
                    <a:cubicBezTo>
                      <a:pt x="16781" y="3975"/>
                      <a:pt x="14654" y="2696"/>
                      <a:pt x="13682" y="1589"/>
                    </a:cubicBezTo>
                    <a:cubicBezTo>
                      <a:pt x="12518" y="265"/>
                      <a:pt x="10521" y="136"/>
                      <a:pt x="8760" y="43"/>
                    </a:cubicBezTo>
                    <a:cubicBezTo>
                      <a:pt x="8343" y="21"/>
                      <a:pt x="7918" y="1"/>
                      <a:pt x="7495" y="1"/>
                    </a:cubicBezTo>
                    <a:close/>
                  </a:path>
                </a:pathLst>
              </a:custGeom>
              <a:solidFill>
                <a:srgbClr val="67343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2" name="Google Shape;2176;p41">
                <a:extLst>
                  <a:ext uri="{FF2B5EF4-FFF2-40B4-BE49-F238E27FC236}">
                    <a16:creationId xmlns:a16="http://schemas.microsoft.com/office/drawing/2014/main" id="{E5FFAAD7-C414-3323-76B9-994A11013642}"/>
                  </a:ext>
                </a:extLst>
              </p:cNvPr>
              <p:cNvSpPr/>
              <p:nvPr/>
            </p:nvSpPr>
            <p:spPr>
              <a:xfrm>
                <a:off x="4204158" y="337848"/>
                <a:ext cx="144680" cy="136703"/>
              </a:xfrm>
              <a:custGeom>
                <a:avLst/>
                <a:gdLst/>
                <a:ahLst/>
                <a:cxnLst/>
                <a:rect l="l" t="t" r="r" b="b"/>
                <a:pathLst>
                  <a:path w="6493" h="6135" extrusionOk="0">
                    <a:moveTo>
                      <a:pt x="3380" y="1"/>
                    </a:moveTo>
                    <a:cubicBezTo>
                      <a:pt x="1630" y="1"/>
                      <a:pt x="166" y="1369"/>
                      <a:pt x="69" y="3140"/>
                    </a:cubicBezTo>
                    <a:cubicBezTo>
                      <a:pt x="0" y="4389"/>
                      <a:pt x="631" y="5512"/>
                      <a:pt x="1621" y="6135"/>
                    </a:cubicBezTo>
                    <a:cubicBezTo>
                      <a:pt x="3845" y="5579"/>
                      <a:pt x="5641" y="4207"/>
                      <a:pt x="6492" y="2155"/>
                    </a:cubicBezTo>
                    <a:cubicBezTo>
                      <a:pt x="6044" y="959"/>
                      <a:pt x="4922" y="79"/>
                      <a:pt x="3564" y="6"/>
                    </a:cubicBezTo>
                    <a:cubicBezTo>
                      <a:pt x="3503" y="2"/>
                      <a:pt x="3441" y="1"/>
                      <a:pt x="3380" y="1"/>
                    </a:cubicBezTo>
                    <a:close/>
                  </a:path>
                </a:pathLst>
              </a:custGeom>
              <a:solidFill>
                <a:srgbClr val="FDCBBC">
                  <a:alpha val="47470"/>
                </a:srgbClr>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3" name="Google Shape;2177;p41">
                <a:extLst>
                  <a:ext uri="{FF2B5EF4-FFF2-40B4-BE49-F238E27FC236}">
                    <a16:creationId xmlns:a16="http://schemas.microsoft.com/office/drawing/2014/main" id="{59DFEAD4-CFBB-85D2-663B-61449A41799F}"/>
                  </a:ext>
                </a:extLst>
              </p:cNvPr>
              <p:cNvSpPr/>
              <p:nvPr/>
            </p:nvSpPr>
            <p:spPr>
              <a:xfrm>
                <a:off x="4011434" y="324612"/>
                <a:ext cx="142185" cy="141427"/>
              </a:xfrm>
              <a:custGeom>
                <a:avLst/>
                <a:gdLst/>
                <a:ahLst/>
                <a:cxnLst/>
                <a:rect l="l" t="t" r="r" b="b"/>
                <a:pathLst>
                  <a:path w="6381" h="6347" extrusionOk="0">
                    <a:moveTo>
                      <a:pt x="2943" y="1"/>
                    </a:moveTo>
                    <a:cubicBezTo>
                      <a:pt x="1677" y="1"/>
                      <a:pt x="558" y="720"/>
                      <a:pt x="0" y="1791"/>
                    </a:cubicBezTo>
                    <a:cubicBezTo>
                      <a:pt x="583" y="3931"/>
                      <a:pt x="2184" y="5515"/>
                      <a:pt x="4312" y="6346"/>
                    </a:cubicBezTo>
                    <a:cubicBezTo>
                      <a:pt x="5393" y="5858"/>
                      <a:pt x="6176" y="4803"/>
                      <a:pt x="6258" y="3538"/>
                    </a:cubicBezTo>
                    <a:cubicBezTo>
                      <a:pt x="6380" y="1708"/>
                      <a:pt x="4995" y="128"/>
                      <a:pt x="3165" y="8"/>
                    </a:cubicBezTo>
                    <a:cubicBezTo>
                      <a:pt x="3091" y="3"/>
                      <a:pt x="3017" y="1"/>
                      <a:pt x="2943" y="1"/>
                    </a:cubicBezTo>
                    <a:close/>
                  </a:path>
                </a:pathLst>
              </a:custGeom>
              <a:solidFill>
                <a:srgbClr val="FDCBBC">
                  <a:alpha val="47470"/>
                </a:srgbClr>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4" name="Google Shape;2178;p41">
                <a:extLst>
                  <a:ext uri="{FF2B5EF4-FFF2-40B4-BE49-F238E27FC236}">
                    <a16:creationId xmlns:a16="http://schemas.microsoft.com/office/drawing/2014/main" id="{59736B43-E9F6-312D-B717-ACD3F3BC2112}"/>
                  </a:ext>
                </a:extLst>
              </p:cNvPr>
              <p:cNvSpPr/>
              <p:nvPr/>
            </p:nvSpPr>
            <p:spPr>
              <a:xfrm>
                <a:off x="4341933" y="353067"/>
                <a:ext cx="46548" cy="38036"/>
              </a:xfrm>
              <a:custGeom>
                <a:avLst/>
                <a:gdLst/>
                <a:ahLst/>
                <a:cxnLst/>
                <a:rect l="l" t="t" r="r" b="b"/>
                <a:pathLst>
                  <a:path w="2089" h="1707" extrusionOk="0">
                    <a:moveTo>
                      <a:pt x="1036" y="1"/>
                    </a:moveTo>
                    <a:cubicBezTo>
                      <a:pt x="501" y="1"/>
                      <a:pt x="50" y="418"/>
                      <a:pt x="17" y="957"/>
                    </a:cubicBezTo>
                    <a:cubicBezTo>
                      <a:pt x="1" y="1215"/>
                      <a:pt x="83" y="1467"/>
                      <a:pt x="245" y="1666"/>
                    </a:cubicBezTo>
                    <a:cubicBezTo>
                      <a:pt x="266" y="1690"/>
                      <a:pt x="294" y="1705"/>
                      <a:pt x="324" y="1706"/>
                    </a:cubicBezTo>
                    <a:cubicBezTo>
                      <a:pt x="328" y="1706"/>
                      <a:pt x="332" y="1707"/>
                      <a:pt x="335" y="1707"/>
                    </a:cubicBezTo>
                    <a:cubicBezTo>
                      <a:pt x="358" y="1707"/>
                      <a:pt x="381" y="1698"/>
                      <a:pt x="400" y="1682"/>
                    </a:cubicBezTo>
                    <a:cubicBezTo>
                      <a:pt x="448" y="1643"/>
                      <a:pt x="455" y="1573"/>
                      <a:pt x="416" y="1528"/>
                    </a:cubicBezTo>
                    <a:cubicBezTo>
                      <a:pt x="288" y="1371"/>
                      <a:pt x="225" y="1173"/>
                      <a:pt x="238" y="972"/>
                    </a:cubicBezTo>
                    <a:cubicBezTo>
                      <a:pt x="245" y="840"/>
                      <a:pt x="285" y="718"/>
                      <a:pt x="349" y="611"/>
                    </a:cubicBezTo>
                    <a:cubicBezTo>
                      <a:pt x="382" y="607"/>
                      <a:pt x="415" y="605"/>
                      <a:pt x="448" y="605"/>
                    </a:cubicBezTo>
                    <a:cubicBezTo>
                      <a:pt x="462" y="605"/>
                      <a:pt x="477" y="605"/>
                      <a:pt x="491" y="606"/>
                    </a:cubicBezTo>
                    <a:cubicBezTo>
                      <a:pt x="799" y="625"/>
                      <a:pt x="1063" y="839"/>
                      <a:pt x="1146" y="1136"/>
                    </a:cubicBezTo>
                    <a:cubicBezTo>
                      <a:pt x="1159" y="1183"/>
                      <a:pt x="1200" y="1214"/>
                      <a:pt x="1245" y="1216"/>
                    </a:cubicBezTo>
                    <a:cubicBezTo>
                      <a:pt x="1256" y="1216"/>
                      <a:pt x="1269" y="1216"/>
                      <a:pt x="1281" y="1213"/>
                    </a:cubicBezTo>
                    <a:cubicBezTo>
                      <a:pt x="1340" y="1197"/>
                      <a:pt x="1373" y="1136"/>
                      <a:pt x="1357" y="1077"/>
                    </a:cubicBezTo>
                    <a:cubicBezTo>
                      <a:pt x="1252" y="702"/>
                      <a:pt x="928" y="431"/>
                      <a:pt x="543" y="391"/>
                    </a:cubicBezTo>
                    <a:cubicBezTo>
                      <a:pt x="680" y="284"/>
                      <a:pt x="852" y="220"/>
                      <a:pt x="1038" y="220"/>
                    </a:cubicBezTo>
                    <a:cubicBezTo>
                      <a:pt x="1053" y="220"/>
                      <a:pt x="1069" y="221"/>
                      <a:pt x="1085" y="222"/>
                    </a:cubicBezTo>
                    <a:cubicBezTo>
                      <a:pt x="1526" y="248"/>
                      <a:pt x="1862" y="631"/>
                      <a:pt x="1834" y="1071"/>
                    </a:cubicBezTo>
                    <a:cubicBezTo>
                      <a:pt x="1830" y="1130"/>
                      <a:pt x="1877" y="1183"/>
                      <a:pt x="1937" y="1187"/>
                    </a:cubicBezTo>
                    <a:cubicBezTo>
                      <a:pt x="1939" y="1187"/>
                      <a:pt x="1942" y="1187"/>
                      <a:pt x="1944" y="1187"/>
                    </a:cubicBezTo>
                    <a:cubicBezTo>
                      <a:pt x="2001" y="1187"/>
                      <a:pt x="2049" y="1142"/>
                      <a:pt x="2053" y="1084"/>
                    </a:cubicBezTo>
                    <a:cubicBezTo>
                      <a:pt x="2088" y="524"/>
                      <a:pt x="1660" y="37"/>
                      <a:pt x="1098" y="3"/>
                    </a:cubicBezTo>
                    <a:cubicBezTo>
                      <a:pt x="1077" y="1"/>
                      <a:pt x="1056" y="1"/>
                      <a:pt x="1036" y="1"/>
                    </a:cubicBezTo>
                    <a:close/>
                  </a:path>
                </a:pathLst>
              </a:custGeom>
              <a:solidFill>
                <a:srgbClr val="FCB3A3"/>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65" name="Google Shape;2179;p41">
                <a:extLst>
                  <a:ext uri="{FF2B5EF4-FFF2-40B4-BE49-F238E27FC236}">
                    <a16:creationId xmlns:a16="http://schemas.microsoft.com/office/drawing/2014/main" id="{7F14822A-437F-14F0-742C-80DE3607C6C8}"/>
                  </a:ext>
                </a:extLst>
              </p:cNvPr>
              <p:cNvSpPr/>
              <p:nvPr/>
            </p:nvSpPr>
            <p:spPr>
              <a:xfrm>
                <a:off x="3967604" y="328846"/>
                <a:ext cx="46236" cy="39886"/>
              </a:xfrm>
              <a:custGeom>
                <a:avLst/>
                <a:gdLst/>
                <a:ahLst/>
                <a:cxnLst/>
                <a:rect l="l" t="t" r="r" b="b"/>
                <a:pathLst>
                  <a:path w="2075" h="1790" extrusionOk="0">
                    <a:moveTo>
                      <a:pt x="1023" y="1"/>
                    </a:moveTo>
                    <a:cubicBezTo>
                      <a:pt x="488" y="1"/>
                      <a:pt x="38" y="418"/>
                      <a:pt x="4" y="957"/>
                    </a:cubicBezTo>
                    <a:cubicBezTo>
                      <a:pt x="0" y="1017"/>
                      <a:pt x="46" y="1069"/>
                      <a:pt x="107" y="1074"/>
                    </a:cubicBezTo>
                    <a:cubicBezTo>
                      <a:pt x="110" y="1074"/>
                      <a:pt x="112" y="1074"/>
                      <a:pt x="115" y="1074"/>
                    </a:cubicBezTo>
                    <a:cubicBezTo>
                      <a:pt x="171" y="1074"/>
                      <a:pt x="219" y="1028"/>
                      <a:pt x="223" y="971"/>
                    </a:cubicBezTo>
                    <a:cubicBezTo>
                      <a:pt x="250" y="547"/>
                      <a:pt x="604" y="219"/>
                      <a:pt x="1022" y="219"/>
                    </a:cubicBezTo>
                    <a:cubicBezTo>
                      <a:pt x="1039" y="219"/>
                      <a:pt x="1055" y="220"/>
                      <a:pt x="1071" y="221"/>
                    </a:cubicBezTo>
                    <a:cubicBezTo>
                      <a:pt x="1274" y="233"/>
                      <a:pt x="1456" y="322"/>
                      <a:pt x="1589" y="457"/>
                    </a:cubicBezTo>
                    <a:cubicBezTo>
                      <a:pt x="1583" y="456"/>
                      <a:pt x="1577" y="456"/>
                      <a:pt x="1571" y="456"/>
                    </a:cubicBezTo>
                    <a:cubicBezTo>
                      <a:pt x="1191" y="456"/>
                      <a:pt x="845" y="683"/>
                      <a:pt x="697" y="1036"/>
                    </a:cubicBezTo>
                    <a:cubicBezTo>
                      <a:pt x="673" y="1093"/>
                      <a:pt x="700" y="1157"/>
                      <a:pt x="755" y="1181"/>
                    </a:cubicBezTo>
                    <a:cubicBezTo>
                      <a:pt x="767" y="1186"/>
                      <a:pt x="780" y="1188"/>
                      <a:pt x="792" y="1188"/>
                    </a:cubicBezTo>
                    <a:cubicBezTo>
                      <a:pt x="794" y="1188"/>
                      <a:pt x="797" y="1188"/>
                      <a:pt x="799" y="1188"/>
                    </a:cubicBezTo>
                    <a:cubicBezTo>
                      <a:pt x="841" y="1188"/>
                      <a:pt x="882" y="1163"/>
                      <a:pt x="899" y="1122"/>
                    </a:cubicBezTo>
                    <a:cubicBezTo>
                      <a:pt x="1014" y="850"/>
                      <a:pt x="1277" y="676"/>
                      <a:pt x="1568" y="676"/>
                    </a:cubicBezTo>
                    <a:cubicBezTo>
                      <a:pt x="1584" y="676"/>
                      <a:pt x="1600" y="677"/>
                      <a:pt x="1616" y="678"/>
                    </a:cubicBezTo>
                    <a:cubicBezTo>
                      <a:pt x="1663" y="680"/>
                      <a:pt x="1710" y="688"/>
                      <a:pt x="1755" y="700"/>
                    </a:cubicBezTo>
                    <a:cubicBezTo>
                      <a:pt x="1805" y="813"/>
                      <a:pt x="1830" y="939"/>
                      <a:pt x="1822" y="1071"/>
                    </a:cubicBezTo>
                    <a:cubicBezTo>
                      <a:pt x="1810" y="1272"/>
                      <a:pt x="1722" y="1461"/>
                      <a:pt x="1576" y="1601"/>
                    </a:cubicBezTo>
                    <a:cubicBezTo>
                      <a:pt x="1533" y="1642"/>
                      <a:pt x="1531" y="1711"/>
                      <a:pt x="1572" y="1756"/>
                    </a:cubicBezTo>
                    <a:cubicBezTo>
                      <a:pt x="1592" y="1777"/>
                      <a:pt x="1618" y="1788"/>
                      <a:pt x="1645" y="1789"/>
                    </a:cubicBezTo>
                    <a:cubicBezTo>
                      <a:pt x="1646" y="1789"/>
                      <a:pt x="1648" y="1789"/>
                      <a:pt x="1650" y="1789"/>
                    </a:cubicBezTo>
                    <a:cubicBezTo>
                      <a:pt x="1677" y="1789"/>
                      <a:pt x="1706" y="1780"/>
                      <a:pt x="1727" y="1758"/>
                    </a:cubicBezTo>
                    <a:cubicBezTo>
                      <a:pt x="1914" y="1581"/>
                      <a:pt x="2025" y="1341"/>
                      <a:pt x="2041" y="1084"/>
                    </a:cubicBezTo>
                    <a:cubicBezTo>
                      <a:pt x="2074" y="524"/>
                      <a:pt x="1646" y="38"/>
                      <a:pt x="1085" y="3"/>
                    </a:cubicBezTo>
                    <a:cubicBezTo>
                      <a:pt x="1064" y="1"/>
                      <a:pt x="1043" y="1"/>
                      <a:pt x="1023" y="1"/>
                    </a:cubicBezTo>
                    <a:close/>
                  </a:path>
                </a:pathLst>
              </a:custGeom>
              <a:solidFill>
                <a:srgbClr val="FCB3A3"/>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190" name="Google Shape;2180;p41">
              <a:extLst>
                <a:ext uri="{FF2B5EF4-FFF2-40B4-BE49-F238E27FC236}">
                  <a16:creationId xmlns:a16="http://schemas.microsoft.com/office/drawing/2014/main" id="{E50FD84B-AC3D-35D4-D6CB-0D3B26C235A0}"/>
                </a:ext>
              </a:extLst>
            </p:cNvPr>
            <p:cNvGrpSpPr/>
            <p:nvPr/>
          </p:nvGrpSpPr>
          <p:grpSpPr>
            <a:xfrm>
              <a:off x="837631" y="3518371"/>
              <a:ext cx="1050211" cy="1085637"/>
              <a:chOff x="4774220" y="148489"/>
              <a:chExt cx="710707" cy="734680"/>
            </a:xfrm>
          </p:grpSpPr>
          <p:sp>
            <p:nvSpPr>
              <p:cNvPr id="298" name="Google Shape;2181;p41">
                <a:extLst>
                  <a:ext uri="{FF2B5EF4-FFF2-40B4-BE49-F238E27FC236}">
                    <a16:creationId xmlns:a16="http://schemas.microsoft.com/office/drawing/2014/main" id="{7F3C638B-EDBA-B1EB-D729-43EE3A940741}"/>
                  </a:ext>
                </a:extLst>
              </p:cNvPr>
              <p:cNvSpPr/>
              <p:nvPr/>
            </p:nvSpPr>
            <p:spPr>
              <a:xfrm>
                <a:off x="5068665" y="148489"/>
                <a:ext cx="133962" cy="102455"/>
              </a:xfrm>
              <a:custGeom>
                <a:avLst/>
                <a:gdLst/>
                <a:ahLst/>
                <a:cxnLst/>
                <a:rect l="l" t="t" r="r" b="b"/>
                <a:pathLst>
                  <a:path w="6012" h="4598" extrusionOk="0">
                    <a:moveTo>
                      <a:pt x="1984" y="1"/>
                    </a:moveTo>
                    <a:cubicBezTo>
                      <a:pt x="1830" y="1"/>
                      <a:pt x="1717" y="11"/>
                      <a:pt x="1662" y="36"/>
                    </a:cubicBezTo>
                    <a:cubicBezTo>
                      <a:pt x="1312" y="197"/>
                      <a:pt x="204" y="1385"/>
                      <a:pt x="102" y="1657"/>
                    </a:cubicBezTo>
                    <a:cubicBezTo>
                      <a:pt x="1" y="1929"/>
                      <a:pt x="157" y="4483"/>
                      <a:pt x="158" y="4483"/>
                    </a:cubicBezTo>
                    <a:cubicBezTo>
                      <a:pt x="158" y="4483"/>
                      <a:pt x="158" y="4483"/>
                      <a:pt x="158" y="4483"/>
                    </a:cubicBezTo>
                    <a:lnTo>
                      <a:pt x="2349" y="4309"/>
                    </a:lnTo>
                    <a:lnTo>
                      <a:pt x="2594" y="1928"/>
                    </a:lnTo>
                    <a:cubicBezTo>
                      <a:pt x="2594" y="1928"/>
                      <a:pt x="3343" y="1195"/>
                      <a:pt x="3458" y="1195"/>
                    </a:cubicBezTo>
                    <a:cubicBezTo>
                      <a:pt x="3459" y="1195"/>
                      <a:pt x="3459" y="1195"/>
                      <a:pt x="3459" y="1195"/>
                    </a:cubicBezTo>
                    <a:cubicBezTo>
                      <a:pt x="3569" y="1200"/>
                      <a:pt x="4055" y="2164"/>
                      <a:pt x="4055" y="2164"/>
                    </a:cubicBezTo>
                    <a:lnTo>
                      <a:pt x="3298" y="4367"/>
                    </a:lnTo>
                    <a:lnTo>
                      <a:pt x="5125" y="4598"/>
                    </a:lnTo>
                    <a:cubicBezTo>
                      <a:pt x="5125" y="4598"/>
                      <a:pt x="6011" y="2479"/>
                      <a:pt x="5947" y="2199"/>
                    </a:cubicBezTo>
                    <a:cubicBezTo>
                      <a:pt x="5883" y="1919"/>
                      <a:pt x="5198" y="458"/>
                      <a:pt x="5014" y="383"/>
                    </a:cubicBezTo>
                    <a:cubicBezTo>
                      <a:pt x="4857" y="318"/>
                      <a:pt x="2822" y="1"/>
                      <a:pt x="1984" y="1"/>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9" name="Google Shape;2182;p41">
                <a:extLst>
                  <a:ext uri="{FF2B5EF4-FFF2-40B4-BE49-F238E27FC236}">
                    <a16:creationId xmlns:a16="http://schemas.microsoft.com/office/drawing/2014/main" id="{A43639A8-1194-6C0F-3DD8-51F94E9EC662}"/>
                  </a:ext>
                </a:extLst>
              </p:cNvPr>
              <p:cNvSpPr/>
              <p:nvPr/>
            </p:nvSpPr>
            <p:spPr>
              <a:xfrm>
                <a:off x="4775869" y="262488"/>
                <a:ext cx="254912" cy="429384"/>
              </a:xfrm>
              <a:custGeom>
                <a:avLst/>
                <a:gdLst/>
                <a:ahLst/>
                <a:cxnLst/>
                <a:rect l="l" t="t" r="r" b="b"/>
                <a:pathLst>
                  <a:path w="11440" h="19270" extrusionOk="0">
                    <a:moveTo>
                      <a:pt x="11440" y="1"/>
                    </a:moveTo>
                    <a:cubicBezTo>
                      <a:pt x="8235" y="281"/>
                      <a:pt x="1467" y="8839"/>
                      <a:pt x="46" y="17842"/>
                    </a:cubicBezTo>
                    <a:cubicBezTo>
                      <a:pt x="0" y="18811"/>
                      <a:pt x="1147" y="19269"/>
                      <a:pt x="2323" y="19269"/>
                    </a:cubicBezTo>
                    <a:cubicBezTo>
                      <a:pt x="3278" y="19269"/>
                      <a:pt x="4253" y="18966"/>
                      <a:pt x="4622" y="18388"/>
                    </a:cubicBezTo>
                    <a:cubicBezTo>
                      <a:pt x="5448" y="17097"/>
                      <a:pt x="11440" y="1"/>
                      <a:pt x="11440" y="1"/>
                    </a:cubicBez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0" name="Google Shape;2183;p41">
                <a:extLst>
                  <a:ext uri="{FF2B5EF4-FFF2-40B4-BE49-F238E27FC236}">
                    <a16:creationId xmlns:a16="http://schemas.microsoft.com/office/drawing/2014/main" id="{42415D43-5064-C662-8C8F-5F330789BC70}"/>
                  </a:ext>
                </a:extLst>
              </p:cNvPr>
              <p:cNvSpPr/>
              <p:nvPr/>
            </p:nvSpPr>
            <p:spPr>
              <a:xfrm>
                <a:off x="4814842" y="232851"/>
                <a:ext cx="639597" cy="646972"/>
              </a:xfrm>
              <a:custGeom>
                <a:avLst/>
                <a:gdLst/>
                <a:ahLst/>
                <a:cxnLst/>
                <a:rect l="l" t="t" r="r" b="b"/>
                <a:pathLst>
                  <a:path w="28704" h="29035" extrusionOk="0">
                    <a:moveTo>
                      <a:pt x="13343" y="0"/>
                    </a:moveTo>
                    <a:cubicBezTo>
                      <a:pt x="1964" y="0"/>
                      <a:pt x="1" y="26154"/>
                      <a:pt x="896" y="27079"/>
                    </a:cubicBezTo>
                    <a:cubicBezTo>
                      <a:pt x="1428" y="27631"/>
                      <a:pt x="10700" y="29035"/>
                      <a:pt x="16679" y="29035"/>
                    </a:cubicBezTo>
                    <a:cubicBezTo>
                      <a:pt x="17558" y="29035"/>
                      <a:pt x="18365" y="29005"/>
                      <a:pt x="19063" y="28937"/>
                    </a:cubicBezTo>
                    <a:cubicBezTo>
                      <a:pt x="22245" y="28627"/>
                      <a:pt x="24712" y="28920"/>
                      <a:pt x="25135" y="28518"/>
                    </a:cubicBezTo>
                    <a:cubicBezTo>
                      <a:pt x="26452" y="27267"/>
                      <a:pt x="28704" y="5014"/>
                      <a:pt x="16486" y="605"/>
                    </a:cubicBezTo>
                    <a:cubicBezTo>
                      <a:pt x="16171" y="490"/>
                      <a:pt x="15849" y="389"/>
                      <a:pt x="15515" y="299"/>
                    </a:cubicBezTo>
                    <a:cubicBezTo>
                      <a:pt x="14755" y="96"/>
                      <a:pt x="14032" y="0"/>
                      <a:pt x="13343" y="0"/>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1" name="Google Shape;2184;p41">
                <a:extLst>
                  <a:ext uri="{FF2B5EF4-FFF2-40B4-BE49-F238E27FC236}">
                    <a16:creationId xmlns:a16="http://schemas.microsoft.com/office/drawing/2014/main" id="{8EAF338B-706D-CEE1-BF68-B89C56D1A2E5}"/>
                  </a:ext>
                </a:extLst>
              </p:cNvPr>
              <p:cNvSpPr/>
              <p:nvPr/>
            </p:nvSpPr>
            <p:spPr>
              <a:xfrm>
                <a:off x="4784426" y="609676"/>
                <a:ext cx="168255" cy="222647"/>
              </a:xfrm>
              <a:custGeom>
                <a:avLst/>
                <a:gdLst/>
                <a:ahLst/>
                <a:cxnLst/>
                <a:rect l="l" t="t" r="r" b="b"/>
                <a:pathLst>
                  <a:path w="7551" h="9992" extrusionOk="0">
                    <a:moveTo>
                      <a:pt x="4060" y="1"/>
                    </a:moveTo>
                    <a:cubicBezTo>
                      <a:pt x="3105" y="1"/>
                      <a:pt x="2169" y="205"/>
                      <a:pt x="1795" y="730"/>
                    </a:cubicBezTo>
                    <a:cubicBezTo>
                      <a:pt x="959" y="1903"/>
                      <a:pt x="0" y="6377"/>
                      <a:pt x="745" y="8173"/>
                    </a:cubicBezTo>
                    <a:cubicBezTo>
                      <a:pt x="1294" y="9495"/>
                      <a:pt x="3040" y="9992"/>
                      <a:pt x="4502" y="9992"/>
                    </a:cubicBezTo>
                    <a:cubicBezTo>
                      <a:pt x="5028" y="9992"/>
                      <a:pt x="5518" y="9927"/>
                      <a:pt x="5902" y="9813"/>
                    </a:cubicBezTo>
                    <a:cubicBezTo>
                      <a:pt x="7352" y="9383"/>
                      <a:pt x="7550" y="2352"/>
                      <a:pt x="6664" y="715"/>
                    </a:cubicBezTo>
                    <a:cubicBezTo>
                      <a:pt x="6445" y="312"/>
                      <a:pt x="5238" y="1"/>
                      <a:pt x="4060" y="1"/>
                    </a:cubicBezTo>
                    <a:close/>
                  </a:path>
                </a:pathLst>
              </a:custGeom>
              <a:solidFill>
                <a:srgbClr val="F4FF5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2" name="Google Shape;2185;p41">
                <a:extLst>
                  <a:ext uri="{FF2B5EF4-FFF2-40B4-BE49-F238E27FC236}">
                    <a16:creationId xmlns:a16="http://schemas.microsoft.com/office/drawing/2014/main" id="{CC9EF25F-B456-A070-5322-95485813B508}"/>
                  </a:ext>
                </a:extLst>
              </p:cNvPr>
              <p:cNvSpPr/>
              <p:nvPr/>
            </p:nvSpPr>
            <p:spPr>
              <a:xfrm>
                <a:off x="4774220" y="605443"/>
                <a:ext cx="179062" cy="117473"/>
              </a:xfrm>
              <a:custGeom>
                <a:avLst/>
                <a:gdLst/>
                <a:ahLst/>
                <a:cxnLst/>
                <a:rect l="l" t="t" r="r" b="b"/>
                <a:pathLst>
                  <a:path w="8036" h="5272" extrusionOk="0">
                    <a:moveTo>
                      <a:pt x="4963" y="0"/>
                    </a:moveTo>
                    <a:cubicBezTo>
                      <a:pt x="3804" y="0"/>
                      <a:pt x="2682" y="327"/>
                      <a:pt x="2388" y="540"/>
                    </a:cubicBezTo>
                    <a:cubicBezTo>
                      <a:pt x="1884" y="903"/>
                      <a:pt x="0" y="4657"/>
                      <a:pt x="2565" y="5222"/>
                    </a:cubicBezTo>
                    <a:cubicBezTo>
                      <a:pt x="2719" y="5256"/>
                      <a:pt x="2874" y="5272"/>
                      <a:pt x="3030" y="5272"/>
                    </a:cubicBezTo>
                    <a:cubicBezTo>
                      <a:pt x="5472" y="5272"/>
                      <a:pt x="8035" y="1340"/>
                      <a:pt x="7201" y="645"/>
                    </a:cubicBezTo>
                    <a:cubicBezTo>
                      <a:pt x="6622" y="164"/>
                      <a:pt x="5783" y="0"/>
                      <a:pt x="4963" y="0"/>
                    </a:cubicBez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3" name="Google Shape;2186;p41">
                <a:extLst>
                  <a:ext uri="{FF2B5EF4-FFF2-40B4-BE49-F238E27FC236}">
                    <a16:creationId xmlns:a16="http://schemas.microsoft.com/office/drawing/2014/main" id="{320F0B3B-D3C3-5342-6513-AA4F0C3283BD}"/>
                  </a:ext>
                </a:extLst>
              </p:cNvPr>
              <p:cNvSpPr/>
              <p:nvPr/>
            </p:nvSpPr>
            <p:spPr>
              <a:xfrm>
                <a:off x="4812168" y="699699"/>
                <a:ext cx="47774" cy="34961"/>
              </a:xfrm>
              <a:custGeom>
                <a:avLst/>
                <a:gdLst/>
                <a:ahLst/>
                <a:cxnLst/>
                <a:rect l="l" t="t" r="r" b="b"/>
                <a:pathLst>
                  <a:path w="2144" h="1569" extrusionOk="0">
                    <a:moveTo>
                      <a:pt x="633" y="0"/>
                    </a:moveTo>
                    <a:cubicBezTo>
                      <a:pt x="507" y="0"/>
                      <a:pt x="412" y="10"/>
                      <a:pt x="375" y="30"/>
                    </a:cubicBezTo>
                    <a:cubicBezTo>
                      <a:pt x="221" y="114"/>
                      <a:pt x="0" y="1275"/>
                      <a:pt x="0" y="1275"/>
                    </a:cubicBezTo>
                    <a:lnTo>
                      <a:pt x="1988" y="1569"/>
                    </a:lnTo>
                    <a:cubicBezTo>
                      <a:pt x="1988" y="1569"/>
                      <a:pt x="2143" y="405"/>
                      <a:pt x="1911" y="227"/>
                    </a:cubicBezTo>
                    <a:cubicBezTo>
                      <a:pt x="1735" y="93"/>
                      <a:pt x="1030" y="0"/>
                      <a:pt x="633" y="0"/>
                    </a:cubicBezTo>
                    <a:close/>
                  </a:path>
                </a:pathLst>
              </a:custGeom>
              <a:solidFill>
                <a:srgbClr val="BFDBF7"/>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4" name="Google Shape;2187;p41">
                <a:extLst>
                  <a:ext uri="{FF2B5EF4-FFF2-40B4-BE49-F238E27FC236}">
                    <a16:creationId xmlns:a16="http://schemas.microsoft.com/office/drawing/2014/main" id="{C4D2F34A-E78D-33BC-9D2E-0506D9680B5F}"/>
                  </a:ext>
                </a:extLst>
              </p:cNvPr>
              <p:cNvSpPr/>
              <p:nvPr/>
            </p:nvSpPr>
            <p:spPr>
              <a:xfrm>
                <a:off x="5004580" y="287556"/>
                <a:ext cx="341992" cy="262421"/>
              </a:xfrm>
              <a:custGeom>
                <a:avLst/>
                <a:gdLst/>
                <a:ahLst/>
                <a:cxnLst/>
                <a:rect l="l" t="t" r="r" b="b"/>
                <a:pathLst>
                  <a:path w="15348" h="11777" extrusionOk="0">
                    <a:moveTo>
                      <a:pt x="7309" y="1"/>
                    </a:moveTo>
                    <a:cubicBezTo>
                      <a:pt x="2120" y="1"/>
                      <a:pt x="118" y="7692"/>
                      <a:pt x="0" y="11776"/>
                    </a:cubicBezTo>
                    <a:lnTo>
                      <a:pt x="15272" y="10707"/>
                    </a:lnTo>
                    <a:cubicBezTo>
                      <a:pt x="15347" y="4197"/>
                      <a:pt x="11279" y="256"/>
                      <a:pt x="7669" y="13"/>
                    </a:cubicBezTo>
                    <a:cubicBezTo>
                      <a:pt x="7547" y="5"/>
                      <a:pt x="7427" y="1"/>
                      <a:pt x="7309" y="1"/>
                    </a:cubicBezTo>
                    <a:close/>
                  </a:path>
                </a:pathLst>
              </a:custGeom>
              <a:solidFill>
                <a:srgbClr val="BFDBF7"/>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5" name="Google Shape;2188;p41">
                <a:extLst>
                  <a:ext uri="{FF2B5EF4-FFF2-40B4-BE49-F238E27FC236}">
                    <a16:creationId xmlns:a16="http://schemas.microsoft.com/office/drawing/2014/main" id="{5B1C14C0-CE57-ECF4-D8E7-33A54CA3103C}"/>
                  </a:ext>
                </a:extLst>
              </p:cNvPr>
              <p:cNvSpPr/>
              <p:nvPr/>
            </p:nvSpPr>
            <p:spPr>
              <a:xfrm>
                <a:off x="5196814" y="237598"/>
                <a:ext cx="283589" cy="301349"/>
              </a:xfrm>
              <a:custGeom>
                <a:avLst/>
                <a:gdLst/>
                <a:ahLst/>
                <a:cxnLst/>
                <a:rect l="l" t="t" r="r" b="b"/>
                <a:pathLst>
                  <a:path w="12727" h="13524" extrusionOk="0">
                    <a:moveTo>
                      <a:pt x="4351" y="1"/>
                    </a:moveTo>
                    <a:cubicBezTo>
                      <a:pt x="4067" y="1"/>
                      <a:pt x="1" y="9599"/>
                      <a:pt x="19" y="9756"/>
                    </a:cubicBezTo>
                    <a:cubicBezTo>
                      <a:pt x="35" y="9914"/>
                      <a:pt x="7895" y="13523"/>
                      <a:pt x="7895" y="13523"/>
                    </a:cubicBezTo>
                    <a:lnTo>
                      <a:pt x="12727" y="4047"/>
                    </a:lnTo>
                    <a:cubicBezTo>
                      <a:pt x="12727" y="4047"/>
                      <a:pt x="4634" y="4"/>
                      <a:pt x="4351" y="1"/>
                    </a:cubicBezTo>
                    <a:cubicBezTo>
                      <a:pt x="4351" y="1"/>
                      <a:pt x="4351" y="1"/>
                      <a:pt x="4351" y="1"/>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6" name="Google Shape;2189;p41">
                <a:extLst>
                  <a:ext uri="{FF2B5EF4-FFF2-40B4-BE49-F238E27FC236}">
                    <a16:creationId xmlns:a16="http://schemas.microsoft.com/office/drawing/2014/main" id="{1FB040A4-A69E-19B4-D1CC-DF95F0D1508A}"/>
                  </a:ext>
                </a:extLst>
              </p:cNvPr>
              <p:cNvSpPr/>
              <p:nvPr/>
            </p:nvSpPr>
            <p:spPr>
              <a:xfrm>
                <a:off x="5188213" y="230378"/>
                <a:ext cx="296714" cy="308679"/>
              </a:xfrm>
              <a:custGeom>
                <a:avLst/>
                <a:gdLst/>
                <a:ahLst/>
                <a:cxnLst/>
                <a:rect l="l" t="t" r="r" b="b"/>
                <a:pathLst>
                  <a:path w="13316" h="13853" extrusionOk="0">
                    <a:moveTo>
                      <a:pt x="4348" y="0"/>
                    </a:moveTo>
                    <a:cubicBezTo>
                      <a:pt x="4067" y="0"/>
                      <a:pt x="0" y="9598"/>
                      <a:pt x="17" y="9755"/>
                    </a:cubicBezTo>
                    <a:cubicBezTo>
                      <a:pt x="33" y="9912"/>
                      <a:pt x="7893" y="13522"/>
                      <a:pt x="7893" y="13522"/>
                    </a:cubicBezTo>
                    <a:cubicBezTo>
                      <a:pt x="8205" y="13655"/>
                      <a:pt x="8295" y="13852"/>
                      <a:pt x="8295" y="13852"/>
                    </a:cubicBezTo>
                    <a:lnTo>
                      <a:pt x="13316" y="4815"/>
                    </a:lnTo>
                    <a:cubicBezTo>
                      <a:pt x="13316" y="4815"/>
                      <a:pt x="13200" y="4298"/>
                      <a:pt x="12724" y="4046"/>
                    </a:cubicBezTo>
                    <a:cubicBezTo>
                      <a:pt x="12724" y="4046"/>
                      <a:pt x="4631" y="3"/>
                      <a:pt x="4348" y="0"/>
                    </a:cubicBezTo>
                    <a:cubicBezTo>
                      <a:pt x="4348" y="0"/>
                      <a:pt x="4348" y="0"/>
                      <a:pt x="4348" y="0"/>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7" name="Google Shape;2190;p41">
                <a:extLst>
                  <a:ext uri="{FF2B5EF4-FFF2-40B4-BE49-F238E27FC236}">
                    <a16:creationId xmlns:a16="http://schemas.microsoft.com/office/drawing/2014/main" id="{41C12B67-F704-E40D-0012-3834D5F9D208}"/>
                  </a:ext>
                </a:extLst>
              </p:cNvPr>
              <p:cNvSpPr/>
              <p:nvPr/>
            </p:nvSpPr>
            <p:spPr>
              <a:xfrm>
                <a:off x="5290781" y="280269"/>
                <a:ext cx="122821" cy="93943"/>
              </a:xfrm>
              <a:custGeom>
                <a:avLst/>
                <a:gdLst/>
                <a:ahLst/>
                <a:cxnLst/>
                <a:rect l="l" t="t" r="r" b="b"/>
                <a:pathLst>
                  <a:path w="5512" h="4216" extrusionOk="0">
                    <a:moveTo>
                      <a:pt x="1224" y="0"/>
                    </a:moveTo>
                    <a:cubicBezTo>
                      <a:pt x="1224" y="0"/>
                      <a:pt x="1224" y="0"/>
                      <a:pt x="1223" y="0"/>
                    </a:cubicBezTo>
                    <a:cubicBezTo>
                      <a:pt x="1094" y="12"/>
                      <a:pt x="65" y="1743"/>
                      <a:pt x="33" y="2014"/>
                    </a:cubicBezTo>
                    <a:cubicBezTo>
                      <a:pt x="1" y="2282"/>
                      <a:pt x="3950" y="4216"/>
                      <a:pt x="4220" y="4216"/>
                    </a:cubicBezTo>
                    <a:cubicBezTo>
                      <a:pt x="4223" y="4216"/>
                      <a:pt x="4226" y="4215"/>
                      <a:pt x="4228" y="4215"/>
                    </a:cubicBezTo>
                    <a:cubicBezTo>
                      <a:pt x="4408" y="4166"/>
                      <a:pt x="5511" y="2216"/>
                      <a:pt x="5453" y="2099"/>
                    </a:cubicBezTo>
                    <a:cubicBezTo>
                      <a:pt x="5404" y="2003"/>
                      <a:pt x="1378" y="0"/>
                      <a:pt x="1224"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8" name="Google Shape;2191;p41">
                <a:extLst>
                  <a:ext uri="{FF2B5EF4-FFF2-40B4-BE49-F238E27FC236}">
                    <a16:creationId xmlns:a16="http://schemas.microsoft.com/office/drawing/2014/main" id="{8EC5F99F-1EA0-9DBE-C810-7D0EF42446E6}"/>
                  </a:ext>
                </a:extLst>
              </p:cNvPr>
              <p:cNvSpPr/>
              <p:nvPr/>
            </p:nvSpPr>
            <p:spPr>
              <a:xfrm>
                <a:off x="5371645" y="327019"/>
                <a:ext cx="99135" cy="196866"/>
              </a:xfrm>
              <a:custGeom>
                <a:avLst/>
                <a:gdLst/>
                <a:ahLst/>
                <a:cxnLst/>
                <a:rect l="l" t="t" r="r" b="b"/>
                <a:pathLst>
                  <a:path w="4449" h="8835" extrusionOk="0">
                    <a:moveTo>
                      <a:pt x="4443" y="1"/>
                    </a:moveTo>
                    <a:cubicBezTo>
                      <a:pt x="4442" y="1"/>
                      <a:pt x="4441" y="2"/>
                      <a:pt x="4440" y="3"/>
                    </a:cubicBezTo>
                    <a:lnTo>
                      <a:pt x="2" y="8829"/>
                    </a:lnTo>
                    <a:cubicBezTo>
                      <a:pt x="1" y="8832"/>
                      <a:pt x="2" y="8833"/>
                      <a:pt x="3" y="8834"/>
                    </a:cubicBezTo>
                    <a:lnTo>
                      <a:pt x="5" y="8834"/>
                    </a:lnTo>
                    <a:cubicBezTo>
                      <a:pt x="6" y="8834"/>
                      <a:pt x="7" y="8833"/>
                      <a:pt x="8" y="8833"/>
                    </a:cubicBezTo>
                    <a:lnTo>
                      <a:pt x="4447" y="7"/>
                    </a:lnTo>
                    <a:cubicBezTo>
                      <a:pt x="4448" y="4"/>
                      <a:pt x="4447" y="3"/>
                      <a:pt x="4445" y="1"/>
                    </a:cubicBezTo>
                    <a:cubicBezTo>
                      <a:pt x="4444" y="1"/>
                      <a:pt x="4444" y="1"/>
                      <a:pt x="4443" y="1"/>
                    </a:cubicBezTo>
                    <a:close/>
                  </a:path>
                </a:pathLst>
              </a:custGeom>
              <a:solidFill>
                <a:srgbClr val="181015"/>
              </a:solidFill>
              <a:ln w="9525" cap="flat" cmpd="sng">
                <a:solidFill>
                  <a:srgbClr val="181015"/>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09" name="Google Shape;2192;p41">
                <a:extLst>
                  <a:ext uri="{FF2B5EF4-FFF2-40B4-BE49-F238E27FC236}">
                    <a16:creationId xmlns:a16="http://schemas.microsoft.com/office/drawing/2014/main" id="{1EA3C2F4-3FFB-AB31-4955-03ACA05866CB}"/>
                  </a:ext>
                </a:extLst>
              </p:cNvPr>
              <p:cNvSpPr/>
              <p:nvPr/>
            </p:nvSpPr>
            <p:spPr>
              <a:xfrm>
                <a:off x="5022183" y="331408"/>
                <a:ext cx="235816" cy="261240"/>
              </a:xfrm>
              <a:custGeom>
                <a:avLst/>
                <a:gdLst/>
                <a:ahLst/>
                <a:cxnLst/>
                <a:rect l="l" t="t" r="r" b="b"/>
                <a:pathLst>
                  <a:path w="10583" h="11724" extrusionOk="0">
                    <a:moveTo>
                      <a:pt x="9466" y="1"/>
                    </a:moveTo>
                    <a:cubicBezTo>
                      <a:pt x="9466" y="1"/>
                      <a:pt x="479" y="1023"/>
                      <a:pt x="240" y="1175"/>
                    </a:cubicBezTo>
                    <a:cubicBezTo>
                      <a:pt x="0" y="1326"/>
                      <a:pt x="1826" y="11593"/>
                      <a:pt x="1926" y="11716"/>
                    </a:cubicBezTo>
                    <a:cubicBezTo>
                      <a:pt x="1930" y="11721"/>
                      <a:pt x="1953" y="11724"/>
                      <a:pt x="1993" y="11724"/>
                    </a:cubicBezTo>
                    <a:cubicBezTo>
                      <a:pt x="2803" y="11724"/>
                      <a:pt x="10582" y="10579"/>
                      <a:pt x="10582" y="10579"/>
                    </a:cubicBezTo>
                    <a:lnTo>
                      <a:pt x="9466" y="1"/>
                    </a:ln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0" name="Google Shape;2193;p41">
                <a:extLst>
                  <a:ext uri="{FF2B5EF4-FFF2-40B4-BE49-F238E27FC236}">
                    <a16:creationId xmlns:a16="http://schemas.microsoft.com/office/drawing/2014/main" id="{C3D3B596-2857-A49A-E646-D39136CD1984}"/>
                  </a:ext>
                </a:extLst>
              </p:cNvPr>
              <p:cNvSpPr/>
              <p:nvPr/>
            </p:nvSpPr>
            <p:spPr>
              <a:xfrm>
                <a:off x="5010997" y="329960"/>
                <a:ext cx="247313" cy="261329"/>
              </a:xfrm>
              <a:custGeom>
                <a:avLst/>
                <a:gdLst/>
                <a:ahLst/>
                <a:cxnLst/>
                <a:rect l="l" t="t" r="r" b="b"/>
                <a:pathLst>
                  <a:path w="11099" h="11728" extrusionOk="0">
                    <a:moveTo>
                      <a:pt x="9563" y="1"/>
                    </a:moveTo>
                    <a:cubicBezTo>
                      <a:pt x="9532" y="1"/>
                      <a:pt x="9499" y="2"/>
                      <a:pt x="9466" y="5"/>
                    </a:cubicBezTo>
                    <a:cubicBezTo>
                      <a:pt x="9466" y="5"/>
                      <a:pt x="479" y="1029"/>
                      <a:pt x="240" y="1180"/>
                    </a:cubicBezTo>
                    <a:cubicBezTo>
                      <a:pt x="1" y="1331"/>
                      <a:pt x="1825" y="11596"/>
                      <a:pt x="1926" y="11719"/>
                    </a:cubicBezTo>
                    <a:cubicBezTo>
                      <a:pt x="1930" y="11724"/>
                      <a:pt x="1953" y="11727"/>
                      <a:pt x="1993" y="11727"/>
                    </a:cubicBezTo>
                    <a:cubicBezTo>
                      <a:pt x="2803" y="11727"/>
                      <a:pt x="10582" y="10584"/>
                      <a:pt x="10582" y="10584"/>
                    </a:cubicBezTo>
                    <a:cubicBezTo>
                      <a:pt x="10650" y="10572"/>
                      <a:pt x="10711" y="10567"/>
                      <a:pt x="10766" y="10567"/>
                    </a:cubicBezTo>
                    <a:cubicBezTo>
                      <a:pt x="10982" y="10567"/>
                      <a:pt x="11099" y="10640"/>
                      <a:pt x="11099" y="10640"/>
                    </a:cubicBezTo>
                    <a:lnTo>
                      <a:pt x="10381" y="326"/>
                    </a:lnTo>
                    <a:cubicBezTo>
                      <a:pt x="10381" y="326"/>
                      <a:pt x="10049" y="1"/>
                      <a:pt x="9563" y="1"/>
                    </a:cubicBezTo>
                    <a:close/>
                  </a:path>
                </a:pathLst>
              </a:custGeom>
              <a:solidFill>
                <a:srgbClr val="F4FF5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1" name="Google Shape;2194;p41">
                <a:extLst>
                  <a:ext uri="{FF2B5EF4-FFF2-40B4-BE49-F238E27FC236}">
                    <a16:creationId xmlns:a16="http://schemas.microsoft.com/office/drawing/2014/main" id="{8A348A1B-7972-329B-658E-967A20030138}"/>
                  </a:ext>
                </a:extLst>
              </p:cNvPr>
              <p:cNvSpPr/>
              <p:nvPr/>
            </p:nvSpPr>
            <p:spPr>
              <a:xfrm>
                <a:off x="5068821" y="367796"/>
                <a:ext cx="112393" cy="65733"/>
              </a:xfrm>
              <a:custGeom>
                <a:avLst/>
                <a:gdLst/>
                <a:ahLst/>
                <a:cxnLst/>
                <a:rect l="l" t="t" r="r" b="b"/>
                <a:pathLst>
                  <a:path w="5044" h="2950" extrusionOk="0">
                    <a:moveTo>
                      <a:pt x="4748" y="1"/>
                    </a:moveTo>
                    <a:cubicBezTo>
                      <a:pt x="4265" y="1"/>
                      <a:pt x="201" y="475"/>
                      <a:pt x="104" y="552"/>
                    </a:cubicBezTo>
                    <a:cubicBezTo>
                      <a:pt x="0" y="632"/>
                      <a:pt x="81" y="2644"/>
                      <a:pt x="203" y="2888"/>
                    </a:cubicBezTo>
                    <a:cubicBezTo>
                      <a:pt x="225" y="2932"/>
                      <a:pt x="386" y="2950"/>
                      <a:pt x="636" y="2950"/>
                    </a:cubicBezTo>
                    <a:cubicBezTo>
                      <a:pt x="1784" y="2950"/>
                      <a:pt x="4819" y="2561"/>
                      <a:pt x="4921" y="2447"/>
                    </a:cubicBezTo>
                    <a:cubicBezTo>
                      <a:pt x="5043" y="2309"/>
                      <a:pt x="4906" y="72"/>
                      <a:pt x="4793" y="5"/>
                    </a:cubicBezTo>
                    <a:cubicBezTo>
                      <a:pt x="4789" y="2"/>
                      <a:pt x="4773" y="1"/>
                      <a:pt x="4748" y="1"/>
                    </a:cubicBez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2" name="Google Shape;2195;p41">
                <a:extLst>
                  <a:ext uri="{FF2B5EF4-FFF2-40B4-BE49-F238E27FC236}">
                    <a16:creationId xmlns:a16="http://schemas.microsoft.com/office/drawing/2014/main" id="{52CF959A-3496-A666-8DE8-C792BCC3E3AE}"/>
                  </a:ext>
                </a:extLst>
              </p:cNvPr>
              <p:cNvSpPr/>
              <p:nvPr/>
            </p:nvSpPr>
            <p:spPr>
              <a:xfrm>
                <a:off x="5224467" y="336110"/>
                <a:ext cx="24533" cy="218926"/>
              </a:xfrm>
              <a:custGeom>
                <a:avLst/>
                <a:gdLst/>
                <a:ahLst/>
                <a:cxnLst/>
                <a:rect l="l" t="t" r="r" b="b"/>
                <a:pathLst>
                  <a:path w="1101" h="9825" extrusionOk="0">
                    <a:moveTo>
                      <a:pt x="3" y="0"/>
                    </a:moveTo>
                    <a:cubicBezTo>
                      <a:pt x="2" y="0"/>
                      <a:pt x="1" y="1"/>
                      <a:pt x="1" y="5"/>
                    </a:cubicBezTo>
                    <a:lnTo>
                      <a:pt x="1092" y="9823"/>
                    </a:lnTo>
                    <a:cubicBezTo>
                      <a:pt x="1092" y="9824"/>
                      <a:pt x="1095" y="9825"/>
                      <a:pt x="1096" y="9825"/>
                    </a:cubicBezTo>
                    <a:cubicBezTo>
                      <a:pt x="1098" y="9825"/>
                      <a:pt x="1100" y="9824"/>
                      <a:pt x="1098" y="9822"/>
                    </a:cubicBezTo>
                    <a:lnTo>
                      <a:pt x="7" y="3"/>
                    </a:lnTo>
                    <a:cubicBezTo>
                      <a:pt x="7" y="1"/>
                      <a:pt x="6" y="0"/>
                      <a:pt x="3" y="0"/>
                    </a:cubicBezTo>
                    <a:close/>
                  </a:path>
                </a:pathLst>
              </a:custGeom>
              <a:solidFill>
                <a:srgbClr val="181015"/>
              </a:solidFill>
              <a:ln w="9525" cap="flat" cmpd="sng">
                <a:solidFill>
                  <a:srgbClr val="181015"/>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3" name="Google Shape;2196;p41">
                <a:extLst>
                  <a:ext uri="{FF2B5EF4-FFF2-40B4-BE49-F238E27FC236}">
                    <a16:creationId xmlns:a16="http://schemas.microsoft.com/office/drawing/2014/main" id="{392C2A3E-9BDA-6A5F-EA0C-89067025889B}"/>
                  </a:ext>
                </a:extLst>
              </p:cNvPr>
              <p:cNvSpPr/>
              <p:nvPr/>
            </p:nvSpPr>
            <p:spPr>
              <a:xfrm>
                <a:off x="4929130" y="399460"/>
                <a:ext cx="536429" cy="483709"/>
              </a:xfrm>
              <a:custGeom>
                <a:avLst/>
                <a:gdLst/>
                <a:ahLst/>
                <a:cxnLst/>
                <a:rect l="l" t="t" r="r" b="b"/>
                <a:pathLst>
                  <a:path w="24074" h="21708" extrusionOk="0">
                    <a:moveTo>
                      <a:pt x="17465" y="0"/>
                    </a:moveTo>
                    <a:cubicBezTo>
                      <a:pt x="12365" y="0"/>
                      <a:pt x="3966" y="3266"/>
                      <a:pt x="2488" y="6517"/>
                    </a:cubicBezTo>
                    <a:cubicBezTo>
                      <a:pt x="1164" y="9431"/>
                      <a:pt x="0" y="19724"/>
                      <a:pt x="1202" y="20568"/>
                    </a:cubicBezTo>
                    <a:cubicBezTo>
                      <a:pt x="1802" y="20991"/>
                      <a:pt x="8800" y="21707"/>
                      <a:pt x="14168" y="21707"/>
                    </a:cubicBezTo>
                    <a:cubicBezTo>
                      <a:pt x="16863" y="21707"/>
                      <a:pt x="19148" y="21527"/>
                      <a:pt x="20006" y="21038"/>
                    </a:cubicBezTo>
                    <a:cubicBezTo>
                      <a:pt x="22574" y="19578"/>
                      <a:pt x="20923" y="8064"/>
                      <a:pt x="20923" y="8064"/>
                    </a:cubicBezTo>
                    <a:cubicBezTo>
                      <a:pt x="20923" y="8064"/>
                      <a:pt x="24073" y="1921"/>
                      <a:pt x="19891" y="356"/>
                    </a:cubicBezTo>
                    <a:cubicBezTo>
                      <a:pt x="19238" y="112"/>
                      <a:pt x="18408" y="0"/>
                      <a:pt x="17465" y="0"/>
                    </a:cubicBezTo>
                    <a:close/>
                  </a:path>
                </a:pathLst>
              </a:cu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4" name="Google Shape;2197;p41">
                <a:extLst>
                  <a:ext uri="{FF2B5EF4-FFF2-40B4-BE49-F238E27FC236}">
                    <a16:creationId xmlns:a16="http://schemas.microsoft.com/office/drawing/2014/main" id="{D70FC0DD-AF9F-E3C0-E350-035E895A6E4A}"/>
                  </a:ext>
                </a:extLst>
              </p:cNvPr>
              <p:cNvSpPr/>
              <p:nvPr/>
            </p:nvSpPr>
            <p:spPr>
              <a:xfrm>
                <a:off x="5277946" y="460471"/>
                <a:ext cx="86211" cy="79303"/>
              </a:xfrm>
              <a:custGeom>
                <a:avLst/>
                <a:gdLst/>
                <a:ahLst/>
                <a:cxnLst/>
                <a:rect l="l" t="t" r="r" b="b"/>
                <a:pathLst>
                  <a:path w="3869" h="3559" extrusionOk="0">
                    <a:moveTo>
                      <a:pt x="2187" y="714"/>
                    </a:moveTo>
                    <a:cubicBezTo>
                      <a:pt x="2227" y="714"/>
                      <a:pt x="2261" y="725"/>
                      <a:pt x="2288" y="750"/>
                    </a:cubicBezTo>
                    <a:cubicBezTo>
                      <a:pt x="2516" y="958"/>
                      <a:pt x="1655" y="2323"/>
                      <a:pt x="1173" y="2323"/>
                    </a:cubicBezTo>
                    <a:cubicBezTo>
                      <a:pt x="1133" y="2323"/>
                      <a:pt x="1096" y="2313"/>
                      <a:pt x="1062" y="2293"/>
                    </a:cubicBezTo>
                    <a:cubicBezTo>
                      <a:pt x="658" y="2051"/>
                      <a:pt x="1754" y="714"/>
                      <a:pt x="2187" y="714"/>
                    </a:cubicBezTo>
                    <a:close/>
                    <a:moveTo>
                      <a:pt x="3155" y="1292"/>
                    </a:moveTo>
                    <a:cubicBezTo>
                      <a:pt x="3195" y="1292"/>
                      <a:pt x="3230" y="1303"/>
                      <a:pt x="3257" y="1328"/>
                    </a:cubicBezTo>
                    <a:cubicBezTo>
                      <a:pt x="3484" y="1536"/>
                      <a:pt x="2624" y="2901"/>
                      <a:pt x="2143" y="2901"/>
                    </a:cubicBezTo>
                    <a:cubicBezTo>
                      <a:pt x="2103" y="2901"/>
                      <a:pt x="2066" y="2891"/>
                      <a:pt x="2032" y="2871"/>
                    </a:cubicBezTo>
                    <a:cubicBezTo>
                      <a:pt x="1627" y="2627"/>
                      <a:pt x="2722" y="1292"/>
                      <a:pt x="3155" y="1292"/>
                    </a:cubicBezTo>
                    <a:close/>
                    <a:moveTo>
                      <a:pt x="2963" y="1"/>
                    </a:moveTo>
                    <a:cubicBezTo>
                      <a:pt x="2073" y="1"/>
                      <a:pt x="281" y="673"/>
                      <a:pt x="153" y="1021"/>
                    </a:cubicBezTo>
                    <a:cubicBezTo>
                      <a:pt x="1" y="1435"/>
                      <a:pt x="325" y="3266"/>
                      <a:pt x="711" y="3506"/>
                    </a:cubicBezTo>
                    <a:cubicBezTo>
                      <a:pt x="770" y="3542"/>
                      <a:pt x="875" y="3558"/>
                      <a:pt x="1012" y="3558"/>
                    </a:cubicBezTo>
                    <a:cubicBezTo>
                      <a:pt x="1784" y="3558"/>
                      <a:pt x="3568" y="3051"/>
                      <a:pt x="3703" y="2784"/>
                    </a:cubicBezTo>
                    <a:cubicBezTo>
                      <a:pt x="3861" y="2470"/>
                      <a:pt x="3868" y="391"/>
                      <a:pt x="3348" y="76"/>
                    </a:cubicBezTo>
                    <a:cubicBezTo>
                      <a:pt x="3262" y="24"/>
                      <a:pt x="3128" y="1"/>
                      <a:pt x="2963" y="1"/>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5" name="Google Shape;2198;p41">
                <a:extLst>
                  <a:ext uri="{FF2B5EF4-FFF2-40B4-BE49-F238E27FC236}">
                    <a16:creationId xmlns:a16="http://schemas.microsoft.com/office/drawing/2014/main" id="{432368E9-AB98-E050-5D50-6ADA6ED98DA9}"/>
                  </a:ext>
                </a:extLst>
              </p:cNvPr>
              <p:cNvSpPr/>
              <p:nvPr/>
            </p:nvSpPr>
            <p:spPr>
              <a:xfrm>
                <a:off x="4959435" y="471545"/>
                <a:ext cx="50470" cy="47261"/>
              </a:xfrm>
              <a:custGeom>
                <a:avLst/>
                <a:gdLst/>
                <a:ahLst/>
                <a:cxnLst/>
                <a:rect l="l" t="t" r="r" b="b"/>
                <a:pathLst>
                  <a:path w="2265" h="2121" extrusionOk="0">
                    <a:moveTo>
                      <a:pt x="1203" y="249"/>
                    </a:moveTo>
                    <a:cubicBezTo>
                      <a:pt x="1312" y="249"/>
                      <a:pt x="1409" y="277"/>
                      <a:pt x="1478" y="340"/>
                    </a:cubicBezTo>
                    <a:cubicBezTo>
                      <a:pt x="1736" y="575"/>
                      <a:pt x="1180" y="1161"/>
                      <a:pt x="774" y="1161"/>
                    </a:cubicBezTo>
                    <a:cubicBezTo>
                      <a:pt x="665" y="1161"/>
                      <a:pt x="567" y="1119"/>
                      <a:pt x="498" y="1018"/>
                    </a:cubicBezTo>
                    <a:cubicBezTo>
                      <a:pt x="241" y="637"/>
                      <a:pt x="797" y="249"/>
                      <a:pt x="1203" y="249"/>
                    </a:cubicBezTo>
                    <a:close/>
                    <a:moveTo>
                      <a:pt x="1256" y="1"/>
                    </a:moveTo>
                    <a:cubicBezTo>
                      <a:pt x="812" y="1"/>
                      <a:pt x="169" y="237"/>
                      <a:pt x="87" y="672"/>
                    </a:cubicBezTo>
                    <a:cubicBezTo>
                      <a:pt x="0" y="1136"/>
                      <a:pt x="903" y="2121"/>
                      <a:pt x="1567" y="2121"/>
                    </a:cubicBezTo>
                    <a:cubicBezTo>
                      <a:pt x="1672" y="2121"/>
                      <a:pt x="1771" y="2096"/>
                      <a:pt x="1859" y="2042"/>
                    </a:cubicBezTo>
                    <a:cubicBezTo>
                      <a:pt x="2264" y="1789"/>
                      <a:pt x="1903" y="173"/>
                      <a:pt x="1521" y="39"/>
                    </a:cubicBezTo>
                    <a:cubicBezTo>
                      <a:pt x="1449" y="13"/>
                      <a:pt x="1358" y="1"/>
                      <a:pt x="1256" y="1"/>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6" name="Google Shape;2199;p41">
                <a:extLst>
                  <a:ext uri="{FF2B5EF4-FFF2-40B4-BE49-F238E27FC236}">
                    <a16:creationId xmlns:a16="http://schemas.microsoft.com/office/drawing/2014/main" id="{6E854B20-FD40-DC11-DA66-46170C737A15}"/>
                  </a:ext>
                </a:extLst>
              </p:cNvPr>
              <p:cNvSpPr/>
              <p:nvPr/>
            </p:nvSpPr>
            <p:spPr>
              <a:xfrm>
                <a:off x="5008569" y="438745"/>
                <a:ext cx="47885" cy="51539"/>
              </a:xfrm>
              <a:custGeom>
                <a:avLst/>
                <a:gdLst/>
                <a:ahLst/>
                <a:cxnLst/>
                <a:rect l="l" t="t" r="r" b="b"/>
                <a:pathLst>
                  <a:path w="2149" h="2313" extrusionOk="0">
                    <a:moveTo>
                      <a:pt x="995" y="312"/>
                    </a:moveTo>
                    <a:cubicBezTo>
                      <a:pt x="1308" y="312"/>
                      <a:pt x="1668" y="484"/>
                      <a:pt x="1711" y="729"/>
                    </a:cubicBezTo>
                    <a:cubicBezTo>
                      <a:pt x="1751" y="949"/>
                      <a:pt x="1436" y="1080"/>
                      <a:pt x="1121" y="1080"/>
                    </a:cubicBezTo>
                    <a:cubicBezTo>
                      <a:pt x="813" y="1080"/>
                      <a:pt x="504" y="956"/>
                      <a:pt x="522" y="669"/>
                    </a:cubicBezTo>
                    <a:cubicBezTo>
                      <a:pt x="538" y="415"/>
                      <a:pt x="752" y="312"/>
                      <a:pt x="995" y="312"/>
                    </a:cubicBezTo>
                    <a:close/>
                    <a:moveTo>
                      <a:pt x="840" y="0"/>
                    </a:moveTo>
                    <a:cubicBezTo>
                      <a:pt x="674" y="0"/>
                      <a:pt x="521" y="42"/>
                      <a:pt x="406" y="145"/>
                    </a:cubicBezTo>
                    <a:cubicBezTo>
                      <a:pt x="1" y="509"/>
                      <a:pt x="216" y="2234"/>
                      <a:pt x="977" y="2311"/>
                    </a:cubicBezTo>
                    <a:cubicBezTo>
                      <a:pt x="984" y="2312"/>
                      <a:pt x="992" y="2312"/>
                      <a:pt x="999" y="2312"/>
                    </a:cubicBezTo>
                    <a:cubicBezTo>
                      <a:pt x="1474" y="2312"/>
                      <a:pt x="2149" y="854"/>
                      <a:pt x="1929" y="517"/>
                    </a:cubicBezTo>
                    <a:cubicBezTo>
                      <a:pt x="1769" y="273"/>
                      <a:pt x="1263" y="0"/>
                      <a:pt x="840"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7" name="Google Shape;2200;p41">
                <a:extLst>
                  <a:ext uri="{FF2B5EF4-FFF2-40B4-BE49-F238E27FC236}">
                    <a16:creationId xmlns:a16="http://schemas.microsoft.com/office/drawing/2014/main" id="{9A2C4D37-3585-66CA-2CD6-AEF045ADBC00}"/>
                  </a:ext>
                </a:extLst>
              </p:cNvPr>
              <p:cNvSpPr/>
              <p:nvPr/>
            </p:nvSpPr>
            <p:spPr>
              <a:xfrm>
                <a:off x="5026150" y="679511"/>
                <a:ext cx="376240" cy="181157"/>
              </a:xfrm>
              <a:custGeom>
                <a:avLst/>
                <a:gdLst/>
                <a:ahLst/>
                <a:cxnLst/>
                <a:rect l="l" t="t" r="r" b="b"/>
                <a:pathLst>
                  <a:path w="16885" h="8130" extrusionOk="0">
                    <a:moveTo>
                      <a:pt x="449" y="1"/>
                    </a:moveTo>
                    <a:cubicBezTo>
                      <a:pt x="365" y="155"/>
                      <a:pt x="280" y="481"/>
                      <a:pt x="209" y="913"/>
                    </a:cubicBezTo>
                    <a:cubicBezTo>
                      <a:pt x="201" y="956"/>
                      <a:pt x="195" y="1000"/>
                      <a:pt x="189" y="1044"/>
                    </a:cubicBezTo>
                    <a:cubicBezTo>
                      <a:pt x="130" y="1429"/>
                      <a:pt x="82" y="1887"/>
                      <a:pt x="51" y="2380"/>
                    </a:cubicBezTo>
                    <a:cubicBezTo>
                      <a:pt x="49" y="2422"/>
                      <a:pt x="46" y="2465"/>
                      <a:pt x="43" y="2510"/>
                    </a:cubicBezTo>
                    <a:cubicBezTo>
                      <a:pt x="11" y="2937"/>
                      <a:pt x="1" y="3392"/>
                      <a:pt x="7" y="3846"/>
                    </a:cubicBezTo>
                    <a:cubicBezTo>
                      <a:pt x="7" y="3888"/>
                      <a:pt x="8" y="3932"/>
                      <a:pt x="9" y="3976"/>
                    </a:cubicBezTo>
                    <a:cubicBezTo>
                      <a:pt x="19" y="4438"/>
                      <a:pt x="50" y="4894"/>
                      <a:pt x="102" y="5321"/>
                    </a:cubicBezTo>
                    <a:cubicBezTo>
                      <a:pt x="108" y="5366"/>
                      <a:pt x="114" y="5411"/>
                      <a:pt x="119" y="5454"/>
                    </a:cubicBezTo>
                    <a:cubicBezTo>
                      <a:pt x="191" y="5973"/>
                      <a:pt x="301" y="6440"/>
                      <a:pt x="456" y="6808"/>
                    </a:cubicBezTo>
                    <a:cubicBezTo>
                      <a:pt x="474" y="6852"/>
                      <a:pt x="494" y="6896"/>
                      <a:pt x="514" y="6938"/>
                    </a:cubicBezTo>
                    <a:cubicBezTo>
                      <a:pt x="648" y="7214"/>
                      <a:pt x="814" y="7422"/>
                      <a:pt x="1015" y="7534"/>
                    </a:cubicBezTo>
                    <a:cubicBezTo>
                      <a:pt x="1186" y="7628"/>
                      <a:pt x="1806" y="7729"/>
                      <a:pt x="2699" y="7822"/>
                    </a:cubicBezTo>
                    <a:cubicBezTo>
                      <a:pt x="2743" y="7827"/>
                      <a:pt x="2789" y="7831"/>
                      <a:pt x="2836" y="7835"/>
                    </a:cubicBezTo>
                    <a:cubicBezTo>
                      <a:pt x="3489" y="7900"/>
                      <a:pt x="4279" y="7958"/>
                      <a:pt x="5140" y="8006"/>
                    </a:cubicBezTo>
                    <a:cubicBezTo>
                      <a:pt x="5186" y="8009"/>
                      <a:pt x="5230" y="8010"/>
                      <a:pt x="5276" y="8014"/>
                    </a:cubicBezTo>
                    <a:cubicBezTo>
                      <a:pt x="6002" y="8054"/>
                      <a:pt x="6774" y="8085"/>
                      <a:pt x="7558" y="8105"/>
                    </a:cubicBezTo>
                    <a:cubicBezTo>
                      <a:pt x="7603" y="8106"/>
                      <a:pt x="7647" y="8106"/>
                      <a:pt x="7692" y="8107"/>
                    </a:cubicBezTo>
                    <a:cubicBezTo>
                      <a:pt x="8289" y="8121"/>
                      <a:pt x="8893" y="8129"/>
                      <a:pt x="9485" y="8129"/>
                    </a:cubicBezTo>
                    <a:cubicBezTo>
                      <a:pt x="9644" y="8129"/>
                      <a:pt x="9803" y="8129"/>
                      <a:pt x="9960" y="8127"/>
                    </a:cubicBezTo>
                    <a:cubicBezTo>
                      <a:pt x="10004" y="8127"/>
                      <a:pt x="10048" y="8127"/>
                      <a:pt x="10093" y="8126"/>
                    </a:cubicBezTo>
                    <a:cubicBezTo>
                      <a:pt x="10885" y="8119"/>
                      <a:pt x="11646" y="8095"/>
                      <a:pt x="12337" y="8054"/>
                    </a:cubicBezTo>
                    <a:cubicBezTo>
                      <a:pt x="12382" y="8052"/>
                      <a:pt x="12425" y="8047"/>
                      <a:pt x="12469" y="8044"/>
                    </a:cubicBezTo>
                    <a:cubicBezTo>
                      <a:pt x="13355" y="7985"/>
                      <a:pt x="14117" y="7895"/>
                      <a:pt x="14659" y="7763"/>
                    </a:cubicBezTo>
                    <a:cubicBezTo>
                      <a:pt x="14704" y="7753"/>
                      <a:pt x="14745" y="7742"/>
                      <a:pt x="14786" y="7729"/>
                    </a:cubicBezTo>
                    <a:cubicBezTo>
                      <a:pt x="14902" y="7699"/>
                      <a:pt x="15004" y="7665"/>
                      <a:pt x="15096" y="7630"/>
                    </a:cubicBezTo>
                    <a:cubicBezTo>
                      <a:pt x="15206" y="7587"/>
                      <a:pt x="15309" y="7532"/>
                      <a:pt x="15407" y="7465"/>
                    </a:cubicBezTo>
                    <a:cubicBezTo>
                      <a:pt x="15464" y="7429"/>
                      <a:pt x="15519" y="7387"/>
                      <a:pt x="15571" y="7341"/>
                    </a:cubicBezTo>
                    <a:cubicBezTo>
                      <a:pt x="15934" y="7035"/>
                      <a:pt x="16201" y="6573"/>
                      <a:pt x="16393" y="6028"/>
                    </a:cubicBezTo>
                    <a:cubicBezTo>
                      <a:pt x="16409" y="5985"/>
                      <a:pt x="16424" y="5943"/>
                      <a:pt x="16439" y="5898"/>
                    </a:cubicBezTo>
                    <a:cubicBezTo>
                      <a:pt x="16471" y="5804"/>
                      <a:pt x="16500" y="5706"/>
                      <a:pt x="16527" y="5606"/>
                    </a:cubicBezTo>
                    <a:cubicBezTo>
                      <a:pt x="16551" y="5518"/>
                      <a:pt x="16575" y="5427"/>
                      <a:pt x="16595" y="5336"/>
                    </a:cubicBezTo>
                    <a:cubicBezTo>
                      <a:pt x="16654" y="5088"/>
                      <a:pt x="16701" y="4830"/>
                      <a:pt x="16738" y="4568"/>
                    </a:cubicBezTo>
                    <a:cubicBezTo>
                      <a:pt x="16743" y="4526"/>
                      <a:pt x="16750" y="4482"/>
                      <a:pt x="16755" y="4439"/>
                    </a:cubicBezTo>
                    <a:cubicBezTo>
                      <a:pt x="16815" y="3991"/>
                      <a:pt x="16848" y="3536"/>
                      <a:pt x="16864" y="3100"/>
                    </a:cubicBezTo>
                    <a:cubicBezTo>
                      <a:pt x="16867" y="3056"/>
                      <a:pt x="16868" y="3014"/>
                      <a:pt x="16869" y="2971"/>
                    </a:cubicBezTo>
                    <a:cubicBezTo>
                      <a:pt x="16884" y="2481"/>
                      <a:pt x="16878" y="2020"/>
                      <a:pt x="16864" y="1629"/>
                    </a:cubicBezTo>
                    <a:cubicBezTo>
                      <a:pt x="16863" y="1584"/>
                      <a:pt x="16861" y="1541"/>
                      <a:pt x="16859" y="1499"/>
                    </a:cubicBezTo>
                    <a:cubicBezTo>
                      <a:pt x="16831" y="845"/>
                      <a:pt x="16783" y="415"/>
                      <a:pt x="16783" y="415"/>
                    </a:cubicBezTo>
                    <a:lnTo>
                      <a:pt x="15380" y="380"/>
                    </a:lnTo>
                    <a:lnTo>
                      <a:pt x="15245" y="376"/>
                    </a:lnTo>
                    <a:lnTo>
                      <a:pt x="12970" y="318"/>
                    </a:lnTo>
                    <a:lnTo>
                      <a:pt x="12836" y="316"/>
                    </a:lnTo>
                    <a:lnTo>
                      <a:pt x="10562" y="258"/>
                    </a:lnTo>
                    <a:lnTo>
                      <a:pt x="10425" y="254"/>
                    </a:lnTo>
                    <a:lnTo>
                      <a:pt x="8151" y="196"/>
                    </a:lnTo>
                    <a:lnTo>
                      <a:pt x="8017" y="193"/>
                    </a:lnTo>
                    <a:lnTo>
                      <a:pt x="5742" y="135"/>
                    </a:lnTo>
                    <a:lnTo>
                      <a:pt x="5608" y="131"/>
                    </a:lnTo>
                    <a:lnTo>
                      <a:pt x="3333" y="73"/>
                    </a:lnTo>
                    <a:lnTo>
                      <a:pt x="3199" y="70"/>
                    </a:lnTo>
                    <a:lnTo>
                      <a:pt x="924" y="12"/>
                    </a:lnTo>
                    <a:lnTo>
                      <a:pt x="789" y="8"/>
                    </a:lnTo>
                    <a:lnTo>
                      <a:pt x="449" y="1"/>
                    </a:ln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8" name="Google Shape;2201;p41">
                <a:extLst>
                  <a:ext uri="{FF2B5EF4-FFF2-40B4-BE49-F238E27FC236}">
                    <a16:creationId xmlns:a16="http://schemas.microsoft.com/office/drawing/2014/main" id="{D5C7849F-0FEF-1FE3-389B-EA25C3A6B87D}"/>
                  </a:ext>
                </a:extLst>
              </p:cNvPr>
              <p:cNvSpPr/>
              <p:nvPr/>
            </p:nvSpPr>
            <p:spPr>
              <a:xfrm>
                <a:off x="5026306" y="679578"/>
                <a:ext cx="375794" cy="181023"/>
              </a:xfrm>
              <a:custGeom>
                <a:avLst/>
                <a:gdLst/>
                <a:ahLst/>
                <a:cxnLst/>
                <a:rect l="l" t="t" r="r" b="b"/>
                <a:pathLst>
                  <a:path w="16865" h="8124" extrusionOk="0">
                    <a:moveTo>
                      <a:pt x="1170" y="1071"/>
                    </a:moveTo>
                    <a:cubicBezTo>
                      <a:pt x="1521" y="1081"/>
                      <a:pt x="1870" y="1094"/>
                      <a:pt x="2220" y="1106"/>
                    </a:cubicBezTo>
                    <a:cubicBezTo>
                      <a:pt x="2630" y="1121"/>
                      <a:pt x="3042" y="1135"/>
                      <a:pt x="3453" y="1151"/>
                    </a:cubicBezTo>
                    <a:cubicBezTo>
                      <a:pt x="3563" y="1601"/>
                      <a:pt x="3674" y="2053"/>
                      <a:pt x="3785" y="2505"/>
                    </a:cubicBezTo>
                    <a:cubicBezTo>
                      <a:pt x="3024" y="2478"/>
                      <a:pt x="2265" y="2451"/>
                      <a:pt x="1505" y="2425"/>
                    </a:cubicBezTo>
                    <a:lnTo>
                      <a:pt x="1444" y="2181"/>
                    </a:lnTo>
                    <a:cubicBezTo>
                      <a:pt x="1353" y="1811"/>
                      <a:pt x="1262" y="1441"/>
                      <a:pt x="1170" y="1071"/>
                    </a:cubicBezTo>
                    <a:close/>
                    <a:moveTo>
                      <a:pt x="3589" y="1155"/>
                    </a:moveTo>
                    <a:lnTo>
                      <a:pt x="3589" y="1155"/>
                    </a:lnTo>
                    <a:cubicBezTo>
                      <a:pt x="4350" y="1182"/>
                      <a:pt x="5109" y="1208"/>
                      <a:pt x="5870" y="1235"/>
                    </a:cubicBezTo>
                    <a:cubicBezTo>
                      <a:pt x="5980" y="1687"/>
                      <a:pt x="6091" y="2138"/>
                      <a:pt x="6203" y="2589"/>
                    </a:cubicBezTo>
                    <a:cubicBezTo>
                      <a:pt x="6064" y="2585"/>
                      <a:pt x="5926" y="2579"/>
                      <a:pt x="5786" y="2574"/>
                    </a:cubicBezTo>
                    <a:cubicBezTo>
                      <a:pt x="5165" y="2553"/>
                      <a:pt x="4541" y="2531"/>
                      <a:pt x="3920" y="2509"/>
                    </a:cubicBezTo>
                    <a:lnTo>
                      <a:pt x="3868" y="2295"/>
                    </a:lnTo>
                    <a:cubicBezTo>
                      <a:pt x="3776" y="1915"/>
                      <a:pt x="3681" y="1536"/>
                      <a:pt x="3589" y="1155"/>
                    </a:cubicBezTo>
                    <a:close/>
                    <a:moveTo>
                      <a:pt x="6003" y="1241"/>
                    </a:moveTo>
                    <a:lnTo>
                      <a:pt x="8286" y="1322"/>
                    </a:lnTo>
                    <a:cubicBezTo>
                      <a:pt x="8395" y="1772"/>
                      <a:pt x="8507" y="2223"/>
                      <a:pt x="8617" y="2674"/>
                    </a:cubicBezTo>
                    <a:cubicBezTo>
                      <a:pt x="7856" y="2648"/>
                      <a:pt x="7097" y="2621"/>
                      <a:pt x="6336" y="2594"/>
                    </a:cubicBezTo>
                    <a:lnTo>
                      <a:pt x="6290" y="2410"/>
                    </a:lnTo>
                    <a:cubicBezTo>
                      <a:pt x="6195" y="2021"/>
                      <a:pt x="6099" y="1630"/>
                      <a:pt x="6003" y="1241"/>
                    </a:cubicBezTo>
                    <a:close/>
                    <a:moveTo>
                      <a:pt x="8421" y="1327"/>
                    </a:moveTo>
                    <a:lnTo>
                      <a:pt x="8421" y="1327"/>
                    </a:lnTo>
                    <a:cubicBezTo>
                      <a:pt x="9097" y="1350"/>
                      <a:pt x="9772" y="1375"/>
                      <a:pt x="10449" y="1397"/>
                    </a:cubicBezTo>
                    <a:cubicBezTo>
                      <a:pt x="10534" y="1402"/>
                      <a:pt x="10619" y="1404"/>
                      <a:pt x="10701" y="1407"/>
                    </a:cubicBezTo>
                    <a:cubicBezTo>
                      <a:pt x="10812" y="1858"/>
                      <a:pt x="10923" y="2307"/>
                      <a:pt x="11035" y="2760"/>
                    </a:cubicBezTo>
                    <a:cubicBezTo>
                      <a:pt x="10273" y="2733"/>
                      <a:pt x="9513" y="2706"/>
                      <a:pt x="8753" y="2680"/>
                    </a:cubicBezTo>
                    <a:lnTo>
                      <a:pt x="8714" y="2525"/>
                    </a:lnTo>
                    <a:cubicBezTo>
                      <a:pt x="8616" y="2126"/>
                      <a:pt x="8520" y="1725"/>
                      <a:pt x="8421" y="1327"/>
                    </a:cubicBezTo>
                    <a:close/>
                    <a:moveTo>
                      <a:pt x="10835" y="1412"/>
                    </a:moveTo>
                    <a:lnTo>
                      <a:pt x="13118" y="1492"/>
                    </a:lnTo>
                    <a:cubicBezTo>
                      <a:pt x="13229" y="1942"/>
                      <a:pt x="13339" y="2393"/>
                      <a:pt x="13450" y="2845"/>
                    </a:cubicBezTo>
                    <a:cubicBezTo>
                      <a:pt x="12690" y="2819"/>
                      <a:pt x="11929" y="2792"/>
                      <a:pt x="11169" y="2765"/>
                    </a:cubicBezTo>
                    <a:lnTo>
                      <a:pt x="11137" y="2638"/>
                    </a:lnTo>
                    <a:cubicBezTo>
                      <a:pt x="11037" y="2229"/>
                      <a:pt x="10936" y="1819"/>
                      <a:pt x="10835" y="1412"/>
                    </a:cubicBezTo>
                    <a:close/>
                    <a:moveTo>
                      <a:pt x="13252" y="1497"/>
                    </a:moveTo>
                    <a:cubicBezTo>
                      <a:pt x="14014" y="1523"/>
                      <a:pt x="14773" y="1550"/>
                      <a:pt x="15533" y="1577"/>
                    </a:cubicBezTo>
                    <a:cubicBezTo>
                      <a:pt x="15645" y="2027"/>
                      <a:pt x="15755" y="2480"/>
                      <a:pt x="15866" y="2931"/>
                    </a:cubicBezTo>
                    <a:cubicBezTo>
                      <a:pt x="15249" y="2908"/>
                      <a:pt x="14631" y="2887"/>
                      <a:pt x="14016" y="2866"/>
                    </a:cubicBezTo>
                    <a:cubicBezTo>
                      <a:pt x="13872" y="2860"/>
                      <a:pt x="13729" y="2855"/>
                      <a:pt x="13584" y="2851"/>
                    </a:cubicBezTo>
                    <a:lnTo>
                      <a:pt x="13561" y="2753"/>
                    </a:lnTo>
                    <a:cubicBezTo>
                      <a:pt x="13458" y="2334"/>
                      <a:pt x="13355" y="1916"/>
                      <a:pt x="13252" y="1497"/>
                    </a:cubicBezTo>
                    <a:close/>
                    <a:moveTo>
                      <a:pt x="1536" y="2555"/>
                    </a:moveTo>
                    <a:lnTo>
                      <a:pt x="1536" y="2555"/>
                    </a:lnTo>
                    <a:cubicBezTo>
                      <a:pt x="1742" y="2561"/>
                      <a:pt x="1947" y="2569"/>
                      <a:pt x="2150" y="2577"/>
                    </a:cubicBezTo>
                    <a:cubicBezTo>
                      <a:pt x="2707" y="2595"/>
                      <a:pt x="3261" y="2616"/>
                      <a:pt x="3817" y="2635"/>
                    </a:cubicBezTo>
                    <a:cubicBezTo>
                      <a:pt x="3926" y="3086"/>
                      <a:pt x="4038" y="3538"/>
                      <a:pt x="4150" y="3988"/>
                    </a:cubicBezTo>
                    <a:cubicBezTo>
                      <a:pt x="3388" y="3961"/>
                      <a:pt x="2629" y="3934"/>
                      <a:pt x="1869" y="3908"/>
                    </a:cubicBezTo>
                    <a:lnTo>
                      <a:pt x="1536" y="2555"/>
                    </a:lnTo>
                    <a:close/>
                    <a:moveTo>
                      <a:pt x="3952" y="2640"/>
                    </a:moveTo>
                    <a:lnTo>
                      <a:pt x="3952" y="2640"/>
                    </a:lnTo>
                    <a:cubicBezTo>
                      <a:pt x="4711" y="2667"/>
                      <a:pt x="5472" y="2694"/>
                      <a:pt x="6233" y="2720"/>
                    </a:cubicBezTo>
                    <a:cubicBezTo>
                      <a:pt x="6344" y="3171"/>
                      <a:pt x="6455" y="3623"/>
                      <a:pt x="6567" y="4073"/>
                    </a:cubicBezTo>
                    <a:cubicBezTo>
                      <a:pt x="6284" y="4064"/>
                      <a:pt x="6001" y="4053"/>
                      <a:pt x="5717" y="4044"/>
                    </a:cubicBezTo>
                    <a:cubicBezTo>
                      <a:pt x="5240" y="4026"/>
                      <a:pt x="4762" y="4010"/>
                      <a:pt x="4284" y="3993"/>
                    </a:cubicBezTo>
                    <a:lnTo>
                      <a:pt x="3952" y="2640"/>
                    </a:lnTo>
                    <a:close/>
                    <a:moveTo>
                      <a:pt x="6366" y="2727"/>
                    </a:moveTo>
                    <a:lnTo>
                      <a:pt x="8649" y="2807"/>
                    </a:lnTo>
                    <a:cubicBezTo>
                      <a:pt x="8760" y="3257"/>
                      <a:pt x="8872" y="3708"/>
                      <a:pt x="8981" y="4160"/>
                    </a:cubicBezTo>
                    <a:cubicBezTo>
                      <a:pt x="8221" y="4133"/>
                      <a:pt x="7461" y="4106"/>
                      <a:pt x="6700" y="4080"/>
                    </a:cubicBezTo>
                    <a:lnTo>
                      <a:pt x="6366" y="2727"/>
                    </a:lnTo>
                    <a:close/>
                    <a:moveTo>
                      <a:pt x="8785" y="2810"/>
                    </a:moveTo>
                    <a:lnTo>
                      <a:pt x="8785" y="2810"/>
                    </a:lnTo>
                    <a:cubicBezTo>
                      <a:pt x="9316" y="2829"/>
                      <a:pt x="9847" y="2848"/>
                      <a:pt x="10380" y="2867"/>
                    </a:cubicBezTo>
                    <a:cubicBezTo>
                      <a:pt x="10608" y="2874"/>
                      <a:pt x="10838" y="2883"/>
                      <a:pt x="11067" y="2890"/>
                    </a:cubicBezTo>
                    <a:cubicBezTo>
                      <a:pt x="11179" y="3341"/>
                      <a:pt x="11288" y="3792"/>
                      <a:pt x="11400" y="4244"/>
                    </a:cubicBezTo>
                    <a:lnTo>
                      <a:pt x="9118" y="4164"/>
                    </a:lnTo>
                    <a:lnTo>
                      <a:pt x="8785" y="2810"/>
                    </a:lnTo>
                    <a:close/>
                    <a:moveTo>
                      <a:pt x="11201" y="2894"/>
                    </a:moveTo>
                    <a:lnTo>
                      <a:pt x="11201" y="2894"/>
                    </a:lnTo>
                    <a:cubicBezTo>
                      <a:pt x="11961" y="2921"/>
                      <a:pt x="12722" y="2948"/>
                      <a:pt x="13482" y="2974"/>
                    </a:cubicBezTo>
                    <a:cubicBezTo>
                      <a:pt x="13592" y="3426"/>
                      <a:pt x="13704" y="3878"/>
                      <a:pt x="13814" y="4328"/>
                    </a:cubicBezTo>
                    <a:cubicBezTo>
                      <a:pt x="13054" y="4302"/>
                      <a:pt x="12295" y="4275"/>
                      <a:pt x="11533" y="4248"/>
                    </a:cubicBezTo>
                    <a:lnTo>
                      <a:pt x="11201" y="2894"/>
                    </a:lnTo>
                    <a:close/>
                    <a:moveTo>
                      <a:pt x="13616" y="2982"/>
                    </a:moveTo>
                    <a:lnTo>
                      <a:pt x="13616" y="2982"/>
                    </a:lnTo>
                    <a:cubicBezTo>
                      <a:pt x="14378" y="3009"/>
                      <a:pt x="15137" y="3035"/>
                      <a:pt x="15898" y="3062"/>
                    </a:cubicBezTo>
                    <a:cubicBezTo>
                      <a:pt x="16008" y="3513"/>
                      <a:pt x="16119" y="3965"/>
                      <a:pt x="16231" y="4415"/>
                    </a:cubicBezTo>
                    <a:cubicBezTo>
                      <a:pt x="15469" y="4388"/>
                      <a:pt x="14710" y="4362"/>
                      <a:pt x="13950" y="4335"/>
                    </a:cubicBezTo>
                    <a:lnTo>
                      <a:pt x="13616" y="2982"/>
                    </a:lnTo>
                    <a:close/>
                    <a:moveTo>
                      <a:pt x="1901" y="4040"/>
                    </a:moveTo>
                    <a:lnTo>
                      <a:pt x="1901" y="4040"/>
                    </a:lnTo>
                    <a:cubicBezTo>
                      <a:pt x="1962" y="4041"/>
                      <a:pt x="2023" y="4044"/>
                      <a:pt x="2081" y="4045"/>
                    </a:cubicBezTo>
                    <a:cubicBezTo>
                      <a:pt x="2782" y="4071"/>
                      <a:pt x="3481" y="4095"/>
                      <a:pt x="4182" y="4120"/>
                    </a:cubicBezTo>
                    <a:cubicBezTo>
                      <a:pt x="4292" y="4571"/>
                      <a:pt x="4404" y="5022"/>
                      <a:pt x="4514" y="5473"/>
                    </a:cubicBezTo>
                    <a:cubicBezTo>
                      <a:pt x="3753" y="5446"/>
                      <a:pt x="2994" y="5420"/>
                      <a:pt x="2233" y="5393"/>
                    </a:cubicBezTo>
                    <a:lnTo>
                      <a:pt x="1901" y="4040"/>
                    </a:lnTo>
                    <a:close/>
                    <a:moveTo>
                      <a:pt x="4316" y="4124"/>
                    </a:moveTo>
                    <a:lnTo>
                      <a:pt x="4316" y="4124"/>
                    </a:lnTo>
                    <a:cubicBezTo>
                      <a:pt x="5077" y="4151"/>
                      <a:pt x="5837" y="4178"/>
                      <a:pt x="6598" y="4205"/>
                    </a:cubicBezTo>
                    <a:cubicBezTo>
                      <a:pt x="6710" y="4656"/>
                      <a:pt x="6819" y="5108"/>
                      <a:pt x="6931" y="5558"/>
                    </a:cubicBezTo>
                    <a:cubicBezTo>
                      <a:pt x="6504" y="5545"/>
                      <a:pt x="6075" y="5529"/>
                      <a:pt x="5648" y="5513"/>
                    </a:cubicBezTo>
                    <a:cubicBezTo>
                      <a:pt x="5314" y="5502"/>
                      <a:pt x="4982" y="5489"/>
                      <a:pt x="4649" y="5477"/>
                    </a:cubicBezTo>
                    <a:lnTo>
                      <a:pt x="4316" y="4124"/>
                    </a:lnTo>
                    <a:close/>
                    <a:moveTo>
                      <a:pt x="6732" y="4210"/>
                    </a:moveTo>
                    <a:lnTo>
                      <a:pt x="6732" y="4210"/>
                    </a:lnTo>
                    <a:cubicBezTo>
                      <a:pt x="7493" y="4237"/>
                      <a:pt x="8253" y="4263"/>
                      <a:pt x="9014" y="4290"/>
                    </a:cubicBezTo>
                    <a:cubicBezTo>
                      <a:pt x="9125" y="4742"/>
                      <a:pt x="9236" y="5193"/>
                      <a:pt x="9347" y="5643"/>
                    </a:cubicBezTo>
                    <a:cubicBezTo>
                      <a:pt x="8586" y="5616"/>
                      <a:pt x="7827" y="5589"/>
                      <a:pt x="7066" y="5563"/>
                    </a:cubicBezTo>
                    <a:lnTo>
                      <a:pt x="6732" y="4210"/>
                    </a:lnTo>
                    <a:close/>
                    <a:moveTo>
                      <a:pt x="9150" y="4296"/>
                    </a:moveTo>
                    <a:lnTo>
                      <a:pt x="9150" y="4296"/>
                    </a:lnTo>
                    <a:cubicBezTo>
                      <a:pt x="9536" y="4311"/>
                      <a:pt x="9924" y="4324"/>
                      <a:pt x="10310" y="4338"/>
                    </a:cubicBezTo>
                    <a:cubicBezTo>
                      <a:pt x="10683" y="4350"/>
                      <a:pt x="11057" y="4365"/>
                      <a:pt x="11430" y="4376"/>
                    </a:cubicBezTo>
                    <a:cubicBezTo>
                      <a:pt x="11542" y="4827"/>
                      <a:pt x="11652" y="5279"/>
                      <a:pt x="11763" y="5729"/>
                    </a:cubicBezTo>
                    <a:cubicBezTo>
                      <a:pt x="11002" y="5703"/>
                      <a:pt x="10241" y="5676"/>
                      <a:pt x="9482" y="5649"/>
                    </a:cubicBezTo>
                    <a:lnTo>
                      <a:pt x="9150" y="4296"/>
                    </a:lnTo>
                    <a:close/>
                    <a:moveTo>
                      <a:pt x="11564" y="4381"/>
                    </a:moveTo>
                    <a:lnTo>
                      <a:pt x="11564" y="4381"/>
                    </a:lnTo>
                    <a:cubicBezTo>
                      <a:pt x="12324" y="4407"/>
                      <a:pt x="13085" y="4434"/>
                      <a:pt x="13846" y="4461"/>
                    </a:cubicBezTo>
                    <a:cubicBezTo>
                      <a:pt x="13957" y="4912"/>
                      <a:pt x="14069" y="5363"/>
                      <a:pt x="14179" y="5815"/>
                    </a:cubicBezTo>
                    <a:cubicBezTo>
                      <a:pt x="14079" y="5812"/>
                      <a:pt x="13977" y="5808"/>
                      <a:pt x="13877" y="5804"/>
                    </a:cubicBezTo>
                    <a:lnTo>
                      <a:pt x="11896" y="5734"/>
                    </a:lnTo>
                    <a:lnTo>
                      <a:pt x="11564" y="4381"/>
                    </a:lnTo>
                    <a:close/>
                    <a:moveTo>
                      <a:pt x="2265" y="5524"/>
                    </a:moveTo>
                    <a:lnTo>
                      <a:pt x="2265" y="5524"/>
                    </a:lnTo>
                    <a:cubicBezTo>
                      <a:pt x="3026" y="5551"/>
                      <a:pt x="3785" y="5579"/>
                      <a:pt x="4546" y="5605"/>
                    </a:cubicBezTo>
                    <a:cubicBezTo>
                      <a:pt x="4657" y="6055"/>
                      <a:pt x="4768" y="6508"/>
                      <a:pt x="4879" y="6959"/>
                    </a:cubicBezTo>
                    <a:cubicBezTo>
                      <a:pt x="4119" y="6931"/>
                      <a:pt x="3358" y="6904"/>
                      <a:pt x="2599" y="6877"/>
                    </a:cubicBezTo>
                    <a:lnTo>
                      <a:pt x="2265" y="5524"/>
                    </a:lnTo>
                    <a:close/>
                    <a:moveTo>
                      <a:pt x="4682" y="5610"/>
                    </a:moveTo>
                    <a:lnTo>
                      <a:pt x="4682" y="5610"/>
                    </a:lnTo>
                    <a:cubicBezTo>
                      <a:pt x="5443" y="5636"/>
                      <a:pt x="6203" y="5663"/>
                      <a:pt x="6963" y="5690"/>
                    </a:cubicBezTo>
                    <a:cubicBezTo>
                      <a:pt x="7074" y="6140"/>
                      <a:pt x="7185" y="6593"/>
                      <a:pt x="7297" y="7043"/>
                    </a:cubicBezTo>
                    <a:cubicBezTo>
                      <a:pt x="6724" y="7025"/>
                      <a:pt x="6152" y="7003"/>
                      <a:pt x="5579" y="6983"/>
                    </a:cubicBezTo>
                    <a:cubicBezTo>
                      <a:pt x="5392" y="6976"/>
                      <a:pt x="5203" y="6971"/>
                      <a:pt x="5014" y="6963"/>
                    </a:cubicBezTo>
                    <a:lnTo>
                      <a:pt x="4682" y="5610"/>
                    </a:lnTo>
                    <a:close/>
                    <a:moveTo>
                      <a:pt x="7098" y="5695"/>
                    </a:moveTo>
                    <a:cubicBezTo>
                      <a:pt x="7859" y="5722"/>
                      <a:pt x="8618" y="5749"/>
                      <a:pt x="9381" y="5775"/>
                    </a:cubicBezTo>
                    <a:cubicBezTo>
                      <a:pt x="9489" y="6226"/>
                      <a:pt x="9602" y="6678"/>
                      <a:pt x="9713" y="7128"/>
                    </a:cubicBezTo>
                    <a:cubicBezTo>
                      <a:pt x="8952" y="7101"/>
                      <a:pt x="8192" y="7075"/>
                      <a:pt x="7431" y="7048"/>
                    </a:cubicBezTo>
                    <a:lnTo>
                      <a:pt x="7098" y="5695"/>
                    </a:lnTo>
                    <a:close/>
                    <a:moveTo>
                      <a:pt x="9514" y="5781"/>
                    </a:moveTo>
                    <a:lnTo>
                      <a:pt x="9514" y="5781"/>
                    </a:lnTo>
                    <a:cubicBezTo>
                      <a:pt x="9755" y="5789"/>
                      <a:pt x="9999" y="5797"/>
                      <a:pt x="10240" y="5806"/>
                    </a:cubicBezTo>
                    <a:cubicBezTo>
                      <a:pt x="10758" y="5823"/>
                      <a:pt x="11277" y="5844"/>
                      <a:pt x="11794" y="5861"/>
                    </a:cubicBezTo>
                    <a:lnTo>
                      <a:pt x="12126" y="7214"/>
                    </a:lnTo>
                    <a:cubicBezTo>
                      <a:pt x="11366" y="7187"/>
                      <a:pt x="10605" y="7160"/>
                      <a:pt x="9845" y="7133"/>
                    </a:cubicBezTo>
                    <a:lnTo>
                      <a:pt x="9514" y="5781"/>
                    </a:lnTo>
                    <a:close/>
                    <a:moveTo>
                      <a:pt x="11929" y="5866"/>
                    </a:moveTo>
                    <a:lnTo>
                      <a:pt x="11929" y="5866"/>
                    </a:lnTo>
                    <a:cubicBezTo>
                      <a:pt x="12691" y="5893"/>
                      <a:pt x="13450" y="5919"/>
                      <a:pt x="14211" y="5946"/>
                    </a:cubicBezTo>
                    <a:cubicBezTo>
                      <a:pt x="14321" y="6396"/>
                      <a:pt x="14431" y="6848"/>
                      <a:pt x="14543" y="7299"/>
                    </a:cubicBezTo>
                    <a:cubicBezTo>
                      <a:pt x="14298" y="7290"/>
                      <a:pt x="14052" y="7282"/>
                      <a:pt x="13808" y="7274"/>
                    </a:cubicBezTo>
                    <a:cubicBezTo>
                      <a:pt x="13292" y="7255"/>
                      <a:pt x="12777" y="7237"/>
                      <a:pt x="12262" y="7219"/>
                    </a:cubicBezTo>
                    <a:lnTo>
                      <a:pt x="11929" y="5866"/>
                    </a:lnTo>
                    <a:close/>
                    <a:moveTo>
                      <a:pt x="781" y="1"/>
                    </a:moveTo>
                    <a:lnTo>
                      <a:pt x="781" y="1"/>
                    </a:lnTo>
                    <a:cubicBezTo>
                      <a:pt x="856" y="313"/>
                      <a:pt x="933" y="624"/>
                      <a:pt x="1010" y="934"/>
                    </a:cubicBezTo>
                    <a:cubicBezTo>
                      <a:pt x="741" y="923"/>
                      <a:pt x="471" y="916"/>
                      <a:pt x="202" y="905"/>
                    </a:cubicBezTo>
                    <a:cubicBezTo>
                      <a:pt x="194" y="948"/>
                      <a:pt x="188" y="992"/>
                      <a:pt x="182" y="1035"/>
                    </a:cubicBezTo>
                    <a:cubicBezTo>
                      <a:pt x="469" y="1045"/>
                      <a:pt x="755" y="1056"/>
                      <a:pt x="1042" y="1066"/>
                    </a:cubicBezTo>
                    <a:cubicBezTo>
                      <a:pt x="1154" y="1516"/>
                      <a:pt x="1264" y="1969"/>
                      <a:pt x="1377" y="2419"/>
                    </a:cubicBezTo>
                    <a:cubicBezTo>
                      <a:pt x="933" y="2403"/>
                      <a:pt x="488" y="2387"/>
                      <a:pt x="44" y="2373"/>
                    </a:cubicBezTo>
                    <a:cubicBezTo>
                      <a:pt x="42" y="2416"/>
                      <a:pt x="39" y="2459"/>
                      <a:pt x="36" y="2503"/>
                    </a:cubicBezTo>
                    <a:cubicBezTo>
                      <a:pt x="493" y="2517"/>
                      <a:pt x="949" y="2535"/>
                      <a:pt x="1406" y="2551"/>
                    </a:cubicBezTo>
                    <a:cubicBezTo>
                      <a:pt x="1512" y="3001"/>
                      <a:pt x="1623" y="3453"/>
                      <a:pt x="1734" y="3902"/>
                    </a:cubicBezTo>
                    <a:cubicBezTo>
                      <a:pt x="1158" y="3881"/>
                      <a:pt x="579" y="3863"/>
                      <a:pt x="0" y="3842"/>
                    </a:cubicBezTo>
                    <a:lnTo>
                      <a:pt x="0" y="3842"/>
                    </a:lnTo>
                    <a:cubicBezTo>
                      <a:pt x="0" y="3884"/>
                      <a:pt x="1" y="3928"/>
                      <a:pt x="2" y="3972"/>
                    </a:cubicBezTo>
                    <a:cubicBezTo>
                      <a:pt x="590" y="3993"/>
                      <a:pt x="1177" y="4013"/>
                      <a:pt x="1764" y="4035"/>
                    </a:cubicBezTo>
                    <a:cubicBezTo>
                      <a:pt x="1874" y="4478"/>
                      <a:pt x="1983" y="4921"/>
                      <a:pt x="2090" y="5364"/>
                    </a:cubicBezTo>
                    <a:cubicBezTo>
                      <a:pt x="2093" y="5372"/>
                      <a:pt x="2094" y="5380"/>
                      <a:pt x="2097" y="5388"/>
                    </a:cubicBezTo>
                    <a:cubicBezTo>
                      <a:pt x="1431" y="5364"/>
                      <a:pt x="760" y="5340"/>
                      <a:pt x="95" y="5317"/>
                    </a:cubicBezTo>
                    <a:lnTo>
                      <a:pt x="95" y="5317"/>
                    </a:lnTo>
                    <a:cubicBezTo>
                      <a:pt x="101" y="5361"/>
                      <a:pt x="107" y="5407"/>
                      <a:pt x="112" y="5450"/>
                    </a:cubicBezTo>
                    <a:cubicBezTo>
                      <a:pt x="744" y="5471"/>
                      <a:pt x="1378" y="5492"/>
                      <a:pt x="2010" y="5516"/>
                    </a:cubicBezTo>
                    <a:cubicBezTo>
                      <a:pt x="2050" y="5516"/>
                      <a:pt x="2089" y="5519"/>
                      <a:pt x="2129" y="5520"/>
                    </a:cubicBezTo>
                    <a:cubicBezTo>
                      <a:pt x="2241" y="5970"/>
                      <a:pt x="2350" y="6422"/>
                      <a:pt x="2462" y="6874"/>
                    </a:cubicBezTo>
                    <a:cubicBezTo>
                      <a:pt x="1791" y="6849"/>
                      <a:pt x="1120" y="6826"/>
                      <a:pt x="450" y="6802"/>
                    </a:cubicBezTo>
                    <a:lnTo>
                      <a:pt x="450" y="6802"/>
                    </a:lnTo>
                    <a:cubicBezTo>
                      <a:pt x="469" y="6848"/>
                      <a:pt x="488" y="6892"/>
                      <a:pt x="508" y="6934"/>
                    </a:cubicBezTo>
                    <a:cubicBezTo>
                      <a:pt x="987" y="6951"/>
                      <a:pt x="1464" y="6968"/>
                      <a:pt x="1942" y="6984"/>
                    </a:cubicBezTo>
                    <a:cubicBezTo>
                      <a:pt x="2126" y="6993"/>
                      <a:pt x="2309" y="6998"/>
                      <a:pt x="2494" y="7004"/>
                    </a:cubicBezTo>
                    <a:cubicBezTo>
                      <a:pt x="2562" y="7275"/>
                      <a:pt x="2628" y="7545"/>
                      <a:pt x="2695" y="7817"/>
                    </a:cubicBezTo>
                    <a:cubicBezTo>
                      <a:pt x="2739" y="7822"/>
                      <a:pt x="2784" y="7826"/>
                      <a:pt x="2831" y="7831"/>
                    </a:cubicBezTo>
                    <a:lnTo>
                      <a:pt x="2823" y="7799"/>
                    </a:lnTo>
                    <a:lnTo>
                      <a:pt x="2629" y="7010"/>
                    </a:lnTo>
                    <a:lnTo>
                      <a:pt x="2629" y="7010"/>
                    </a:lnTo>
                    <a:cubicBezTo>
                      <a:pt x="3390" y="7036"/>
                      <a:pt x="4150" y="7063"/>
                      <a:pt x="4912" y="7090"/>
                    </a:cubicBezTo>
                    <a:cubicBezTo>
                      <a:pt x="4987" y="7394"/>
                      <a:pt x="5060" y="7698"/>
                      <a:pt x="5136" y="8002"/>
                    </a:cubicBezTo>
                    <a:cubicBezTo>
                      <a:pt x="5181" y="8004"/>
                      <a:pt x="5226" y="8006"/>
                      <a:pt x="5271" y="8009"/>
                    </a:cubicBezTo>
                    <a:cubicBezTo>
                      <a:pt x="5261" y="7977"/>
                      <a:pt x="5255" y="7945"/>
                      <a:pt x="5247" y="7913"/>
                    </a:cubicBezTo>
                    <a:lnTo>
                      <a:pt x="5048" y="7095"/>
                    </a:lnTo>
                    <a:lnTo>
                      <a:pt x="5048" y="7095"/>
                    </a:lnTo>
                    <a:cubicBezTo>
                      <a:pt x="5808" y="7122"/>
                      <a:pt x="6568" y="7148"/>
                      <a:pt x="7329" y="7175"/>
                    </a:cubicBezTo>
                    <a:cubicBezTo>
                      <a:pt x="7404" y="7484"/>
                      <a:pt x="7481" y="7792"/>
                      <a:pt x="7556" y="8100"/>
                    </a:cubicBezTo>
                    <a:cubicBezTo>
                      <a:pt x="7599" y="8102"/>
                      <a:pt x="7644" y="8102"/>
                      <a:pt x="7689" y="8103"/>
                    </a:cubicBezTo>
                    <a:cubicBezTo>
                      <a:pt x="7683" y="8077"/>
                      <a:pt x="7677" y="8054"/>
                      <a:pt x="7671" y="8028"/>
                    </a:cubicBezTo>
                    <a:lnTo>
                      <a:pt x="7464" y="7182"/>
                    </a:lnTo>
                    <a:lnTo>
                      <a:pt x="7464" y="7182"/>
                    </a:lnTo>
                    <a:cubicBezTo>
                      <a:pt x="8224" y="7208"/>
                      <a:pt x="8984" y="7235"/>
                      <a:pt x="9745" y="7262"/>
                    </a:cubicBezTo>
                    <a:cubicBezTo>
                      <a:pt x="9814" y="7549"/>
                      <a:pt x="9885" y="7836"/>
                      <a:pt x="9957" y="8123"/>
                    </a:cubicBezTo>
                    <a:cubicBezTo>
                      <a:pt x="10001" y="8123"/>
                      <a:pt x="10045" y="8123"/>
                      <a:pt x="10091" y="8121"/>
                    </a:cubicBezTo>
                    <a:lnTo>
                      <a:pt x="9879" y="7267"/>
                    </a:lnTo>
                    <a:lnTo>
                      <a:pt x="9879" y="7267"/>
                    </a:lnTo>
                    <a:cubicBezTo>
                      <a:pt x="9978" y="7271"/>
                      <a:pt x="10076" y="7274"/>
                      <a:pt x="10173" y="7277"/>
                    </a:cubicBezTo>
                    <a:cubicBezTo>
                      <a:pt x="10835" y="7301"/>
                      <a:pt x="11499" y="7324"/>
                      <a:pt x="12161" y="7347"/>
                    </a:cubicBezTo>
                    <a:cubicBezTo>
                      <a:pt x="12218" y="7582"/>
                      <a:pt x="12275" y="7815"/>
                      <a:pt x="12333" y="8050"/>
                    </a:cubicBezTo>
                    <a:cubicBezTo>
                      <a:pt x="12377" y="8046"/>
                      <a:pt x="12421" y="8043"/>
                      <a:pt x="12465" y="8040"/>
                    </a:cubicBezTo>
                    <a:lnTo>
                      <a:pt x="12296" y="7351"/>
                    </a:lnTo>
                    <a:lnTo>
                      <a:pt x="12296" y="7351"/>
                    </a:lnTo>
                    <a:cubicBezTo>
                      <a:pt x="13056" y="7378"/>
                      <a:pt x="13816" y="7405"/>
                      <a:pt x="14576" y="7431"/>
                    </a:cubicBezTo>
                    <a:cubicBezTo>
                      <a:pt x="14604" y="7541"/>
                      <a:pt x="14630" y="7649"/>
                      <a:pt x="14656" y="7758"/>
                    </a:cubicBezTo>
                    <a:cubicBezTo>
                      <a:pt x="14700" y="7747"/>
                      <a:pt x="14742" y="7737"/>
                      <a:pt x="14783" y="7725"/>
                    </a:cubicBezTo>
                    <a:lnTo>
                      <a:pt x="14713" y="7437"/>
                    </a:lnTo>
                    <a:lnTo>
                      <a:pt x="14713" y="7437"/>
                    </a:lnTo>
                    <a:cubicBezTo>
                      <a:pt x="14944" y="7445"/>
                      <a:pt x="15174" y="7453"/>
                      <a:pt x="15404" y="7462"/>
                    </a:cubicBezTo>
                    <a:cubicBezTo>
                      <a:pt x="15462" y="7426"/>
                      <a:pt x="15516" y="7384"/>
                      <a:pt x="15568" y="7338"/>
                    </a:cubicBezTo>
                    <a:cubicBezTo>
                      <a:pt x="15271" y="7328"/>
                      <a:pt x="14977" y="7317"/>
                      <a:pt x="14680" y="7306"/>
                    </a:cubicBezTo>
                    <a:lnTo>
                      <a:pt x="14347" y="5952"/>
                    </a:lnTo>
                    <a:lnTo>
                      <a:pt x="14347" y="5952"/>
                    </a:lnTo>
                    <a:cubicBezTo>
                      <a:pt x="15029" y="5977"/>
                      <a:pt x="15708" y="6001"/>
                      <a:pt x="16388" y="6025"/>
                    </a:cubicBezTo>
                    <a:cubicBezTo>
                      <a:pt x="16405" y="5982"/>
                      <a:pt x="16419" y="5940"/>
                      <a:pt x="16434" y="5895"/>
                    </a:cubicBezTo>
                    <a:cubicBezTo>
                      <a:pt x="15726" y="5871"/>
                      <a:pt x="15023" y="5846"/>
                      <a:pt x="14315" y="5820"/>
                    </a:cubicBezTo>
                    <a:lnTo>
                      <a:pt x="13983" y="4467"/>
                    </a:lnTo>
                    <a:lnTo>
                      <a:pt x="13983" y="4467"/>
                    </a:lnTo>
                    <a:cubicBezTo>
                      <a:pt x="14743" y="4494"/>
                      <a:pt x="15503" y="4521"/>
                      <a:pt x="16263" y="4547"/>
                    </a:cubicBezTo>
                    <a:cubicBezTo>
                      <a:pt x="16350" y="4899"/>
                      <a:pt x="16435" y="5251"/>
                      <a:pt x="16522" y="5601"/>
                    </a:cubicBezTo>
                    <a:cubicBezTo>
                      <a:pt x="16546" y="5514"/>
                      <a:pt x="16571" y="5423"/>
                      <a:pt x="16590" y="5332"/>
                    </a:cubicBezTo>
                    <a:lnTo>
                      <a:pt x="16400" y="4553"/>
                    </a:lnTo>
                    <a:lnTo>
                      <a:pt x="16400" y="4553"/>
                    </a:lnTo>
                    <a:cubicBezTo>
                      <a:pt x="16512" y="4557"/>
                      <a:pt x="16621" y="4560"/>
                      <a:pt x="16733" y="4564"/>
                    </a:cubicBezTo>
                    <a:cubicBezTo>
                      <a:pt x="16739" y="4522"/>
                      <a:pt x="16745" y="4478"/>
                      <a:pt x="16750" y="4435"/>
                    </a:cubicBezTo>
                    <a:cubicBezTo>
                      <a:pt x="16624" y="4430"/>
                      <a:pt x="16494" y="4426"/>
                      <a:pt x="16366" y="4420"/>
                    </a:cubicBezTo>
                    <a:lnTo>
                      <a:pt x="16034" y="3067"/>
                    </a:lnTo>
                    <a:lnTo>
                      <a:pt x="16034" y="3067"/>
                    </a:lnTo>
                    <a:cubicBezTo>
                      <a:pt x="16309" y="3076"/>
                      <a:pt x="16584" y="3087"/>
                      <a:pt x="16859" y="3095"/>
                    </a:cubicBezTo>
                    <a:cubicBezTo>
                      <a:pt x="16861" y="3051"/>
                      <a:pt x="16862" y="3009"/>
                      <a:pt x="16865" y="2966"/>
                    </a:cubicBezTo>
                    <a:cubicBezTo>
                      <a:pt x="16577" y="2956"/>
                      <a:pt x="16290" y="2946"/>
                      <a:pt x="16003" y="2935"/>
                    </a:cubicBezTo>
                    <a:lnTo>
                      <a:pt x="15986" y="2868"/>
                    </a:lnTo>
                    <a:cubicBezTo>
                      <a:pt x="15882" y="2438"/>
                      <a:pt x="15777" y="2011"/>
                      <a:pt x="15671" y="1581"/>
                    </a:cubicBezTo>
                    <a:lnTo>
                      <a:pt x="15671" y="1581"/>
                    </a:lnTo>
                    <a:cubicBezTo>
                      <a:pt x="16067" y="1595"/>
                      <a:pt x="16464" y="1610"/>
                      <a:pt x="16860" y="1623"/>
                    </a:cubicBezTo>
                    <a:cubicBezTo>
                      <a:pt x="16859" y="1579"/>
                      <a:pt x="16856" y="1536"/>
                      <a:pt x="16855" y="1493"/>
                    </a:cubicBezTo>
                    <a:cubicBezTo>
                      <a:pt x="16449" y="1479"/>
                      <a:pt x="16045" y="1464"/>
                      <a:pt x="15640" y="1451"/>
                    </a:cubicBezTo>
                    <a:cubicBezTo>
                      <a:pt x="15552" y="1092"/>
                      <a:pt x="15463" y="731"/>
                      <a:pt x="15376" y="373"/>
                    </a:cubicBezTo>
                    <a:lnTo>
                      <a:pt x="15242" y="371"/>
                    </a:lnTo>
                    <a:lnTo>
                      <a:pt x="15242" y="371"/>
                    </a:lnTo>
                    <a:cubicBezTo>
                      <a:pt x="15247" y="393"/>
                      <a:pt x="15250" y="414"/>
                      <a:pt x="15255" y="433"/>
                    </a:cubicBezTo>
                    <a:cubicBezTo>
                      <a:pt x="15339" y="772"/>
                      <a:pt x="15421" y="1108"/>
                      <a:pt x="15505" y="1445"/>
                    </a:cubicBezTo>
                    <a:cubicBezTo>
                      <a:pt x="15033" y="1428"/>
                      <a:pt x="14560" y="1412"/>
                      <a:pt x="14089" y="1396"/>
                    </a:cubicBezTo>
                    <a:cubicBezTo>
                      <a:pt x="13801" y="1387"/>
                      <a:pt x="13513" y="1375"/>
                      <a:pt x="13225" y="1365"/>
                    </a:cubicBezTo>
                    <a:cubicBezTo>
                      <a:pt x="13138" y="1014"/>
                      <a:pt x="13053" y="663"/>
                      <a:pt x="12965" y="313"/>
                    </a:cubicBezTo>
                    <a:lnTo>
                      <a:pt x="12832" y="309"/>
                    </a:lnTo>
                    <a:lnTo>
                      <a:pt x="12832" y="309"/>
                    </a:lnTo>
                    <a:cubicBezTo>
                      <a:pt x="12832" y="314"/>
                      <a:pt x="12834" y="316"/>
                      <a:pt x="12835" y="320"/>
                    </a:cubicBezTo>
                    <a:cubicBezTo>
                      <a:pt x="12920" y="666"/>
                      <a:pt x="13006" y="1014"/>
                      <a:pt x="13090" y="1360"/>
                    </a:cubicBezTo>
                    <a:cubicBezTo>
                      <a:pt x="12329" y="1333"/>
                      <a:pt x="11569" y="1307"/>
                      <a:pt x="10808" y="1280"/>
                    </a:cubicBezTo>
                    <a:lnTo>
                      <a:pt x="10556" y="251"/>
                    </a:lnTo>
                    <a:lnTo>
                      <a:pt x="10421" y="246"/>
                    </a:lnTo>
                    <a:lnTo>
                      <a:pt x="10421" y="246"/>
                    </a:lnTo>
                    <a:cubicBezTo>
                      <a:pt x="10504" y="590"/>
                      <a:pt x="10589" y="933"/>
                      <a:pt x="10674" y="1275"/>
                    </a:cubicBezTo>
                    <a:cubicBezTo>
                      <a:pt x="9913" y="1248"/>
                      <a:pt x="9152" y="1221"/>
                      <a:pt x="8393" y="1194"/>
                    </a:cubicBezTo>
                    <a:cubicBezTo>
                      <a:pt x="8312" y="859"/>
                      <a:pt x="8228" y="524"/>
                      <a:pt x="8146" y="190"/>
                    </a:cubicBezTo>
                    <a:lnTo>
                      <a:pt x="8011" y="185"/>
                    </a:lnTo>
                    <a:lnTo>
                      <a:pt x="8011" y="185"/>
                    </a:lnTo>
                    <a:cubicBezTo>
                      <a:pt x="8094" y="521"/>
                      <a:pt x="8176" y="854"/>
                      <a:pt x="8258" y="1190"/>
                    </a:cubicBezTo>
                    <a:cubicBezTo>
                      <a:pt x="7497" y="1164"/>
                      <a:pt x="6738" y="1137"/>
                      <a:pt x="5979" y="1109"/>
                    </a:cubicBezTo>
                    <a:cubicBezTo>
                      <a:pt x="5896" y="782"/>
                      <a:pt x="5818" y="457"/>
                      <a:pt x="5736" y="128"/>
                    </a:cubicBezTo>
                    <a:lnTo>
                      <a:pt x="5602" y="124"/>
                    </a:lnTo>
                    <a:lnTo>
                      <a:pt x="5602" y="124"/>
                    </a:lnTo>
                    <a:cubicBezTo>
                      <a:pt x="5683" y="452"/>
                      <a:pt x="5762" y="777"/>
                      <a:pt x="5843" y="1105"/>
                    </a:cubicBezTo>
                    <a:lnTo>
                      <a:pt x="3561" y="1025"/>
                    </a:lnTo>
                    <a:cubicBezTo>
                      <a:pt x="3482" y="704"/>
                      <a:pt x="3403" y="385"/>
                      <a:pt x="3326" y="67"/>
                    </a:cubicBezTo>
                    <a:lnTo>
                      <a:pt x="3192" y="63"/>
                    </a:lnTo>
                    <a:lnTo>
                      <a:pt x="3192" y="63"/>
                    </a:lnTo>
                    <a:cubicBezTo>
                      <a:pt x="3270" y="382"/>
                      <a:pt x="3349" y="702"/>
                      <a:pt x="3427" y="1019"/>
                    </a:cubicBezTo>
                    <a:cubicBezTo>
                      <a:pt x="2665" y="993"/>
                      <a:pt x="1906" y="966"/>
                      <a:pt x="1145" y="939"/>
                    </a:cubicBezTo>
                    <a:cubicBezTo>
                      <a:pt x="1069" y="627"/>
                      <a:pt x="993" y="316"/>
                      <a:pt x="915" y="5"/>
                    </a:cubicBezTo>
                    <a:lnTo>
                      <a:pt x="781" y="1"/>
                    </a:ln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19" name="Google Shape;2202;p41">
                <a:extLst>
                  <a:ext uri="{FF2B5EF4-FFF2-40B4-BE49-F238E27FC236}">
                    <a16:creationId xmlns:a16="http://schemas.microsoft.com/office/drawing/2014/main" id="{747D97C7-C38C-05CC-5C8B-68C789D871ED}"/>
                  </a:ext>
                </a:extLst>
              </p:cNvPr>
              <p:cNvSpPr/>
              <p:nvPr/>
            </p:nvSpPr>
            <p:spPr>
              <a:xfrm>
                <a:off x="5013382" y="582291"/>
                <a:ext cx="408505" cy="128392"/>
              </a:xfrm>
              <a:custGeom>
                <a:avLst/>
                <a:gdLst/>
                <a:ahLst/>
                <a:cxnLst/>
                <a:rect l="l" t="t" r="r" b="b"/>
                <a:pathLst>
                  <a:path w="18333" h="5762" extrusionOk="0">
                    <a:moveTo>
                      <a:pt x="4734" y="0"/>
                    </a:moveTo>
                    <a:cubicBezTo>
                      <a:pt x="3175" y="0"/>
                      <a:pt x="1987" y="78"/>
                      <a:pt x="1631" y="265"/>
                    </a:cubicBezTo>
                    <a:cubicBezTo>
                      <a:pt x="358" y="937"/>
                      <a:pt x="0" y="4751"/>
                      <a:pt x="447" y="5172"/>
                    </a:cubicBezTo>
                    <a:cubicBezTo>
                      <a:pt x="747" y="5456"/>
                      <a:pt x="8562" y="5761"/>
                      <a:pt x="13676" y="5761"/>
                    </a:cubicBezTo>
                    <a:cubicBezTo>
                      <a:pt x="16121" y="5761"/>
                      <a:pt x="17948" y="5691"/>
                      <a:pt x="18043" y="5517"/>
                    </a:cubicBezTo>
                    <a:cubicBezTo>
                      <a:pt x="18333" y="4977"/>
                      <a:pt x="17418" y="1392"/>
                      <a:pt x="16330" y="961"/>
                    </a:cubicBezTo>
                    <a:cubicBezTo>
                      <a:pt x="15186" y="509"/>
                      <a:pt x="8736" y="0"/>
                      <a:pt x="4734" y="0"/>
                    </a:cubicBez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320" name="Google Shape;2203;p41">
                <a:extLst>
                  <a:ext uri="{FF2B5EF4-FFF2-40B4-BE49-F238E27FC236}">
                    <a16:creationId xmlns:a16="http://schemas.microsoft.com/office/drawing/2014/main" id="{2A29AABF-59F5-D585-4DAF-0C3F8BC35AD7}"/>
                  </a:ext>
                </a:extLst>
              </p:cNvPr>
              <p:cNvSpPr/>
              <p:nvPr/>
            </p:nvSpPr>
            <p:spPr>
              <a:xfrm>
                <a:off x="5015811" y="587705"/>
                <a:ext cx="66045" cy="116315"/>
              </a:xfrm>
              <a:custGeom>
                <a:avLst/>
                <a:gdLst/>
                <a:ahLst/>
                <a:cxnLst/>
                <a:rect l="l" t="t" r="r" b="b"/>
                <a:pathLst>
                  <a:path w="2964" h="5220" extrusionOk="0">
                    <a:moveTo>
                      <a:pt x="1600" y="0"/>
                    </a:moveTo>
                    <a:cubicBezTo>
                      <a:pt x="1573" y="0"/>
                      <a:pt x="1546" y="7"/>
                      <a:pt x="1520" y="22"/>
                    </a:cubicBezTo>
                    <a:cubicBezTo>
                      <a:pt x="5" y="871"/>
                      <a:pt x="0" y="4736"/>
                      <a:pt x="356" y="4943"/>
                    </a:cubicBezTo>
                    <a:cubicBezTo>
                      <a:pt x="640" y="5108"/>
                      <a:pt x="1608" y="5219"/>
                      <a:pt x="2201" y="5219"/>
                    </a:cubicBezTo>
                    <a:cubicBezTo>
                      <a:pt x="2356" y="5219"/>
                      <a:pt x="2484" y="5212"/>
                      <a:pt x="2569" y="5196"/>
                    </a:cubicBezTo>
                    <a:cubicBezTo>
                      <a:pt x="2963" y="5122"/>
                      <a:pt x="2310" y="0"/>
                      <a:pt x="1600" y="0"/>
                    </a:cubicBez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191" name="Google Shape;2204;p41">
              <a:extLst>
                <a:ext uri="{FF2B5EF4-FFF2-40B4-BE49-F238E27FC236}">
                  <a16:creationId xmlns:a16="http://schemas.microsoft.com/office/drawing/2014/main" id="{367B09DC-F4FF-809C-D2AC-ECDB22CF48F5}"/>
                </a:ext>
              </a:extLst>
            </p:cNvPr>
            <p:cNvGrpSpPr/>
            <p:nvPr/>
          </p:nvGrpSpPr>
          <p:grpSpPr>
            <a:xfrm>
              <a:off x="713213" y="2556901"/>
              <a:ext cx="673517" cy="806032"/>
              <a:chOff x="4512263" y="939351"/>
              <a:chExt cx="673517" cy="806032"/>
            </a:xfrm>
          </p:grpSpPr>
          <p:sp>
            <p:nvSpPr>
              <p:cNvPr id="289" name="Google Shape;2205;p41">
                <a:extLst>
                  <a:ext uri="{FF2B5EF4-FFF2-40B4-BE49-F238E27FC236}">
                    <a16:creationId xmlns:a16="http://schemas.microsoft.com/office/drawing/2014/main" id="{2622385C-FF56-8190-86CC-B4FC86C4081B}"/>
                  </a:ext>
                </a:extLst>
              </p:cNvPr>
              <p:cNvSpPr/>
              <p:nvPr/>
            </p:nvSpPr>
            <p:spPr>
              <a:xfrm>
                <a:off x="4887974" y="1447265"/>
                <a:ext cx="297806" cy="298118"/>
              </a:xfrm>
              <a:custGeom>
                <a:avLst/>
                <a:gdLst/>
                <a:ahLst/>
                <a:cxnLst/>
                <a:rect l="l" t="t" r="r" b="b"/>
                <a:pathLst>
                  <a:path w="13365" h="13379" extrusionOk="0">
                    <a:moveTo>
                      <a:pt x="8405" y="1"/>
                    </a:moveTo>
                    <a:lnTo>
                      <a:pt x="0" y="5919"/>
                    </a:lnTo>
                    <a:cubicBezTo>
                      <a:pt x="1340" y="7656"/>
                      <a:pt x="3358" y="12251"/>
                      <a:pt x="4536" y="13251"/>
                    </a:cubicBezTo>
                    <a:cubicBezTo>
                      <a:pt x="4639" y="13338"/>
                      <a:pt x="4791" y="13378"/>
                      <a:pt x="4983" y="13378"/>
                    </a:cubicBezTo>
                    <a:cubicBezTo>
                      <a:pt x="6992" y="13378"/>
                      <a:pt x="13365" y="8940"/>
                      <a:pt x="13289" y="6904"/>
                    </a:cubicBezTo>
                    <a:cubicBezTo>
                      <a:pt x="13205" y="4672"/>
                      <a:pt x="8405" y="1"/>
                      <a:pt x="8405" y="1"/>
                    </a:cubicBez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0" name="Google Shape;2206;p41">
                <a:extLst>
                  <a:ext uri="{FF2B5EF4-FFF2-40B4-BE49-F238E27FC236}">
                    <a16:creationId xmlns:a16="http://schemas.microsoft.com/office/drawing/2014/main" id="{01BCE30F-919C-1536-472D-1E7DACA29448}"/>
                  </a:ext>
                </a:extLst>
              </p:cNvPr>
              <p:cNvSpPr/>
              <p:nvPr/>
            </p:nvSpPr>
            <p:spPr>
              <a:xfrm>
                <a:off x="4512263" y="939351"/>
                <a:ext cx="511829" cy="580481"/>
              </a:xfrm>
              <a:custGeom>
                <a:avLst/>
                <a:gdLst/>
                <a:ahLst/>
                <a:cxnLst/>
                <a:rect l="l" t="t" r="r" b="b"/>
                <a:pathLst>
                  <a:path w="22970" h="26051" extrusionOk="0">
                    <a:moveTo>
                      <a:pt x="2026" y="1"/>
                    </a:moveTo>
                    <a:cubicBezTo>
                      <a:pt x="1493" y="1"/>
                      <a:pt x="1092" y="73"/>
                      <a:pt x="917" y="253"/>
                    </a:cubicBezTo>
                    <a:cubicBezTo>
                      <a:pt x="1" y="1191"/>
                      <a:pt x="933" y="7908"/>
                      <a:pt x="1110" y="8236"/>
                    </a:cubicBezTo>
                    <a:cubicBezTo>
                      <a:pt x="1287" y="8566"/>
                      <a:pt x="7996" y="15619"/>
                      <a:pt x="14817" y="26050"/>
                    </a:cubicBezTo>
                    <a:lnTo>
                      <a:pt x="22970" y="20166"/>
                    </a:lnTo>
                    <a:cubicBezTo>
                      <a:pt x="22970" y="20166"/>
                      <a:pt x="13674" y="5608"/>
                      <a:pt x="8873" y="1288"/>
                    </a:cubicBezTo>
                    <a:cubicBezTo>
                      <a:pt x="8873" y="1288"/>
                      <a:pt x="4272" y="1"/>
                      <a:pt x="2026" y="1"/>
                    </a:cubicBez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1" name="Google Shape;2207;p41">
                <a:extLst>
                  <a:ext uri="{FF2B5EF4-FFF2-40B4-BE49-F238E27FC236}">
                    <a16:creationId xmlns:a16="http://schemas.microsoft.com/office/drawing/2014/main" id="{1F3E0264-4115-158C-0EFF-D6C6FF42D72E}"/>
                  </a:ext>
                </a:extLst>
              </p:cNvPr>
              <p:cNvSpPr/>
              <p:nvPr/>
            </p:nvSpPr>
            <p:spPr>
              <a:xfrm>
                <a:off x="4583145" y="1011681"/>
                <a:ext cx="397587" cy="487207"/>
              </a:xfrm>
              <a:custGeom>
                <a:avLst/>
                <a:gdLst/>
                <a:ahLst/>
                <a:cxnLst/>
                <a:rect l="l" t="t" r="r" b="b"/>
                <a:pathLst>
                  <a:path w="17843" h="21865" extrusionOk="0">
                    <a:moveTo>
                      <a:pt x="4007" y="1"/>
                    </a:moveTo>
                    <a:lnTo>
                      <a:pt x="1" y="3356"/>
                    </a:lnTo>
                    <a:cubicBezTo>
                      <a:pt x="1" y="3356"/>
                      <a:pt x="11135" y="17354"/>
                      <a:pt x="13712" y="21865"/>
                    </a:cubicBezTo>
                    <a:lnTo>
                      <a:pt x="17842" y="18687"/>
                    </a:lnTo>
                    <a:cubicBezTo>
                      <a:pt x="17842" y="18687"/>
                      <a:pt x="11217" y="7954"/>
                      <a:pt x="4007" y="1"/>
                    </a:cubicBezTo>
                    <a:close/>
                  </a:path>
                </a:pathLst>
              </a:custGeom>
              <a:solidFill>
                <a:srgbClr val="F4FF5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2" name="Google Shape;2208;p41">
                <a:extLst>
                  <a:ext uri="{FF2B5EF4-FFF2-40B4-BE49-F238E27FC236}">
                    <a16:creationId xmlns:a16="http://schemas.microsoft.com/office/drawing/2014/main" id="{F69AF7BA-EF22-4DE0-7AD9-82CF619E460E}"/>
                  </a:ext>
                </a:extLst>
              </p:cNvPr>
              <p:cNvSpPr/>
              <p:nvPr/>
            </p:nvSpPr>
            <p:spPr>
              <a:xfrm>
                <a:off x="4523115" y="939351"/>
                <a:ext cx="186883" cy="188220"/>
              </a:xfrm>
              <a:custGeom>
                <a:avLst/>
                <a:gdLst/>
                <a:ahLst/>
                <a:cxnLst/>
                <a:rect l="l" t="t" r="r" b="b"/>
                <a:pathLst>
                  <a:path w="8387" h="8447" extrusionOk="0">
                    <a:moveTo>
                      <a:pt x="1532" y="0"/>
                    </a:moveTo>
                    <a:cubicBezTo>
                      <a:pt x="1002" y="0"/>
                      <a:pt x="604" y="73"/>
                      <a:pt x="430" y="253"/>
                    </a:cubicBezTo>
                    <a:cubicBezTo>
                      <a:pt x="81" y="608"/>
                      <a:pt x="1" y="1800"/>
                      <a:pt x="44" y="3156"/>
                    </a:cubicBezTo>
                    <a:cubicBezTo>
                      <a:pt x="113" y="5374"/>
                      <a:pt x="513" y="8033"/>
                      <a:pt x="622" y="8239"/>
                    </a:cubicBezTo>
                    <a:cubicBezTo>
                      <a:pt x="940" y="8383"/>
                      <a:pt x="1241" y="8446"/>
                      <a:pt x="1525" y="8446"/>
                    </a:cubicBezTo>
                    <a:cubicBezTo>
                      <a:pt x="3442" y="8446"/>
                      <a:pt x="4579" y="5581"/>
                      <a:pt x="4579" y="5581"/>
                    </a:cubicBezTo>
                    <a:cubicBezTo>
                      <a:pt x="4865" y="5670"/>
                      <a:pt x="5130" y="5711"/>
                      <a:pt x="5376" y="5711"/>
                    </a:cubicBezTo>
                    <a:cubicBezTo>
                      <a:pt x="7933" y="5711"/>
                      <a:pt x="8386" y="1289"/>
                      <a:pt x="8386" y="1289"/>
                    </a:cubicBezTo>
                    <a:cubicBezTo>
                      <a:pt x="8386" y="1289"/>
                      <a:pt x="5168" y="387"/>
                      <a:pt x="2798" y="94"/>
                    </a:cubicBezTo>
                    <a:cubicBezTo>
                      <a:pt x="2333" y="35"/>
                      <a:pt x="1901" y="0"/>
                      <a:pt x="1532" y="0"/>
                    </a:cubicBezTo>
                    <a:close/>
                  </a:path>
                </a:pathLst>
              </a:custGeom>
              <a:solidFill>
                <a:srgbClr val="FFFFF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3" name="Google Shape;2209;p41">
                <a:extLst>
                  <a:ext uri="{FF2B5EF4-FFF2-40B4-BE49-F238E27FC236}">
                    <a16:creationId xmlns:a16="http://schemas.microsoft.com/office/drawing/2014/main" id="{B28C13B1-AB30-F27E-84D7-2DD54FE5CB31}"/>
                  </a:ext>
                </a:extLst>
              </p:cNvPr>
              <p:cNvSpPr/>
              <p:nvPr/>
            </p:nvSpPr>
            <p:spPr>
              <a:xfrm>
                <a:off x="4523115" y="939351"/>
                <a:ext cx="62369" cy="71438"/>
              </a:xfrm>
              <a:custGeom>
                <a:avLst/>
                <a:gdLst/>
                <a:ahLst/>
                <a:cxnLst/>
                <a:rect l="l" t="t" r="r" b="b"/>
                <a:pathLst>
                  <a:path w="2799" h="3206" extrusionOk="0">
                    <a:moveTo>
                      <a:pt x="1532" y="0"/>
                    </a:moveTo>
                    <a:cubicBezTo>
                      <a:pt x="1002" y="0"/>
                      <a:pt x="604" y="73"/>
                      <a:pt x="430" y="253"/>
                    </a:cubicBezTo>
                    <a:cubicBezTo>
                      <a:pt x="81" y="608"/>
                      <a:pt x="1" y="1800"/>
                      <a:pt x="44" y="3156"/>
                    </a:cubicBezTo>
                    <a:cubicBezTo>
                      <a:pt x="213" y="3188"/>
                      <a:pt x="383" y="3206"/>
                      <a:pt x="552" y="3206"/>
                    </a:cubicBezTo>
                    <a:cubicBezTo>
                      <a:pt x="847" y="3206"/>
                      <a:pt x="1136" y="3151"/>
                      <a:pt x="1403" y="3015"/>
                    </a:cubicBezTo>
                    <a:cubicBezTo>
                      <a:pt x="1898" y="2762"/>
                      <a:pt x="2228" y="2271"/>
                      <a:pt x="2442" y="1758"/>
                    </a:cubicBezTo>
                    <a:cubicBezTo>
                      <a:pt x="2664" y="1231"/>
                      <a:pt x="2787" y="665"/>
                      <a:pt x="2798" y="94"/>
                    </a:cubicBezTo>
                    <a:cubicBezTo>
                      <a:pt x="2333" y="35"/>
                      <a:pt x="1901" y="0"/>
                      <a:pt x="1532" y="0"/>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4" name="Google Shape;2210;p41">
                <a:extLst>
                  <a:ext uri="{FF2B5EF4-FFF2-40B4-BE49-F238E27FC236}">
                    <a16:creationId xmlns:a16="http://schemas.microsoft.com/office/drawing/2014/main" id="{6D58220D-3E37-9795-D08B-696A5F526ADE}"/>
                  </a:ext>
                </a:extLst>
              </p:cNvPr>
              <p:cNvSpPr/>
              <p:nvPr/>
            </p:nvSpPr>
            <p:spPr>
              <a:xfrm>
                <a:off x="4824557" y="1376696"/>
                <a:ext cx="231872" cy="167542"/>
              </a:xfrm>
              <a:custGeom>
                <a:avLst/>
                <a:gdLst/>
                <a:ahLst/>
                <a:cxnLst/>
                <a:rect l="l" t="t" r="r" b="b"/>
                <a:pathLst>
                  <a:path w="10406" h="7519" extrusionOk="0">
                    <a:moveTo>
                      <a:pt x="9119" y="0"/>
                    </a:moveTo>
                    <a:cubicBezTo>
                      <a:pt x="8944" y="0"/>
                      <a:pt x="8760" y="63"/>
                      <a:pt x="8583" y="210"/>
                    </a:cubicBezTo>
                    <a:cubicBezTo>
                      <a:pt x="6034" y="2338"/>
                      <a:pt x="3311" y="4244"/>
                      <a:pt x="437" y="5908"/>
                    </a:cubicBezTo>
                    <a:cubicBezTo>
                      <a:pt x="12" y="6153"/>
                      <a:pt x="0" y="6827"/>
                      <a:pt x="272" y="7178"/>
                    </a:cubicBezTo>
                    <a:cubicBezTo>
                      <a:pt x="456" y="7417"/>
                      <a:pt x="696" y="7518"/>
                      <a:pt x="946" y="7518"/>
                    </a:cubicBezTo>
                    <a:cubicBezTo>
                      <a:pt x="1146" y="7518"/>
                      <a:pt x="1353" y="7454"/>
                      <a:pt x="1542" y="7344"/>
                    </a:cubicBezTo>
                    <a:cubicBezTo>
                      <a:pt x="4415" y="5678"/>
                      <a:pt x="7139" y="3774"/>
                      <a:pt x="9688" y="1646"/>
                    </a:cubicBezTo>
                    <a:cubicBezTo>
                      <a:pt x="10406" y="1048"/>
                      <a:pt x="9836" y="0"/>
                      <a:pt x="9119" y="0"/>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5" name="Google Shape;2211;p41">
                <a:extLst>
                  <a:ext uri="{FF2B5EF4-FFF2-40B4-BE49-F238E27FC236}">
                    <a16:creationId xmlns:a16="http://schemas.microsoft.com/office/drawing/2014/main" id="{BAD8C908-C59E-16C3-057F-4D02513F0A25}"/>
                  </a:ext>
                </a:extLst>
              </p:cNvPr>
              <p:cNvSpPr/>
              <p:nvPr/>
            </p:nvSpPr>
            <p:spPr>
              <a:xfrm>
                <a:off x="4863129" y="1426788"/>
                <a:ext cx="231872" cy="167564"/>
              </a:xfrm>
              <a:custGeom>
                <a:avLst/>
                <a:gdLst/>
                <a:ahLst/>
                <a:cxnLst/>
                <a:rect l="l" t="t" r="r" b="b"/>
                <a:pathLst>
                  <a:path w="10406" h="7520" extrusionOk="0">
                    <a:moveTo>
                      <a:pt x="9119" y="1"/>
                    </a:moveTo>
                    <a:cubicBezTo>
                      <a:pt x="8944" y="1"/>
                      <a:pt x="8759" y="64"/>
                      <a:pt x="8583" y="211"/>
                    </a:cubicBezTo>
                    <a:cubicBezTo>
                      <a:pt x="6033" y="2339"/>
                      <a:pt x="3309" y="4243"/>
                      <a:pt x="437" y="5909"/>
                    </a:cubicBezTo>
                    <a:cubicBezTo>
                      <a:pt x="13" y="6155"/>
                      <a:pt x="0" y="6828"/>
                      <a:pt x="272" y="7180"/>
                    </a:cubicBezTo>
                    <a:cubicBezTo>
                      <a:pt x="456" y="7418"/>
                      <a:pt x="696" y="7519"/>
                      <a:pt x="946" y="7519"/>
                    </a:cubicBezTo>
                    <a:cubicBezTo>
                      <a:pt x="1147" y="7519"/>
                      <a:pt x="1353" y="7455"/>
                      <a:pt x="1542" y="7345"/>
                    </a:cubicBezTo>
                    <a:cubicBezTo>
                      <a:pt x="4415" y="5680"/>
                      <a:pt x="7138" y="3775"/>
                      <a:pt x="9688" y="1647"/>
                    </a:cubicBezTo>
                    <a:cubicBezTo>
                      <a:pt x="10406" y="1049"/>
                      <a:pt x="9836" y="1"/>
                      <a:pt x="9119" y="1"/>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6" name="Google Shape;2212;p41">
                <a:extLst>
                  <a:ext uri="{FF2B5EF4-FFF2-40B4-BE49-F238E27FC236}">
                    <a16:creationId xmlns:a16="http://schemas.microsoft.com/office/drawing/2014/main" id="{11CDC2A9-9ED4-1E32-4744-3DB198CD3CC5}"/>
                  </a:ext>
                </a:extLst>
              </p:cNvPr>
              <p:cNvSpPr/>
              <p:nvPr/>
            </p:nvSpPr>
            <p:spPr>
              <a:xfrm>
                <a:off x="4843832" y="1401742"/>
                <a:ext cx="231872" cy="167520"/>
              </a:xfrm>
              <a:custGeom>
                <a:avLst/>
                <a:gdLst/>
                <a:ahLst/>
                <a:cxnLst/>
                <a:rect l="l" t="t" r="r" b="b"/>
                <a:pathLst>
                  <a:path w="10406" h="7518" extrusionOk="0">
                    <a:moveTo>
                      <a:pt x="9120" y="0"/>
                    </a:moveTo>
                    <a:cubicBezTo>
                      <a:pt x="8944" y="0"/>
                      <a:pt x="8760" y="63"/>
                      <a:pt x="8583" y="210"/>
                    </a:cubicBezTo>
                    <a:cubicBezTo>
                      <a:pt x="6034" y="2337"/>
                      <a:pt x="3310" y="4243"/>
                      <a:pt x="437" y="5908"/>
                    </a:cubicBezTo>
                    <a:cubicBezTo>
                      <a:pt x="12" y="6153"/>
                      <a:pt x="0" y="6826"/>
                      <a:pt x="272" y="7178"/>
                    </a:cubicBezTo>
                    <a:cubicBezTo>
                      <a:pt x="456" y="7417"/>
                      <a:pt x="696" y="7518"/>
                      <a:pt x="946" y="7518"/>
                    </a:cubicBezTo>
                    <a:cubicBezTo>
                      <a:pt x="1147" y="7518"/>
                      <a:pt x="1353" y="7453"/>
                      <a:pt x="1542" y="7344"/>
                    </a:cubicBezTo>
                    <a:cubicBezTo>
                      <a:pt x="4415" y="5678"/>
                      <a:pt x="7138" y="3773"/>
                      <a:pt x="9688" y="1646"/>
                    </a:cubicBezTo>
                    <a:cubicBezTo>
                      <a:pt x="10405" y="1048"/>
                      <a:pt x="9837" y="0"/>
                      <a:pt x="9120" y="0"/>
                    </a:cubicBez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97" name="Google Shape;2213;p41">
                <a:extLst>
                  <a:ext uri="{FF2B5EF4-FFF2-40B4-BE49-F238E27FC236}">
                    <a16:creationId xmlns:a16="http://schemas.microsoft.com/office/drawing/2014/main" id="{0454137A-A961-A41E-6B03-BE6DDBA9326E}"/>
                  </a:ext>
                </a:extLst>
              </p:cNvPr>
              <p:cNvSpPr/>
              <p:nvPr/>
            </p:nvSpPr>
            <p:spPr>
              <a:xfrm>
                <a:off x="4994887" y="1607880"/>
                <a:ext cx="162707" cy="118498"/>
              </a:xfrm>
              <a:custGeom>
                <a:avLst/>
                <a:gdLst/>
                <a:ahLst/>
                <a:cxnLst/>
                <a:rect l="l" t="t" r="r" b="b"/>
                <a:pathLst>
                  <a:path w="7302" h="5318" extrusionOk="0">
                    <a:moveTo>
                      <a:pt x="7148" y="0"/>
                    </a:moveTo>
                    <a:cubicBezTo>
                      <a:pt x="7128" y="0"/>
                      <a:pt x="7107" y="5"/>
                      <a:pt x="7088" y="15"/>
                    </a:cubicBezTo>
                    <a:cubicBezTo>
                      <a:pt x="4500" y="1345"/>
                      <a:pt x="2133" y="3053"/>
                      <a:pt x="54" y="5090"/>
                    </a:cubicBezTo>
                    <a:cubicBezTo>
                      <a:pt x="2" y="5140"/>
                      <a:pt x="1" y="5226"/>
                      <a:pt x="53" y="5278"/>
                    </a:cubicBezTo>
                    <a:cubicBezTo>
                      <a:pt x="78" y="5305"/>
                      <a:pt x="113" y="5318"/>
                      <a:pt x="147" y="5318"/>
                    </a:cubicBezTo>
                    <a:cubicBezTo>
                      <a:pt x="181" y="5318"/>
                      <a:pt x="214" y="5305"/>
                      <a:pt x="241" y="5280"/>
                    </a:cubicBezTo>
                    <a:cubicBezTo>
                      <a:pt x="2302" y="3264"/>
                      <a:pt x="4647" y="1572"/>
                      <a:pt x="7210" y="253"/>
                    </a:cubicBezTo>
                    <a:cubicBezTo>
                      <a:pt x="7276" y="218"/>
                      <a:pt x="7301" y="138"/>
                      <a:pt x="7268" y="73"/>
                    </a:cubicBezTo>
                    <a:cubicBezTo>
                      <a:pt x="7244" y="27"/>
                      <a:pt x="7197" y="0"/>
                      <a:pt x="7148" y="0"/>
                    </a:cubicBez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sp>
          <p:nvSpPr>
            <p:cNvPr id="192" name="Google Shape;2214;p41">
              <a:extLst>
                <a:ext uri="{FF2B5EF4-FFF2-40B4-BE49-F238E27FC236}">
                  <a16:creationId xmlns:a16="http://schemas.microsoft.com/office/drawing/2014/main" id="{6F58BB8E-DAEE-AE59-87A6-2FFFEF7DDD5C}"/>
                </a:ext>
              </a:extLst>
            </p:cNvPr>
            <p:cNvSpPr/>
            <p:nvPr/>
          </p:nvSpPr>
          <p:spPr>
            <a:xfrm>
              <a:off x="3643850" y="2256875"/>
              <a:ext cx="264300" cy="264300"/>
            </a:xfrm>
            <a:prstGeom prst="mathPlus">
              <a:avLst>
                <a:gd name="adj1" fmla="val 23520"/>
              </a:avLst>
            </a:prstGeom>
            <a:solidFill>
              <a:srgbClr val="AA6FCF"/>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93" name="Google Shape;2215;p41">
              <a:extLst>
                <a:ext uri="{FF2B5EF4-FFF2-40B4-BE49-F238E27FC236}">
                  <a16:creationId xmlns:a16="http://schemas.microsoft.com/office/drawing/2014/main" id="{18609CD6-5EA5-EA3A-AE81-ED2FAA97DFD0}"/>
                </a:ext>
              </a:extLst>
            </p:cNvPr>
            <p:cNvSpPr/>
            <p:nvPr/>
          </p:nvSpPr>
          <p:spPr>
            <a:xfrm>
              <a:off x="3883900" y="4053238"/>
              <a:ext cx="264300" cy="264300"/>
            </a:xfrm>
            <a:prstGeom prst="mathDivide">
              <a:avLst>
                <a:gd name="adj1" fmla="val 23520"/>
                <a:gd name="adj2" fmla="val 5880"/>
                <a:gd name="adj3" fmla="val 11760"/>
              </a:avLst>
            </a:pr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94" name="Google Shape;2216;p41">
              <a:extLst>
                <a:ext uri="{FF2B5EF4-FFF2-40B4-BE49-F238E27FC236}">
                  <a16:creationId xmlns:a16="http://schemas.microsoft.com/office/drawing/2014/main" id="{C4EA00D7-66D9-9D44-025F-EAC6E2E8EF4D}"/>
                </a:ext>
              </a:extLst>
            </p:cNvPr>
            <p:cNvGrpSpPr/>
            <p:nvPr/>
          </p:nvGrpSpPr>
          <p:grpSpPr>
            <a:xfrm>
              <a:off x="2735162" y="1009588"/>
              <a:ext cx="503009" cy="806019"/>
              <a:chOff x="5029670" y="1742067"/>
              <a:chExt cx="554708" cy="888861"/>
            </a:xfrm>
          </p:grpSpPr>
          <p:sp>
            <p:nvSpPr>
              <p:cNvPr id="281" name="Google Shape;2217;p41">
                <a:extLst>
                  <a:ext uri="{FF2B5EF4-FFF2-40B4-BE49-F238E27FC236}">
                    <a16:creationId xmlns:a16="http://schemas.microsoft.com/office/drawing/2014/main" id="{1D383FDA-9F29-0D89-89D0-1508F5455DC9}"/>
                  </a:ext>
                </a:extLst>
              </p:cNvPr>
              <p:cNvSpPr/>
              <p:nvPr/>
            </p:nvSpPr>
            <p:spPr>
              <a:xfrm>
                <a:off x="5029670" y="2513721"/>
                <a:ext cx="41356" cy="75894"/>
              </a:xfrm>
              <a:custGeom>
                <a:avLst/>
                <a:gdLst/>
                <a:ahLst/>
                <a:cxnLst/>
                <a:rect l="l" t="t" r="r" b="b"/>
                <a:pathLst>
                  <a:path w="1856" h="3406" extrusionOk="0">
                    <a:moveTo>
                      <a:pt x="960" y="0"/>
                    </a:moveTo>
                    <a:lnTo>
                      <a:pt x="1" y="3406"/>
                    </a:lnTo>
                    <a:lnTo>
                      <a:pt x="1855" y="590"/>
                    </a:lnTo>
                    <a:lnTo>
                      <a:pt x="96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2" name="Google Shape;2218;p41">
                <a:extLst>
                  <a:ext uri="{FF2B5EF4-FFF2-40B4-BE49-F238E27FC236}">
                    <a16:creationId xmlns:a16="http://schemas.microsoft.com/office/drawing/2014/main" id="{D60D43A8-A94E-5C72-65E5-FE5A81BE2113}"/>
                  </a:ext>
                </a:extLst>
              </p:cNvPr>
              <p:cNvSpPr/>
              <p:nvPr/>
            </p:nvSpPr>
            <p:spPr>
              <a:xfrm>
                <a:off x="5035263" y="1919193"/>
                <a:ext cx="320578" cy="619431"/>
              </a:xfrm>
              <a:custGeom>
                <a:avLst/>
                <a:gdLst/>
                <a:ahLst/>
                <a:cxnLst/>
                <a:rect l="l" t="t" r="r" b="b"/>
                <a:pathLst>
                  <a:path w="14387" h="27799" extrusionOk="0">
                    <a:moveTo>
                      <a:pt x="11666" y="1"/>
                    </a:moveTo>
                    <a:lnTo>
                      <a:pt x="1" y="26763"/>
                    </a:lnTo>
                    <a:lnTo>
                      <a:pt x="1839" y="27798"/>
                    </a:lnTo>
                    <a:lnTo>
                      <a:pt x="14387" y="1231"/>
                    </a:lnTo>
                    <a:lnTo>
                      <a:pt x="11666" y="1"/>
                    </a:ln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3" name="Google Shape;2219;p41">
                <a:extLst>
                  <a:ext uri="{FF2B5EF4-FFF2-40B4-BE49-F238E27FC236}">
                    <a16:creationId xmlns:a16="http://schemas.microsoft.com/office/drawing/2014/main" id="{4E1C84CF-8E49-46B2-B123-9231FD652D64}"/>
                  </a:ext>
                </a:extLst>
              </p:cNvPr>
              <p:cNvSpPr/>
              <p:nvPr/>
            </p:nvSpPr>
            <p:spPr>
              <a:xfrm>
                <a:off x="5355824" y="1932051"/>
                <a:ext cx="198715" cy="650916"/>
              </a:xfrm>
              <a:custGeom>
                <a:avLst/>
                <a:gdLst/>
                <a:ahLst/>
                <a:cxnLst/>
                <a:rect l="l" t="t" r="r" b="b"/>
                <a:pathLst>
                  <a:path w="8918" h="29212" extrusionOk="0">
                    <a:moveTo>
                      <a:pt x="2912" y="0"/>
                    </a:moveTo>
                    <a:lnTo>
                      <a:pt x="1" y="654"/>
                    </a:lnTo>
                    <a:lnTo>
                      <a:pt x="6909" y="29212"/>
                    </a:lnTo>
                    <a:lnTo>
                      <a:pt x="8918" y="28569"/>
                    </a:lnTo>
                    <a:lnTo>
                      <a:pt x="2912" y="0"/>
                    </a:lnTo>
                    <a:close/>
                  </a:path>
                </a:pathLst>
              </a:custGeom>
              <a:solidFill>
                <a:srgbClr val="E797D0"/>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4" name="Google Shape;2220;p41">
                <a:extLst>
                  <a:ext uri="{FF2B5EF4-FFF2-40B4-BE49-F238E27FC236}">
                    <a16:creationId xmlns:a16="http://schemas.microsoft.com/office/drawing/2014/main" id="{DB81E9F7-1CA6-11E8-FFE4-EE2E6816545F}"/>
                  </a:ext>
                </a:extLst>
              </p:cNvPr>
              <p:cNvSpPr/>
              <p:nvPr/>
            </p:nvSpPr>
            <p:spPr>
              <a:xfrm>
                <a:off x="5345285" y="1742067"/>
                <a:ext cx="51695" cy="102522"/>
              </a:xfrm>
              <a:custGeom>
                <a:avLst/>
                <a:gdLst/>
                <a:ahLst/>
                <a:cxnLst/>
                <a:rect l="l" t="t" r="r" b="b"/>
                <a:pathLst>
                  <a:path w="2320" h="4601" extrusionOk="0">
                    <a:moveTo>
                      <a:pt x="1629" y="0"/>
                    </a:moveTo>
                    <a:cubicBezTo>
                      <a:pt x="1627" y="0"/>
                      <a:pt x="1625" y="0"/>
                      <a:pt x="1623" y="0"/>
                    </a:cubicBezTo>
                    <a:cubicBezTo>
                      <a:pt x="1019" y="31"/>
                      <a:pt x="1" y="4257"/>
                      <a:pt x="1" y="4257"/>
                    </a:cubicBezTo>
                    <a:lnTo>
                      <a:pt x="2318" y="4600"/>
                    </a:lnTo>
                    <a:cubicBezTo>
                      <a:pt x="2320" y="4600"/>
                      <a:pt x="2228" y="0"/>
                      <a:pt x="1629" y="0"/>
                    </a:cubicBez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5" name="Google Shape;2221;p41">
                <a:extLst>
                  <a:ext uri="{FF2B5EF4-FFF2-40B4-BE49-F238E27FC236}">
                    <a16:creationId xmlns:a16="http://schemas.microsoft.com/office/drawing/2014/main" id="{F58F01E4-CF64-8065-7AF9-53EB26ED16D0}"/>
                  </a:ext>
                </a:extLst>
              </p:cNvPr>
              <p:cNvSpPr/>
              <p:nvPr/>
            </p:nvSpPr>
            <p:spPr>
              <a:xfrm>
                <a:off x="5265802" y="1830419"/>
                <a:ext cx="176700" cy="152546"/>
              </a:xfrm>
              <a:custGeom>
                <a:avLst/>
                <a:gdLst/>
                <a:ahLst/>
                <a:cxnLst/>
                <a:rect l="l" t="t" r="r" b="b"/>
                <a:pathLst>
                  <a:path w="7930" h="6846" extrusionOk="0">
                    <a:moveTo>
                      <a:pt x="3485" y="1"/>
                    </a:moveTo>
                    <a:cubicBezTo>
                      <a:pt x="2774" y="1"/>
                      <a:pt x="2196" y="96"/>
                      <a:pt x="2001" y="280"/>
                    </a:cubicBezTo>
                    <a:lnTo>
                      <a:pt x="0" y="5336"/>
                    </a:lnTo>
                    <a:cubicBezTo>
                      <a:pt x="2624" y="6672"/>
                      <a:pt x="5711" y="6845"/>
                      <a:pt x="7135" y="6845"/>
                    </a:cubicBezTo>
                    <a:cubicBezTo>
                      <a:pt x="7634" y="6845"/>
                      <a:pt x="7930" y="6824"/>
                      <a:pt x="7930" y="6824"/>
                    </a:cubicBezTo>
                    <a:lnTo>
                      <a:pt x="7276" y="1079"/>
                    </a:lnTo>
                    <a:cubicBezTo>
                      <a:pt x="6692" y="347"/>
                      <a:pt x="4845" y="1"/>
                      <a:pt x="3485" y="1"/>
                    </a:cubicBezTo>
                    <a:close/>
                  </a:path>
                </a:pathLst>
              </a:custGeom>
              <a:solidFill>
                <a:srgbClr val="512299"/>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6" name="Google Shape;2222;p41">
                <a:extLst>
                  <a:ext uri="{FF2B5EF4-FFF2-40B4-BE49-F238E27FC236}">
                    <a16:creationId xmlns:a16="http://schemas.microsoft.com/office/drawing/2014/main" id="{E6FCBD73-DF32-D9B1-CAAF-F509AC2D1863}"/>
                  </a:ext>
                </a:extLst>
              </p:cNvPr>
              <p:cNvSpPr/>
              <p:nvPr/>
            </p:nvSpPr>
            <p:spPr>
              <a:xfrm>
                <a:off x="5135469" y="2128385"/>
                <a:ext cx="413028" cy="88105"/>
              </a:xfrm>
              <a:custGeom>
                <a:avLst/>
                <a:gdLst/>
                <a:ahLst/>
                <a:cxnLst/>
                <a:rect l="l" t="t" r="r" b="b"/>
                <a:pathLst>
                  <a:path w="18536" h="3954" extrusionOk="0">
                    <a:moveTo>
                      <a:pt x="580" y="0"/>
                    </a:moveTo>
                    <a:cubicBezTo>
                      <a:pt x="228" y="0"/>
                      <a:pt x="1" y="548"/>
                      <a:pt x="381" y="781"/>
                    </a:cubicBezTo>
                    <a:cubicBezTo>
                      <a:pt x="3795" y="2873"/>
                      <a:pt x="7767" y="3953"/>
                      <a:pt x="11744" y="3953"/>
                    </a:cubicBezTo>
                    <a:cubicBezTo>
                      <a:pt x="13881" y="3953"/>
                      <a:pt x="16020" y="3642"/>
                      <a:pt x="18075" y="3008"/>
                    </a:cubicBezTo>
                    <a:cubicBezTo>
                      <a:pt x="18535" y="2866"/>
                      <a:pt x="18387" y="2196"/>
                      <a:pt x="17973" y="2196"/>
                    </a:cubicBezTo>
                    <a:cubicBezTo>
                      <a:pt x="17932" y="2196"/>
                      <a:pt x="17889" y="2202"/>
                      <a:pt x="17844" y="2216"/>
                    </a:cubicBezTo>
                    <a:cubicBezTo>
                      <a:pt x="15859" y="2828"/>
                      <a:pt x="13798" y="3129"/>
                      <a:pt x="11741" y="3129"/>
                    </a:cubicBezTo>
                    <a:cubicBezTo>
                      <a:pt x="7907" y="3129"/>
                      <a:pt x="4084" y="2085"/>
                      <a:pt x="786" y="63"/>
                    </a:cubicBezTo>
                    <a:cubicBezTo>
                      <a:pt x="715" y="19"/>
                      <a:pt x="645" y="0"/>
                      <a:pt x="580" y="0"/>
                    </a:cubicBez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7" name="Google Shape;2223;p41">
                <a:extLst>
                  <a:ext uri="{FF2B5EF4-FFF2-40B4-BE49-F238E27FC236}">
                    <a16:creationId xmlns:a16="http://schemas.microsoft.com/office/drawing/2014/main" id="{A0E562C8-01D6-CB76-88F3-C52EBB721FE2}"/>
                  </a:ext>
                </a:extLst>
              </p:cNvPr>
              <p:cNvSpPr/>
              <p:nvPr/>
            </p:nvSpPr>
            <p:spPr>
              <a:xfrm>
                <a:off x="5524416" y="2576604"/>
                <a:ext cx="29324" cy="54325"/>
              </a:xfrm>
              <a:custGeom>
                <a:avLst/>
                <a:gdLst/>
                <a:ahLst/>
                <a:cxnLst/>
                <a:rect l="l" t="t" r="r" b="b"/>
                <a:pathLst>
                  <a:path w="1316" h="2438" extrusionOk="0">
                    <a:moveTo>
                      <a:pt x="0" y="1"/>
                    </a:moveTo>
                    <a:lnTo>
                      <a:pt x="0" y="1"/>
                    </a:lnTo>
                    <a:cubicBezTo>
                      <a:pt x="0" y="1"/>
                      <a:pt x="112" y="2406"/>
                      <a:pt x="314" y="2437"/>
                    </a:cubicBezTo>
                    <a:cubicBezTo>
                      <a:pt x="315" y="2437"/>
                      <a:pt x="317" y="2437"/>
                      <a:pt x="318" y="2437"/>
                    </a:cubicBezTo>
                    <a:cubicBezTo>
                      <a:pt x="527" y="2437"/>
                      <a:pt x="1316" y="153"/>
                      <a:pt x="1316" y="153"/>
                    </a:cubicBezTo>
                    <a:lnTo>
                      <a:pt x="0"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8" name="Google Shape;2224;p41">
                <a:extLst>
                  <a:ext uri="{FF2B5EF4-FFF2-40B4-BE49-F238E27FC236}">
                    <a16:creationId xmlns:a16="http://schemas.microsoft.com/office/drawing/2014/main" id="{AFB0D589-209E-3C2C-0DAC-8A57D88FAD25}"/>
                  </a:ext>
                </a:extLst>
              </p:cNvPr>
              <p:cNvSpPr/>
              <p:nvPr/>
            </p:nvSpPr>
            <p:spPr>
              <a:xfrm>
                <a:off x="5510289" y="2434506"/>
                <a:ext cx="74089" cy="151878"/>
              </a:xfrm>
              <a:custGeom>
                <a:avLst/>
                <a:gdLst/>
                <a:ahLst/>
                <a:cxnLst/>
                <a:rect l="l" t="t" r="r" b="b"/>
                <a:pathLst>
                  <a:path w="3325" h="6816" extrusionOk="0">
                    <a:moveTo>
                      <a:pt x="3325" y="1"/>
                    </a:moveTo>
                    <a:lnTo>
                      <a:pt x="112" y="355"/>
                    </a:lnTo>
                    <a:lnTo>
                      <a:pt x="1" y="6669"/>
                    </a:lnTo>
                    <a:lnTo>
                      <a:pt x="2258" y="6815"/>
                    </a:lnTo>
                    <a:lnTo>
                      <a:pt x="3325" y="1"/>
                    </a:lnTo>
                    <a:close/>
                  </a:path>
                </a:pathLst>
              </a:custGeom>
              <a:solidFill>
                <a:srgbClr val="E719C2"/>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195" name="Google Shape;2225;p41">
              <a:extLst>
                <a:ext uri="{FF2B5EF4-FFF2-40B4-BE49-F238E27FC236}">
                  <a16:creationId xmlns:a16="http://schemas.microsoft.com/office/drawing/2014/main" id="{18EFF622-3162-05B9-2DC2-5334C6D16B02}"/>
                </a:ext>
              </a:extLst>
            </p:cNvPr>
            <p:cNvGrpSpPr/>
            <p:nvPr/>
          </p:nvGrpSpPr>
          <p:grpSpPr>
            <a:xfrm>
              <a:off x="3091657" y="3690897"/>
              <a:ext cx="973341" cy="740586"/>
              <a:chOff x="3321334" y="1134860"/>
              <a:chExt cx="739958" cy="563012"/>
            </a:xfrm>
          </p:grpSpPr>
          <p:sp>
            <p:nvSpPr>
              <p:cNvPr id="196" name="Google Shape;2226;p41">
                <a:extLst>
                  <a:ext uri="{FF2B5EF4-FFF2-40B4-BE49-F238E27FC236}">
                    <a16:creationId xmlns:a16="http://schemas.microsoft.com/office/drawing/2014/main" id="{0DEFCBD0-46CB-8B0B-E1D7-4B951D529266}"/>
                  </a:ext>
                </a:extLst>
              </p:cNvPr>
              <p:cNvSpPr/>
              <p:nvPr/>
            </p:nvSpPr>
            <p:spPr>
              <a:xfrm>
                <a:off x="3321334" y="1134860"/>
                <a:ext cx="739801" cy="563012"/>
              </a:xfrm>
              <a:custGeom>
                <a:avLst/>
                <a:gdLst/>
                <a:ahLst/>
                <a:cxnLst/>
                <a:rect l="l" t="t" r="r" b="b"/>
                <a:pathLst>
                  <a:path w="33201" h="25267" extrusionOk="0">
                    <a:moveTo>
                      <a:pt x="29797" y="1"/>
                    </a:moveTo>
                    <a:lnTo>
                      <a:pt x="1" y="20260"/>
                    </a:lnTo>
                    <a:lnTo>
                      <a:pt x="3405" y="25266"/>
                    </a:lnTo>
                    <a:lnTo>
                      <a:pt x="33201" y="5007"/>
                    </a:lnTo>
                    <a:lnTo>
                      <a:pt x="29797" y="1"/>
                    </a:lnTo>
                    <a:close/>
                  </a:path>
                </a:pathLst>
              </a:custGeom>
              <a:solidFill>
                <a:srgbClr val="F4FF5C"/>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197" name="Google Shape;2227;p41">
                <a:extLst>
                  <a:ext uri="{FF2B5EF4-FFF2-40B4-BE49-F238E27FC236}">
                    <a16:creationId xmlns:a16="http://schemas.microsoft.com/office/drawing/2014/main" id="{7D1EE0F3-5E31-7A7F-D5C4-8FB20BC28107}"/>
                  </a:ext>
                </a:extLst>
              </p:cNvPr>
              <p:cNvSpPr/>
              <p:nvPr/>
            </p:nvSpPr>
            <p:spPr>
              <a:xfrm>
                <a:off x="3385865" y="1229451"/>
                <a:ext cx="675427" cy="468267"/>
              </a:xfrm>
              <a:custGeom>
                <a:avLst/>
                <a:gdLst/>
                <a:ahLst/>
                <a:cxnLst/>
                <a:rect l="l" t="t" r="r" b="b"/>
                <a:pathLst>
                  <a:path w="30312" h="21015" extrusionOk="0">
                    <a:moveTo>
                      <a:pt x="29797" y="0"/>
                    </a:moveTo>
                    <a:lnTo>
                      <a:pt x="0" y="20259"/>
                    </a:lnTo>
                    <a:lnTo>
                      <a:pt x="515" y="21015"/>
                    </a:lnTo>
                    <a:lnTo>
                      <a:pt x="30311" y="756"/>
                    </a:lnTo>
                    <a:lnTo>
                      <a:pt x="29797" y="0"/>
                    </a:lnTo>
                    <a:close/>
                  </a:path>
                </a:pathLst>
              </a:custGeom>
              <a:solidFill>
                <a:srgbClr val="FFCA38"/>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198" name="Google Shape;2228;p41">
                <a:extLst>
                  <a:ext uri="{FF2B5EF4-FFF2-40B4-BE49-F238E27FC236}">
                    <a16:creationId xmlns:a16="http://schemas.microsoft.com/office/drawing/2014/main" id="{1C91D80B-D751-5CD9-3BC4-C8B36EF81F7B}"/>
                  </a:ext>
                </a:extLst>
              </p:cNvPr>
              <p:cNvGrpSpPr/>
              <p:nvPr/>
            </p:nvGrpSpPr>
            <p:grpSpPr>
              <a:xfrm>
                <a:off x="3401954" y="1228537"/>
                <a:ext cx="641456" cy="452252"/>
                <a:chOff x="3401954" y="1228537"/>
                <a:chExt cx="641456" cy="452252"/>
              </a:xfrm>
            </p:grpSpPr>
            <p:sp>
              <p:nvSpPr>
                <p:cNvPr id="199" name="Google Shape;2229;p41">
                  <a:extLst>
                    <a:ext uri="{FF2B5EF4-FFF2-40B4-BE49-F238E27FC236}">
                      <a16:creationId xmlns:a16="http://schemas.microsoft.com/office/drawing/2014/main" id="{411AD56D-8936-81C2-BAF4-BEF3CB48996A}"/>
                    </a:ext>
                  </a:extLst>
                </p:cNvPr>
                <p:cNvSpPr/>
                <p:nvPr/>
              </p:nvSpPr>
              <p:spPr>
                <a:xfrm>
                  <a:off x="3403046" y="1650061"/>
                  <a:ext cx="20344" cy="29881"/>
                </a:xfrm>
                <a:custGeom>
                  <a:avLst/>
                  <a:gdLst/>
                  <a:ahLst/>
                  <a:cxnLst/>
                  <a:rect l="l" t="t" r="r" b="b"/>
                  <a:pathLst>
                    <a:path w="913" h="1341" extrusionOk="0">
                      <a:moveTo>
                        <a:pt x="0" y="0"/>
                      </a:moveTo>
                      <a:lnTo>
                        <a:pt x="912" y="134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0" name="Google Shape;2230;p41">
                  <a:extLst>
                    <a:ext uri="{FF2B5EF4-FFF2-40B4-BE49-F238E27FC236}">
                      <a16:creationId xmlns:a16="http://schemas.microsoft.com/office/drawing/2014/main" id="{0A150E33-0368-4C69-32D9-60AF754159D2}"/>
                    </a:ext>
                  </a:extLst>
                </p:cNvPr>
                <p:cNvSpPr/>
                <p:nvPr/>
              </p:nvSpPr>
              <p:spPr>
                <a:xfrm>
                  <a:off x="3401954" y="1649215"/>
                  <a:ext cx="22773" cy="31574"/>
                </a:xfrm>
                <a:custGeom>
                  <a:avLst/>
                  <a:gdLst/>
                  <a:ahLst/>
                  <a:cxnLst/>
                  <a:rect l="l" t="t" r="r" b="b"/>
                  <a:pathLst>
                    <a:path w="1022" h="1417" extrusionOk="0">
                      <a:moveTo>
                        <a:pt x="110" y="1"/>
                      </a:moveTo>
                      <a:lnTo>
                        <a:pt x="0" y="76"/>
                      </a:lnTo>
                      <a:lnTo>
                        <a:pt x="912" y="1417"/>
                      </a:lnTo>
                      <a:lnTo>
                        <a:pt x="1022" y="1342"/>
                      </a:lnTo>
                      <a:lnTo>
                        <a:pt x="110"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1" name="Google Shape;2231;p41">
                  <a:extLst>
                    <a:ext uri="{FF2B5EF4-FFF2-40B4-BE49-F238E27FC236}">
                      <a16:creationId xmlns:a16="http://schemas.microsoft.com/office/drawing/2014/main" id="{B8B2C7B5-D3DE-3D3A-72AE-338B0F616001}"/>
                    </a:ext>
                  </a:extLst>
                </p:cNvPr>
                <p:cNvSpPr/>
                <p:nvPr/>
              </p:nvSpPr>
              <p:spPr>
                <a:xfrm>
                  <a:off x="3425663" y="1650061"/>
                  <a:ext cx="13191" cy="19363"/>
                </a:xfrm>
                <a:custGeom>
                  <a:avLst/>
                  <a:gdLst/>
                  <a:ahLst/>
                  <a:cxnLst/>
                  <a:rect l="l" t="t" r="r" b="b"/>
                  <a:pathLst>
                    <a:path w="592" h="869" extrusionOk="0">
                      <a:moveTo>
                        <a:pt x="1" y="0"/>
                      </a:moveTo>
                      <a:lnTo>
                        <a:pt x="591"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2" name="Google Shape;2232;p41">
                  <a:extLst>
                    <a:ext uri="{FF2B5EF4-FFF2-40B4-BE49-F238E27FC236}">
                      <a16:creationId xmlns:a16="http://schemas.microsoft.com/office/drawing/2014/main" id="{5C6EA8A3-F262-2266-8470-4CB2D842D7CD}"/>
                    </a:ext>
                  </a:extLst>
                </p:cNvPr>
                <p:cNvSpPr/>
                <p:nvPr/>
              </p:nvSpPr>
              <p:spPr>
                <a:xfrm>
                  <a:off x="3424415" y="1649326"/>
                  <a:ext cx="15620" cy="21012"/>
                </a:xfrm>
                <a:custGeom>
                  <a:avLst/>
                  <a:gdLst/>
                  <a:ahLst/>
                  <a:cxnLst/>
                  <a:rect l="l" t="t" r="r" b="b"/>
                  <a:pathLst>
                    <a:path w="701" h="943" extrusionOk="0">
                      <a:moveTo>
                        <a:pt x="110" y="0"/>
                      </a:moveTo>
                      <a:lnTo>
                        <a:pt x="0" y="75"/>
                      </a:lnTo>
                      <a:lnTo>
                        <a:pt x="590" y="943"/>
                      </a:lnTo>
                      <a:lnTo>
                        <a:pt x="701" y="868"/>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3" name="Google Shape;2233;p41">
                  <a:extLst>
                    <a:ext uri="{FF2B5EF4-FFF2-40B4-BE49-F238E27FC236}">
                      <a16:creationId xmlns:a16="http://schemas.microsoft.com/office/drawing/2014/main" id="{880D89BF-CD9B-CFC3-E4D5-B23296C0F4AA}"/>
                    </a:ext>
                  </a:extLst>
                </p:cNvPr>
                <p:cNvSpPr/>
                <p:nvPr/>
              </p:nvSpPr>
              <p:spPr>
                <a:xfrm>
                  <a:off x="3441127" y="1639544"/>
                  <a:ext cx="13191" cy="19363"/>
                </a:xfrm>
                <a:custGeom>
                  <a:avLst/>
                  <a:gdLst/>
                  <a:ahLst/>
                  <a:cxnLst/>
                  <a:rect l="l" t="t" r="r" b="b"/>
                  <a:pathLst>
                    <a:path w="592" h="869" extrusionOk="0">
                      <a:moveTo>
                        <a:pt x="1" y="0"/>
                      </a:moveTo>
                      <a:lnTo>
                        <a:pt x="591"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4" name="Google Shape;2234;p41">
                  <a:extLst>
                    <a:ext uri="{FF2B5EF4-FFF2-40B4-BE49-F238E27FC236}">
                      <a16:creationId xmlns:a16="http://schemas.microsoft.com/office/drawing/2014/main" id="{71B2E952-7B79-3DF6-CDBC-6A9BFBA44EBC}"/>
                    </a:ext>
                  </a:extLst>
                </p:cNvPr>
                <p:cNvSpPr/>
                <p:nvPr/>
              </p:nvSpPr>
              <p:spPr>
                <a:xfrm>
                  <a:off x="3440035" y="1638719"/>
                  <a:ext cx="15642" cy="21035"/>
                </a:xfrm>
                <a:custGeom>
                  <a:avLst/>
                  <a:gdLst/>
                  <a:ahLst/>
                  <a:cxnLst/>
                  <a:rect l="l" t="t" r="r" b="b"/>
                  <a:pathLst>
                    <a:path w="702" h="944" extrusionOk="0">
                      <a:moveTo>
                        <a:pt x="111" y="1"/>
                      </a:moveTo>
                      <a:lnTo>
                        <a:pt x="1" y="76"/>
                      </a:lnTo>
                      <a:lnTo>
                        <a:pt x="591" y="944"/>
                      </a:lnTo>
                      <a:lnTo>
                        <a:pt x="701" y="869"/>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5" name="Google Shape;2235;p41">
                  <a:extLst>
                    <a:ext uri="{FF2B5EF4-FFF2-40B4-BE49-F238E27FC236}">
                      <a16:creationId xmlns:a16="http://schemas.microsoft.com/office/drawing/2014/main" id="{450327E1-6606-2214-9759-8949BBA22EBC}"/>
                    </a:ext>
                  </a:extLst>
                </p:cNvPr>
                <p:cNvSpPr/>
                <p:nvPr/>
              </p:nvSpPr>
              <p:spPr>
                <a:xfrm>
                  <a:off x="3456591" y="1629026"/>
                  <a:ext cx="13191" cy="19386"/>
                </a:xfrm>
                <a:custGeom>
                  <a:avLst/>
                  <a:gdLst/>
                  <a:ahLst/>
                  <a:cxnLst/>
                  <a:rect l="l" t="t" r="r" b="b"/>
                  <a:pathLst>
                    <a:path w="592" h="870" extrusionOk="0">
                      <a:moveTo>
                        <a:pt x="1" y="0"/>
                      </a:moveTo>
                      <a:lnTo>
                        <a:pt x="591"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6" name="Google Shape;2236;p41">
                  <a:extLst>
                    <a:ext uri="{FF2B5EF4-FFF2-40B4-BE49-F238E27FC236}">
                      <a16:creationId xmlns:a16="http://schemas.microsoft.com/office/drawing/2014/main" id="{71477063-390E-537C-E840-4E7B894D54F4}"/>
                    </a:ext>
                  </a:extLst>
                </p:cNvPr>
                <p:cNvSpPr/>
                <p:nvPr/>
              </p:nvSpPr>
              <p:spPr>
                <a:xfrm>
                  <a:off x="3455477" y="1628202"/>
                  <a:ext cx="15642" cy="21012"/>
                </a:xfrm>
                <a:custGeom>
                  <a:avLst/>
                  <a:gdLst/>
                  <a:ahLst/>
                  <a:cxnLst/>
                  <a:rect l="l" t="t" r="r" b="b"/>
                  <a:pathLst>
                    <a:path w="702" h="943" extrusionOk="0">
                      <a:moveTo>
                        <a:pt x="112" y="1"/>
                      </a:moveTo>
                      <a:lnTo>
                        <a:pt x="1" y="76"/>
                      </a:lnTo>
                      <a:lnTo>
                        <a:pt x="591" y="943"/>
                      </a:lnTo>
                      <a:lnTo>
                        <a:pt x="701" y="868"/>
                      </a:lnTo>
                      <a:lnTo>
                        <a:pt x="112"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7" name="Google Shape;2237;p41">
                  <a:extLst>
                    <a:ext uri="{FF2B5EF4-FFF2-40B4-BE49-F238E27FC236}">
                      <a16:creationId xmlns:a16="http://schemas.microsoft.com/office/drawing/2014/main" id="{B01FAF5E-D5C6-EDBE-45BD-7190B0D417DF}"/>
                    </a:ext>
                  </a:extLst>
                </p:cNvPr>
                <p:cNvSpPr/>
                <p:nvPr/>
              </p:nvSpPr>
              <p:spPr>
                <a:xfrm>
                  <a:off x="3472056" y="1618531"/>
                  <a:ext cx="13191" cy="19341"/>
                </a:xfrm>
                <a:custGeom>
                  <a:avLst/>
                  <a:gdLst/>
                  <a:ahLst/>
                  <a:cxnLst/>
                  <a:rect l="l" t="t" r="r" b="b"/>
                  <a:pathLst>
                    <a:path w="592" h="868" extrusionOk="0">
                      <a:moveTo>
                        <a:pt x="1" y="0"/>
                      </a:moveTo>
                      <a:lnTo>
                        <a:pt x="591" y="867"/>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8" name="Google Shape;2238;p41">
                  <a:extLst>
                    <a:ext uri="{FF2B5EF4-FFF2-40B4-BE49-F238E27FC236}">
                      <a16:creationId xmlns:a16="http://schemas.microsoft.com/office/drawing/2014/main" id="{07331949-0FAC-FEA4-5CB8-7EC10D24BBB5}"/>
                    </a:ext>
                  </a:extLst>
                </p:cNvPr>
                <p:cNvSpPr/>
                <p:nvPr/>
              </p:nvSpPr>
              <p:spPr>
                <a:xfrm>
                  <a:off x="3470964" y="1617729"/>
                  <a:ext cx="15620" cy="21012"/>
                </a:xfrm>
                <a:custGeom>
                  <a:avLst/>
                  <a:gdLst/>
                  <a:ahLst/>
                  <a:cxnLst/>
                  <a:rect l="l" t="t" r="r" b="b"/>
                  <a:pathLst>
                    <a:path w="701" h="943" extrusionOk="0">
                      <a:moveTo>
                        <a:pt x="111" y="0"/>
                      </a:moveTo>
                      <a:lnTo>
                        <a:pt x="1" y="76"/>
                      </a:lnTo>
                      <a:lnTo>
                        <a:pt x="590" y="943"/>
                      </a:lnTo>
                      <a:lnTo>
                        <a:pt x="700" y="868"/>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09" name="Google Shape;2239;p41">
                  <a:extLst>
                    <a:ext uri="{FF2B5EF4-FFF2-40B4-BE49-F238E27FC236}">
                      <a16:creationId xmlns:a16="http://schemas.microsoft.com/office/drawing/2014/main" id="{976E2A17-3517-1FB0-9394-951156A51F1B}"/>
                    </a:ext>
                  </a:extLst>
                </p:cNvPr>
                <p:cNvSpPr/>
                <p:nvPr/>
              </p:nvSpPr>
              <p:spPr>
                <a:xfrm>
                  <a:off x="3480367" y="1597474"/>
                  <a:ext cx="20344" cy="29903"/>
                </a:xfrm>
                <a:custGeom>
                  <a:avLst/>
                  <a:gdLst/>
                  <a:ahLst/>
                  <a:cxnLst/>
                  <a:rect l="l" t="t" r="r" b="b"/>
                  <a:pathLst>
                    <a:path w="913" h="1342" extrusionOk="0">
                      <a:moveTo>
                        <a:pt x="1" y="0"/>
                      </a:moveTo>
                      <a:lnTo>
                        <a:pt x="912" y="1342"/>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0" name="Google Shape;2240;p41">
                  <a:extLst>
                    <a:ext uri="{FF2B5EF4-FFF2-40B4-BE49-F238E27FC236}">
                      <a16:creationId xmlns:a16="http://schemas.microsoft.com/office/drawing/2014/main" id="{65C32352-C48F-9A4D-E050-59ADB0F6D4F7}"/>
                    </a:ext>
                  </a:extLst>
                </p:cNvPr>
                <p:cNvSpPr/>
                <p:nvPr/>
              </p:nvSpPr>
              <p:spPr>
                <a:xfrm>
                  <a:off x="3479275" y="1596672"/>
                  <a:ext cx="22795" cy="31552"/>
                </a:xfrm>
                <a:custGeom>
                  <a:avLst/>
                  <a:gdLst/>
                  <a:ahLst/>
                  <a:cxnLst/>
                  <a:rect l="l" t="t" r="r" b="b"/>
                  <a:pathLst>
                    <a:path w="1023" h="1416" extrusionOk="0">
                      <a:moveTo>
                        <a:pt x="110" y="0"/>
                      </a:moveTo>
                      <a:lnTo>
                        <a:pt x="0" y="75"/>
                      </a:lnTo>
                      <a:lnTo>
                        <a:pt x="912" y="1416"/>
                      </a:lnTo>
                      <a:lnTo>
                        <a:pt x="1022" y="1341"/>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1" name="Google Shape;2241;p41">
                  <a:extLst>
                    <a:ext uri="{FF2B5EF4-FFF2-40B4-BE49-F238E27FC236}">
                      <a16:creationId xmlns:a16="http://schemas.microsoft.com/office/drawing/2014/main" id="{B6FBD66B-A37B-AB37-54B6-C428EBF6480B}"/>
                    </a:ext>
                  </a:extLst>
                </p:cNvPr>
                <p:cNvSpPr/>
                <p:nvPr/>
              </p:nvSpPr>
              <p:spPr>
                <a:xfrm>
                  <a:off x="3502984" y="1597496"/>
                  <a:ext cx="13191" cy="19363"/>
                </a:xfrm>
                <a:custGeom>
                  <a:avLst/>
                  <a:gdLst/>
                  <a:ahLst/>
                  <a:cxnLst/>
                  <a:rect l="l" t="t" r="r" b="b"/>
                  <a:pathLst>
                    <a:path w="592" h="869" extrusionOk="0">
                      <a:moveTo>
                        <a:pt x="1" y="0"/>
                      </a:moveTo>
                      <a:lnTo>
                        <a:pt x="591"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2" name="Google Shape;2242;p41">
                  <a:extLst>
                    <a:ext uri="{FF2B5EF4-FFF2-40B4-BE49-F238E27FC236}">
                      <a16:creationId xmlns:a16="http://schemas.microsoft.com/office/drawing/2014/main" id="{AEA8245A-E924-D8C6-2F5E-923168B56B32}"/>
                    </a:ext>
                  </a:extLst>
                </p:cNvPr>
                <p:cNvSpPr/>
                <p:nvPr/>
              </p:nvSpPr>
              <p:spPr>
                <a:xfrm>
                  <a:off x="3501870" y="1596672"/>
                  <a:ext cx="15665" cy="21035"/>
                </a:xfrm>
                <a:custGeom>
                  <a:avLst/>
                  <a:gdLst/>
                  <a:ahLst/>
                  <a:cxnLst/>
                  <a:rect l="l" t="t" r="r" b="b"/>
                  <a:pathLst>
                    <a:path w="703" h="944" extrusionOk="0">
                      <a:moveTo>
                        <a:pt x="112" y="0"/>
                      </a:moveTo>
                      <a:lnTo>
                        <a:pt x="1" y="75"/>
                      </a:lnTo>
                      <a:lnTo>
                        <a:pt x="591" y="944"/>
                      </a:lnTo>
                      <a:lnTo>
                        <a:pt x="702" y="868"/>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3" name="Google Shape;2243;p41">
                  <a:extLst>
                    <a:ext uri="{FF2B5EF4-FFF2-40B4-BE49-F238E27FC236}">
                      <a16:creationId xmlns:a16="http://schemas.microsoft.com/office/drawing/2014/main" id="{A9622C51-74A0-7E34-68E6-F36794E7C22A}"/>
                    </a:ext>
                  </a:extLst>
                </p:cNvPr>
                <p:cNvSpPr/>
                <p:nvPr/>
              </p:nvSpPr>
              <p:spPr>
                <a:xfrm>
                  <a:off x="3518471" y="1586979"/>
                  <a:ext cx="13169" cy="19341"/>
                </a:xfrm>
                <a:custGeom>
                  <a:avLst/>
                  <a:gdLst/>
                  <a:ahLst/>
                  <a:cxnLst/>
                  <a:rect l="l" t="t" r="r" b="b"/>
                  <a:pathLst>
                    <a:path w="591" h="868" extrusionOk="0">
                      <a:moveTo>
                        <a:pt x="0" y="0"/>
                      </a:moveTo>
                      <a:lnTo>
                        <a:pt x="591"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4" name="Google Shape;2244;p41">
                  <a:extLst>
                    <a:ext uri="{FF2B5EF4-FFF2-40B4-BE49-F238E27FC236}">
                      <a16:creationId xmlns:a16="http://schemas.microsoft.com/office/drawing/2014/main" id="{70644BA0-6B51-6DAE-E2A9-89EA3C7FF49F}"/>
                    </a:ext>
                  </a:extLst>
                </p:cNvPr>
                <p:cNvSpPr/>
                <p:nvPr/>
              </p:nvSpPr>
              <p:spPr>
                <a:xfrm>
                  <a:off x="3517201" y="1586021"/>
                  <a:ext cx="15620" cy="21012"/>
                </a:xfrm>
                <a:custGeom>
                  <a:avLst/>
                  <a:gdLst/>
                  <a:ahLst/>
                  <a:cxnLst/>
                  <a:rect l="l" t="t" r="r" b="b"/>
                  <a:pathLst>
                    <a:path w="701" h="943" extrusionOk="0">
                      <a:moveTo>
                        <a:pt x="110" y="1"/>
                      </a:moveTo>
                      <a:lnTo>
                        <a:pt x="0" y="76"/>
                      </a:lnTo>
                      <a:lnTo>
                        <a:pt x="590" y="943"/>
                      </a:lnTo>
                      <a:lnTo>
                        <a:pt x="701" y="868"/>
                      </a:lnTo>
                      <a:lnTo>
                        <a:pt x="110"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5" name="Google Shape;2245;p41">
                  <a:extLst>
                    <a:ext uri="{FF2B5EF4-FFF2-40B4-BE49-F238E27FC236}">
                      <a16:creationId xmlns:a16="http://schemas.microsoft.com/office/drawing/2014/main" id="{7A6C91FC-3B6F-0291-CB23-6CDE59985F43}"/>
                    </a:ext>
                  </a:extLst>
                </p:cNvPr>
                <p:cNvSpPr/>
                <p:nvPr/>
              </p:nvSpPr>
              <p:spPr>
                <a:xfrm>
                  <a:off x="3533935" y="1576439"/>
                  <a:ext cx="13169" cy="19386"/>
                </a:xfrm>
                <a:custGeom>
                  <a:avLst/>
                  <a:gdLst/>
                  <a:ahLst/>
                  <a:cxnLst/>
                  <a:rect l="l" t="t" r="r" b="b"/>
                  <a:pathLst>
                    <a:path w="591" h="870" extrusionOk="0">
                      <a:moveTo>
                        <a:pt x="0" y="0"/>
                      </a:moveTo>
                      <a:lnTo>
                        <a:pt x="591" y="87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6" name="Google Shape;2246;p41">
                  <a:extLst>
                    <a:ext uri="{FF2B5EF4-FFF2-40B4-BE49-F238E27FC236}">
                      <a16:creationId xmlns:a16="http://schemas.microsoft.com/office/drawing/2014/main" id="{0F43BBC4-28DA-4F4D-1EA1-10DC90E4FAF8}"/>
                    </a:ext>
                  </a:extLst>
                </p:cNvPr>
                <p:cNvSpPr/>
                <p:nvPr/>
              </p:nvSpPr>
              <p:spPr>
                <a:xfrm>
                  <a:off x="3532799" y="1575659"/>
                  <a:ext cx="15642" cy="21012"/>
                </a:xfrm>
                <a:custGeom>
                  <a:avLst/>
                  <a:gdLst/>
                  <a:ahLst/>
                  <a:cxnLst/>
                  <a:rect l="l" t="t" r="r" b="b"/>
                  <a:pathLst>
                    <a:path w="702" h="943" extrusionOk="0">
                      <a:moveTo>
                        <a:pt x="112" y="0"/>
                      </a:moveTo>
                      <a:lnTo>
                        <a:pt x="1" y="75"/>
                      </a:lnTo>
                      <a:lnTo>
                        <a:pt x="591" y="942"/>
                      </a:lnTo>
                      <a:lnTo>
                        <a:pt x="701" y="867"/>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7" name="Google Shape;2247;p41">
                  <a:extLst>
                    <a:ext uri="{FF2B5EF4-FFF2-40B4-BE49-F238E27FC236}">
                      <a16:creationId xmlns:a16="http://schemas.microsoft.com/office/drawing/2014/main" id="{F128A3E5-E362-089A-9062-F14774C4FCF5}"/>
                    </a:ext>
                  </a:extLst>
                </p:cNvPr>
                <p:cNvSpPr/>
                <p:nvPr/>
              </p:nvSpPr>
              <p:spPr>
                <a:xfrm>
                  <a:off x="3549399" y="1565944"/>
                  <a:ext cx="13169" cy="19341"/>
                </a:xfrm>
                <a:custGeom>
                  <a:avLst/>
                  <a:gdLst/>
                  <a:ahLst/>
                  <a:cxnLst/>
                  <a:rect l="l" t="t" r="r" b="b"/>
                  <a:pathLst>
                    <a:path w="591" h="868" extrusionOk="0">
                      <a:moveTo>
                        <a:pt x="0" y="1"/>
                      </a:moveTo>
                      <a:lnTo>
                        <a:pt x="591"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8" name="Google Shape;2248;p41">
                  <a:extLst>
                    <a:ext uri="{FF2B5EF4-FFF2-40B4-BE49-F238E27FC236}">
                      <a16:creationId xmlns:a16="http://schemas.microsoft.com/office/drawing/2014/main" id="{3F940D43-6AB7-5801-E6F7-2BE003B26696}"/>
                    </a:ext>
                  </a:extLst>
                </p:cNvPr>
                <p:cNvSpPr/>
                <p:nvPr/>
              </p:nvSpPr>
              <p:spPr>
                <a:xfrm>
                  <a:off x="3548307" y="1565142"/>
                  <a:ext cx="15620" cy="21035"/>
                </a:xfrm>
                <a:custGeom>
                  <a:avLst/>
                  <a:gdLst/>
                  <a:ahLst/>
                  <a:cxnLst/>
                  <a:rect l="l" t="t" r="r" b="b"/>
                  <a:pathLst>
                    <a:path w="701" h="944" extrusionOk="0">
                      <a:moveTo>
                        <a:pt x="110" y="0"/>
                      </a:moveTo>
                      <a:lnTo>
                        <a:pt x="0" y="75"/>
                      </a:lnTo>
                      <a:lnTo>
                        <a:pt x="590" y="943"/>
                      </a:lnTo>
                      <a:lnTo>
                        <a:pt x="700" y="868"/>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19" name="Google Shape;2249;p41">
                  <a:extLst>
                    <a:ext uri="{FF2B5EF4-FFF2-40B4-BE49-F238E27FC236}">
                      <a16:creationId xmlns:a16="http://schemas.microsoft.com/office/drawing/2014/main" id="{6C20AC60-83E9-C88D-E921-F2AD31C2AD53}"/>
                    </a:ext>
                  </a:extLst>
                </p:cNvPr>
                <p:cNvSpPr/>
                <p:nvPr/>
              </p:nvSpPr>
              <p:spPr>
                <a:xfrm>
                  <a:off x="3557711" y="1544887"/>
                  <a:ext cx="20322" cy="29903"/>
                </a:xfrm>
                <a:custGeom>
                  <a:avLst/>
                  <a:gdLst/>
                  <a:ahLst/>
                  <a:cxnLst/>
                  <a:rect l="l" t="t" r="r" b="b"/>
                  <a:pathLst>
                    <a:path w="912" h="1342" extrusionOk="0">
                      <a:moveTo>
                        <a:pt x="1" y="1"/>
                      </a:moveTo>
                      <a:lnTo>
                        <a:pt x="912" y="1342"/>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0" name="Google Shape;2250;p41">
                  <a:extLst>
                    <a:ext uri="{FF2B5EF4-FFF2-40B4-BE49-F238E27FC236}">
                      <a16:creationId xmlns:a16="http://schemas.microsoft.com/office/drawing/2014/main" id="{ABAD80A4-832F-3DAD-5705-538208C10AD6}"/>
                    </a:ext>
                  </a:extLst>
                </p:cNvPr>
                <p:cNvSpPr/>
                <p:nvPr/>
              </p:nvSpPr>
              <p:spPr>
                <a:xfrm>
                  <a:off x="3556597" y="1544062"/>
                  <a:ext cx="22795" cy="31574"/>
                </a:xfrm>
                <a:custGeom>
                  <a:avLst/>
                  <a:gdLst/>
                  <a:ahLst/>
                  <a:cxnLst/>
                  <a:rect l="l" t="t" r="r" b="b"/>
                  <a:pathLst>
                    <a:path w="1023" h="1417" extrusionOk="0">
                      <a:moveTo>
                        <a:pt x="111" y="0"/>
                      </a:moveTo>
                      <a:lnTo>
                        <a:pt x="1" y="75"/>
                      </a:lnTo>
                      <a:lnTo>
                        <a:pt x="913" y="1416"/>
                      </a:lnTo>
                      <a:lnTo>
                        <a:pt x="1023" y="1341"/>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1" name="Google Shape;2251;p41">
                  <a:extLst>
                    <a:ext uri="{FF2B5EF4-FFF2-40B4-BE49-F238E27FC236}">
                      <a16:creationId xmlns:a16="http://schemas.microsoft.com/office/drawing/2014/main" id="{7621A5E7-6CA6-36A0-ED58-378847DAEA2E}"/>
                    </a:ext>
                  </a:extLst>
                </p:cNvPr>
                <p:cNvSpPr/>
                <p:nvPr/>
              </p:nvSpPr>
              <p:spPr>
                <a:xfrm>
                  <a:off x="3580328" y="1544909"/>
                  <a:ext cx="13169" cy="19363"/>
                </a:xfrm>
                <a:custGeom>
                  <a:avLst/>
                  <a:gdLst/>
                  <a:ahLst/>
                  <a:cxnLst/>
                  <a:rect l="l" t="t" r="r" b="b"/>
                  <a:pathLst>
                    <a:path w="591" h="869" extrusionOk="0">
                      <a:moveTo>
                        <a:pt x="0" y="1"/>
                      </a:moveTo>
                      <a:lnTo>
                        <a:pt x="591"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2" name="Google Shape;2252;p41">
                  <a:extLst>
                    <a:ext uri="{FF2B5EF4-FFF2-40B4-BE49-F238E27FC236}">
                      <a16:creationId xmlns:a16="http://schemas.microsoft.com/office/drawing/2014/main" id="{F28CE54A-8AB0-D514-FC88-9E9AFC401D9C}"/>
                    </a:ext>
                  </a:extLst>
                </p:cNvPr>
                <p:cNvSpPr/>
                <p:nvPr/>
              </p:nvSpPr>
              <p:spPr>
                <a:xfrm>
                  <a:off x="3579236" y="1544084"/>
                  <a:ext cx="15620" cy="21035"/>
                </a:xfrm>
                <a:custGeom>
                  <a:avLst/>
                  <a:gdLst/>
                  <a:ahLst/>
                  <a:cxnLst/>
                  <a:rect l="l" t="t" r="r" b="b"/>
                  <a:pathLst>
                    <a:path w="701" h="944" extrusionOk="0">
                      <a:moveTo>
                        <a:pt x="110" y="0"/>
                      </a:moveTo>
                      <a:lnTo>
                        <a:pt x="0" y="75"/>
                      </a:lnTo>
                      <a:lnTo>
                        <a:pt x="591" y="943"/>
                      </a:lnTo>
                      <a:lnTo>
                        <a:pt x="701" y="868"/>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3" name="Google Shape;2253;p41">
                  <a:extLst>
                    <a:ext uri="{FF2B5EF4-FFF2-40B4-BE49-F238E27FC236}">
                      <a16:creationId xmlns:a16="http://schemas.microsoft.com/office/drawing/2014/main" id="{DC0AFA6D-FB15-BEB7-608E-195E8BC176F9}"/>
                    </a:ext>
                  </a:extLst>
                </p:cNvPr>
                <p:cNvSpPr/>
                <p:nvPr/>
              </p:nvSpPr>
              <p:spPr>
                <a:xfrm>
                  <a:off x="3595792" y="1534369"/>
                  <a:ext cx="13191" cy="19363"/>
                </a:xfrm>
                <a:custGeom>
                  <a:avLst/>
                  <a:gdLst/>
                  <a:ahLst/>
                  <a:cxnLst/>
                  <a:rect l="l" t="t" r="r" b="b"/>
                  <a:pathLst>
                    <a:path w="592" h="869" extrusionOk="0">
                      <a:moveTo>
                        <a:pt x="0" y="1"/>
                      </a:moveTo>
                      <a:lnTo>
                        <a:pt x="592"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4" name="Google Shape;2254;p41">
                  <a:extLst>
                    <a:ext uri="{FF2B5EF4-FFF2-40B4-BE49-F238E27FC236}">
                      <a16:creationId xmlns:a16="http://schemas.microsoft.com/office/drawing/2014/main" id="{30523304-D0EF-E8B1-0B60-48877958F6D4}"/>
                    </a:ext>
                  </a:extLst>
                </p:cNvPr>
                <p:cNvSpPr/>
                <p:nvPr/>
              </p:nvSpPr>
              <p:spPr>
                <a:xfrm>
                  <a:off x="3594700" y="1533545"/>
                  <a:ext cx="15620" cy="21035"/>
                </a:xfrm>
                <a:custGeom>
                  <a:avLst/>
                  <a:gdLst/>
                  <a:ahLst/>
                  <a:cxnLst/>
                  <a:rect l="l" t="t" r="r" b="b"/>
                  <a:pathLst>
                    <a:path w="701" h="944" extrusionOk="0">
                      <a:moveTo>
                        <a:pt x="110" y="0"/>
                      </a:moveTo>
                      <a:lnTo>
                        <a:pt x="0" y="75"/>
                      </a:lnTo>
                      <a:lnTo>
                        <a:pt x="590" y="943"/>
                      </a:lnTo>
                      <a:lnTo>
                        <a:pt x="701" y="867"/>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5" name="Google Shape;2255;p41">
                  <a:extLst>
                    <a:ext uri="{FF2B5EF4-FFF2-40B4-BE49-F238E27FC236}">
                      <a16:creationId xmlns:a16="http://schemas.microsoft.com/office/drawing/2014/main" id="{775032DD-4457-B64D-6B71-7279D601A916}"/>
                    </a:ext>
                  </a:extLst>
                </p:cNvPr>
                <p:cNvSpPr/>
                <p:nvPr/>
              </p:nvSpPr>
              <p:spPr>
                <a:xfrm>
                  <a:off x="3611256" y="1523852"/>
                  <a:ext cx="13191" cy="19386"/>
                </a:xfrm>
                <a:custGeom>
                  <a:avLst/>
                  <a:gdLst/>
                  <a:ahLst/>
                  <a:cxnLst/>
                  <a:rect l="l" t="t" r="r" b="b"/>
                  <a:pathLst>
                    <a:path w="592" h="870" extrusionOk="0">
                      <a:moveTo>
                        <a:pt x="0" y="1"/>
                      </a:moveTo>
                      <a:lnTo>
                        <a:pt x="592" y="87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6" name="Google Shape;2256;p41">
                  <a:extLst>
                    <a:ext uri="{FF2B5EF4-FFF2-40B4-BE49-F238E27FC236}">
                      <a16:creationId xmlns:a16="http://schemas.microsoft.com/office/drawing/2014/main" id="{B8D6B53A-B665-A06E-24D1-97FC3D7CAD40}"/>
                    </a:ext>
                  </a:extLst>
                </p:cNvPr>
                <p:cNvSpPr/>
                <p:nvPr/>
              </p:nvSpPr>
              <p:spPr>
                <a:xfrm>
                  <a:off x="3610165" y="1523049"/>
                  <a:ext cx="15598" cy="21012"/>
                </a:xfrm>
                <a:custGeom>
                  <a:avLst/>
                  <a:gdLst/>
                  <a:ahLst/>
                  <a:cxnLst/>
                  <a:rect l="l" t="t" r="r" b="b"/>
                  <a:pathLst>
                    <a:path w="700" h="943" extrusionOk="0">
                      <a:moveTo>
                        <a:pt x="110" y="0"/>
                      </a:moveTo>
                      <a:lnTo>
                        <a:pt x="0" y="75"/>
                      </a:lnTo>
                      <a:lnTo>
                        <a:pt x="590" y="942"/>
                      </a:lnTo>
                      <a:lnTo>
                        <a:pt x="700" y="867"/>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7" name="Google Shape;2257;p41">
                  <a:extLst>
                    <a:ext uri="{FF2B5EF4-FFF2-40B4-BE49-F238E27FC236}">
                      <a16:creationId xmlns:a16="http://schemas.microsoft.com/office/drawing/2014/main" id="{E6DF4CA7-BDCF-7C0E-9E7B-350AC265A1B6}"/>
                    </a:ext>
                  </a:extLst>
                </p:cNvPr>
                <p:cNvSpPr/>
                <p:nvPr/>
              </p:nvSpPr>
              <p:spPr>
                <a:xfrm>
                  <a:off x="3626721" y="1513356"/>
                  <a:ext cx="13191" cy="19341"/>
                </a:xfrm>
                <a:custGeom>
                  <a:avLst/>
                  <a:gdLst/>
                  <a:ahLst/>
                  <a:cxnLst/>
                  <a:rect l="l" t="t" r="r" b="b"/>
                  <a:pathLst>
                    <a:path w="592" h="868" extrusionOk="0">
                      <a:moveTo>
                        <a:pt x="0" y="1"/>
                      </a:moveTo>
                      <a:lnTo>
                        <a:pt x="592"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8" name="Google Shape;2258;p41">
                  <a:extLst>
                    <a:ext uri="{FF2B5EF4-FFF2-40B4-BE49-F238E27FC236}">
                      <a16:creationId xmlns:a16="http://schemas.microsoft.com/office/drawing/2014/main" id="{CCB72B76-B52A-A5C7-B270-A4B629340827}"/>
                    </a:ext>
                  </a:extLst>
                </p:cNvPr>
                <p:cNvSpPr/>
                <p:nvPr/>
              </p:nvSpPr>
              <p:spPr>
                <a:xfrm>
                  <a:off x="3625651" y="1512532"/>
                  <a:ext cx="15620" cy="21057"/>
                </a:xfrm>
                <a:custGeom>
                  <a:avLst/>
                  <a:gdLst/>
                  <a:ahLst/>
                  <a:cxnLst/>
                  <a:rect l="l" t="t" r="r" b="b"/>
                  <a:pathLst>
                    <a:path w="701" h="945" extrusionOk="0">
                      <a:moveTo>
                        <a:pt x="110" y="0"/>
                      </a:moveTo>
                      <a:lnTo>
                        <a:pt x="0" y="75"/>
                      </a:lnTo>
                      <a:lnTo>
                        <a:pt x="591" y="944"/>
                      </a:lnTo>
                      <a:lnTo>
                        <a:pt x="701" y="869"/>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29" name="Google Shape;2259;p41">
                  <a:extLst>
                    <a:ext uri="{FF2B5EF4-FFF2-40B4-BE49-F238E27FC236}">
                      <a16:creationId xmlns:a16="http://schemas.microsoft.com/office/drawing/2014/main" id="{B8B4118D-EA65-5BC0-B8B3-E5BDF6378B47}"/>
                    </a:ext>
                  </a:extLst>
                </p:cNvPr>
                <p:cNvSpPr/>
                <p:nvPr/>
              </p:nvSpPr>
              <p:spPr>
                <a:xfrm>
                  <a:off x="3635054" y="1492299"/>
                  <a:ext cx="20322" cy="29903"/>
                </a:xfrm>
                <a:custGeom>
                  <a:avLst/>
                  <a:gdLst/>
                  <a:ahLst/>
                  <a:cxnLst/>
                  <a:rect l="l" t="t" r="r" b="b"/>
                  <a:pathLst>
                    <a:path w="912" h="1342" extrusionOk="0">
                      <a:moveTo>
                        <a:pt x="0" y="1"/>
                      </a:moveTo>
                      <a:lnTo>
                        <a:pt x="912" y="1342"/>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0" name="Google Shape;2260;p41">
                  <a:extLst>
                    <a:ext uri="{FF2B5EF4-FFF2-40B4-BE49-F238E27FC236}">
                      <a16:creationId xmlns:a16="http://schemas.microsoft.com/office/drawing/2014/main" id="{78219E73-17C1-185E-3841-18E245A22DF3}"/>
                    </a:ext>
                  </a:extLst>
                </p:cNvPr>
                <p:cNvSpPr/>
                <p:nvPr/>
              </p:nvSpPr>
              <p:spPr>
                <a:xfrm>
                  <a:off x="3633762" y="1491363"/>
                  <a:ext cx="22795" cy="31552"/>
                </a:xfrm>
                <a:custGeom>
                  <a:avLst/>
                  <a:gdLst/>
                  <a:ahLst/>
                  <a:cxnLst/>
                  <a:rect l="l" t="t" r="r" b="b"/>
                  <a:pathLst>
                    <a:path w="1023" h="1416" extrusionOk="0">
                      <a:moveTo>
                        <a:pt x="110" y="0"/>
                      </a:moveTo>
                      <a:lnTo>
                        <a:pt x="0" y="75"/>
                      </a:lnTo>
                      <a:lnTo>
                        <a:pt x="912" y="1416"/>
                      </a:lnTo>
                      <a:lnTo>
                        <a:pt x="1022" y="1341"/>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1" name="Google Shape;2261;p41">
                  <a:extLst>
                    <a:ext uri="{FF2B5EF4-FFF2-40B4-BE49-F238E27FC236}">
                      <a16:creationId xmlns:a16="http://schemas.microsoft.com/office/drawing/2014/main" id="{F46DD0CA-188F-6CBA-0247-FE41066532F4}"/>
                    </a:ext>
                  </a:extLst>
                </p:cNvPr>
                <p:cNvSpPr/>
                <p:nvPr/>
              </p:nvSpPr>
              <p:spPr>
                <a:xfrm>
                  <a:off x="3657694" y="1492321"/>
                  <a:ext cx="13169" cy="19341"/>
                </a:xfrm>
                <a:custGeom>
                  <a:avLst/>
                  <a:gdLst/>
                  <a:ahLst/>
                  <a:cxnLst/>
                  <a:rect l="l" t="t" r="r" b="b"/>
                  <a:pathLst>
                    <a:path w="591" h="868" extrusionOk="0">
                      <a:moveTo>
                        <a:pt x="1" y="1"/>
                      </a:moveTo>
                      <a:lnTo>
                        <a:pt x="590"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2" name="Google Shape;2262;p41">
                  <a:extLst>
                    <a:ext uri="{FF2B5EF4-FFF2-40B4-BE49-F238E27FC236}">
                      <a16:creationId xmlns:a16="http://schemas.microsoft.com/office/drawing/2014/main" id="{5713D148-DC3C-FBBB-E01F-100A7AC63FF1}"/>
                    </a:ext>
                  </a:extLst>
                </p:cNvPr>
                <p:cNvSpPr/>
                <p:nvPr/>
              </p:nvSpPr>
              <p:spPr>
                <a:xfrm>
                  <a:off x="3656446" y="1491608"/>
                  <a:ext cx="15642" cy="21057"/>
                </a:xfrm>
                <a:custGeom>
                  <a:avLst/>
                  <a:gdLst/>
                  <a:ahLst/>
                  <a:cxnLst/>
                  <a:rect l="l" t="t" r="r" b="b"/>
                  <a:pathLst>
                    <a:path w="702" h="945" extrusionOk="0">
                      <a:moveTo>
                        <a:pt x="110" y="1"/>
                      </a:moveTo>
                      <a:lnTo>
                        <a:pt x="0" y="76"/>
                      </a:lnTo>
                      <a:lnTo>
                        <a:pt x="591" y="945"/>
                      </a:lnTo>
                      <a:lnTo>
                        <a:pt x="702" y="869"/>
                      </a:lnTo>
                      <a:lnTo>
                        <a:pt x="110"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3" name="Google Shape;2263;p41">
                  <a:extLst>
                    <a:ext uri="{FF2B5EF4-FFF2-40B4-BE49-F238E27FC236}">
                      <a16:creationId xmlns:a16="http://schemas.microsoft.com/office/drawing/2014/main" id="{BE1FFC60-5037-F4FE-A981-1AD5D83F2C32}"/>
                    </a:ext>
                  </a:extLst>
                </p:cNvPr>
                <p:cNvSpPr/>
                <p:nvPr/>
              </p:nvSpPr>
              <p:spPr>
                <a:xfrm>
                  <a:off x="3673158" y="1481804"/>
                  <a:ext cx="13169" cy="19341"/>
                </a:xfrm>
                <a:custGeom>
                  <a:avLst/>
                  <a:gdLst/>
                  <a:ahLst/>
                  <a:cxnLst/>
                  <a:rect l="l" t="t" r="r" b="b"/>
                  <a:pathLst>
                    <a:path w="591" h="868" extrusionOk="0">
                      <a:moveTo>
                        <a:pt x="1" y="1"/>
                      </a:moveTo>
                      <a:lnTo>
                        <a:pt x="590"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4" name="Google Shape;2264;p41">
                  <a:extLst>
                    <a:ext uri="{FF2B5EF4-FFF2-40B4-BE49-F238E27FC236}">
                      <a16:creationId xmlns:a16="http://schemas.microsoft.com/office/drawing/2014/main" id="{204F62A0-C650-656A-611C-5F6403D229F6}"/>
                    </a:ext>
                  </a:extLst>
                </p:cNvPr>
                <p:cNvSpPr/>
                <p:nvPr/>
              </p:nvSpPr>
              <p:spPr>
                <a:xfrm>
                  <a:off x="3672044" y="1480935"/>
                  <a:ext cx="15665" cy="21057"/>
                </a:xfrm>
                <a:custGeom>
                  <a:avLst/>
                  <a:gdLst/>
                  <a:ahLst/>
                  <a:cxnLst/>
                  <a:rect l="l" t="t" r="r" b="b"/>
                  <a:pathLst>
                    <a:path w="703" h="945" extrusionOk="0">
                      <a:moveTo>
                        <a:pt x="110" y="0"/>
                      </a:moveTo>
                      <a:lnTo>
                        <a:pt x="1" y="75"/>
                      </a:lnTo>
                      <a:lnTo>
                        <a:pt x="591" y="944"/>
                      </a:lnTo>
                      <a:lnTo>
                        <a:pt x="702" y="870"/>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5" name="Google Shape;2265;p41">
                  <a:extLst>
                    <a:ext uri="{FF2B5EF4-FFF2-40B4-BE49-F238E27FC236}">
                      <a16:creationId xmlns:a16="http://schemas.microsoft.com/office/drawing/2014/main" id="{3A5AE7D4-9955-9F68-4251-60CBC16B2353}"/>
                    </a:ext>
                  </a:extLst>
                </p:cNvPr>
                <p:cNvSpPr/>
                <p:nvPr/>
              </p:nvSpPr>
              <p:spPr>
                <a:xfrm>
                  <a:off x="3688622" y="1471264"/>
                  <a:ext cx="13169" cy="19408"/>
                </a:xfrm>
                <a:custGeom>
                  <a:avLst/>
                  <a:gdLst/>
                  <a:ahLst/>
                  <a:cxnLst/>
                  <a:rect l="l" t="t" r="r" b="b"/>
                  <a:pathLst>
                    <a:path w="591" h="871" extrusionOk="0">
                      <a:moveTo>
                        <a:pt x="1" y="1"/>
                      </a:moveTo>
                      <a:lnTo>
                        <a:pt x="590" y="87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6" name="Google Shape;2266;p41">
                  <a:extLst>
                    <a:ext uri="{FF2B5EF4-FFF2-40B4-BE49-F238E27FC236}">
                      <a16:creationId xmlns:a16="http://schemas.microsoft.com/office/drawing/2014/main" id="{F7CD7BDE-6842-14BA-7EBB-5B2053EB37B0}"/>
                    </a:ext>
                  </a:extLst>
                </p:cNvPr>
                <p:cNvSpPr/>
                <p:nvPr/>
              </p:nvSpPr>
              <p:spPr>
                <a:xfrm>
                  <a:off x="3687508" y="1470417"/>
                  <a:ext cx="15642" cy="21057"/>
                </a:xfrm>
                <a:custGeom>
                  <a:avLst/>
                  <a:gdLst/>
                  <a:ahLst/>
                  <a:cxnLst/>
                  <a:rect l="l" t="t" r="r" b="b"/>
                  <a:pathLst>
                    <a:path w="702" h="945" extrusionOk="0">
                      <a:moveTo>
                        <a:pt x="111" y="0"/>
                      </a:moveTo>
                      <a:lnTo>
                        <a:pt x="1" y="76"/>
                      </a:lnTo>
                      <a:lnTo>
                        <a:pt x="591" y="944"/>
                      </a:lnTo>
                      <a:lnTo>
                        <a:pt x="701" y="870"/>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7" name="Google Shape;2267;p41">
                  <a:extLst>
                    <a:ext uri="{FF2B5EF4-FFF2-40B4-BE49-F238E27FC236}">
                      <a16:creationId xmlns:a16="http://schemas.microsoft.com/office/drawing/2014/main" id="{B71E0DBA-A982-035F-1779-C349643C9941}"/>
                    </a:ext>
                  </a:extLst>
                </p:cNvPr>
                <p:cNvSpPr/>
                <p:nvPr/>
              </p:nvSpPr>
              <p:spPr>
                <a:xfrm>
                  <a:off x="3704087" y="1460791"/>
                  <a:ext cx="13169" cy="19341"/>
                </a:xfrm>
                <a:custGeom>
                  <a:avLst/>
                  <a:gdLst/>
                  <a:ahLst/>
                  <a:cxnLst/>
                  <a:rect l="l" t="t" r="r" b="b"/>
                  <a:pathLst>
                    <a:path w="591" h="868" extrusionOk="0">
                      <a:moveTo>
                        <a:pt x="1" y="0"/>
                      </a:moveTo>
                      <a:lnTo>
                        <a:pt x="590" y="867"/>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8" name="Google Shape;2268;p41">
                  <a:extLst>
                    <a:ext uri="{FF2B5EF4-FFF2-40B4-BE49-F238E27FC236}">
                      <a16:creationId xmlns:a16="http://schemas.microsoft.com/office/drawing/2014/main" id="{0199D364-640B-E90D-4239-1357A7F1152C}"/>
                    </a:ext>
                  </a:extLst>
                </p:cNvPr>
                <p:cNvSpPr/>
                <p:nvPr/>
              </p:nvSpPr>
              <p:spPr>
                <a:xfrm>
                  <a:off x="3702973" y="1459967"/>
                  <a:ext cx="15642" cy="21012"/>
                </a:xfrm>
                <a:custGeom>
                  <a:avLst/>
                  <a:gdLst/>
                  <a:ahLst/>
                  <a:cxnLst/>
                  <a:rect l="l" t="t" r="r" b="b"/>
                  <a:pathLst>
                    <a:path w="702" h="943" extrusionOk="0">
                      <a:moveTo>
                        <a:pt x="111" y="1"/>
                      </a:moveTo>
                      <a:lnTo>
                        <a:pt x="1" y="75"/>
                      </a:lnTo>
                      <a:lnTo>
                        <a:pt x="590" y="942"/>
                      </a:lnTo>
                      <a:lnTo>
                        <a:pt x="701" y="868"/>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39" name="Google Shape;2269;p41">
                  <a:extLst>
                    <a:ext uri="{FF2B5EF4-FFF2-40B4-BE49-F238E27FC236}">
                      <a16:creationId xmlns:a16="http://schemas.microsoft.com/office/drawing/2014/main" id="{2ACE79A2-ED5C-B57B-C157-D231D22E759C}"/>
                    </a:ext>
                  </a:extLst>
                </p:cNvPr>
                <p:cNvSpPr/>
                <p:nvPr/>
              </p:nvSpPr>
              <p:spPr>
                <a:xfrm>
                  <a:off x="3712376" y="1439734"/>
                  <a:ext cx="20344" cy="29903"/>
                </a:xfrm>
                <a:custGeom>
                  <a:avLst/>
                  <a:gdLst/>
                  <a:ahLst/>
                  <a:cxnLst/>
                  <a:rect l="l" t="t" r="r" b="b"/>
                  <a:pathLst>
                    <a:path w="913" h="1342" extrusionOk="0">
                      <a:moveTo>
                        <a:pt x="0" y="0"/>
                      </a:moveTo>
                      <a:lnTo>
                        <a:pt x="912" y="1341"/>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0" name="Google Shape;2270;p41">
                  <a:extLst>
                    <a:ext uri="{FF2B5EF4-FFF2-40B4-BE49-F238E27FC236}">
                      <a16:creationId xmlns:a16="http://schemas.microsoft.com/office/drawing/2014/main" id="{6032449E-62C9-1382-9E0A-106A94306812}"/>
                    </a:ext>
                  </a:extLst>
                </p:cNvPr>
                <p:cNvSpPr/>
                <p:nvPr/>
              </p:nvSpPr>
              <p:spPr>
                <a:xfrm>
                  <a:off x="3711262" y="1438887"/>
                  <a:ext cx="22817" cy="31574"/>
                </a:xfrm>
                <a:custGeom>
                  <a:avLst/>
                  <a:gdLst/>
                  <a:ahLst/>
                  <a:cxnLst/>
                  <a:rect l="l" t="t" r="r" b="b"/>
                  <a:pathLst>
                    <a:path w="1024" h="1417" extrusionOk="0">
                      <a:moveTo>
                        <a:pt x="111" y="1"/>
                      </a:moveTo>
                      <a:lnTo>
                        <a:pt x="0" y="75"/>
                      </a:lnTo>
                      <a:lnTo>
                        <a:pt x="912" y="1417"/>
                      </a:lnTo>
                      <a:lnTo>
                        <a:pt x="1023" y="1342"/>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1" name="Google Shape;2271;p41">
                  <a:extLst>
                    <a:ext uri="{FF2B5EF4-FFF2-40B4-BE49-F238E27FC236}">
                      <a16:creationId xmlns:a16="http://schemas.microsoft.com/office/drawing/2014/main" id="{D449C50A-5EBD-0C96-AEA3-05A59C9E2676}"/>
                    </a:ext>
                  </a:extLst>
                </p:cNvPr>
                <p:cNvSpPr/>
                <p:nvPr/>
              </p:nvSpPr>
              <p:spPr>
                <a:xfrm>
                  <a:off x="3735015" y="1439756"/>
                  <a:ext cx="13169" cy="19363"/>
                </a:xfrm>
                <a:custGeom>
                  <a:avLst/>
                  <a:gdLst/>
                  <a:ahLst/>
                  <a:cxnLst/>
                  <a:rect l="l" t="t" r="r" b="b"/>
                  <a:pathLst>
                    <a:path w="591" h="869" extrusionOk="0">
                      <a:moveTo>
                        <a:pt x="1" y="0"/>
                      </a:moveTo>
                      <a:lnTo>
                        <a:pt x="590"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2" name="Google Shape;2272;p41">
                  <a:extLst>
                    <a:ext uri="{FF2B5EF4-FFF2-40B4-BE49-F238E27FC236}">
                      <a16:creationId xmlns:a16="http://schemas.microsoft.com/office/drawing/2014/main" id="{32796019-153D-FCC3-B735-28CB9E3F67FC}"/>
                    </a:ext>
                  </a:extLst>
                </p:cNvPr>
                <p:cNvSpPr/>
                <p:nvPr/>
              </p:nvSpPr>
              <p:spPr>
                <a:xfrm>
                  <a:off x="3733901" y="1438909"/>
                  <a:ext cx="15665" cy="21057"/>
                </a:xfrm>
                <a:custGeom>
                  <a:avLst/>
                  <a:gdLst/>
                  <a:ahLst/>
                  <a:cxnLst/>
                  <a:rect l="l" t="t" r="r" b="b"/>
                  <a:pathLst>
                    <a:path w="703" h="945" extrusionOk="0">
                      <a:moveTo>
                        <a:pt x="112" y="1"/>
                      </a:moveTo>
                      <a:lnTo>
                        <a:pt x="1" y="75"/>
                      </a:lnTo>
                      <a:lnTo>
                        <a:pt x="591" y="945"/>
                      </a:lnTo>
                      <a:lnTo>
                        <a:pt x="702" y="869"/>
                      </a:lnTo>
                      <a:lnTo>
                        <a:pt x="112"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3" name="Google Shape;2273;p41">
                  <a:extLst>
                    <a:ext uri="{FF2B5EF4-FFF2-40B4-BE49-F238E27FC236}">
                      <a16:creationId xmlns:a16="http://schemas.microsoft.com/office/drawing/2014/main" id="{10CAA745-091B-B34D-ABEA-2F21CA0E64AB}"/>
                    </a:ext>
                  </a:extLst>
                </p:cNvPr>
                <p:cNvSpPr/>
                <p:nvPr/>
              </p:nvSpPr>
              <p:spPr>
                <a:xfrm>
                  <a:off x="3750480" y="1429239"/>
                  <a:ext cx="13169" cy="19363"/>
                </a:xfrm>
                <a:custGeom>
                  <a:avLst/>
                  <a:gdLst/>
                  <a:ahLst/>
                  <a:cxnLst/>
                  <a:rect l="l" t="t" r="r" b="b"/>
                  <a:pathLst>
                    <a:path w="591" h="869" extrusionOk="0">
                      <a:moveTo>
                        <a:pt x="1" y="0"/>
                      </a:moveTo>
                      <a:lnTo>
                        <a:pt x="590"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4" name="Google Shape;2274;p41">
                  <a:extLst>
                    <a:ext uri="{FF2B5EF4-FFF2-40B4-BE49-F238E27FC236}">
                      <a16:creationId xmlns:a16="http://schemas.microsoft.com/office/drawing/2014/main" id="{988680F9-E083-6AC1-F244-795C539F480A}"/>
                    </a:ext>
                  </a:extLst>
                </p:cNvPr>
                <p:cNvSpPr/>
                <p:nvPr/>
              </p:nvSpPr>
              <p:spPr>
                <a:xfrm>
                  <a:off x="3749365" y="1428392"/>
                  <a:ext cx="15642" cy="21035"/>
                </a:xfrm>
                <a:custGeom>
                  <a:avLst/>
                  <a:gdLst/>
                  <a:ahLst/>
                  <a:cxnLst/>
                  <a:rect l="l" t="t" r="r" b="b"/>
                  <a:pathLst>
                    <a:path w="702" h="944" extrusionOk="0">
                      <a:moveTo>
                        <a:pt x="111" y="1"/>
                      </a:moveTo>
                      <a:lnTo>
                        <a:pt x="1" y="77"/>
                      </a:lnTo>
                      <a:lnTo>
                        <a:pt x="590" y="944"/>
                      </a:lnTo>
                      <a:lnTo>
                        <a:pt x="701" y="869"/>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5" name="Google Shape;2275;p41">
                  <a:extLst>
                    <a:ext uri="{FF2B5EF4-FFF2-40B4-BE49-F238E27FC236}">
                      <a16:creationId xmlns:a16="http://schemas.microsoft.com/office/drawing/2014/main" id="{63816CF3-4678-3CCA-8B09-7F1DDC889576}"/>
                    </a:ext>
                  </a:extLst>
                </p:cNvPr>
                <p:cNvSpPr/>
                <p:nvPr/>
              </p:nvSpPr>
              <p:spPr>
                <a:xfrm>
                  <a:off x="3765966" y="1418721"/>
                  <a:ext cx="13147" cy="19363"/>
                </a:xfrm>
                <a:custGeom>
                  <a:avLst/>
                  <a:gdLst/>
                  <a:ahLst/>
                  <a:cxnLst/>
                  <a:rect l="l" t="t" r="r" b="b"/>
                  <a:pathLst>
                    <a:path w="590" h="869" extrusionOk="0">
                      <a:moveTo>
                        <a:pt x="0" y="0"/>
                      </a:moveTo>
                      <a:lnTo>
                        <a:pt x="589"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6" name="Google Shape;2276;p41">
                  <a:extLst>
                    <a:ext uri="{FF2B5EF4-FFF2-40B4-BE49-F238E27FC236}">
                      <a16:creationId xmlns:a16="http://schemas.microsoft.com/office/drawing/2014/main" id="{57711D51-C5B9-B50D-D259-3FF6B79CD917}"/>
                    </a:ext>
                  </a:extLst>
                </p:cNvPr>
                <p:cNvSpPr/>
                <p:nvPr/>
              </p:nvSpPr>
              <p:spPr>
                <a:xfrm>
                  <a:off x="3764830" y="1417852"/>
                  <a:ext cx="15642" cy="21035"/>
                </a:xfrm>
                <a:custGeom>
                  <a:avLst/>
                  <a:gdLst/>
                  <a:ahLst/>
                  <a:cxnLst/>
                  <a:rect l="l" t="t" r="r" b="b"/>
                  <a:pathLst>
                    <a:path w="702" h="944" extrusionOk="0">
                      <a:moveTo>
                        <a:pt x="111" y="1"/>
                      </a:moveTo>
                      <a:lnTo>
                        <a:pt x="1" y="75"/>
                      </a:lnTo>
                      <a:lnTo>
                        <a:pt x="590" y="944"/>
                      </a:lnTo>
                      <a:lnTo>
                        <a:pt x="701" y="868"/>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7" name="Google Shape;2277;p41">
                  <a:extLst>
                    <a:ext uri="{FF2B5EF4-FFF2-40B4-BE49-F238E27FC236}">
                      <a16:creationId xmlns:a16="http://schemas.microsoft.com/office/drawing/2014/main" id="{36CFC6D4-172E-3B3A-86FB-BA36EABA4C65}"/>
                    </a:ext>
                  </a:extLst>
                </p:cNvPr>
                <p:cNvSpPr/>
                <p:nvPr/>
              </p:nvSpPr>
              <p:spPr>
                <a:xfrm>
                  <a:off x="3781430" y="1408204"/>
                  <a:ext cx="13147" cy="19341"/>
                </a:xfrm>
                <a:custGeom>
                  <a:avLst/>
                  <a:gdLst/>
                  <a:ahLst/>
                  <a:cxnLst/>
                  <a:rect l="l" t="t" r="r" b="b"/>
                  <a:pathLst>
                    <a:path w="590" h="868" extrusionOk="0">
                      <a:moveTo>
                        <a:pt x="0" y="0"/>
                      </a:moveTo>
                      <a:lnTo>
                        <a:pt x="589" y="867"/>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8" name="Google Shape;2278;p41">
                  <a:extLst>
                    <a:ext uri="{FF2B5EF4-FFF2-40B4-BE49-F238E27FC236}">
                      <a16:creationId xmlns:a16="http://schemas.microsoft.com/office/drawing/2014/main" id="{B47D1395-A095-2E40-165E-6313081DB287}"/>
                    </a:ext>
                  </a:extLst>
                </p:cNvPr>
                <p:cNvSpPr/>
                <p:nvPr/>
              </p:nvSpPr>
              <p:spPr>
                <a:xfrm>
                  <a:off x="3780116" y="1407245"/>
                  <a:ext cx="15620" cy="21035"/>
                </a:xfrm>
                <a:custGeom>
                  <a:avLst/>
                  <a:gdLst/>
                  <a:ahLst/>
                  <a:cxnLst/>
                  <a:rect l="l" t="t" r="r" b="b"/>
                  <a:pathLst>
                    <a:path w="701" h="944" extrusionOk="0">
                      <a:moveTo>
                        <a:pt x="111" y="1"/>
                      </a:moveTo>
                      <a:lnTo>
                        <a:pt x="0" y="75"/>
                      </a:lnTo>
                      <a:lnTo>
                        <a:pt x="591" y="943"/>
                      </a:lnTo>
                      <a:lnTo>
                        <a:pt x="701" y="868"/>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49" name="Google Shape;2279;p41">
                  <a:extLst>
                    <a:ext uri="{FF2B5EF4-FFF2-40B4-BE49-F238E27FC236}">
                      <a16:creationId xmlns:a16="http://schemas.microsoft.com/office/drawing/2014/main" id="{6B3E6A0A-FBCE-E25C-CEE8-073A51DB39FB}"/>
                    </a:ext>
                  </a:extLst>
                </p:cNvPr>
                <p:cNvSpPr/>
                <p:nvPr/>
              </p:nvSpPr>
              <p:spPr>
                <a:xfrm>
                  <a:off x="3789697" y="1387146"/>
                  <a:ext cx="20344" cy="29903"/>
                </a:xfrm>
                <a:custGeom>
                  <a:avLst/>
                  <a:gdLst/>
                  <a:ahLst/>
                  <a:cxnLst/>
                  <a:rect l="l" t="t" r="r" b="b"/>
                  <a:pathLst>
                    <a:path w="913" h="1342" extrusionOk="0">
                      <a:moveTo>
                        <a:pt x="1" y="0"/>
                      </a:moveTo>
                      <a:lnTo>
                        <a:pt x="913" y="1341"/>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0" name="Google Shape;2280;p41">
                  <a:extLst>
                    <a:ext uri="{FF2B5EF4-FFF2-40B4-BE49-F238E27FC236}">
                      <a16:creationId xmlns:a16="http://schemas.microsoft.com/office/drawing/2014/main" id="{1DBA2CBD-AB52-E656-956B-7A0BD167D224}"/>
                    </a:ext>
                  </a:extLst>
                </p:cNvPr>
                <p:cNvSpPr/>
                <p:nvPr/>
              </p:nvSpPr>
              <p:spPr>
                <a:xfrm>
                  <a:off x="3788606" y="1386277"/>
                  <a:ext cx="22817" cy="31574"/>
                </a:xfrm>
                <a:custGeom>
                  <a:avLst/>
                  <a:gdLst/>
                  <a:ahLst/>
                  <a:cxnLst/>
                  <a:rect l="l" t="t" r="r" b="b"/>
                  <a:pathLst>
                    <a:path w="1024" h="1417" extrusionOk="0">
                      <a:moveTo>
                        <a:pt x="112" y="1"/>
                      </a:moveTo>
                      <a:lnTo>
                        <a:pt x="1" y="76"/>
                      </a:lnTo>
                      <a:lnTo>
                        <a:pt x="912" y="1417"/>
                      </a:lnTo>
                      <a:lnTo>
                        <a:pt x="1023" y="1342"/>
                      </a:lnTo>
                      <a:lnTo>
                        <a:pt x="112"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1" name="Google Shape;2281;p41">
                  <a:extLst>
                    <a:ext uri="{FF2B5EF4-FFF2-40B4-BE49-F238E27FC236}">
                      <a16:creationId xmlns:a16="http://schemas.microsoft.com/office/drawing/2014/main" id="{EF6A3949-124B-C0C5-C322-ABECC4BB445F}"/>
                    </a:ext>
                  </a:extLst>
                </p:cNvPr>
                <p:cNvSpPr/>
                <p:nvPr/>
              </p:nvSpPr>
              <p:spPr>
                <a:xfrm>
                  <a:off x="3812359" y="1387169"/>
                  <a:ext cx="13147" cy="19341"/>
                </a:xfrm>
                <a:custGeom>
                  <a:avLst/>
                  <a:gdLst/>
                  <a:ahLst/>
                  <a:cxnLst/>
                  <a:rect l="l" t="t" r="r" b="b"/>
                  <a:pathLst>
                    <a:path w="590" h="868" extrusionOk="0">
                      <a:moveTo>
                        <a:pt x="0" y="0"/>
                      </a:moveTo>
                      <a:lnTo>
                        <a:pt x="590" y="867"/>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2" name="Google Shape;2282;p41">
                  <a:extLst>
                    <a:ext uri="{FF2B5EF4-FFF2-40B4-BE49-F238E27FC236}">
                      <a16:creationId xmlns:a16="http://schemas.microsoft.com/office/drawing/2014/main" id="{46567DA9-B51D-6007-04FE-D850C01D0960}"/>
                    </a:ext>
                  </a:extLst>
                </p:cNvPr>
                <p:cNvSpPr/>
                <p:nvPr/>
              </p:nvSpPr>
              <p:spPr>
                <a:xfrm>
                  <a:off x="3811223" y="1386322"/>
                  <a:ext cx="15665" cy="21057"/>
                </a:xfrm>
                <a:custGeom>
                  <a:avLst/>
                  <a:gdLst/>
                  <a:ahLst/>
                  <a:cxnLst/>
                  <a:rect l="l" t="t" r="r" b="b"/>
                  <a:pathLst>
                    <a:path w="703" h="945" extrusionOk="0">
                      <a:moveTo>
                        <a:pt x="112" y="1"/>
                      </a:moveTo>
                      <a:lnTo>
                        <a:pt x="1" y="76"/>
                      </a:lnTo>
                      <a:lnTo>
                        <a:pt x="591" y="945"/>
                      </a:lnTo>
                      <a:lnTo>
                        <a:pt x="703" y="870"/>
                      </a:lnTo>
                      <a:lnTo>
                        <a:pt x="112"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3" name="Google Shape;2283;p41">
                  <a:extLst>
                    <a:ext uri="{FF2B5EF4-FFF2-40B4-BE49-F238E27FC236}">
                      <a16:creationId xmlns:a16="http://schemas.microsoft.com/office/drawing/2014/main" id="{34E66139-D70C-53D3-2716-6BB6BDD34883}"/>
                    </a:ext>
                  </a:extLst>
                </p:cNvPr>
                <p:cNvSpPr/>
                <p:nvPr/>
              </p:nvSpPr>
              <p:spPr>
                <a:xfrm>
                  <a:off x="3827823" y="1376629"/>
                  <a:ext cx="13147" cy="19386"/>
                </a:xfrm>
                <a:custGeom>
                  <a:avLst/>
                  <a:gdLst/>
                  <a:ahLst/>
                  <a:cxnLst/>
                  <a:rect l="l" t="t" r="r" b="b"/>
                  <a:pathLst>
                    <a:path w="590" h="870" extrusionOk="0">
                      <a:moveTo>
                        <a:pt x="0" y="0"/>
                      </a:moveTo>
                      <a:lnTo>
                        <a:pt x="590"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4" name="Google Shape;2284;p41">
                  <a:extLst>
                    <a:ext uri="{FF2B5EF4-FFF2-40B4-BE49-F238E27FC236}">
                      <a16:creationId xmlns:a16="http://schemas.microsoft.com/office/drawing/2014/main" id="{157DDE1C-74D5-D6DC-7D76-1A7DF1C8B8F0}"/>
                    </a:ext>
                  </a:extLst>
                </p:cNvPr>
                <p:cNvSpPr/>
                <p:nvPr/>
              </p:nvSpPr>
              <p:spPr>
                <a:xfrm>
                  <a:off x="3826709" y="1375760"/>
                  <a:ext cx="15620" cy="21035"/>
                </a:xfrm>
                <a:custGeom>
                  <a:avLst/>
                  <a:gdLst/>
                  <a:ahLst/>
                  <a:cxnLst/>
                  <a:rect l="l" t="t" r="r" b="b"/>
                  <a:pathLst>
                    <a:path w="701" h="944" extrusionOk="0">
                      <a:moveTo>
                        <a:pt x="110" y="1"/>
                      </a:moveTo>
                      <a:lnTo>
                        <a:pt x="0" y="76"/>
                      </a:lnTo>
                      <a:lnTo>
                        <a:pt x="591" y="944"/>
                      </a:lnTo>
                      <a:lnTo>
                        <a:pt x="701" y="868"/>
                      </a:lnTo>
                      <a:lnTo>
                        <a:pt x="110"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5" name="Google Shape;2285;p41">
                  <a:extLst>
                    <a:ext uri="{FF2B5EF4-FFF2-40B4-BE49-F238E27FC236}">
                      <a16:creationId xmlns:a16="http://schemas.microsoft.com/office/drawing/2014/main" id="{21BA54A8-FDC8-3C3C-24DF-1A001969F6D6}"/>
                    </a:ext>
                  </a:extLst>
                </p:cNvPr>
                <p:cNvSpPr/>
                <p:nvPr/>
              </p:nvSpPr>
              <p:spPr>
                <a:xfrm>
                  <a:off x="3843288" y="1366134"/>
                  <a:ext cx="13147" cy="19363"/>
                </a:xfrm>
                <a:custGeom>
                  <a:avLst/>
                  <a:gdLst/>
                  <a:ahLst/>
                  <a:cxnLst/>
                  <a:rect l="l" t="t" r="r" b="b"/>
                  <a:pathLst>
                    <a:path w="590" h="869" extrusionOk="0">
                      <a:moveTo>
                        <a:pt x="0" y="0"/>
                      </a:moveTo>
                      <a:lnTo>
                        <a:pt x="590"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6" name="Google Shape;2286;p41">
                  <a:extLst>
                    <a:ext uri="{FF2B5EF4-FFF2-40B4-BE49-F238E27FC236}">
                      <a16:creationId xmlns:a16="http://schemas.microsoft.com/office/drawing/2014/main" id="{05A34D69-68D0-1B80-D7CE-25CC81CAB493}"/>
                    </a:ext>
                  </a:extLst>
                </p:cNvPr>
                <p:cNvSpPr/>
                <p:nvPr/>
              </p:nvSpPr>
              <p:spPr>
                <a:xfrm>
                  <a:off x="3842173" y="1365309"/>
                  <a:ext cx="15620" cy="21012"/>
                </a:xfrm>
                <a:custGeom>
                  <a:avLst/>
                  <a:gdLst/>
                  <a:ahLst/>
                  <a:cxnLst/>
                  <a:rect l="l" t="t" r="r" b="b"/>
                  <a:pathLst>
                    <a:path w="701" h="943" extrusionOk="0">
                      <a:moveTo>
                        <a:pt x="111" y="0"/>
                      </a:moveTo>
                      <a:lnTo>
                        <a:pt x="0" y="75"/>
                      </a:lnTo>
                      <a:lnTo>
                        <a:pt x="591" y="943"/>
                      </a:lnTo>
                      <a:lnTo>
                        <a:pt x="701" y="867"/>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7" name="Google Shape;2287;p41">
                  <a:extLst>
                    <a:ext uri="{FF2B5EF4-FFF2-40B4-BE49-F238E27FC236}">
                      <a16:creationId xmlns:a16="http://schemas.microsoft.com/office/drawing/2014/main" id="{5095F2F2-944E-C382-47E6-39B2F08CE2B7}"/>
                    </a:ext>
                  </a:extLst>
                </p:cNvPr>
                <p:cNvSpPr/>
                <p:nvPr/>
              </p:nvSpPr>
              <p:spPr>
                <a:xfrm>
                  <a:off x="3858752" y="1355616"/>
                  <a:ext cx="13147" cy="19341"/>
                </a:xfrm>
                <a:custGeom>
                  <a:avLst/>
                  <a:gdLst/>
                  <a:ahLst/>
                  <a:cxnLst/>
                  <a:rect l="l" t="t" r="r" b="b"/>
                  <a:pathLst>
                    <a:path w="590" h="868" extrusionOk="0">
                      <a:moveTo>
                        <a:pt x="0" y="0"/>
                      </a:moveTo>
                      <a:lnTo>
                        <a:pt x="590" y="867"/>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8" name="Google Shape;2288;p41">
                  <a:extLst>
                    <a:ext uri="{FF2B5EF4-FFF2-40B4-BE49-F238E27FC236}">
                      <a16:creationId xmlns:a16="http://schemas.microsoft.com/office/drawing/2014/main" id="{4F6B350C-E66A-F0A0-2F7B-899BC4149DB6}"/>
                    </a:ext>
                  </a:extLst>
                </p:cNvPr>
                <p:cNvSpPr/>
                <p:nvPr/>
              </p:nvSpPr>
              <p:spPr>
                <a:xfrm>
                  <a:off x="3857638" y="1354747"/>
                  <a:ext cx="15642" cy="21057"/>
                </a:xfrm>
                <a:custGeom>
                  <a:avLst/>
                  <a:gdLst/>
                  <a:ahLst/>
                  <a:cxnLst/>
                  <a:rect l="l" t="t" r="r" b="b"/>
                  <a:pathLst>
                    <a:path w="702" h="945" extrusionOk="0">
                      <a:moveTo>
                        <a:pt x="111" y="1"/>
                      </a:moveTo>
                      <a:lnTo>
                        <a:pt x="0" y="77"/>
                      </a:lnTo>
                      <a:lnTo>
                        <a:pt x="591" y="945"/>
                      </a:lnTo>
                      <a:lnTo>
                        <a:pt x="702" y="870"/>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59" name="Google Shape;2289;p41">
                  <a:extLst>
                    <a:ext uri="{FF2B5EF4-FFF2-40B4-BE49-F238E27FC236}">
                      <a16:creationId xmlns:a16="http://schemas.microsoft.com/office/drawing/2014/main" id="{98E7A80C-B50B-B2F2-98B3-F83B81639822}"/>
                    </a:ext>
                  </a:extLst>
                </p:cNvPr>
                <p:cNvSpPr/>
                <p:nvPr/>
              </p:nvSpPr>
              <p:spPr>
                <a:xfrm>
                  <a:off x="3867019" y="1334559"/>
                  <a:ext cx="20344" cy="29903"/>
                </a:xfrm>
                <a:custGeom>
                  <a:avLst/>
                  <a:gdLst/>
                  <a:ahLst/>
                  <a:cxnLst/>
                  <a:rect l="l" t="t" r="r" b="b"/>
                  <a:pathLst>
                    <a:path w="913" h="1342" extrusionOk="0">
                      <a:moveTo>
                        <a:pt x="1" y="0"/>
                      </a:moveTo>
                      <a:lnTo>
                        <a:pt x="913" y="1342"/>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0" name="Google Shape;2290;p41">
                  <a:extLst>
                    <a:ext uri="{FF2B5EF4-FFF2-40B4-BE49-F238E27FC236}">
                      <a16:creationId xmlns:a16="http://schemas.microsoft.com/office/drawing/2014/main" id="{7602F3C8-C684-48A2-856F-7E5DBD31969C}"/>
                    </a:ext>
                  </a:extLst>
                </p:cNvPr>
                <p:cNvSpPr/>
                <p:nvPr/>
              </p:nvSpPr>
              <p:spPr>
                <a:xfrm>
                  <a:off x="3865927" y="1333734"/>
                  <a:ext cx="22817" cy="31597"/>
                </a:xfrm>
                <a:custGeom>
                  <a:avLst/>
                  <a:gdLst/>
                  <a:ahLst/>
                  <a:cxnLst/>
                  <a:rect l="l" t="t" r="r" b="b"/>
                  <a:pathLst>
                    <a:path w="1024" h="1418" extrusionOk="0">
                      <a:moveTo>
                        <a:pt x="112" y="0"/>
                      </a:moveTo>
                      <a:lnTo>
                        <a:pt x="1" y="76"/>
                      </a:lnTo>
                      <a:lnTo>
                        <a:pt x="913" y="1417"/>
                      </a:lnTo>
                      <a:lnTo>
                        <a:pt x="1024" y="1342"/>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1" name="Google Shape;2291;p41">
                  <a:extLst>
                    <a:ext uri="{FF2B5EF4-FFF2-40B4-BE49-F238E27FC236}">
                      <a16:creationId xmlns:a16="http://schemas.microsoft.com/office/drawing/2014/main" id="{5D5294CE-AAD0-CDFA-13AD-0BEF457CF6DC}"/>
                    </a:ext>
                  </a:extLst>
                </p:cNvPr>
                <p:cNvSpPr/>
                <p:nvPr/>
              </p:nvSpPr>
              <p:spPr>
                <a:xfrm>
                  <a:off x="3889680" y="1334581"/>
                  <a:ext cx="13147" cy="19363"/>
                </a:xfrm>
                <a:custGeom>
                  <a:avLst/>
                  <a:gdLst/>
                  <a:ahLst/>
                  <a:cxnLst/>
                  <a:rect l="l" t="t" r="r" b="b"/>
                  <a:pathLst>
                    <a:path w="590" h="869" extrusionOk="0">
                      <a:moveTo>
                        <a:pt x="0" y="1"/>
                      </a:moveTo>
                      <a:lnTo>
                        <a:pt x="590"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2" name="Google Shape;2292;p41">
                  <a:extLst>
                    <a:ext uri="{FF2B5EF4-FFF2-40B4-BE49-F238E27FC236}">
                      <a16:creationId xmlns:a16="http://schemas.microsoft.com/office/drawing/2014/main" id="{3BE1399D-A819-9C6E-D6E6-8B743177C339}"/>
                    </a:ext>
                  </a:extLst>
                </p:cNvPr>
                <p:cNvSpPr/>
                <p:nvPr/>
              </p:nvSpPr>
              <p:spPr>
                <a:xfrm>
                  <a:off x="3888566" y="1333712"/>
                  <a:ext cx="15620" cy="21012"/>
                </a:xfrm>
                <a:custGeom>
                  <a:avLst/>
                  <a:gdLst/>
                  <a:ahLst/>
                  <a:cxnLst/>
                  <a:rect l="l" t="t" r="r" b="b"/>
                  <a:pathLst>
                    <a:path w="701" h="943" extrusionOk="0">
                      <a:moveTo>
                        <a:pt x="111" y="0"/>
                      </a:moveTo>
                      <a:lnTo>
                        <a:pt x="0" y="75"/>
                      </a:lnTo>
                      <a:lnTo>
                        <a:pt x="591" y="943"/>
                      </a:lnTo>
                      <a:lnTo>
                        <a:pt x="701" y="868"/>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3" name="Google Shape;2293;p41">
                  <a:extLst>
                    <a:ext uri="{FF2B5EF4-FFF2-40B4-BE49-F238E27FC236}">
                      <a16:creationId xmlns:a16="http://schemas.microsoft.com/office/drawing/2014/main" id="{91B65D5E-6A64-0A1E-29CB-1AD8D44D0F84}"/>
                    </a:ext>
                  </a:extLst>
                </p:cNvPr>
                <p:cNvSpPr/>
                <p:nvPr/>
              </p:nvSpPr>
              <p:spPr>
                <a:xfrm>
                  <a:off x="3905145" y="1324064"/>
                  <a:ext cx="13147" cy="19363"/>
                </a:xfrm>
                <a:custGeom>
                  <a:avLst/>
                  <a:gdLst/>
                  <a:ahLst/>
                  <a:cxnLst/>
                  <a:rect l="l" t="t" r="r" b="b"/>
                  <a:pathLst>
                    <a:path w="590" h="869" extrusionOk="0">
                      <a:moveTo>
                        <a:pt x="1" y="1"/>
                      </a:moveTo>
                      <a:lnTo>
                        <a:pt x="590"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4" name="Google Shape;2294;p41">
                  <a:extLst>
                    <a:ext uri="{FF2B5EF4-FFF2-40B4-BE49-F238E27FC236}">
                      <a16:creationId xmlns:a16="http://schemas.microsoft.com/office/drawing/2014/main" id="{3EEAEDA2-4F16-957F-CA3B-C125E131B210}"/>
                    </a:ext>
                  </a:extLst>
                </p:cNvPr>
                <p:cNvSpPr/>
                <p:nvPr/>
              </p:nvSpPr>
              <p:spPr>
                <a:xfrm>
                  <a:off x="3904031" y="1323239"/>
                  <a:ext cx="15642" cy="21035"/>
                </a:xfrm>
                <a:custGeom>
                  <a:avLst/>
                  <a:gdLst/>
                  <a:ahLst/>
                  <a:cxnLst/>
                  <a:rect l="l" t="t" r="r" b="b"/>
                  <a:pathLst>
                    <a:path w="702" h="944" extrusionOk="0">
                      <a:moveTo>
                        <a:pt x="110" y="0"/>
                      </a:moveTo>
                      <a:lnTo>
                        <a:pt x="0" y="75"/>
                      </a:lnTo>
                      <a:lnTo>
                        <a:pt x="591" y="943"/>
                      </a:lnTo>
                      <a:lnTo>
                        <a:pt x="702" y="868"/>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5" name="Google Shape;2295;p41">
                  <a:extLst>
                    <a:ext uri="{FF2B5EF4-FFF2-40B4-BE49-F238E27FC236}">
                      <a16:creationId xmlns:a16="http://schemas.microsoft.com/office/drawing/2014/main" id="{569B74DA-70B4-24CF-B23C-BBA75CD94F7C}"/>
                    </a:ext>
                  </a:extLst>
                </p:cNvPr>
                <p:cNvSpPr/>
                <p:nvPr/>
              </p:nvSpPr>
              <p:spPr>
                <a:xfrm>
                  <a:off x="3920609" y="1313546"/>
                  <a:ext cx="13191" cy="19363"/>
                </a:xfrm>
                <a:custGeom>
                  <a:avLst/>
                  <a:gdLst/>
                  <a:ahLst/>
                  <a:cxnLst/>
                  <a:rect l="l" t="t" r="r" b="b"/>
                  <a:pathLst>
                    <a:path w="592" h="869" extrusionOk="0">
                      <a:moveTo>
                        <a:pt x="1" y="1"/>
                      </a:moveTo>
                      <a:lnTo>
                        <a:pt x="591"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6" name="Google Shape;2296;p41">
                  <a:extLst>
                    <a:ext uri="{FF2B5EF4-FFF2-40B4-BE49-F238E27FC236}">
                      <a16:creationId xmlns:a16="http://schemas.microsoft.com/office/drawing/2014/main" id="{EB92D306-9DFE-0ED7-B405-9616458A6E13}"/>
                    </a:ext>
                  </a:extLst>
                </p:cNvPr>
                <p:cNvSpPr/>
                <p:nvPr/>
              </p:nvSpPr>
              <p:spPr>
                <a:xfrm>
                  <a:off x="3919517" y="1312744"/>
                  <a:ext cx="15598" cy="21035"/>
                </a:xfrm>
                <a:custGeom>
                  <a:avLst/>
                  <a:gdLst/>
                  <a:ahLst/>
                  <a:cxnLst/>
                  <a:rect l="l" t="t" r="r" b="b"/>
                  <a:pathLst>
                    <a:path w="700" h="944" extrusionOk="0">
                      <a:moveTo>
                        <a:pt x="110" y="0"/>
                      </a:moveTo>
                      <a:lnTo>
                        <a:pt x="0" y="75"/>
                      </a:lnTo>
                      <a:lnTo>
                        <a:pt x="590" y="943"/>
                      </a:lnTo>
                      <a:lnTo>
                        <a:pt x="700" y="867"/>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7" name="Google Shape;2297;p41">
                  <a:extLst>
                    <a:ext uri="{FF2B5EF4-FFF2-40B4-BE49-F238E27FC236}">
                      <a16:creationId xmlns:a16="http://schemas.microsoft.com/office/drawing/2014/main" id="{ECB2C35F-B0D9-F3B9-EB00-B9DD82B8D699}"/>
                    </a:ext>
                  </a:extLst>
                </p:cNvPr>
                <p:cNvSpPr/>
                <p:nvPr/>
              </p:nvSpPr>
              <p:spPr>
                <a:xfrm>
                  <a:off x="3936073" y="1303029"/>
                  <a:ext cx="13191" cy="19341"/>
                </a:xfrm>
                <a:custGeom>
                  <a:avLst/>
                  <a:gdLst/>
                  <a:ahLst/>
                  <a:cxnLst/>
                  <a:rect l="l" t="t" r="r" b="b"/>
                  <a:pathLst>
                    <a:path w="592" h="868" extrusionOk="0">
                      <a:moveTo>
                        <a:pt x="1" y="1"/>
                      </a:moveTo>
                      <a:lnTo>
                        <a:pt x="591" y="868"/>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8" name="Google Shape;2298;p41">
                  <a:extLst>
                    <a:ext uri="{FF2B5EF4-FFF2-40B4-BE49-F238E27FC236}">
                      <a16:creationId xmlns:a16="http://schemas.microsoft.com/office/drawing/2014/main" id="{A8FC3F69-98FE-E4DC-2B61-8E3A103AEC39}"/>
                    </a:ext>
                  </a:extLst>
                </p:cNvPr>
                <p:cNvSpPr/>
                <p:nvPr/>
              </p:nvSpPr>
              <p:spPr>
                <a:xfrm>
                  <a:off x="3934959" y="1302204"/>
                  <a:ext cx="15620" cy="21035"/>
                </a:xfrm>
                <a:custGeom>
                  <a:avLst/>
                  <a:gdLst/>
                  <a:ahLst/>
                  <a:cxnLst/>
                  <a:rect l="l" t="t" r="r" b="b"/>
                  <a:pathLst>
                    <a:path w="701" h="944" extrusionOk="0">
                      <a:moveTo>
                        <a:pt x="111" y="0"/>
                      </a:moveTo>
                      <a:lnTo>
                        <a:pt x="0" y="76"/>
                      </a:lnTo>
                      <a:lnTo>
                        <a:pt x="591" y="943"/>
                      </a:lnTo>
                      <a:lnTo>
                        <a:pt x="701" y="868"/>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69" name="Google Shape;2299;p41">
                  <a:extLst>
                    <a:ext uri="{FF2B5EF4-FFF2-40B4-BE49-F238E27FC236}">
                      <a16:creationId xmlns:a16="http://schemas.microsoft.com/office/drawing/2014/main" id="{FD8113A0-F305-00FA-C9D7-15C128842782}"/>
                    </a:ext>
                  </a:extLst>
                </p:cNvPr>
                <p:cNvSpPr/>
                <p:nvPr/>
              </p:nvSpPr>
              <p:spPr>
                <a:xfrm>
                  <a:off x="3944407" y="1281971"/>
                  <a:ext cx="20322" cy="29903"/>
                </a:xfrm>
                <a:custGeom>
                  <a:avLst/>
                  <a:gdLst/>
                  <a:ahLst/>
                  <a:cxnLst/>
                  <a:rect l="l" t="t" r="r" b="b"/>
                  <a:pathLst>
                    <a:path w="912" h="1342" extrusionOk="0">
                      <a:moveTo>
                        <a:pt x="0" y="1"/>
                      </a:moveTo>
                      <a:lnTo>
                        <a:pt x="911" y="1342"/>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0" name="Google Shape;2300;p41">
                  <a:extLst>
                    <a:ext uri="{FF2B5EF4-FFF2-40B4-BE49-F238E27FC236}">
                      <a16:creationId xmlns:a16="http://schemas.microsoft.com/office/drawing/2014/main" id="{3105224F-375C-DA44-BDD4-9432E53D2474}"/>
                    </a:ext>
                  </a:extLst>
                </p:cNvPr>
                <p:cNvSpPr/>
                <p:nvPr/>
              </p:nvSpPr>
              <p:spPr>
                <a:xfrm>
                  <a:off x="3943271" y="1281147"/>
                  <a:ext cx="22795" cy="31574"/>
                </a:xfrm>
                <a:custGeom>
                  <a:avLst/>
                  <a:gdLst/>
                  <a:ahLst/>
                  <a:cxnLst/>
                  <a:rect l="l" t="t" r="r" b="b"/>
                  <a:pathLst>
                    <a:path w="1023" h="1417" extrusionOk="0">
                      <a:moveTo>
                        <a:pt x="111" y="0"/>
                      </a:moveTo>
                      <a:lnTo>
                        <a:pt x="0" y="75"/>
                      </a:lnTo>
                      <a:lnTo>
                        <a:pt x="912" y="1416"/>
                      </a:lnTo>
                      <a:lnTo>
                        <a:pt x="1023" y="1341"/>
                      </a:lnTo>
                      <a:lnTo>
                        <a:pt x="111"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1" name="Google Shape;2301;p41">
                  <a:extLst>
                    <a:ext uri="{FF2B5EF4-FFF2-40B4-BE49-F238E27FC236}">
                      <a16:creationId xmlns:a16="http://schemas.microsoft.com/office/drawing/2014/main" id="{16C0D37D-0815-434C-663C-020AC3490420}"/>
                    </a:ext>
                  </a:extLst>
                </p:cNvPr>
                <p:cNvSpPr/>
                <p:nvPr/>
              </p:nvSpPr>
              <p:spPr>
                <a:xfrm>
                  <a:off x="3967002" y="1281994"/>
                  <a:ext cx="13191" cy="19363"/>
                </a:xfrm>
                <a:custGeom>
                  <a:avLst/>
                  <a:gdLst/>
                  <a:ahLst/>
                  <a:cxnLst/>
                  <a:rect l="l" t="t" r="r" b="b"/>
                  <a:pathLst>
                    <a:path w="592" h="869" extrusionOk="0">
                      <a:moveTo>
                        <a:pt x="1" y="1"/>
                      </a:moveTo>
                      <a:lnTo>
                        <a:pt x="591"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2" name="Google Shape;2302;p41">
                  <a:extLst>
                    <a:ext uri="{FF2B5EF4-FFF2-40B4-BE49-F238E27FC236}">
                      <a16:creationId xmlns:a16="http://schemas.microsoft.com/office/drawing/2014/main" id="{3AAA9DB4-74C4-123F-6E74-59E2FBED502E}"/>
                    </a:ext>
                  </a:extLst>
                </p:cNvPr>
                <p:cNvSpPr/>
                <p:nvPr/>
              </p:nvSpPr>
              <p:spPr>
                <a:xfrm>
                  <a:off x="3965910" y="1281147"/>
                  <a:ext cx="15665" cy="21057"/>
                </a:xfrm>
                <a:custGeom>
                  <a:avLst/>
                  <a:gdLst/>
                  <a:ahLst/>
                  <a:cxnLst/>
                  <a:rect l="l" t="t" r="r" b="b"/>
                  <a:pathLst>
                    <a:path w="703" h="945" extrusionOk="0">
                      <a:moveTo>
                        <a:pt x="112" y="0"/>
                      </a:moveTo>
                      <a:lnTo>
                        <a:pt x="1" y="75"/>
                      </a:lnTo>
                      <a:lnTo>
                        <a:pt x="592" y="944"/>
                      </a:lnTo>
                      <a:lnTo>
                        <a:pt x="702" y="868"/>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3" name="Google Shape;2303;p41">
                  <a:extLst>
                    <a:ext uri="{FF2B5EF4-FFF2-40B4-BE49-F238E27FC236}">
                      <a16:creationId xmlns:a16="http://schemas.microsoft.com/office/drawing/2014/main" id="{9B048E1C-B348-6323-ED14-460B12042299}"/>
                    </a:ext>
                  </a:extLst>
                </p:cNvPr>
                <p:cNvSpPr/>
                <p:nvPr/>
              </p:nvSpPr>
              <p:spPr>
                <a:xfrm>
                  <a:off x="3982466" y="1271454"/>
                  <a:ext cx="13191" cy="19386"/>
                </a:xfrm>
                <a:custGeom>
                  <a:avLst/>
                  <a:gdLst/>
                  <a:ahLst/>
                  <a:cxnLst/>
                  <a:rect l="l" t="t" r="r" b="b"/>
                  <a:pathLst>
                    <a:path w="592" h="870" extrusionOk="0">
                      <a:moveTo>
                        <a:pt x="1" y="1"/>
                      </a:moveTo>
                      <a:lnTo>
                        <a:pt x="591" y="87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4" name="Google Shape;2304;p41">
                  <a:extLst>
                    <a:ext uri="{FF2B5EF4-FFF2-40B4-BE49-F238E27FC236}">
                      <a16:creationId xmlns:a16="http://schemas.microsoft.com/office/drawing/2014/main" id="{60ACC0EC-C599-B84E-DB7F-078090EEF82A}"/>
                    </a:ext>
                  </a:extLst>
                </p:cNvPr>
                <p:cNvSpPr/>
                <p:nvPr/>
              </p:nvSpPr>
              <p:spPr>
                <a:xfrm>
                  <a:off x="3981374" y="1270652"/>
                  <a:ext cx="15642" cy="21012"/>
                </a:xfrm>
                <a:custGeom>
                  <a:avLst/>
                  <a:gdLst/>
                  <a:ahLst/>
                  <a:cxnLst/>
                  <a:rect l="l" t="t" r="r" b="b"/>
                  <a:pathLst>
                    <a:path w="702" h="943" extrusionOk="0">
                      <a:moveTo>
                        <a:pt x="112" y="0"/>
                      </a:moveTo>
                      <a:lnTo>
                        <a:pt x="1" y="75"/>
                      </a:lnTo>
                      <a:lnTo>
                        <a:pt x="591" y="942"/>
                      </a:lnTo>
                      <a:lnTo>
                        <a:pt x="701" y="867"/>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5" name="Google Shape;2305;p41">
                  <a:extLst>
                    <a:ext uri="{FF2B5EF4-FFF2-40B4-BE49-F238E27FC236}">
                      <a16:creationId xmlns:a16="http://schemas.microsoft.com/office/drawing/2014/main" id="{36CEC48D-9A4F-C85A-2BA5-A717EF447F51}"/>
                    </a:ext>
                  </a:extLst>
                </p:cNvPr>
                <p:cNvSpPr/>
                <p:nvPr/>
              </p:nvSpPr>
              <p:spPr>
                <a:xfrm>
                  <a:off x="3997953" y="1260959"/>
                  <a:ext cx="13169" cy="19363"/>
                </a:xfrm>
                <a:custGeom>
                  <a:avLst/>
                  <a:gdLst/>
                  <a:ahLst/>
                  <a:cxnLst/>
                  <a:rect l="l" t="t" r="r" b="b"/>
                  <a:pathLst>
                    <a:path w="591" h="869" extrusionOk="0">
                      <a:moveTo>
                        <a:pt x="1" y="1"/>
                      </a:moveTo>
                      <a:lnTo>
                        <a:pt x="590" y="869"/>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6" name="Google Shape;2306;p41">
                  <a:extLst>
                    <a:ext uri="{FF2B5EF4-FFF2-40B4-BE49-F238E27FC236}">
                      <a16:creationId xmlns:a16="http://schemas.microsoft.com/office/drawing/2014/main" id="{C0AAF3A5-5964-3902-A2D8-5D8CC08B38CD}"/>
                    </a:ext>
                  </a:extLst>
                </p:cNvPr>
                <p:cNvSpPr/>
                <p:nvPr/>
              </p:nvSpPr>
              <p:spPr>
                <a:xfrm>
                  <a:off x="3996727" y="1260246"/>
                  <a:ext cx="15620" cy="21035"/>
                </a:xfrm>
                <a:custGeom>
                  <a:avLst/>
                  <a:gdLst/>
                  <a:ahLst/>
                  <a:cxnLst/>
                  <a:rect l="l" t="t" r="r" b="b"/>
                  <a:pathLst>
                    <a:path w="701" h="944" extrusionOk="0">
                      <a:moveTo>
                        <a:pt x="111" y="1"/>
                      </a:moveTo>
                      <a:lnTo>
                        <a:pt x="0" y="77"/>
                      </a:lnTo>
                      <a:lnTo>
                        <a:pt x="591" y="944"/>
                      </a:lnTo>
                      <a:lnTo>
                        <a:pt x="701" y="869"/>
                      </a:lnTo>
                      <a:lnTo>
                        <a:pt x="111" y="1"/>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7" name="Google Shape;2307;p41">
                  <a:extLst>
                    <a:ext uri="{FF2B5EF4-FFF2-40B4-BE49-F238E27FC236}">
                      <a16:creationId xmlns:a16="http://schemas.microsoft.com/office/drawing/2014/main" id="{97629854-376A-0C30-7F45-C6EF81FD90EB}"/>
                    </a:ext>
                  </a:extLst>
                </p:cNvPr>
                <p:cNvSpPr/>
                <p:nvPr/>
              </p:nvSpPr>
              <p:spPr>
                <a:xfrm>
                  <a:off x="4013417" y="1250441"/>
                  <a:ext cx="13169" cy="19408"/>
                </a:xfrm>
                <a:custGeom>
                  <a:avLst/>
                  <a:gdLst/>
                  <a:ahLst/>
                  <a:cxnLst/>
                  <a:rect l="l" t="t" r="r" b="b"/>
                  <a:pathLst>
                    <a:path w="591" h="871" extrusionOk="0">
                      <a:moveTo>
                        <a:pt x="1" y="1"/>
                      </a:moveTo>
                      <a:lnTo>
                        <a:pt x="590" y="870"/>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8" name="Google Shape;2308;p41">
                  <a:extLst>
                    <a:ext uri="{FF2B5EF4-FFF2-40B4-BE49-F238E27FC236}">
                      <a16:creationId xmlns:a16="http://schemas.microsoft.com/office/drawing/2014/main" id="{B85F006D-D99D-0A36-0429-880007BBBD28}"/>
                    </a:ext>
                  </a:extLst>
                </p:cNvPr>
                <p:cNvSpPr/>
                <p:nvPr/>
              </p:nvSpPr>
              <p:spPr>
                <a:xfrm>
                  <a:off x="4012303" y="1249595"/>
                  <a:ext cx="15642" cy="21035"/>
                </a:xfrm>
                <a:custGeom>
                  <a:avLst/>
                  <a:gdLst/>
                  <a:ahLst/>
                  <a:cxnLst/>
                  <a:rect l="l" t="t" r="r" b="b"/>
                  <a:pathLst>
                    <a:path w="702" h="944" extrusionOk="0">
                      <a:moveTo>
                        <a:pt x="112" y="0"/>
                      </a:moveTo>
                      <a:lnTo>
                        <a:pt x="1" y="75"/>
                      </a:lnTo>
                      <a:lnTo>
                        <a:pt x="591" y="943"/>
                      </a:lnTo>
                      <a:lnTo>
                        <a:pt x="701" y="869"/>
                      </a:lnTo>
                      <a:lnTo>
                        <a:pt x="112"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79" name="Google Shape;2309;p41">
                  <a:extLst>
                    <a:ext uri="{FF2B5EF4-FFF2-40B4-BE49-F238E27FC236}">
                      <a16:creationId xmlns:a16="http://schemas.microsoft.com/office/drawing/2014/main" id="{5AF20960-B90B-149F-411D-E22020E9DEA0}"/>
                    </a:ext>
                  </a:extLst>
                </p:cNvPr>
                <p:cNvSpPr/>
                <p:nvPr/>
              </p:nvSpPr>
              <p:spPr>
                <a:xfrm>
                  <a:off x="4021729" y="1229406"/>
                  <a:ext cx="20322" cy="29903"/>
                </a:xfrm>
                <a:custGeom>
                  <a:avLst/>
                  <a:gdLst/>
                  <a:ahLst/>
                  <a:cxnLst/>
                  <a:rect l="l" t="t" r="r" b="b"/>
                  <a:pathLst>
                    <a:path w="912" h="1342" extrusionOk="0">
                      <a:moveTo>
                        <a:pt x="1" y="1"/>
                      </a:moveTo>
                      <a:lnTo>
                        <a:pt x="911" y="1341"/>
                      </a:lnTo>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280" name="Google Shape;2310;p41">
                  <a:extLst>
                    <a:ext uri="{FF2B5EF4-FFF2-40B4-BE49-F238E27FC236}">
                      <a16:creationId xmlns:a16="http://schemas.microsoft.com/office/drawing/2014/main" id="{02E41A21-B46A-9B2A-EB3C-AD82C12B42F4}"/>
                    </a:ext>
                  </a:extLst>
                </p:cNvPr>
                <p:cNvSpPr/>
                <p:nvPr/>
              </p:nvSpPr>
              <p:spPr>
                <a:xfrm>
                  <a:off x="4020614" y="1228537"/>
                  <a:ext cx="22795" cy="31597"/>
                </a:xfrm>
                <a:custGeom>
                  <a:avLst/>
                  <a:gdLst/>
                  <a:ahLst/>
                  <a:cxnLst/>
                  <a:rect l="l" t="t" r="r" b="b"/>
                  <a:pathLst>
                    <a:path w="1023" h="1418" extrusionOk="0">
                      <a:moveTo>
                        <a:pt x="110" y="0"/>
                      </a:moveTo>
                      <a:lnTo>
                        <a:pt x="0" y="76"/>
                      </a:lnTo>
                      <a:lnTo>
                        <a:pt x="912" y="1417"/>
                      </a:lnTo>
                      <a:lnTo>
                        <a:pt x="1022" y="1342"/>
                      </a:lnTo>
                      <a:lnTo>
                        <a:pt x="110" y="0"/>
                      </a:lnTo>
                      <a:close/>
                    </a:path>
                  </a:pathLst>
                </a:custGeom>
                <a:solidFill>
                  <a:srgbClr val="181015"/>
                </a:solidFill>
                <a:ln>
                  <a:noFill/>
                </a:ln>
              </p:spPr>
              <p:txBody>
                <a:bodyPr spcFirstLastPara="1" wrap="square" lIns="121900" tIns="121900" rIns="121900" bIns="121900"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spTree>
    <p:extLst>
      <p:ext uri="{BB962C8B-B14F-4D97-AF65-F5344CB8AC3E}">
        <p14:creationId xmlns:p14="http://schemas.microsoft.com/office/powerpoint/2010/main" val="3124015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90CA4B6C-3DD1-60A0-BB9C-0D0167445277}"/>
              </a:ext>
            </a:extLst>
          </p:cNvPr>
          <p:cNvGrpSpPr/>
          <p:nvPr/>
        </p:nvGrpSpPr>
        <p:grpSpPr>
          <a:xfrm>
            <a:off x="383178" y="319914"/>
            <a:ext cx="11619636" cy="596800"/>
            <a:chOff x="124527" y="1691566"/>
            <a:chExt cx="11619636" cy="596800"/>
          </a:xfrm>
        </p:grpSpPr>
        <p:sp>
          <p:nvSpPr>
            <p:cNvPr id="15" name="Rectangle 14">
              <a:extLst>
                <a:ext uri="{FF2B5EF4-FFF2-40B4-BE49-F238E27FC236}">
                  <a16:creationId xmlns:a16="http://schemas.microsoft.com/office/drawing/2014/main" id="{A5403B86-4708-63B0-2382-6C1429E53F8F}"/>
                </a:ext>
              </a:extLst>
            </p:cNvPr>
            <p:cNvSpPr/>
            <p:nvPr/>
          </p:nvSpPr>
          <p:spPr>
            <a:xfrm>
              <a:off x="124527" y="1743852"/>
              <a:ext cx="11619636" cy="519822"/>
            </a:xfrm>
            <a:prstGeom prst="rect">
              <a:avLst/>
            </a:prstGeom>
          </p:spPr>
          <p:txBody>
            <a:bodyPr wrap="square">
              <a:spAutoFit/>
            </a:bodyPr>
            <a:lstStyle/>
            <a:p>
              <a:pPr lvl="0" algn="just">
                <a:lnSpc>
                  <a:spcPct val="125000"/>
                </a:lnSpc>
              </a:pPr>
              <a:r>
                <a:rPr lang="en-US" sz="2400" dirty="0">
                  <a:latin typeface="UTM Avo" panose="02040603050506020204" pitchFamily="18" charset="0"/>
                  <a:ea typeface="Arial" panose="020B0604020202020204" pitchFamily="34" charset="0"/>
                  <a:cs typeface="Times New Roman" panose="02020603050405020304" pitchFamily="18" charset="0"/>
                </a:rPr>
                <a:t>                     </a:t>
              </a:r>
              <a:r>
                <a:rPr lang="vi-VN" sz="2400" dirty="0">
                  <a:latin typeface="UTM Avo" panose="02040603050506020204" pitchFamily="18" charset="0"/>
                  <a:ea typeface="Dotum" panose="020B0600000101010101" pitchFamily="34" charset="-127"/>
                  <a:cs typeface="Times New Roman" panose="02020603050405020304" pitchFamily="18" charset="0"/>
                </a:rPr>
                <a:t>Tìm điểm không hợp lí trong những dữ liệu cho dưới đây.</a:t>
              </a:r>
            </a:p>
          </p:txBody>
        </p:sp>
        <p:sp>
          <p:nvSpPr>
            <p:cNvPr id="3" name="Title 21">
              <a:extLst>
                <a:ext uri="{FF2B5EF4-FFF2-40B4-BE49-F238E27FC236}">
                  <a16:creationId xmlns:a16="http://schemas.microsoft.com/office/drawing/2014/main" id="{D39541C2-5C15-5070-B2C8-F9586EEB9324}"/>
                </a:ext>
              </a:extLst>
            </p:cNvPr>
            <p:cNvSpPr txBox="1">
              <a:spLocks/>
            </p:cNvSpPr>
            <p:nvPr/>
          </p:nvSpPr>
          <p:spPr>
            <a:xfrm>
              <a:off x="124527" y="1691566"/>
              <a:ext cx="1294503" cy="596800"/>
            </a:xfrm>
            <a:prstGeom prst="rect">
              <a:avLst/>
            </a:prstGeom>
            <a:solidFill>
              <a:schemeClr val="accent6"/>
            </a:solidFill>
            <a:ln w="57150">
              <a:solidFill>
                <a:schemeClr val="accent6">
                  <a:lumMod val="50000"/>
                </a:schemeClr>
              </a:solidFill>
            </a:ln>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609585">
                <a:lnSpc>
                  <a:spcPct val="100000"/>
                </a:lnSpc>
              </a:pPr>
              <a:r>
                <a:rPr lang="nl-NL" sz="2400" b="1" dirty="0">
                  <a:solidFill>
                    <a:schemeClr val="bg1"/>
                  </a:solidFill>
                  <a:latin typeface="UTM Avo" panose="02040603050506020204" pitchFamily="18" charset="0"/>
                  <a:cs typeface="Arial" panose="020B0604020202020204" pitchFamily="34" charset="0"/>
                  <a:sym typeface="Arial"/>
                </a:rPr>
                <a:t>HĐ 3</a:t>
              </a:r>
              <a:endParaRPr lang="en-US" sz="2400" b="1" dirty="0">
                <a:solidFill>
                  <a:schemeClr val="bg1"/>
                </a:solidFill>
                <a:latin typeface="UTM Avo" panose="02040603050506020204" pitchFamily="18" charset="0"/>
                <a:cs typeface="Arial" panose="020B0604020202020204" pitchFamily="34" charset="0"/>
                <a:sym typeface="Arial"/>
              </a:endParaRPr>
            </a:p>
          </p:txBody>
        </p:sp>
      </p:grpSp>
      <p:sp>
        <p:nvSpPr>
          <p:cNvPr id="17" name="Rectangle 16">
            <a:extLst>
              <a:ext uri="{FF2B5EF4-FFF2-40B4-BE49-F238E27FC236}">
                <a16:creationId xmlns:a16="http://schemas.microsoft.com/office/drawing/2014/main" id="{EF1AABE4-2B25-512C-A66F-32CDB8FE1B12}"/>
              </a:ext>
            </a:extLst>
          </p:cNvPr>
          <p:cNvSpPr/>
          <p:nvPr/>
        </p:nvSpPr>
        <p:spPr>
          <a:xfrm>
            <a:off x="366265" y="1285134"/>
            <a:ext cx="11825735" cy="498598"/>
          </a:xfrm>
          <a:prstGeom prst="rect">
            <a:avLst/>
          </a:prstGeom>
        </p:spPr>
        <p:txBody>
          <a:bodyPr wrap="square">
            <a:spAutoFit/>
          </a:bodyPr>
          <a:lstStyle/>
          <a:p>
            <a:pPr algn="just">
              <a:lnSpc>
                <a:spcPct val="125000"/>
              </a:lnSpc>
            </a:pPr>
            <a:r>
              <a:rPr lang="vi-VN" sz="2400" dirty="0">
                <a:latin typeface="UTM Avo" panose="02040603050506020204" pitchFamily="18" charset="0"/>
                <a:ea typeface="Dotum" panose="020B0600000101010101" pitchFamily="34" charset="-127"/>
                <a:cs typeface="Times New Roman" panose="02020603050405020304" pitchFamily="18" charset="0"/>
              </a:rPr>
              <a:t>a) Danh sách email của các bạn trong đội văn nghệ lớp 8C như sau (Bảng 2):</a:t>
            </a:r>
          </a:p>
        </p:txBody>
      </p:sp>
      <p:pic>
        <p:nvPicPr>
          <p:cNvPr id="2" name="Picture 1">
            <a:extLst>
              <a:ext uri="{FF2B5EF4-FFF2-40B4-BE49-F238E27FC236}">
                <a16:creationId xmlns:a16="http://schemas.microsoft.com/office/drawing/2014/main" id="{3CC0B188-8EFD-14E3-7B2C-E786F5ABCE56}"/>
              </a:ext>
            </a:extLst>
          </p:cNvPr>
          <p:cNvPicPr>
            <a:picLocks noChangeAspect="1"/>
          </p:cNvPicPr>
          <p:nvPr/>
        </p:nvPicPr>
        <p:blipFill>
          <a:blip r:embed="rId2"/>
          <a:stretch>
            <a:fillRect/>
          </a:stretch>
        </p:blipFill>
        <p:spPr>
          <a:xfrm>
            <a:off x="2189551" y="2092425"/>
            <a:ext cx="8232984" cy="2400807"/>
          </a:xfrm>
          <a:prstGeom prst="rect">
            <a:avLst/>
          </a:prstGeom>
        </p:spPr>
      </p:pic>
      <p:sp>
        <p:nvSpPr>
          <p:cNvPr id="5" name="Rectangle 4">
            <a:extLst>
              <a:ext uri="{FF2B5EF4-FFF2-40B4-BE49-F238E27FC236}">
                <a16:creationId xmlns:a16="http://schemas.microsoft.com/office/drawing/2014/main" id="{222AF885-6562-D78D-4B96-73E4213B3590}"/>
              </a:ext>
            </a:extLst>
          </p:cNvPr>
          <p:cNvSpPr/>
          <p:nvPr/>
        </p:nvSpPr>
        <p:spPr>
          <a:xfrm>
            <a:off x="5449718" y="4565930"/>
            <a:ext cx="856325" cy="471989"/>
          </a:xfrm>
          <a:prstGeom prst="rect">
            <a:avLst/>
          </a:prstGeom>
        </p:spPr>
        <p:txBody>
          <a:bodyPr wrap="none">
            <a:spAutoFit/>
          </a:bodyPr>
          <a:lstStyle/>
          <a:p>
            <a:pPr algn="ctr">
              <a:buFont typeface="Arial"/>
              <a:buNone/>
              <a:defRPr/>
            </a:pPr>
            <a:r>
              <a:rPr lang="en-US" sz="2467" b="1" dirty="0" err="1">
                <a:solidFill>
                  <a:srgbClr val="C00000"/>
                </a:solidFill>
                <a:latin typeface="UTM Avo" panose="02040603050506020204" pitchFamily="18" charset="0"/>
                <a:cs typeface="Arial"/>
                <a:sym typeface="Arial"/>
              </a:rPr>
              <a:t>Giải</a:t>
            </a:r>
            <a:endParaRPr lang="en-US" sz="2467" b="1" dirty="0">
              <a:solidFill>
                <a:srgbClr val="C00000"/>
              </a:solidFill>
              <a:cs typeface="Arial"/>
              <a:sym typeface="Arial"/>
            </a:endParaRPr>
          </a:p>
        </p:txBody>
      </p:sp>
      <p:sp>
        <p:nvSpPr>
          <p:cNvPr id="6" name="Rectangle 5">
            <a:extLst>
              <a:ext uri="{FF2B5EF4-FFF2-40B4-BE49-F238E27FC236}">
                <a16:creationId xmlns:a16="http://schemas.microsoft.com/office/drawing/2014/main" id="{BB6838DF-C4F4-E3BC-8C37-40E7E85AA737}"/>
              </a:ext>
            </a:extLst>
          </p:cNvPr>
          <p:cNvSpPr/>
          <p:nvPr/>
        </p:nvSpPr>
        <p:spPr>
          <a:xfrm>
            <a:off x="1677681" y="5011943"/>
            <a:ext cx="9857064" cy="1121846"/>
          </a:xfrm>
          <a:prstGeom prst="rect">
            <a:avLst/>
          </a:prstGeom>
        </p:spPr>
        <p:txBody>
          <a:bodyPr wrap="square">
            <a:spAutoFit/>
          </a:bodyPr>
          <a:lstStyle/>
          <a:p>
            <a:pPr algn="just">
              <a:lnSpc>
                <a:spcPct val="150000"/>
              </a:lnSpc>
              <a:buClr>
                <a:srgbClr val="000000"/>
              </a:buClr>
              <a:buFont typeface="Arial"/>
              <a:buNone/>
            </a:pPr>
            <a:r>
              <a:rPr lang="vi-VN" sz="2400" kern="0" dirty="0">
                <a:latin typeface="UTM Avo" panose="02040603050506020204" pitchFamily="18" charset="0"/>
                <a:cs typeface="Arial" panose="020B0604020202020204" pitchFamily="34" charset="0"/>
                <a:sym typeface="Arial"/>
              </a:rPr>
              <a:t>a) Dữ liệu thuhang_chu.vn là không hợp lí vì dữ liệu đó không đúng với định dạng của email.</a:t>
            </a:r>
          </a:p>
        </p:txBody>
      </p:sp>
    </p:spTree>
    <p:extLst>
      <p:ext uri="{BB962C8B-B14F-4D97-AF65-F5344CB8AC3E}">
        <p14:creationId xmlns:p14="http://schemas.microsoft.com/office/powerpoint/2010/main" val="304393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90CA4B6C-3DD1-60A0-BB9C-0D0167445277}"/>
              </a:ext>
            </a:extLst>
          </p:cNvPr>
          <p:cNvGrpSpPr/>
          <p:nvPr/>
        </p:nvGrpSpPr>
        <p:grpSpPr>
          <a:xfrm>
            <a:off x="402728" y="235208"/>
            <a:ext cx="11619636" cy="596800"/>
            <a:chOff x="124527" y="1691566"/>
            <a:chExt cx="11619636" cy="596800"/>
          </a:xfrm>
        </p:grpSpPr>
        <p:sp>
          <p:nvSpPr>
            <p:cNvPr id="15" name="Rectangle 14">
              <a:extLst>
                <a:ext uri="{FF2B5EF4-FFF2-40B4-BE49-F238E27FC236}">
                  <a16:creationId xmlns:a16="http://schemas.microsoft.com/office/drawing/2014/main" id="{A5403B86-4708-63B0-2382-6C1429E53F8F}"/>
                </a:ext>
              </a:extLst>
            </p:cNvPr>
            <p:cNvSpPr/>
            <p:nvPr/>
          </p:nvSpPr>
          <p:spPr>
            <a:xfrm>
              <a:off x="124527" y="1743852"/>
              <a:ext cx="11619636" cy="519822"/>
            </a:xfrm>
            <a:prstGeom prst="rect">
              <a:avLst/>
            </a:prstGeom>
          </p:spPr>
          <p:txBody>
            <a:bodyPr wrap="square">
              <a:spAutoFit/>
            </a:bodyPr>
            <a:lstStyle/>
            <a:p>
              <a:pPr lvl="0" algn="just">
                <a:lnSpc>
                  <a:spcPct val="125000"/>
                </a:lnSpc>
              </a:pPr>
              <a:r>
                <a:rPr lang="en-US" sz="2400" dirty="0">
                  <a:latin typeface="UTM Avo" panose="02040603050506020204" pitchFamily="18" charset="0"/>
                  <a:ea typeface="Arial" panose="020B0604020202020204" pitchFamily="34" charset="0"/>
                  <a:cs typeface="Times New Roman" panose="02020603050405020304" pitchFamily="18" charset="0"/>
                </a:rPr>
                <a:t>                     </a:t>
              </a:r>
              <a:r>
                <a:rPr lang="vi-VN" sz="2400" dirty="0">
                  <a:latin typeface="UTM Avo" panose="02040603050506020204" pitchFamily="18" charset="0"/>
                  <a:ea typeface="Dotum" panose="020B0600000101010101" pitchFamily="34" charset="-127"/>
                  <a:cs typeface="Times New Roman" panose="02020603050405020304" pitchFamily="18" charset="0"/>
                </a:rPr>
                <a:t>Tìm điểm không hợp lí trong những dữ liệu cho dưới đây.</a:t>
              </a:r>
            </a:p>
          </p:txBody>
        </p:sp>
        <p:sp>
          <p:nvSpPr>
            <p:cNvPr id="3" name="Title 21">
              <a:extLst>
                <a:ext uri="{FF2B5EF4-FFF2-40B4-BE49-F238E27FC236}">
                  <a16:creationId xmlns:a16="http://schemas.microsoft.com/office/drawing/2014/main" id="{D39541C2-5C15-5070-B2C8-F9586EEB9324}"/>
                </a:ext>
              </a:extLst>
            </p:cNvPr>
            <p:cNvSpPr txBox="1">
              <a:spLocks/>
            </p:cNvSpPr>
            <p:nvPr/>
          </p:nvSpPr>
          <p:spPr>
            <a:xfrm>
              <a:off x="124527" y="1691566"/>
              <a:ext cx="1294503" cy="596800"/>
            </a:xfrm>
            <a:prstGeom prst="rect">
              <a:avLst/>
            </a:prstGeom>
            <a:solidFill>
              <a:schemeClr val="accent6"/>
            </a:solidFill>
            <a:ln w="57150">
              <a:solidFill>
                <a:schemeClr val="accent6">
                  <a:lumMod val="50000"/>
                </a:schemeClr>
              </a:solidFill>
            </a:ln>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609585">
                <a:lnSpc>
                  <a:spcPct val="100000"/>
                </a:lnSpc>
              </a:pPr>
              <a:r>
                <a:rPr lang="nl-NL" sz="2400" b="1" dirty="0">
                  <a:solidFill>
                    <a:schemeClr val="bg1"/>
                  </a:solidFill>
                  <a:latin typeface="UTM Avo" panose="02040603050506020204" pitchFamily="18" charset="0"/>
                  <a:cs typeface="Arial" panose="020B0604020202020204" pitchFamily="34" charset="0"/>
                  <a:sym typeface="Arial"/>
                </a:rPr>
                <a:t>HĐ 3</a:t>
              </a:r>
              <a:endParaRPr lang="en-US" sz="2400" b="1" dirty="0">
                <a:solidFill>
                  <a:schemeClr val="bg1"/>
                </a:solidFill>
                <a:latin typeface="UTM Avo" panose="02040603050506020204" pitchFamily="18" charset="0"/>
                <a:cs typeface="Arial" panose="020B0604020202020204" pitchFamily="34" charset="0"/>
                <a:sym typeface="Arial"/>
              </a:endParaRPr>
            </a:p>
          </p:txBody>
        </p:sp>
      </p:grpSp>
      <p:sp>
        <p:nvSpPr>
          <p:cNvPr id="4" name="Rectangle 3">
            <a:extLst>
              <a:ext uri="{FF2B5EF4-FFF2-40B4-BE49-F238E27FC236}">
                <a16:creationId xmlns:a16="http://schemas.microsoft.com/office/drawing/2014/main" id="{01A7580B-337A-3EFE-1124-AB49D0BB2CD5}"/>
              </a:ext>
            </a:extLst>
          </p:cNvPr>
          <p:cNvSpPr/>
          <p:nvPr/>
        </p:nvSpPr>
        <p:spPr>
          <a:xfrm>
            <a:off x="1556690" y="1318385"/>
            <a:ext cx="9481928" cy="970074"/>
          </a:xfrm>
          <a:prstGeom prst="rect">
            <a:avLst/>
          </a:prstGeom>
        </p:spPr>
        <p:txBody>
          <a:bodyPr wrap="square">
            <a:spAutoFit/>
          </a:bodyPr>
          <a:lstStyle/>
          <a:p>
            <a:pPr algn="just">
              <a:lnSpc>
                <a:spcPct val="125000"/>
              </a:lnSpc>
            </a:pPr>
            <a:r>
              <a:rPr lang="vi-VN" sz="2400" dirty="0">
                <a:latin typeface="UTM Avo" panose="02040603050506020204" pitchFamily="18" charset="0"/>
                <a:ea typeface="Dotum" panose="020B0600000101010101" pitchFamily="34" charset="-127"/>
                <a:cs typeface="Times New Roman" panose="02020603050405020304" pitchFamily="18" charset="0"/>
              </a:rPr>
              <a:t>b) Kết quả 5 bài kiểm tra môn Toán của bạn Dũng lần lượt là: </a:t>
            </a:r>
          </a:p>
          <a:p>
            <a:pPr algn="just">
              <a:lnSpc>
                <a:spcPct val="125000"/>
              </a:lnSpc>
            </a:pPr>
            <a:r>
              <a:rPr lang="vi-VN" sz="2400" dirty="0">
                <a:latin typeface="UTM Avo" panose="02040603050506020204" pitchFamily="18" charset="0"/>
                <a:ea typeface="Dotum" panose="020B0600000101010101" pitchFamily="34" charset="-127"/>
                <a:cs typeface="Times New Roman" panose="02020603050405020304" pitchFamily="18" charset="0"/>
              </a:rPr>
              <a:t>8; –6; 7; 5; 9.</a:t>
            </a:r>
          </a:p>
        </p:txBody>
      </p:sp>
      <p:sp>
        <p:nvSpPr>
          <p:cNvPr id="5" name="Rectangle 4">
            <a:extLst>
              <a:ext uri="{FF2B5EF4-FFF2-40B4-BE49-F238E27FC236}">
                <a16:creationId xmlns:a16="http://schemas.microsoft.com/office/drawing/2014/main" id="{556A7363-7ECF-B8E5-4DF2-FD6A782D129A}"/>
              </a:ext>
            </a:extLst>
          </p:cNvPr>
          <p:cNvSpPr/>
          <p:nvPr/>
        </p:nvSpPr>
        <p:spPr>
          <a:xfrm>
            <a:off x="5441329" y="2661210"/>
            <a:ext cx="856325" cy="471989"/>
          </a:xfrm>
          <a:prstGeom prst="rect">
            <a:avLst/>
          </a:prstGeom>
        </p:spPr>
        <p:txBody>
          <a:bodyPr wrap="none">
            <a:spAutoFit/>
          </a:bodyPr>
          <a:lstStyle/>
          <a:p>
            <a:pPr algn="ctr">
              <a:buFont typeface="Arial"/>
              <a:buNone/>
              <a:defRPr/>
            </a:pPr>
            <a:r>
              <a:rPr lang="en-US" sz="2467" b="1" dirty="0" err="1">
                <a:solidFill>
                  <a:srgbClr val="C00000"/>
                </a:solidFill>
                <a:latin typeface="UTM Avo" panose="02040603050506020204" pitchFamily="18" charset="0"/>
                <a:cs typeface="Arial"/>
                <a:sym typeface="Arial"/>
              </a:rPr>
              <a:t>Giải</a:t>
            </a:r>
            <a:endParaRPr lang="en-US" sz="2467" b="1" dirty="0">
              <a:solidFill>
                <a:srgbClr val="C00000"/>
              </a:solidFill>
              <a:cs typeface="Arial"/>
              <a:sym typeface="Arial"/>
            </a:endParaRPr>
          </a:p>
        </p:txBody>
      </p:sp>
      <p:sp>
        <p:nvSpPr>
          <p:cNvPr id="6" name="Rectangle 5">
            <a:extLst>
              <a:ext uri="{FF2B5EF4-FFF2-40B4-BE49-F238E27FC236}">
                <a16:creationId xmlns:a16="http://schemas.microsoft.com/office/drawing/2014/main" id="{1C051161-431D-841A-A8FB-CE8C27AFDF4F}"/>
              </a:ext>
            </a:extLst>
          </p:cNvPr>
          <p:cNvSpPr/>
          <p:nvPr/>
        </p:nvSpPr>
        <p:spPr>
          <a:xfrm>
            <a:off x="1798894" y="3429000"/>
            <a:ext cx="8384439" cy="1121846"/>
          </a:xfrm>
          <a:prstGeom prst="rect">
            <a:avLst/>
          </a:prstGeom>
        </p:spPr>
        <p:txBody>
          <a:bodyPr wrap="square">
            <a:spAutoFit/>
          </a:bodyPr>
          <a:lstStyle/>
          <a:p>
            <a:pPr algn="just">
              <a:lnSpc>
                <a:spcPct val="150000"/>
              </a:lnSpc>
              <a:buClr>
                <a:srgbClr val="000000"/>
              </a:buClr>
              <a:buFont typeface="Arial"/>
              <a:buNone/>
            </a:pPr>
            <a:r>
              <a:rPr lang="vi-VN" sz="2400" kern="0" dirty="0">
                <a:latin typeface="UTM Avo" panose="02040603050506020204" pitchFamily="18" charset="0"/>
                <a:cs typeface="Arial" panose="020B0604020202020204" pitchFamily="34" charset="0"/>
                <a:sym typeface="Arial"/>
              </a:rPr>
              <a:t>b) Dữ liệu −6 không hợp lí vì kết quả một bài kiểm tra không được là số âm.</a:t>
            </a:r>
          </a:p>
        </p:txBody>
      </p:sp>
    </p:spTree>
    <p:extLst>
      <p:ext uri="{BB962C8B-B14F-4D97-AF65-F5344CB8AC3E}">
        <p14:creationId xmlns:p14="http://schemas.microsoft.com/office/powerpoint/2010/main" val="288690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2540;p49">
            <a:extLst>
              <a:ext uri="{FF2B5EF4-FFF2-40B4-BE49-F238E27FC236}">
                <a16:creationId xmlns:a16="http://schemas.microsoft.com/office/drawing/2014/main" id="{A14BB5ED-717A-7F77-4276-269528B4C00B}"/>
              </a:ext>
            </a:extLst>
          </p:cNvPr>
          <p:cNvSpPr txBox="1">
            <a:spLocks/>
          </p:cNvSpPr>
          <p:nvPr/>
        </p:nvSpPr>
        <p:spPr>
          <a:xfrm>
            <a:off x="4847588" y="310758"/>
            <a:ext cx="2693465" cy="783723"/>
          </a:xfrm>
          <a:prstGeom prst="roundRect">
            <a:avLst/>
          </a:prstGeom>
          <a:solidFill>
            <a:schemeClr val="bg1"/>
          </a:solidFill>
          <a:ln w="76200">
            <a:solidFill>
              <a:schemeClr val="accent5"/>
            </a:solidFill>
          </a:ln>
          <a:effectLst>
            <a:outerShdw blurRad="50800" dist="38100" dir="5400000" algn="t" rotWithShape="0">
              <a:prstClr val="black">
                <a:alpha val="40000"/>
              </a:prstClr>
            </a:outerShdw>
          </a:effectLst>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3000"/>
              <a:buFont typeface="Maven Pro ExtraBold"/>
              <a:buNone/>
              <a:defRPr sz="3500" b="0" i="0" u="none" strike="noStrike" cap="none">
                <a:solidFill>
                  <a:schemeClr val="dk1"/>
                </a:solidFill>
                <a:latin typeface="Maven Pro ExtraBold"/>
                <a:ea typeface="Maven Pro ExtraBold"/>
                <a:cs typeface="Maven Pro ExtraBold"/>
                <a:sym typeface="Maven Pro ExtraBold"/>
              </a:defRPr>
            </a:lvl1pPr>
            <a:lvl2pPr marR="0" lvl="1"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2pPr>
            <a:lvl3pPr marR="0" lvl="2"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3pPr>
            <a:lvl4pPr marR="0" lvl="3"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4pPr>
            <a:lvl5pPr marR="0" lvl="4"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5pPr>
            <a:lvl6pPr marR="0" lvl="5"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6pPr>
            <a:lvl7pPr marR="0" lvl="6"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7pPr>
            <a:lvl8pPr marR="0" lvl="7"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8pPr>
            <a:lvl9pPr marR="0" lvl="8" algn="ctr" rtl="0">
              <a:lnSpc>
                <a:spcPct val="100000"/>
              </a:lnSpc>
              <a:spcBef>
                <a:spcPts val="0"/>
              </a:spcBef>
              <a:spcAft>
                <a:spcPts val="0"/>
              </a:spcAft>
              <a:buClr>
                <a:schemeClr val="dk1"/>
              </a:buClr>
              <a:buSzPts val="3000"/>
              <a:buFont typeface="DM Sans"/>
              <a:buNone/>
              <a:defRPr sz="3000" b="1" i="0" u="none" strike="noStrike" cap="none">
                <a:solidFill>
                  <a:schemeClr val="dk1"/>
                </a:solidFill>
                <a:latin typeface="DM Sans"/>
                <a:ea typeface="DM Sans"/>
                <a:cs typeface="DM Sans"/>
                <a:sym typeface="DM Sans"/>
              </a:defRPr>
            </a:lvl9pPr>
          </a:lstStyle>
          <a:p>
            <a:pPr algn="ctr">
              <a:buClr>
                <a:srgbClr val="070185"/>
              </a:buClr>
              <a:defRPr/>
            </a:pPr>
            <a:r>
              <a:rPr lang="en-US" sz="3200" b="1" dirty="0" err="1">
                <a:solidFill>
                  <a:schemeClr val="tx1"/>
                </a:solidFill>
                <a:latin typeface="UTM Avo" panose="02040603050506020204" pitchFamily="18" charset="0"/>
              </a:rPr>
              <a:t>Ghi</a:t>
            </a:r>
            <a:r>
              <a:rPr lang="en-US" sz="3200" b="1" dirty="0">
                <a:solidFill>
                  <a:schemeClr val="tx1"/>
                </a:solidFill>
                <a:latin typeface="UTM Avo" panose="02040603050506020204" pitchFamily="18" charset="0"/>
              </a:rPr>
              <a:t> </a:t>
            </a:r>
            <a:r>
              <a:rPr lang="en-US" sz="3200" b="1" dirty="0" err="1">
                <a:solidFill>
                  <a:schemeClr val="tx1"/>
                </a:solidFill>
                <a:latin typeface="UTM Avo" panose="02040603050506020204" pitchFamily="18" charset="0"/>
              </a:rPr>
              <a:t>nhớ</a:t>
            </a:r>
            <a:endParaRPr lang="vi-VN" sz="3200" b="1" dirty="0">
              <a:solidFill>
                <a:schemeClr val="tx1"/>
              </a:solidFill>
              <a:latin typeface="Arial" panose="020B0604020202020204" pitchFamily="34" charset="0"/>
            </a:endParaRPr>
          </a:p>
        </p:txBody>
      </p:sp>
      <p:sp>
        <p:nvSpPr>
          <p:cNvPr id="5" name="Rectangle: Rounded Corners 4">
            <a:extLst>
              <a:ext uri="{FF2B5EF4-FFF2-40B4-BE49-F238E27FC236}">
                <a16:creationId xmlns:a16="http://schemas.microsoft.com/office/drawing/2014/main" id="{A30E8E49-6D93-D80B-A135-0297615AACB3}"/>
              </a:ext>
            </a:extLst>
          </p:cNvPr>
          <p:cNvSpPr/>
          <p:nvPr/>
        </p:nvSpPr>
        <p:spPr>
          <a:xfrm>
            <a:off x="1222739" y="1831343"/>
            <a:ext cx="9671692" cy="3079992"/>
          </a:xfrm>
          <a:prstGeom prst="roundRect">
            <a:avLst/>
          </a:prstGeom>
          <a:solidFill>
            <a:schemeClr val="accent5">
              <a:lumMod val="20000"/>
              <a:lumOff val="80000"/>
            </a:schemeClr>
          </a:solidFill>
          <a:ln w="25400" cap="flat" cmpd="sng" algn="ctr">
            <a:solidFill>
              <a:srgbClr val="FFFFFF"/>
            </a:solidFill>
            <a:prstDash val="solid"/>
          </a:ln>
          <a:effectLst/>
        </p:spPr>
        <p:txBody>
          <a:bodyPr wrap="square">
            <a:spAutoFit/>
          </a:bodyPr>
          <a:lstStyle/>
          <a:p>
            <a:pPr algn="just">
              <a:lnSpc>
                <a:spcPct val="150000"/>
              </a:lnSpc>
            </a:pPr>
            <a:r>
              <a:rPr lang="vi-VN" sz="2400" dirty="0">
                <a:latin typeface="UTM Avo" panose="02040603050506020204" pitchFamily="18" charset="0"/>
                <a:ea typeface="Maven Pro ExtraBold"/>
                <a:cs typeface="Maven Pro ExtraBold"/>
                <a:sym typeface="Maven Pro ExtraBold"/>
              </a:rPr>
              <a:t>Để đánh giá tính hợp lí của dữ liệu, ta cần đưa ra các tiêu chí đánh giá, chẳng hạn như những dữ liệu phải:</a:t>
            </a:r>
          </a:p>
          <a:p>
            <a:pPr marL="342900" indent="-342900" algn="just">
              <a:lnSpc>
                <a:spcPct val="150000"/>
              </a:lnSpc>
              <a:buFont typeface="UTM Avo" panose="02040603050506020204" pitchFamily="18" charset="0"/>
              <a:buChar char="-"/>
            </a:pPr>
            <a:r>
              <a:rPr lang="vi-VN" sz="2400" dirty="0">
                <a:latin typeface="UTM Avo" panose="02040603050506020204" pitchFamily="18" charset="0"/>
                <a:ea typeface="Maven Pro ExtraBold"/>
                <a:cs typeface="Maven Pro ExtraBold"/>
                <a:sym typeface="Maven Pro ExtraBold"/>
              </a:rPr>
              <a:t>Đúng định dạng;</a:t>
            </a:r>
          </a:p>
          <a:p>
            <a:pPr marL="342900" indent="-342900" algn="just">
              <a:lnSpc>
                <a:spcPct val="150000"/>
              </a:lnSpc>
              <a:buFont typeface="UTM Avo" panose="02040603050506020204" pitchFamily="18" charset="0"/>
              <a:buChar char="-"/>
            </a:pPr>
            <a:r>
              <a:rPr lang="vi-VN" sz="2400" dirty="0">
                <a:latin typeface="UTM Avo" panose="02040603050506020204" pitchFamily="18" charset="0"/>
                <a:ea typeface="Maven Pro ExtraBold"/>
                <a:cs typeface="Maven Pro ExtraBold"/>
                <a:sym typeface="Maven Pro ExtraBold"/>
              </a:rPr>
              <a:t>Nằm trong phạm vi dự kiến;</a:t>
            </a:r>
          </a:p>
          <a:p>
            <a:pPr marL="342900" indent="-342900" algn="just">
              <a:lnSpc>
                <a:spcPct val="150000"/>
              </a:lnSpc>
              <a:buFont typeface="UTM Avo" panose="02040603050506020204" pitchFamily="18" charset="0"/>
              <a:buChar char="-"/>
            </a:pPr>
            <a:r>
              <a:rPr lang="vi-VN" sz="2400" dirty="0">
                <a:latin typeface="UTM Avo" panose="02040603050506020204" pitchFamily="18" charset="0"/>
                <a:ea typeface="Maven Pro ExtraBold"/>
                <a:cs typeface="Maven Pro ExtraBold"/>
                <a:sym typeface="Maven Pro ExtraBold"/>
              </a:rPr>
              <a:t>Phải có tính đại diện đối với vấn đề cần thống kê.</a:t>
            </a:r>
          </a:p>
        </p:txBody>
      </p:sp>
      <p:grpSp>
        <p:nvGrpSpPr>
          <p:cNvPr id="96" name="Group 95">
            <a:extLst>
              <a:ext uri="{FF2B5EF4-FFF2-40B4-BE49-F238E27FC236}">
                <a16:creationId xmlns:a16="http://schemas.microsoft.com/office/drawing/2014/main" id="{E69FCB48-F475-7F13-4902-685B1990BD49}"/>
              </a:ext>
            </a:extLst>
          </p:cNvPr>
          <p:cNvGrpSpPr/>
          <p:nvPr/>
        </p:nvGrpSpPr>
        <p:grpSpPr>
          <a:xfrm>
            <a:off x="10692896" y="909658"/>
            <a:ext cx="1456522" cy="1812010"/>
            <a:chOff x="11141150" y="468735"/>
            <a:chExt cx="988858" cy="1230205"/>
          </a:xfrm>
        </p:grpSpPr>
        <p:sp>
          <p:nvSpPr>
            <p:cNvPr id="51" name="Google Shape;1138;p22">
              <a:extLst>
                <a:ext uri="{FF2B5EF4-FFF2-40B4-BE49-F238E27FC236}">
                  <a16:creationId xmlns:a16="http://schemas.microsoft.com/office/drawing/2014/main" id="{21CD9E10-FC82-619D-A77E-EE2982E0B625}"/>
                </a:ext>
              </a:extLst>
            </p:cNvPr>
            <p:cNvSpPr/>
            <p:nvPr/>
          </p:nvSpPr>
          <p:spPr>
            <a:xfrm>
              <a:off x="11231985" y="978534"/>
              <a:ext cx="244800" cy="245200"/>
            </a:xfrm>
            <a:prstGeom prst="mathMultiply">
              <a:avLst>
                <a:gd name="adj1" fmla="val 23520"/>
              </a:avLst>
            </a:pr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nvGrpSpPr>
            <p:cNvPr id="52" name="Google Shape;1139;p22">
              <a:extLst>
                <a:ext uri="{FF2B5EF4-FFF2-40B4-BE49-F238E27FC236}">
                  <a16:creationId xmlns:a16="http://schemas.microsoft.com/office/drawing/2014/main" id="{5AD67128-C21E-060E-0BBE-12F610116519}"/>
                </a:ext>
              </a:extLst>
            </p:cNvPr>
            <p:cNvGrpSpPr/>
            <p:nvPr/>
          </p:nvGrpSpPr>
          <p:grpSpPr>
            <a:xfrm>
              <a:off x="11231985" y="468735"/>
              <a:ext cx="898023" cy="1074709"/>
              <a:chOff x="4512263" y="939351"/>
              <a:chExt cx="673517" cy="806032"/>
            </a:xfrm>
          </p:grpSpPr>
          <p:sp>
            <p:nvSpPr>
              <p:cNvPr id="87" name="Google Shape;1140;p22">
                <a:extLst>
                  <a:ext uri="{FF2B5EF4-FFF2-40B4-BE49-F238E27FC236}">
                    <a16:creationId xmlns:a16="http://schemas.microsoft.com/office/drawing/2014/main" id="{5F27DE21-C414-BE1B-B727-0829846F3C15}"/>
                  </a:ext>
                </a:extLst>
              </p:cNvPr>
              <p:cNvSpPr/>
              <p:nvPr/>
            </p:nvSpPr>
            <p:spPr>
              <a:xfrm>
                <a:off x="4887974" y="1447265"/>
                <a:ext cx="297806" cy="298118"/>
              </a:xfrm>
              <a:custGeom>
                <a:avLst/>
                <a:gdLst/>
                <a:ahLst/>
                <a:cxnLst/>
                <a:rect l="l" t="t" r="r" b="b"/>
                <a:pathLst>
                  <a:path w="13365" h="13379" extrusionOk="0">
                    <a:moveTo>
                      <a:pt x="8405" y="1"/>
                    </a:moveTo>
                    <a:lnTo>
                      <a:pt x="0" y="5919"/>
                    </a:lnTo>
                    <a:cubicBezTo>
                      <a:pt x="1340" y="7656"/>
                      <a:pt x="3358" y="12251"/>
                      <a:pt x="4536" y="13251"/>
                    </a:cubicBezTo>
                    <a:cubicBezTo>
                      <a:pt x="4639" y="13338"/>
                      <a:pt x="4791" y="13378"/>
                      <a:pt x="4983" y="13378"/>
                    </a:cubicBezTo>
                    <a:cubicBezTo>
                      <a:pt x="6992" y="13378"/>
                      <a:pt x="13365" y="8940"/>
                      <a:pt x="13289" y="6904"/>
                    </a:cubicBezTo>
                    <a:cubicBezTo>
                      <a:pt x="13205" y="4672"/>
                      <a:pt x="8405" y="1"/>
                      <a:pt x="8405" y="1"/>
                    </a:cubicBez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8" name="Google Shape;1141;p22">
                <a:extLst>
                  <a:ext uri="{FF2B5EF4-FFF2-40B4-BE49-F238E27FC236}">
                    <a16:creationId xmlns:a16="http://schemas.microsoft.com/office/drawing/2014/main" id="{49B7EAED-D888-425A-16A7-ABE90F9406CD}"/>
                  </a:ext>
                </a:extLst>
              </p:cNvPr>
              <p:cNvSpPr/>
              <p:nvPr/>
            </p:nvSpPr>
            <p:spPr>
              <a:xfrm>
                <a:off x="4512263" y="939351"/>
                <a:ext cx="511829" cy="580481"/>
              </a:xfrm>
              <a:custGeom>
                <a:avLst/>
                <a:gdLst/>
                <a:ahLst/>
                <a:cxnLst/>
                <a:rect l="l" t="t" r="r" b="b"/>
                <a:pathLst>
                  <a:path w="22970" h="26051" extrusionOk="0">
                    <a:moveTo>
                      <a:pt x="2026" y="1"/>
                    </a:moveTo>
                    <a:cubicBezTo>
                      <a:pt x="1493" y="1"/>
                      <a:pt x="1092" y="73"/>
                      <a:pt x="917" y="253"/>
                    </a:cubicBezTo>
                    <a:cubicBezTo>
                      <a:pt x="1" y="1191"/>
                      <a:pt x="933" y="7908"/>
                      <a:pt x="1110" y="8236"/>
                    </a:cubicBezTo>
                    <a:cubicBezTo>
                      <a:pt x="1287" y="8566"/>
                      <a:pt x="7996" y="15619"/>
                      <a:pt x="14817" y="26050"/>
                    </a:cubicBezTo>
                    <a:lnTo>
                      <a:pt x="22970" y="20166"/>
                    </a:lnTo>
                    <a:cubicBezTo>
                      <a:pt x="22970" y="20166"/>
                      <a:pt x="13674" y="5608"/>
                      <a:pt x="8873" y="1288"/>
                    </a:cubicBezTo>
                    <a:cubicBezTo>
                      <a:pt x="8873" y="1288"/>
                      <a:pt x="4272" y="1"/>
                      <a:pt x="2026" y="1"/>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9" name="Google Shape;1142;p22">
                <a:extLst>
                  <a:ext uri="{FF2B5EF4-FFF2-40B4-BE49-F238E27FC236}">
                    <a16:creationId xmlns:a16="http://schemas.microsoft.com/office/drawing/2014/main" id="{7B776D50-2230-11B9-F953-1A58CD3EC595}"/>
                  </a:ext>
                </a:extLst>
              </p:cNvPr>
              <p:cNvSpPr/>
              <p:nvPr/>
            </p:nvSpPr>
            <p:spPr>
              <a:xfrm>
                <a:off x="4583145" y="1011681"/>
                <a:ext cx="397587" cy="487207"/>
              </a:xfrm>
              <a:custGeom>
                <a:avLst/>
                <a:gdLst/>
                <a:ahLst/>
                <a:cxnLst/>
                <a:rect l="l" t="t" r="r" b="b"/>
                <a:pathLst>
                  <a:path w="17843" h="21865" extrusionOk="0">
                    <a:moveTo>
                      <a:pt x="4007" y="1"/>
                    </a:moveTo>
                    <a:lnTo>
                      <a:pt x="1" y="3356"/>
                    </a:lnTo>
                    <a:cubicBezTo>
                      <a:pt x="1" y="3356"/>
                      <a:pt x="11135" y="17354"/>
                      <a:pt x="13712" y="21865"/>
                    </a:cubicBezTo>
                    <a:lnTo>
                      <a:pt x="17842" y="18687"/>
                    </a:lnTo>
                    <a:cubicBezTo>
                      <a:pt x="17842" y="18687"/>
                      <a:pt x="11217" y="7954"/>
                      <a:pt x="4007" y="1"/>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0" name="Google Shape;1143;p22">
                <a:extLst>
                  <a:ext uri="{FF2B5EF4-FFF2-40B4-BE49-F238E27FC236}">
                    <a16:creationId xmlns:a16="http://schemas.microsoft.com/office/drawing/2014/main" id="{832EB586-E53C-26A1-A7E5-652A1E0DB923}"/>
                  </a:ext>
                </a:extLst>
              </p:cNvPr>
              <p:cNvSpPr/>
              <p:nvPr/>
            </p:nvSpPr>
            <p:spPr>
              <a:xfrm>
                <a:off x="4523115" y="939351"/>
                <a:ext cx="186883" cy="188220"/>
              </a:xfrm>
              <a:custGeom>
                <a:avLst/>
                <a:gdLst/>
                <a:ahLst/>
                <a:cxnLst/>
                <a:rect l="l" t="t" r="r" b="b"/>
                <a:pathLst>
                  <a:path w="8387" h="8447" extrusionOk="0">
                    <a:moveTo>
                      <a:pt x="1532" y="0"/>
                    </a:moveTo>
                    <a:cubicBezTo>
                      <a:pt x="1002" y="0"/>
                      <a:pt x="604" y="73"/>
                      <a:pt x="430" y="253"/>
                    </a:cubicBezTo>
                    <a:cubicBezTo>
                      <a:pt x="81" y="608"/>
                      <a:pt x="1" y="1800"/>
                      <a:pt x="44" y="3156"/>
                    </a:cubicBezTo>
                    <a:cubicBezTo>
                      <a:pt x="113" y="5374"/>
                      <a:pt x="513" y="8033"/>
                      <a:pt x="622" y="8239"/>
                    </a:cubicBezTo>
                    <a:cubicBezTo>
                      <a:pt x="940" y="8383"/>
                      <a:pt x="1241" y="8446"/>
                      <a:pt x="1525" y="8446"/>
                    </a:cubicBezTo>
                    <a:cubicBezTo>
                      <a:pt x="3442" y="8446"/>
                      <a:pt x="4579" y="5581"/>
                      <a:pt x="4579" y="5581"/>
                    </a:cubicBezTo>
                    <a:cubicBezTo>
                      <a:pt x="4865" y="5670"/>
                      <a:pt x="5130" y="5711"/>
                      <a:pt x="5376" y="5711"/>
                    </a:cubicBezTo>
                    <a:cubicBezTo>
                      <a:pt x="7933" y="5711"/>
                      <a:pt x="8386" y="1289"/>
                      <a:pt x="8386" y="1289"/>
                    </a:cubicBezTo>
                    <a:cubicBezTo>
                      <a:pt x="8386" y="1289"/>
                      <a:pt x="5168" y="387"/>
                      <a:pt x="2798" y="94"/>
                    </a:cubicBezTo>
                    <a:cubicBezTo>
                      <a:pt x="2333" y="35"/>
                      <a:pt x="1901" y="0"/>
                      <a:pt x="153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1" name="Google Shape;1144;p22">
                <a:extLst>
                  <a:ext uri="{FF2B5EF4-FFF2-40B4-BE49-F238E27FC236}">
                    <a16:creationId xmlns:a16="http://schemas.microsoft.com/office/drawing/2014/main" id="{E9FBF8DA-C2C7-28D1-B6D4-090FA72D5D30}"/>
                  </a:ext>
                </a:extLst>
              </p:cNvPr>
              <p:cNvSpPr/>
              <p:nvPr/>
            </p:nvSpPr>
            <p:spPr>
              <a:xfrm>
                <a:off x="4523115" y="939351"/>
                <a:ext cx="62369" cy="71438"/>
              </a:xfrm>
              <a:custGeom>
                <a:avLst/>
                <a:gdLst/>
                <a:ahLst/>
                <a:cxnLst/>
                <a:rect l="l" t="t" r="r" b="b"/>
                <a:pathLst>
                  <a:path w="2799" h="3206" extrusionOk="0">
                    <a:moveTo>
                      <a:pt x="1532" y="0"/>
                    </a:moveTo>
                    <a:cubicBezTo>
                      <a:pt x="1002" y="0"/>
                      <a:pt x="604" y="73"/>
                      <a:pt x="430" y="253"/>
                    </a:cubicBezTo>
                    <a:cubicBezTo>
                      <a:pt x="81" y="608"/>
                      <a:pt x="1" y="1800"/>
                      <a:pt x="44" y="3156"/>
                    </a:cubicBezTo>
                    <a:cubicBezTo>
                      <a:pt x="213" y="3188"/>
                      <a:pt x="383" y="3206"/>
                      <a:pt x="552" y="3206"/>
                    </a:cubicBezTo>
                    <a:cubicBezTo>
                      <a:pt x="847" y="3206"/>
                      <a:pt x="1136" y="3151"/>
                      <a:pt x="1403" y="3015"/>
                    </a:cubicBezTo>
                    <a:cubicBezTo>
                      <a:pt x="1898" y="2762"/>
                      <a:pt x="2228" y="2271"/>
                      <a:pt x="2442" y="1758"/>
                    </a:cubicBezTo>
                    <a:cubicBezTo>
                      <a:pt x="2664" y="1231"/>
                      <a:pt x="2787" y="665"/>
                      <a:pt x="2798" y="94"/>
                    </a:cubicBezTo>
                    <a:cubicBezTo>
                      <a:pt x="2333" y="35"/>
                      <a:pt x="1901" y="0"/>
                      <a:pt x="1532"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2" name="Google Shape;1145;p22">
                <a:extLst>
                  <a:ext uri="{FF2B5EF4-FFF2-40B4-BE49-F238E27FC236}">
                    <a16:creationId xmlns:a16="http://schemas.microsoft.com/office/drawing/2014/main" id="{3937C7D6-1B8E-00FD-18FF-F4CF4A7D459C}"/>
                  </a:ext>
                </a:extLst>
              </p:cNvPr>
              <p:cNvSpPr/>
              <p:nvPr/>
            </p:nvSpPr>
            <p:spPr>
              <a:xfrm>
                <a:off x="4824557" y="1376696"/>
                <a:ext cx="231872" cy="167542"/>
              </a:xfrm>
              <a:custGeom>
                <a:avLst/>
                <a:gdLst/>
                <a:ahLst/>
                <a:cxnLst/>
                <a:rect l="l" t="t" r="r" b="b"/>
                <a:pathLst>
                  <a:path w="10406" h="7519" extrusionOk="0">
                    <a:moveTo>
                      <a:pt x="9119" y="0"/>
                    </a:moveTo>
                    <a:cubicBezTo>
                      <a:pt x="8944" y="0"/>
                      <a:pt x="8760" y="63"/>
                      <a:pt x="8583" y="210"/>
                    </a:cubicBezTo>
                    <a:cubicBezTo>
                      <a:pt x="6034" y="2338"/>
                      <a:pt x="3311" y="4244"/>
                      <a:pt x="437" y="5908"/>
                    </a:cubicBezTo>
                    <a:cubicBezTo>
                      <a:pt x="12" y="6153"/>
                      <a:pt x="0" y="6827"/>
                      <a:pt x="272" y="7178"/>
                    </a:cubicBezTo>
                    <a:cubicBezTo>
                      <a:pt x="456" y="7417"/>
                      <a:pt x="696" y="7518"/>
                      <a:pt x="946" y="7518"/>
                    </a:cubicBezTo>
                    <a:cubicBezTo>
                      <a:pt x="1146" y="7518"/>
                      <a:pt x="1353" y="7454"/>
                      <a:pt x="1542" y="7344"/>
                    </a:cubicBezTo>
                    <a:cubicBezTo>
                      <a:pt x="4415" y="5678"/>
                      <a:pt x="7139" y="3774"/>
                      <a:pt x="9688" y="1646"/>
                    </a:cubicBezTo>
                    <a:cubicBezTo>
                      <a:pt x="10406" y="1048"/>
                      <a:pt x="9836" y="0"/>
                      <a:pt x="9119" y="0"/>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3" name="Google Shape;1146;p22">
                <a:extLst>
                  <a:ext uri="{FF2B5EF4-FFF2-40B4-BE49-F238E27FC236}">
                    <a16:creationId xmlns:a16="http://schemas.microsoft.com/office/drawing/2014/main" id="{298F59B5-63E3-C53D-7FD8-8DFEA77FEB58}"/>
                  </a:ext>
                </a:extLst>
              </p:cNvPr>
              <p:cNvSpPr/>
              <p:nvPr/>
            </p:nvSpPr>
            <p:spPr>
              <a:xfrm>
                <a:off x="4863129" y="1426788"/>
                <a:ext cx="231872" cy="167564"/>
              </a:xfrm>
              <a:custGeom>
                <a:avLst/>
                <a:gdLst/>
                <a:ahLst/>
                <a:cxnLst/>
                <a:rect l="l" t="t" r="r" b="b"/>
                <a:pathLst>
                  <a:path w="10406" h="7520" extrusionOk="0">
                    <a:moveTo>
                      <a:pt x="9119" y="1"/>
                    </a:moveTo>
                    <a:cubicBezTo>
                      <a:pt x="8944" y="1"/>
                      <a:pt x="8759" y="64"/>
                      <a:pt x="8583" y="211"/>
                    </a:cubicBezTo>
                    <a:cubicBezTo>
                      <a:pt x="6033" y="2339"/>
                      <a:pt x="3309" y="4243"/>
                      <a:pt x="437" y="5909"/>
                    </a:cubicBezTo>
                    <a:cubicBezTo>
                      <a:pt x="13" y="6155"/>
                      <a:pt x="0" y="6828"/>
                      <a:pt x="272" y="7180"/>
                    </a:cubicBezTo>
                    <a:cubicBezTo>
                      <a:pt x="456" y="7418"/>
                      <a:pt x="696" y="7519"/>
                      <a:pt x="946" y="7519"/>
                    </a:cubicBezTo>
                    <a:cubicBezTo>
                      <a:pt x="1147" y="7519"/>
                      <a:pt x="1353" y="7455"/>
                      <a:pt x="1542" y="7345"/>
                    </a:cubicBezTo>
                    <a:cubicBezTo>
                      <a:pt x="4415" y="5680"/>
                      <a:pt x="7138" y="3775"/>
                      <a:pt x="9688" y="1647"/>
                    </a:cubicBezTo>
                    <a:cubicBezTo>
                      <a:pt x="10406" y="1049"/>
                      <a:pt x="9836" y="1"/>
                      <a:pt x="91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4" name="Google Shape;1147;p22">
                <a:extLst>
                  <a:ext uri="{FF2B5EF4-FFF2-40B4-BE49-F238E27FC236}">
                    <a16:creationId xmlns:a16="http://schemas.microsoft.com/office/drawing/2014/main" id="{6022318C-E613-67D6-6B9E-CD9870167B55}"/>
                  </a:ext>
                </a:extLst>
              </p:cNvPr>
              <p:cNvSpPr/>
              <p:nvPr/>
            </p:nvSpPr>
            <p:spPr>
              <a:xfrm>
                <a:off x="4843832" y="1401742"/>
                <a:ext cx="231872" cy="167520"/>
              </a:xfrm>
              <a:custGeom>
                <a:avLst/>
                <a:gdLst/>
                <a:ahLst/>
                <a:cxnLst/>
                <a:rect l="l" t="t" r="r" b="b"/>
                <a:pathLst>
                  <a:path w="10406" h="7518" extrusionOk="0">
                    <a:moveTo>
                      <a:pt x="9120" y="0"/>
                    </a:moveTo>
                    <a:cubicBezTo>
                      <a:pt x="8944" y="0"/>
                      <a:pt x="8760" y="63"/>
                      <a:pt x="8583" y="210"/>
                    </a:cubicBezTo>
                    <a:cubicBezTo>
                      <a:pt x="6034" y="2337"/>
                      <a:pt x="3310" y="4243"/>
                      <a:pt x="437" y="5908"/>
                    </a:cubicBezTo>
                    <a:cubicBezTo>
                      <a:pt x="12" y="6153"/>
                      <a:pt x="0" y="6826"/>
                      <a:pt x="272" y="7178"/>
                    </a:cubicBezTo>
                    <a:cubicBezTo>
                      <a:pt x="456" y="7417"/>
                      <a:pt x="696" y="7518"/>
                      <a:pt x="946" y="7518"/>
                    </a:cubicBezTo>
                    <a:cubicBezTo>
                      <a:pt x="1147" y="7518"/>
                      <a:pt x="1353" y="7453"/>
                      <a:pt x="1542" y="7344"/>
                    </a:cubicBezTo>
                    <a:cubicBezTo>
                      <a:pt x="4415" y="5678"/>
                      <a:pt x="7138" y="3773"/>
                      <a:pt x="9688" y="1646"/>
                    </a:cubicBezTo>
                    <a:cubicBezTo>
                      <a:pt x="10405" y="1048"/>
                      <a:pt x="9837" y="0"/>
                      <a:pt x="912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95" name="Google Shape;1148;p22">
                <a:extLst>
                  <a:ext uri="{FF2B5EF4-FFF2-40B4-BE49-F238E27FC236}">
                    <a16:creationId xmlns:a16="http://schemas.microsoft.com/office/drawing/2014/main" id="{400B6B10-6B29-2C7F-D29C-AB8DBFCCCAB4}"/>
                  </a:ext>
                </a:extLst>
              </p:cNvPr>
              <p:cNvSpPr/>
              <p:nvPr/>
            </p:nvSpPr>
            <p:spPr>
              <a:xfrm>
                <a:off x="4994887" y="1607880"/>
                <a:ext cx="162707" cy="118498"/>
              </a:xfrm>
              <a:custGeom>
                <a:avLst/>
                <a:gdLst/>
                <a:ahLst/>
                <a:cxnLst/>
                <a:rect l="l" t="t" r="r" b="b"/>
                <a:pathLst>
                  <a:path w="7302" h="5318" extrusionOk="0">
                    <a:moveTo>
                      <a:pt x="7148" y="0"/>
                    </a:moveTo>
                    <a:cubicBezTo>
                      <a:pt x="7128" y="0"/>
                      <a:pt x="7107" y="5"/>
                      <a:pt x="7088" y="15"/>
                    </a:cubicBezTo>
                    <a:cubicBezTo>
                      <a:pt x="4500" y="1345"/>
                      <a:pt x="2133" y="3053"/>
                      <a:pt x="54" y="5090"/>
                    </a:cubicBezTo>
                    <a:cubicBezTo>
                      <a:pt x="2" y="5140"/>
                      <a:pt x="1" y="5226"/>
                      <a:pt x="53" y="5278"/>
                    </a:cubicBezTo>
                    <a:cubicBezTo>
                      <a:pt x="78" y="5305"/>
                      <a:pt x="113" y="5318"/>
                      <a:pt x="147" y="5318"/>
                    </a:cubicBezTo>
                    <a:cubicBezTo>
                      <a:pt x="181" y="5318"/>
                      <a:pt x="214" y="5305"/>
                      <a:pt x="241" y="5280"/>
                    </a:cubicBezTo>
                    <a:cubicBezTo>
                      <a:pt x="2302" y="3264"/>
                      <a:pt x="4647" y="1572"/>
                      <a:pt x="7210" y="253"/>
                    </a:cubicBezTo>
                    <a:cubicBezTo>
                      <a:pt x="7276" y="218"/>
                      <a:pt x="7301" y="138"/>
                      <a:pt x="7268" y="73"/>
                    </a:cubicBezTo>
                    <a:cubicBezTo>
                      <a:pt x="7244" y="27"/>
                      <a:pt x="7197" y="0"/>
                      <a:pt x="7148"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3" name="Google Shape;1149;p22">
              <a:extLst>
                <a:ext uri="{FF2B5EF4-FFF2-40B4-BE49-F238E27FC236}">
                  <a16:creationId xmlns:a16="http://schemas.microsoft.com/office/drawing/2014/main" id="{F6272849-F42F-BF6D-990B-E15FB12E6994}"/>
                </a:ext>
              </a:extLst>
            </p:cNvPr>
            <p:cNvGrpSpPr/>
            <p:nvPr/>
          </p:nvGrpSpPr>
          <p:grpSpPr>
            <a:xfrm>
              <a:off x="11141150" y="1266927"/>
              <a:ext cx="488492" cy="432013"/>
              <a:chOff x="4967212" y="3076095"/>
              <a:chExt cx="366369" cy="324010"/>
            </a:xfrm>
          </p:grpSpPr>
          <p:sp>
            <p:nvSpPr>
              <p:cNvPr id="79" name="Google Shape;1150;p22">
                <a:extLst>
                  <a:ext uri="{FF2B5EF4-FFF2-40B4-BE49-F238E27FC236}">
                    <a16:creationId xmlns:a16="http://schemas.microsoft.com/office/drawing/2014/main" id="{5D017F38-A408-562A-3840-EA6834725237}"/>
                  </a:ext>
                </a:extLst>
              </p:cNvPr>
              <p:cNvSpPr/>
              <p:nvPr/>
            </p:nvSpPr>
            <p:spPr>
              <a:xfrm>
                <a:off x="4981606" y="3105865"/>
                <a:ext cx="351974" cy="294240"/>
              </a:xfrm>
              <a:custGeom>
                <a:avLst/>
                <a:gdLst/>
                <a:ahLst/>
                <a:cxnLst/>
                <a:rect l="l" t="t" r="r" b="b"/>
                <a:pathLst>
                  <a:path w="15796" h="13205" extrusionOk="0">
                    <a:moveTo>
                      <a:pt x="12280" y="0"/>
                    </a:moveTo>
                    <a:lnTo>
                      <a:pt x="8206" y="1970"/>
                    </a:lnTo>
                    <a:cubicBezTo>
                      <a:pt x="8139" y="2865"/>
                      <a:pt x="7613" y="3700"/>
                      <a:pt x="6748" y="4117"/>
                    </a:cubicBezTo>
                    <a:cubicBezTo>
                      <a:pt x="6384" y="4294"/>
                      <a:pt x="6000" y="4377"/>
                      <a:pt x="5621" y="4377"/>
                    </a:cubicBezTo>
                    <a:cubicBezTo>
                      <a:pt x="5100" y="4377"/>
                      <a:pt x="4589" y="4219"/>
                      <a:pt x="4159" y="3927"/>
                    </a:cubicBezTo>
                    <a:lnTo>
                      <a:pt x="1" y="5937"/>
                    </a:lnTo>
                    <a:lnTo>
                      <a:pt x="3515" y="13204"/>
                    </a:lnTo>
                    <a:lnTo>
                      <a:pt x="7566" y="11247"/>
                    </a:lnTo>
                    <a:cubicBezTo>
                      <a:pt x="7541" y="10257"/>
                      <a:pt x="8082" y="9296"/>
                      <a:pt x="9031" y="8837"/>
                    </a:cubicBezTo>
                    <a:cubicBezTo>
                      <a:pt x="9394" y="8661"/>
                      <a:pt x="9778" y="8578"/>
                      <a:pt x="10156" y="8578"/>
                    </a:cubicBezTo>
                    <a:cubicBezTo>
                      <a:pt x="10765" y="8578"/>
                      <a:pt x="11359" y="8794"/>
                      <a:pt x="11829" y="9186"/>
                    </a:cubicBezTo>
                    <a:lnTo>
                      <a:pt x="15795" y="7267"/>
                    </a:lnTo>
                    <a:lnTo>
                      <a:pt x="12280" y="0"/>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0" name="Google Shape;1151;p22">
                <a:extLst>
                  <a:ext uri="{FF2B5EF4-FFF2-40B4-BE49-F238E27FC236}">
                    <a16:creationId xmlns:a16="http://schemas.microsoft.com/office/drawing/2014/main" id="{A940DD57-D65D-2CB9-5040-8811D8141EB5}"/>
                  </a:ext>
                </a:extLst>
              </p:cNvPr>
              <p:cNvSpPr/>
              <p:nvPr/>
            </p:nvSpPr>
            <p:spPr>
              <a:xfrm>
                <a:off x="4967212" y="3076095"/>
                <a:ext cx="351974" cy="294240"/>
              </a:xfrm>
              <a:custGeom>
                <a:avLst/>
                <a:gdLst/>
                <a:ahLst/>
                <a:cxnLst/>
                <a:rect l="l" t="t" r="r" b="b"/>
                <a:pathLst>
                  <a:path w="15796" h="13205" extrusionOk="0">
                    <a:moveTo>
                      <a:pt x="12280" y="0"/>
                    </a:moveTo>
                    <a:lnTo>
                      <a:pt x="8206" y="1970"/>
                    </a:lnTo>
                    <a:cubicBezTo>
                      <a:pt x="8139" y="2864"/>
                      <a:pt x="7613" y="3700"/>
                      <a:pt x="6748" y="4118"/>
                    </a:cubicBezTo>
                    <a:cubicBezTo>
                      <a:pt x="6384" y="4293"/>
                      <a:pt x="6000" y="4377"/>
                      <a:pt x="5621" y="4377"/>
                    </a:cubicBezTo>
                    <a:cubicBezTo>
                      <a:pt x="5100" y="4377"/>
                      <a:pt x="4589" y="4219"/>
                      <a:pt x="4159" y="3927"/>
                    </a:cubicBezTo>
                    <a:lnTo>
                      <a:pt x="1" y="5937"/>
                    </a:lnTo>
                    <a:lnTo>
                      <a:pt x="3515" y="13204"/>
                    </a:lnTo>
                    <a:lnTo>
                      <a:pt x="7566" y="11246"/>
                    </a:lnTo>
                    <a:cubicBezTo>
                      <a:pt x="7540" y="10257"/>
                      <a:pt x="8082" y="9296"/>
                      <a:pt x="9030" y="8837"/>
                    </a:cubicBezTo>
                    <a:cubicBezTo>
                      <a:pt x="9394" y="8661"/>
                      <a:pt x="9778" y="8578"/>
                      <a:pt x="10157" y="8578"/>
                    </a:cubicBezTo>
                    <a:cubicBezTo>
                      <a:pt x="10766" y="8578"/>
                      <a:pt x="11360" y="8794"/>
                      <a:pt x="11829" y="9185"/>
                    </a:cubicBezTo>
                    <a:lnTo>
                      <a:pt x="15795" y="7268"/>
                    </a:lnTo>
                    <a:lnTo>
                      <a:pt x="12280"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1" name="Google Shape;1152;p22">
                <a:extLst>
                  <a:ext uri="{FF2B5EF4-FFF2-40B4-BE49-F238E27FC236}">
                    <a16:creationId xmlns:a16="http://schemas.microsoft.com/office/drawing/2014/main" id="{39590F1C-A37E-DF31-6D13-7D456C655B77}"/>
                  </a:ext>
                </a:extLst>
              </p:cNvPr>
              <p:cNvSpPr/>
              <p:nvPr/>
            </p:nvSpPr>
            <p:spPr>
              <a:xfrm>
                <a:off x="5115147" y="3235640"/>
                <a:ext cx="130932" cy="118476"/>
              </a:xfrm>
              <a:custGeom>
                <a:avLst/>
                <a:gdLst/>
                <a:ahLst/>
                <a:cxnLst/>
                <a:rect l="l" t="t" r="r" b="b"/>
                <a:pathLst>
                  <a:path w="5876" h="5317" extrusionOk="0">
                    <a:moveTo>
                      <a:pt x="4261" y="1"/>
                    </a:moveTo>
                    <a:lnTo>
                      <a:pt x="0" y="2061"/>
                    </a:lnTo>
                    <a:lnTo>
                      <a:pt x="1573" y="5316"/>
                    </a:lnTo>
                    <a:cubicBezTo>
                      <a:pt x="1588" y="4364"/>
                      <a:pt x="2122" y="3456"/>
                      <a:pt x="3036" y="3013"/>
                    </a:cubicBezTo>
                    <a:cubicBezTo>
                      <a:pt x="3399" y="2837"/>
                      <a:pt x="3783" y="2754"/>
                      <a:pt x="4161" y="2754"/>
                    </a:cubicBezTo>
                    <a:cubicBezTo>
                      <a:pt x="4771" y="2754"/>
                      <a:pt x="5365" y="2970"/>
                      <a:pt x="5833" y="3362"/>
                    </a:cubicBezTo>
                    <a:lnTo>
                      <a:pt x="5875" y="3342"/>
                    </a:lnTo>
                    <a:lnTo>
                      <a:pt x="4261" y="1"/>
                    </a:lnTo>
                    <a:close/>
                  </a:path>
                </a:pathLst>
              </a:custGeom>
              <a:solidFill>
                <a:srgbClr val="AA6FC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2" name="Google Shape;1153;p22">
                <a:extLst>
                  <a:ext uri="{FF2B5EF4-FFF2-40B4-BE49-F238E27FC236}">
                    <a16:creationId xmlns:a16="http://schemas.microsoft.com/office/drawing/2014/main" id="{3C404051-F235-54AB-1137-A84A43F7D2D1}"/>
                  </a:ext>
                </a:extLst>
              </p:cNvPr>
              <p:cNvSpPr/>
              <p:nvPr/>
            </p:nvSpPr>
            <p:spPr>
              <a:xfrm>
                <a:off x="5002218" y="3168792"/>
                <a:ext cx="207472" cy="147376"/>
              </a:xfrm>
              <a:custGeom>
                <a:avLst/>
                <a:gdLst/>
                <a:ahLst/>
                <a:cxnLst/>
                <a:rect l="l" t="t" r="r" b="b"/>
                <a:pathLst>
                  <a:path w="9311" h="6614" extrusionOk="0">
                    <a:moveTo>
                      <a:pt x="7978" y="0"/>
                    </a:moveTo>
                    <a:lnTo>
                      <a:pt x="1" y="3857"/>
                    </a:lnTo>
                    <a:lnTo>
                      <a:pt x="1334" y="6613"/>
                    </a:lnTo>
                    <a:lnTo>
                      <a:pt x="9310" y="2757"/>
                    </a:lnTo>
                    <a:lnTo>
                      <a:pt x="7978" y="0"/>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3" name="Google Shape;1154;p22">
                <a:extLst>
                  <a:ext uri="{FF2B5EF4-FFF2-40B4-BE49-F238E27FC236}">
                    <a16:creationId xmlns:a16="http://schemas.microsoft.com/office/drawing/2014/main" id="{AED90ADF-AF30-4D83-4416-DADDDB693263}"/>
                  </a:ext>
                </a:extLst>
              </p:cNvPr>
              <p:cNvSpPr/>
              <p:nvPr/>
            </p:nvSpPr>
            <p:spPr>
              <a:xfrm>
                <a:off x="5025370" y="3206896"/>
                <a:ext cx="171152" cy="87058"/>
              </a:xfrm>
              <a:custGeom>
                <a:avLst/>
                <a:gdLst/>
                <a:ahLst/>
                <a:cxnLst/>
                <a:rect l="l" t="t" r="r" b="b"/>
                <a:pathLst>
                  <a:path w="7681" h="3907" extrusionOk="0">
                    <a:moveTo>
                      <a:pt x="7560" y="1"/>
                    </a:moveTo>
                    <a:lnTo>
                      <a:pt x="0" y="3656"/>
                    </a:lnTo>
                    <a:lnTo>
                      <a:pt x="122" y="3907"/>
                    </a:lnTo>
                    <a:lnTo>
                      <a:pt x="7681" y="252"/>
                    </a:lnTo>
                    <a:lnTo>
                      <a:pt x="7560"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4" name="Google Shape;1155;p22">
                <a:extLst>
                  <a:ext uri="{FF2B5EF4-FFF2-40B4-BE49-F238E27FC236}">
                    <a16:creationId xmlns:a16="http://schemas.microsoft.com/office/drawing/2014/main" id="{ECF882D1-952D-8EF3-4E97-96A1639F3CBE}"/>
                  </a:ext>
                </a:extLst>
              </p:cNvPr>
              <p:cNvSpPr/>
              <p:nvPr/>
            </p:nvSpPr>
            <p:spPr>
              <a:xfrm>
                <a:off x="5195121" y="3141652"/>
                <a:ext cx="76719" cy="67471"/>
              </a:xfrm>
              <a:custGeom>
                <a:avLst/>
                <a:gdLst/>
                <a:ahLst/>
                <a:cxnLst/>
                <a:rect l="l" t="t" r="r" b="b"/>
                <a:pathLst>
                  <a:path w="3443" h="3028" extrusionOk="0">
                    <a:moveTo>
                      <a:pt x="1719" y="1"/>
                    </a:moveTo>
                    <a:cubicBezTo>
                      <a:pt x="1426" y="1"/>
                      <a:pt x="1130" y="86"/>
                      <a:pt x="870" y="263"/>
                    </a:cubicBezTo>
                    <a:cubicBezTo>
                      <a:pt x="178" y="733"/>
                      <a:pt x="0" y="1673"/>
                      <a:pt x="470" y="2365"/>
                    </a:cubicBezTo>
                    <a:cubicBezTo>
                      <a:pt x="763" y="2796"/>
                      <a:pt x="1238" y="3028"/>
                      <a:pt x="1722" y="3028"/>
                    </a:cubicBezTo>
                    <a:cubicBezTo>
                      <a:pt x="2015" y="3028"/>
                      <a:pt x="2311" y="2943"/>
                      <a:pt x="2572" y="2766"/>
                    </a:cubicBezTo>
                    <a:cubicBezTo>
                      <a:pt x="3263" y="2296"/>
                      <a:pt x="3443" y="1355"/>
                      <a:pt x="2973" y="663"/>
                    </a:cubicBezTo>
                    <a:cubicBezTo>
                      <a:pt x="2679" y="233"/>
                      <a:pt x="2203" y="1"/>
                      <a:pt x="1719"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5" name="Google Shape;1156;p22">
                <a:extLst>
                  <a:ext uri="{FF2B5EF4-FFF2-40B4-BE49-F238E27FC236}">
                    <a16:creationId xmlns:a16="http://schemas.microsoft.com/office/drawing/2014/main" id="{7EDE396B-FDC8-D876-BA3E-AD2AF9B00CF2}"/>
                  </a:ext>
                </a:extLst>
              </p:cNvPr>
              <p:cNvSpPr/>
              <p:nvPr/>
            </p:nvSpPr>
            <p:spPr>
              <a:xfrm>
                <a:off x="5208067" y="3153060"/>
                <a:ext cx="50760" cy="44676"/>
              </a:xfrm>
              <a:custGeom>
                <a:avLst/>
                <a:gdLst/>
                <a:ahLst/>
                <a:cxnLst/>
                <a:rect l="l" t="t" r="r" b="b"/>
                <a:pathLst>
                  <a:path w="2278" h="2005" extrusionOk="0">
                    <a:moveTo>
                      <a:pt x="1140" y="1"/>
                    </a:moveTo>
                    <a:cubicBezTo>
                      <a:pt x="945" y="1"/>
                      <a:pt x="749" y="58"/>
                      <a:pt x="576" y="176"/>
                    </a:cubicBezTo>
                    <a:cubicBezTo>
                      <a:pt x="119" y="486"/>
                      <a:pt x="1" y="1108"/>
                      <a:pt x="312" y="1566"/>
                    </a:cubicBezTo>
                    <a:cubicBezTo>
                      <a:pt x="505" y="1851"/>
                      <a:pt x="820" y="2004"/>
                      <a:pt x="1140" y="2004"/>
                    </a:cubicBezTo>
                    <a:cubicBezTo>
                      <a:pt x="1334" y="2004"/>
                      <a:pt x="1530" y="1948"/>
                      <a:pt x="1703" y="1831"/>
                    </a:cubicBezTo>
                    <a:cubicBezTo>
                      <a:pt x="2159" y="1519"/>
                      <a:pt x="2277" y="898"/>
                      <a:pt x="1967" y="439"/>
                    </a:cubicBezTo>
                    <a:cubicBezTo>
                      <a:pt x="1773" y="154"/>
                      <a:pt x="1459" y="1"/>
                      <a:pt x="114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86" name="Google Shape;1157;p22">
                <a:extLst>
                  <a:ext uri="{FF2B5EF4-FFF2-40B4-BE49-F238E27FC236}">
                    <a16:creationId xmlns:a16="http://schemas.microsoft.com/office/drawing/2014/main" id="{1A32F865-A109-12AC-7FAA-D329ECB06DD3}"/>
                  </a:ext>
                </a:extLst>
              </p:cNvPr>
              <p:cNvSpPr/>
              <p:nvPr/>
            </p:nvSpPr>
            <p:spPr>
              <a:xfrm>
                <a:off x="5218718" y="3155244"/>
                <a:ext cx="29992" cy="39953"/>
              </a:xfrm>
              <a:custGeom>
                <a:avLst/>
                <a:gdLst/>
                <a:ahLst/>
                <a:cxnLst/>
                <a:rect l="l" t="t" r="r" b="b"/>
                <a:pathLst>
                  <a:path w="1346" h="1793" extrusionOk="0">
                    <a:moveTo>
                      <a:pt x="237" y="1"/>
                    </a:moveTo>
                    <a:cubicBezTo>
                      <a:pt x="190" y="24"/>
                      <a:pt x="142" y="47"/>
                      <a:pt x="98" y="78"/>
                    </a:cubicBezTo>
                    <a:cubicBezTo>
                      <a:pt x="62" y="101"/>
                      <a:pt x="32" y="131"/>
                      <a:pt x="0" y="159"/>
                    </a:cubicBezTo>
                    <a:lnTo>
                      <a:pt x="1114" y="1793"/>
                    </a:lnTo>
                    <a:cubicBezTo>
                      <a:pt x="1151" y="1773"/>
                      <a:pt x="1190" y="1756"/>
                      <a:pt x="1225" y="1733"/>
                    </a:cubicBezTo>
                    <a:cubicBezTo>
                      <a:pt x="1269" y="1702"/>
                      <a:pt x="1307" y="1667"/>
                      <a:pt x="1346" y="1631"/>
                    </a:cubicBezTo>
                    <a:lnTo>
                      <a:pt x="237" y="1"/>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grpSp>
        <p:nvGrpSpPr>
          <p:cNvPr id="54" name="Google Shape;1158;p22">
            <a:extLst>
              <a:ext uri="{FF2B5EF4-FFF2-40B4-BE49-F238E27FC236}">
                <a16:creationId xmlns:a16="http://schemas.microsoft.com/office/drawing/2014/main" id="{DF55B60F-9A24-A637-207A-67807ADB38B0}"/>
              </a:ext>
            </a:extLst>
          </p:cNvPr>
          <p:cNvGrpSpPr/>
          <p:nvPr/>
        </p:nvGrpSpPr>
        <p:grpSpPr>
          <a:xfrm>
            <a:off x="220394" y="5106289"/>
            <a:ext cx="1309260" cy="1543903"/>
            <a:chOff x="165295" y="3829717"/>
            <a:chExt cx="981945" cy="1157927"/>
          </a:xfrm>
        </p:grpSpPr>
        <p:grpSp>
          <p:nvGrpSpPr>
            <p:cNvPr id="55" name="Google Shape;1159;p22">
              <a:extLst>
                <a:ext uri="{FF2B5EF4-FFF2-40B4-BE49-F238E27FC236}">
                  <a16:creationId xmlns:a16="http://schemas.microsoft.com/office/drawing/2014/main" id="{D27B37D4-BE80-F6E6-C285-CF8295BA38D9}"/>
                </a:ext>
              </a:extLst>
            </p:cNvPr>
            <p:cNvGrpSpPr/>
            <p:nvPr/>
          </p:nvGrpSpPr>
          <p:grpSpPr>
            <a:xfrm>
              <a:off x="165295" y="3829717"/>
              <a:ext cx="554708" cy="888861"/>
              <a:chOff x="5029670" y="1742067"/>
              <a:chExt cx="554708" cy="888861"/>
            </a:xfrm>
          </p:grpSpPr>
          <p:sp>
            <p:nvSpPr>
              <p:cNvPr id="71" name="Google Shape;1160;p22">
                <a:extLst>
                  <a:ext uri="{FF2B5EF4-FFF2-40B4-BE49-F238E27FC236}">
                    <a16:creationId xmlns:a16="http://schemas.microsoft.com/office/drawing/2014/main" id="{990DC117-80F1-F550-38D2-97A954918BFD}"/>
                  </a:ext>
                </a:extLst>
              </p:cNvPr>
              <p:cNvSpPr/>
              <p:nvPr/>
            </p:nvSpPr>
            <p:spPr>
              <a:xfrm>
                <a:off x="5029670" y="2513721"/>
                <a:ext cx="41356" cy="75894"/>
              </a:xfrm>
              <a:custGeom>
                <a:avLst/>
                <a:gdLst/>
                <a:ahLst/>
                <a:cxnLst/>
                <a:rect l="l" t="t" r="r" b="b"/>
                <a:pathLst>
                  <a:path w="1856" h="3406" extrusionOk="0">
                    <a:moveTo>
                      <a:pt x="960" y="0"/>
                    </a:moveTo>
                    <a:lnTo>
                      <a:pt x="1" y="3406"/>
                    </a:lnTo>
                    <a:lnTo>
                      <a:pt x="1855" y="590"/>
                    </a:lnTo>
                    <a:lnTo>
                      <a:pt x="96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2" name="Google Shape;1161;p22">
                <a:extLst>
                  <a:ext uri="{FF2B5EF4-FFF2-40B4-BE49-F238E27FC236}">
                    <a16:creationId xmlns:a16="http://schemas.microsoft.com/office/drawing/2014/main" id="{B3332054-6613-51C7-95D1-9CD2F4FB36D0}"/>
                  </a:ext>
                </a:extLst>
              </p:cNvPr>
              <p:cNvSpPr/>
              <p:nvPr/>
            </p:nvSpPr>
            <p:spPr>
              <a:xfrm>
                <a:off x="5035263" y="1919193"/>
                <a:ext cx="320578" cy="619431"/>
              </a:xfrm>
              <a:custGeom>
                <a:avLst/>
                <a:gdLst/>
                <a:ahLst/>
                <a:cxnLst/>
                <a:rect l="l" t="t" r="r" b="b"/>
                <a:pathLst>
                  <a:path w="14387" h="27799" extrusionOk="0">
                    <a:moveTo>
                      <a:pt x="11666" y="1"/>
                    </a:moveTo>
                    <a:lnTo>
                      <a:pt x="1" y="26763"/>
                    </a:lnTo>
                    <a:lnTo>
                      <a:pt x="1839" y="27798"/>
                    </a:lnTo>
                    <a:lnTo>
                      <a:pt x="14387" y="1231"/>
                    </a:lnTo>
                    <a:lnTo>
                      <a:pt x="11666" y="1"/>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3" name="Google Shape;1162;p22">
                <a:extLst>
                  <a:ext uri="{FF2B5EF4-FFF2-40B4-BE49-F238E27FC236}">
                    <a16:creationId xmlns:a16="http://schemas.microsoft.com/office/drawing/2014/main" id="{8D966CD0-0663-F5B4-B449-311053535DA1}"/>
                  </a:ext>
                </a:extLst>
              </p:cNvPr>
              <p:cNvSpPr/>
              <p:nvPr/>
            </p:nvSpPr>
            <p:spPr>
              <a:xfrm>
                <a:off x="5355824" y="1932051"/>
                <a:ext cx="198715" cy="650916"/>
              </a:xfrm>
              <a:custGeom>
                <a:avLst/>
                <a:gdLst/>
                <a:ahLst/>
                <a:cxnLst/>
                <a:rect l="l" t="t" r="r" b="b"/>
                <a:pathLst>
                  <a:path w="8918" h="29212" extrusionOk="0">
                    <a:moveTo>
                      <a:pt x="2912" y="0"/>
                    </a:moveTo>
                    <a:lnTo>
                      <a:pt x="1" y="654"/>
                    </a:lnTo>
                    <a:lnTo>
                      <a:pt x="6909" y="29212"/>
                    </a:lnTo>
                    <a:lnTo>
                      <a:pt x="8918" y="28569"/>
                    </a:lnTo>
                    <a:lnTo>
                      <a:pt x="2912" y="0"/>
                    </a:lnTo>
                    <a:close/>
                  </a:path>
                </a:pathLst>
              </a:custGeom>
              <a:solidFill>
                <a:srgbClr val="E797D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4" name="Google Shape;1163;p22">
                <a:extLst>
                  <a:ext uri="{FF2B5EF4-FFF2-40B4-BE49-F238E27FC236}">
                    <a16:creationId xmlns:a16="http://schemas.microsoft.com/office/drawing/2014/main" id="{F3D99116-A1E3-7A49-ADE1-E1FC6925DDC2}"/>
                  </a:ext>
                </a:extLst>
              </p:cNvPr>
              <p:cNvSpPr/>
              <p:nvPr/>
            </p:nvSpPr>
            <p:spPr>
              <a:xfrm>
                <a:off x="5345285" y="1742067"/>
                <a:ext cx="51695" cy="102522"/>
              </a:xfrm>
              <a:custGeom>
                <a:avLst/>
                <a:gdLst/>
                <a:ahLst/>
                <a:cxnLst/>
                <a:rect l="l" t="t" r="r" b="b"/>
                <a:pathLst>
                  <a:path w="2320" h="4601" extrusionOk="0">
                    <a:moveTo>
                      <a:pt x="1629" y="0"/>
                    </a:moveTo>
                    <a:cubicBezTo>
                      <a:pt x="1627" y="0"/>
                      <a:pt x="1625" y="0"/>
                      <a:pt x="1623" y="0"/>
                    </a:cubicBezTo>
                    <a:cubicBezTo>
                      <a:pt x="1019" y="31"/>
                      <a:pt x="1" y="4257"/>
                      <a:pt x="1" y="4257"/>
                    </a:cubicBezTo>
                    <a:lnTo>
                      <a:pt x="2318" y="4600"/>
                    </a:lnTo>
                    <a:cubicBezTo>
                      <a:pt x="2320" y="4600"/>
                      <a:pt x="2228" y="0"/>
                      <a:pt x="1629" y="0"/>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5" name="Google Shape;1164;p22">
                <a:extLst>
                  <a:ext uri="{FF2B5EF4-FFF2-40B4-BE49-F238E27FC236}">
                    <a16:creationId xmlns:a16="http://schemas.microsoft.com/office/drawing/2014/main" id="{532B50A1-7BD8-E835-9366-C1DA67CA6379}"/>
                  </a:ext>
                </a:extLst>
              </p:cNvPr>
              <p:cNvSpPr/>
              <p:nvPr/>
            </p:nvSpPr>
            <p:spPr>
              <a:xfrm>
                <a:off x="5265802" y="1830419"/>
                <a:ext cx="176700" cy="152546"/>
              </a:xfrm>
              <a:custGeom>
                <a:avLst/>
                <a:gdLst/>
                <a:ahLst/>
                <a:cxnLst/>
                <a:rect l="l" t="t" r="r" b="b"/>
                <a:pathLst>
                  <a:path w="7930" h="6846" extrusionOk="0">
                    <a:moveTo>
                      <a:pt x="3485" y="1"/>
                    </a:moveTo>
                    <a:cubicBezTo>
                      <a:pt x="2774" y="1"/>
                      <a:pt x="2196" y="96"/>
                      <a:pt x="2001" y="280"/>
                    </a:cubicBezTo>
                    <a:lnTo>
                      <a:pt x="0" y="5336"/>
                    </a:lnTo>
                    <a:cubicBezTo>
                      <a:pt x="2624" y="6672"/>
                      <a:pt x="5711" y="6845"/>
                      <a:pt x="7135" y="6845"/>
                    </a:cubicBezTo>
                    <a:cubicBezTo>
                      <a:pt x="7634" y="6845"/>
                      <a:pt x="7930" y="6824"/>
                      <a:pt x="7930" y="6824"/>
                    </a:cubicBezTo>
                    <a:lnTo>
                      <a:pt x="7276" y="1079"/>
                    </a:lnTo>
                    <a:cubicBezTo>
                      <a:pt x="6692" y="347"/>
                      <a:pt x="4845" y="1"/>
                      <a:pt x="3485" y="1"/>
                    </a:cubicBez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6" name="Google Shape;1165;p22">
                <a:extLst>
                  <a:ext uri="{FF2B5EF4-FFF2-40B4-BE49-F238E27FC236}">
                    <a16:creationId xmlns:a16="http://schemas.microsoft.com/office/drawing/2014/main" id="{546E1952-902E-36FA-0C6E-11985514F77E}"/>
                  </a:ext>
                </a:extLst>
              </p:cNvPr>
              <p:cNvSpPr/>
              <p:nvPr/>
            </p:nvSpPr>
            <p:spPr>
              <a:xfrm>
                <a:off x="5135469" y="2128385"/>
                <a:ext cx="413028" cy="88105"/>
              </a:xfrm>
              <a:custGeom>
                <a:avLst/>
                <a:gdLst/>
                <a:ahLst/>
                <a:cxnLst/>
                <a:rect l="l" t="t" r="r" b="b"/>
                <a:pathLst>
                  <a:path w="18536" h="3954" extrusionOk="0">
                    <a:moveTo>
                      <a:pt x="580" y="0"/>
                    </a:moveTo>
                    <a:cubicBezTo>
                      <a:pt x="228" y="0"/>
                      <a:pt x="1" y="548"/>
                      <a:pt x="381" y="781"/>
                    </a:cubicBezTo>
                    <a:cubicBezTo>
                      <a:pt x="3795" y="2873"/>
                      <a:pt x="7767" y="3953"/>
                      <a:pt x="11744" y="3953"/>
                    </a:cubicBezTo>
                    <a:cubicBezTo>
                      <a:pt x="13881" y="3953"/>
                      <a:pt x="16020" y="3642"/>
                      <a:pt x="18075" y="3008"/>
                    </a:cubicBezTo>
                    <a:cubicBezTo>
                      <a:pt x="18535" y="2866"/>
                      <a:pt x="18387" y="2196"/>
                      <a:pt x="17973" y="2196"/>
                    </a:cubicBezTo>
                    <a:cubicBezTo>
                      <a:pt x="17932" y="2196"/>
                      <a:pt x="17889" y="2202"/>
                      <a:pt x="17844" y="2216"/>
                    </a:cubicBezTo>
                    <a:cubicBezTo>
                      <a:pt x="15859" y="2828"/>
                      <a:pt x="13798" y="3129"/>
                      <a:pt x="11741" y="3129"/>
                    </a:cubicBezTo>
                    <a:cubicBezTo>
                      <a:pt x="7907" y="3129"/>
                      <a:pt x="4084" y="2085"/>
                      <a:pt x="786" y="63"/>
                    </a:cubicBezTo>
                    <a:cubicBezTo>
                      <a:pt x="715" y="19"/>
                      <a:pt x="645" y="0"/>
                      <a:pt x="580"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7" name="Google Shape;1166;p22">
                <a:extLst>
                  <a:ext uri="{FF2B5EF4-FFF2-40B4-BE49-F238E27FC236}">
                    <a16:creationId xmlns:a16="http://schemas.microsoft.com/office/drawing/2014/main" id="{96765FD8-C239-EB79-90BA-504973A8B435}"/>
                  </a:ext>
                </a:extLst>
              </p:cNvPr>
              <p:cNvSpPr/>
              <p:nvPr/>
            </p:nvSpPr>
            <p:spPr>
              <a:xfrm>
                <a:off x="5524416" y="2576604"/>
                <a:ext cx="29324" cy="54325"/>
              </a:xfrm>
              <a:custGeom>
                <a:avLst/>
                <a:gdLst/>
                <a:ahLst/>
                <a:cxnLst/>
                <a:rect l="l" t="t" r="r" b="b"/>
                <a:pathLst>
                  <a:path w="1316" h="2438" extrusionOk="0">
                    <a:moveTo>
                      <a:pt x="0" y="1"/>
                    </a:moveTo>
                    <a:lnTo>
                      <a:pt x="0" y="1"/>
                    </a:lnTo>
                    <a:cubicBezTo>
                      <a:pt x="0" y="1"/>
                      <a:pt x="112" y="2406"/>
                      <a:pt x="314" y="2437"/>
                    </a:cubicBezTo>
                    <a:cubicBezTo>
                      <a:pt x="315" y="2437"/>
                      <a:pt x="317" y="2437"/>
                      <a:pt x="318" y="2437"/>
                    </a:cubicBezTo>
                    <a:cubicBezTo>
                      <a:pt x="527" y="2437"/>
                      <a:pt x="1316" y="153"/>
                      <a:pt x="1316" y="153"/>
                    </a:cubicBezTo>
                    <a:lnTo>
                      <a:pt x="0" y="1"/>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8" name="Google Shape;1167;p22">
                <a:extLst>
                  <a:ext uri="{FF2B5EF4-FFF2-40B4-BE49-F238E27FC236}">
                    <a16:creationId xmlns:a16="http://schemas.microsoft.com/office/drawing/2014/main" id="{9A26D975-23CD-2BB0-E0A4-408BF5E21FE4}"/>
                  </a:ext>
                </a:extLst>
              </p:cNvPr>
              <p:cNvSpPr/>
              <p:nvPr/>
            </p:nvSpPr>
            <p:spPr>
              <a:xfrm>
                <a:off x="5510289" y="2434506"/>
                <a:ext cx="74089" cy="151878"/>
              </a:xfrm>
              <a:custGeom>
                <a:avLst/>
                <a:gdLst/>
                <a:ahLst/>
                <a:cxnLst/>
                <a:rect l="l" t="t" r="r" b="b"/>
                <a:pathLst>
                  <a:path w="3325" h="6816" extrusionOk="0">
                    <a:moveTo>
                      <a:pt x="3325" y="1"/>
                    </a:moveTo>
                    <a:lnTo>
                      <a:pt x="112" y="355"/>
                    </a:lnTo>
                    <a:lnTo>
                      <a:pt x="1" y="6669"/>
                    </a:lnTo>
                    <a:lnTo>
                      <a:pt x="2258" y="6815"/>
                    </a:lnTo>
                    <a:lnTo>
                      <a:pt x="3325" y="1"/>
                    </a:ln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6" name="Google Shape;1168;p22">
              <a:extLst>
                <a:ext uri="{FF2B5EF4-FFF2-40B4-BE49-F238E27FC236}">
                  <a16:creationId xmlns:a16="http://schemas.microsoft.com/office/drawing/2014/main" id="{B0D66BB4-D805-2C24-D166-EEC2CE61D0FF}"/>
                </a:ext>
              </a:extLst>
            </p:cNvPr>
            <p:cNvGrpSpPr/>
            <p:nvPr/>
          </p:nvGrpSpPr>
          <p:grpSpPr>
            <a:xfrm>
              <a:off x="279192" y="4469420"/>
              <a:ext cx="868049" cy="518224"/>
              <a:chOff x="5661367" y="324345"/>
              <a:chExt cx="868049" cy="518224"/>
            </a:xfrm>
          </p:grpSpPr>
          <p:sp>
            <p:nvSpPr>
              <p:cNvPr id="62" name="Google Shape;1169;p22">
                <a:extLst>
                  <a:ext uri="{FF2B5EF4-FFF2-40B4-BE49-F238E27FC236}">
                    <a16:creationId xmlns:a16="http://schemas.microsoft.com/office/drawing/2014/main" id="{7FF38231-4FD0-6552-BBB9-6929469A397F}"/>
                  </a:ext>
                </a:extLst>
              </p:cNvPr>
              <p:cNvSpPr/>
              <p:nvPr/>
            </p:nvSpPr>
            <p:spPr>
              <a:xfrm>
                <a:off x="5661367" y="385444"/>
                <a:ext cx="81398" cy="434642"/>
              </a:xfrm>
              <a:custGeom>
                <a:avLst/>
                <a:gdLst/>
                <a:ahLst/>
                <a:cxnLst/>
                <a:rect l="l" t="t" r="r" b="b"/>
                <a:pathLst>
                  <a:path w="3653" h="19506" extrusionOk="0">
                    <a:moveTo>
                      <a:pt x="2274" y="0"/>
                    </a:moveTo>
                    <a:cubicBezTo>
                      <a:pt x="2098" y="0"/>
                      <a:pt x="1896" y="2"/>
                      <a:pt x="1693" y="9"/>
                    </a:cubicBezTo>
                    <a:cubicBezTo>
                      <a:pt x="1210" y="25"/>
                      <a:pt x="725" y="71"/>
                      <a:pt x="596" y="182"/>
                    </a:cubicBezTo>
                    <a:cubicBezTo>
                      <a:pt x="465" y="294"/>
                      <a:pt x="393" y="3964"/>
                      <a:pt x="347" y="7883"/>
                    </a:cubicBezTo>
                    <a:cubicBezTo>
                      <a:pt x="322" y="9939"/>
                      <a:pt x="16" y="16932"/>
                      <a:pt x="0" y="18646"/>
                    </a:cubicBezTo>
                    <a:cubicBezTo>
                      <a:pt x="331" y="18946"/>
                      <a:pt x="1483" y="18682"/>
                      <a:pt x="1883" y="18977"/>
                    </a:cubicBezTo>
                    <a:cubicBezTo>
                      <a:pt x="2232" y="19236"/>
                      <a:pt x="2977" y="19234"/>
                      <a:pt x="3374" y="19484"/>
                    </a:cubicBezTo>
                    <a:cubicBezTo>
                      <a:pt x="3397" y="19498"/>
                      <a:pt x="3417" y="19505"/>
                      <a:pt x="3434" y="19505"/>
                    </a:cubicBezTo>
                    <a:cubicBezTo>
                      <a:pt x="3653" y="19505"/>
                      <a:pt x="3407" y="18297"/>
                      <a:pt x="3503" y="16024"/>
                    </a:cubicBezTo>
                    <a:lnTo>
                      <a:pt x="3137" y="7482"/>
                    </a:lnTo>
                    <a:lnTo>
                      <a:pt x="3101" y="6611"/>
                    </a:lnTo>
                    <a:lnTo>
                      <a:pt x="2817" y="7"/>
                    </a:lnTo>
                    <a:cubicBezTo>
                      <a:pt x="2817" y="7"/>
                      <a:pt x="2587" y="0"/>
                      <a:pt x="2274"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3" name="Google Shape;1170;p22">
                <a:extLst>
                  <a:ext uri="{FF2B5EF4-FFF2-40B4-BE49-F238E27FC236}">
                    <a16:creationId xmlns:a16="http://schemas.microsoft.com/office/drawing/2014/main" id="{FFD59BBC-4497-6798-A5D1-C72596C67D1F}"/>
                  </a:ext>
                </a:extLst>
              </p:cNvPr>
              <p:cNvSpPr/>
              <p:nvPr/>
            </p:nvSpPr>
            <p:spPr>
              <a:xfrm>
                <a:off x="5682179" y="332879"/>
                <a:ext cx="61745" cy="483129"/>
              </a:xfrm>
              <a:custGeom>
                <a:avLst/>
                <a:gdLst/>
                <a:ahLst/>
                <a:cxnLst/>
                <a:rect l="l" t="t" r="r" b="b"/>
                <a:pathLst>
                  <a:path w="2771" h="21682" extrusionOk="0">
                    <a:moveTo>
                      <a:pt x="2770" y="0"/>
                    </a:moveTo>
                    <a:cubicBezTo>
                      <a:pt x="2770" y="0"/>
                      <a:pt x="1587" y="1470"/>
                      <a:pt x="769" y="1876"/>
                    </a:cubicBezTo>
                    <a:lnTo>
                      <a:pt x="759" y="2372"/>
                    </a:lnTo>
                    <a:lnTo>
                      <a:pt x="599" y="9965"/>
                    </a:lnTo>
                    <a:lnTo>
                      <a:pt x="0" y="21146"/>
                    </a:lnTo>
                    <a:cubicBezTo>
                      <a:pt x="351" y="21403"/>
                      <a:pt x="609" y="21431"/>
                      <a:pt x="1007" y="21681"/>
                    </a:cubicBezTo>
                    <a:lnTo>
                      <a:pt x="2108" y="9846"/>
                    </a:lnTo>
                    <a:lnTo>
                      <a:pt x="2167" y="8975"/>
                    </a:lnTo>
                    <a:lnTo>
                      <a:pt x="2770" y="0"/>
                    </a:ln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4" name="Google Shape;1171;p22">
                <a:extLst>
                  <a:ext uri="{FF2B5EF4-FFF2-40B4-BE49-F238E27FC236}">
                    <a16:creationId xmlns:a16="http://schemas.microsoft.com/office/drawing/2014/main" id="{624D43C2-29E0-062F-ABFD-BBB11324A4AC}"/>
                  </a:ext>
                </a:extLst>
              </p:cNvPr>
              <p:cNvSpPr/>
              <p:nvPr/>
            </p:nvSpPr>
            <p:spPr>
              <a:xfrm>
                <a:off x="6465532" y="389789"/>
                <a:ext cx="63884" cy="423724"/>
              </a:xfrm>
              <a:custGeom>
                <a:avLst/>
                <a:gdLst/>
                <a:ahLst/>
                <a:cxnLst/>
                <a:rect l="l" t="t" r="r" b="b"/>
                <a:pathLst>
                  <a:path w="2867" h="19016" extrusionOk="0">
                    <a:moveTo>
                      <a:pt x="1" y="0"/>
                    </a:moveTo>
                    <a:lnTo>
                      <a:pt x="866" y="8954"/>
                    </a:lnTo>
                    <a:lnTo>
                      <a:pt x="1183" y="19015"/>
                    </a:lnTo>
                    <a:cubicBezTo>
                      <a:pt x="1389" y="18907"/>
                      <a:pt x="1587" y="18797"/>
                      <a:pt x="1774" y="18686"/>
                    </a:cubicBezTo>
                    <a:cubicBezTo>
                      <a:pt x="2173" y="18456"/>
                      <a:pt x="2530" y="18219"/>
                      <a:pt x="2846" y="17978"/>
                    </a:cubicBezTo>
                    <a:cubicBezTo>
                      <a:pt x="2845" y="17976"/>
                      <a:pt x="2846" y="17976"/>
                      <a:pt x="2846" y="17976"/>
                    </a:cubicBezTo>
                    <a:cubicBezTo>
                      <a:pt x="2725" y="16814"/>
                      <a:pt x="2867" y="11653"/>
                      <a:pt x="2637" y="9476"/>
                    </a:cubicBezTo>
                    <a:cubicBezTo>
                      <a:pt x="2189" y="5211"/>
                      <a:pt x="1667" y="361"/>
                      <a:pt x="1599" y="262"/>
                    </a:cubicBezTo>
                    <a:cubicBezTo>
                      <a:pt x="1530" y="158"/>
                      <a:pt x="998" y="87"/>
                      <a:pt x="566" y="46"/>
                    </a:cubicBezTo>
                    <a:cubicBezTo>
                      <a:pt x="257" y="15"/>
                      <a:pt x="1" y="0"/>
                      <a:pt x="1"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5" name="Google Shape;1172;p22">
                <a:extLst>
                  <a:ext uri="{FF2B5EF4-FFF2-40B4-BE49-F238E27FC236}">
                    <a16:creationId xmlns:a16="http://schemas.microsoft.com/office/drawing/2014/main" id="{2538D9EA-F75E-3B7F-C218-D6309242F210}"/>
                  </a:ext>
                </a:extLst>
              </p:cNvPr>
              <p:cNvSpPr/>
              <p:nvPr/>
            </p:nvSpPr>
            <p:spPr>
              <a:xfrm>
                <a:off x="6446191" y="334439"/>
                <a:ext cx="58893" cy="488165"/>
              </a:xfrm>
              <a:custGeom>
                <a:avLst/>
                <a:gdLst/>
                <a:ahLst/>
                <a:cxnLst/>
                <a:rect l="l" t="t" r="r" b="b"/>
                <a:pathLst>
                  <a:path w="2643" h="21908" extrusionOk="0">
                    <a:moveTo>
                      <a:pt x="1" y="1"/>
                    </a:moveTo>
                    <a:lnTo>
                      <a:pt x="948" y="11312"/>
                    </a:lnTo>
                    <a:lnTo>
                      <a:pt x="1220" y="21907"/>
                    </a:lnTo>
                    <a:cubicBezTo>
                      <a:pt x="1512" y="21773"/>
                      <a:pt x="1789" y="21637"/>
                      <a:pt x="2051" y="21499"/>
                    </a:cubicBezTo>
                    <a:cubicBezTo>
                      <a:pt x="2257" y="21391"/>
                      <a:pt x="2455" y="21281"/>
                      <a:pt x="2642" y="21170"/>
                    </a:cubicBezTo>
                    <a:lnTo>
                      <a:pt x="2343" y="11572"/>
                    </a:lnTo>
                    <a:lnTo>
                      <a:pt x="1434" y="2530"/>
                    </a:lnTo>
                    <a:lnTo>
                      <a:pt x="1373" y="1928"/>
                    </a:lnTo>
                    <a:cubicBezTo>
                      <a:pt x="1029" y="1692"/>
                      <a:pt x="1" y="1"/>
                      <a:pt x="1"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6" name="Google Shape;1173;p22">
                <a:extLst>
                  <a:ext uri="{FF2B5EF4-FFF2-40B4-BE49-F238E27FC236}">
                    <a16:creationId xmlns:a16="http://schemas.microsoft.com/office/drawing/2014/main" id="{94087C96-680A-A142-B495-5798DF14F913}"/>
                  </a:ext>
                </a:extLst>
              </p:cNvPr>
              <p:cNvSpPr/>
              <p:nvPr/>
            </p:nvSpPr>
            <p:spPr>
              <a:xfrm>
                <a:off x="5696886" y="324345"/>
                <a:ext cx="776501" cy="518224"/>
              </a:xfrm>
              <a:custGeom>
                <a:avLst/>
                <a:gdLst/>
                <a:ahLst/>
                <a:cxnLst/>
                <a:rect l="l" t="t" r="r" b="b"/>
                <a:pathLst>
                  <a:path w="34848" h="23257" extrusionOk="0">
                    <a:moveTo>
                      <a:pt x="26955" y="0"/>
                    </a:moveTo>
                    <a:cubicBezTo>
                      <a:pt x="23575" y="0"/>
                      <a:pt x="19814" y="411"/>
                      <a:pt x="18019" y="2017"/>
                    </a:cubicBezTo>
                    <a:cubicBezTo>
                      <a:pt x="16666" y="497"/>
                      <a:pt x="11955" y="156"/>
                      <a:pt x="8008" y="156"/>
                    </a:cubicBezTo>
                    <a:cubicBezTo>
                      <a:pt x="4808" y="156"/>
                      <a:pt x="2110" y="380"/>
                      <a:pt x="2110" y="380"/>
                    </a:cubicBezTo>
                    <a:cubicBezTo>
                      <a:pt x="2110" y="380"/>
                      <a:pt x="0" y="21872"/>
                      <a:pt x="347" y="22063"/>
                    </a:cubicBezTo>
                    <a:cubicBezTo>
                      <a:pt x="1972" y="22972"/>
                      <a:pt x="4161" y="23257"/>
                      <a:pt x="6618" y="23257"/>
                    </a:cubicBezTo>
                    <a:cubicBezTo>
                      <a:pt x="10238" y="23257"/>
                      <a:pt x="14438" y="22639"/>
                      <a:pt x="18270" y="22486"/>
                    </a:cubicBezTo>
                    <a:cubicBezTo>
                      <a:pt x="18281" y="22486"/>
                      <a:pt x="18288" y="22485"/>
                      <a:pt x="18298" y="22485"/>
                    </a:cubicBezTo>
                    <a:cubicBezTo>
                      <a:pt x="18351" y="22483"/>
                      <a:pt x="18404" y="22482"/>
                      <a:pt x="18457" y="22478"/>
                    </a:cubicBezTo>
                    <a:cubicBezTo>
                      <a:pt x="19076" y="22451"/>
                      <a:pt x="19681" y="22440"/>
                      <a:pt x="20271" y="22440"/>
                    </a:cubicBezTo>
                    <a:cubicBezTo>
                      <a:pt x="24564" y="22440"/>
                      <a:pt x="28084" y="23047"/>
                      <a:pt x="30918" y="23047"/>
                    </a:cubicBezTo>
                    <a:cubicBezTo>
                      <a:pt x="32415" y="23047"/>
                      <a:pt x="33720" y="22878"/>
                      <a:pt x="34847" y="22360"/>
                    </a:cubicBezTo>
                    <a:lnTo>
                      <a:pt x="34575" y="11762"/>
                    </a:lnTo>
                    <a:lnTo>
                      <a:pt x="33628" y="452"/>
                    </a:lnTo>
                    <a:cubicBezTo>
                      <a:pt x="33628" y="452"/>
                      <a:pt x="30501" y="0"/>
                      <a:pt x="26955" y="0"/>
                    </a:cubicBezTo>
                    <a:close/>
                  </a:path>
                </a:pathLst>
              </a:custGeom>
              <a:solidFill>
                <a:srgbClr val="BFDBF7"/>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7" name="Google Shape;1174;p22">
                <a:extLst>
                  <a:ext uri="{FF2B5EF4-FFF2-40B4-BE49-F238E27FC236}">
                    <a16:creationId xmlns:a16="http://schemas.microsoft.com/office/drawing/2014/main" id="{C87818DE-9805-72D6-9442-D84938835806}"/>
                  </a:ext>
                </a:extLst>
              </p:cNvPr>
              <p:cNvSpPr/>
              <p:nvPr/>
            </p:nvSpPr>
            <p:spPr>
              <a:xfrm>
                <a:off x="6097732" y="383706"/>
                <a:ext cx="10428" cy="441706"/>
              </a:xfrm>
              <a:custGeom>
                <a:avLst/>
                <a:gdLst/>
                <a:ahLst/>
                <a:cxnLst/>
                <a:rect l="l" t="t" r="r" b="b"/>
                <a:pathLst>
                  <a:path w="468" h="19823" extrusionOk="0">
                    <a:moveTo>
                      <a:pt x="83" y="1"/>
                    </a:moveTo>
                    <a:cubicBezTo>
                      <a:pt x="83" y="1"/>
                      <a:pt x="82" y="1"/>
                      <a:pt x="81" y="1"/>
                    </a:cubicBezTo>
                    <a:cubicBezTo>
                      <a:pt x="36" y="2"/>
                      <a:pt x="0" y="39"/>
                      <a:pt x="1" y="82"/>
                    </a:cubicBezTo>
                    <a:lnTo>
                      <a:pt x="180" y="11497"/>
                    </a:lnTo>
                    <a:lnTo>
                      <a:pt x="309" y="19822"/>
                    </a:lnTo>
                    <a:cubicBezTo>
                      <a:pt x="362" y="19821"/>
                      <a:pt x="415" y="19819"/>
                      <a:pt x="468" y="19816"/>
                    </a:cubicBezTo>
                    <a:lnTo>
                      <a:pt x="338" y="11438"/>
                    </a:lnTo>
                    <a:lnTo>
                      <a:pt x="161" y="79"/>
                    </a:lnTo>
                    <a:cubicBezTo>
                      <a:pt x="161" y="36"/>
                      <a:pt x="127" y="1"/>
                      <a:pt x="83" y="1"/>
                    </a:cubicBezTo>
                    <a:close/>
                  </a:path>
                </a:pathLst>
              </a:custGeom>
              <a:solidFill>
                <a:srgbClr val="18101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8" name="Google Shape;1175;p22">
                <a:extLst>
                  <a:ext uri="{FF2B5EF4-FFF2-40B4-BE49-F238E27FC236}">
                    <a16:creationId xmlns:a16="http://schemas.microsoft.com/office/drawing/2014/main" id="{EF73155C-A0F5-D62B-E06C-A3BB29669909}"/>
                  </a:ext>
                </a:extLst>
              </p:cNvPr>
              <p:cNvSpPr/>
              <p:nvPr/>
            </p:nvSpPr>
            <p:spPr>
              <a:xfrm>
                <a:off x="5800657" y="412139"/>
                <a:ext cx="87214" cy="91871"/>
              </a:xfrm>
              <a:custGeom>
                <a:avLst/>
                <a:gdLst/>
                <a:ahLst/>
                <a:cxnLst/>
                <a:rect l="l" t="t" r="r" b="b"/>
                <a:pathLst>
                  <a:path w="3914" h="4123" extrusionOk="0">
                    <a:moveTo>
                      <a:pt x="2313" y="1098"/>
                    </a:moveTo>
                    <a:lnTo>
                      <a:pt x="2615" y="2555"/>
                    </a:lnTo>
                    <a:lnTo>
                      <a:pt x="2615" y="2555"/>
                    </a:lnTo>
                    <a:lnTo>
                      <a:pt x="1656" y="2443"/>
                    </a:lnTo>
                    <a:lnTo>
                      <a:pt x="2313" y="1098"/>
                    </a:lnTo>
                    <a:close/>
                    <a:moveTo>
                      <a:pt x="1903" y="1"/>
                    </a:moveTo>
                    <a:lnTo>
                      <a:pt x="1" y="3664"/>
                    </a:lnTo>
                    <a:lnTo>
                      <a:pt x="993" y="3781"/>
                    </a:lnTo>
                    <a:lnTo>
                      <a:pt x="1313" y="3133"/>
                    </a:lnTo>
                    <a:lnTo>
                      <a:pt x="2765" y="3302"/>
                    </a:lnTo>
                    <a:lnTo>
                      <a:pt x="2911" y="4005"/>
                    </a:lnTo>
                    <a:lnTo>
                      <a:pt x="3913" y="4123"/>
                    </a:lnTo>
                    <a:lnTo>
                      <a:pt x="3000" y="129"/>
                    </a:lnTo>
                    <a:lnTo>
                      <a:pt x="1903" y="1"/>
                    </a:lnTo>
                    <a:close/>
                  </a:path>
                </a:pathLst>
              </a:cu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9" name="Google Shape;1176;p22">
                <a:extLst>
                  <a:ext uri="{FF2B5EF4-FFF2-40B4-BE49-F238E27FC236}">
                    <a16:creationId xmlns:a16="http://schemas.microsoft.com/office/drawing/2014/main" id="{4FFABC21-28CA-8CC0-2D3B-4EC0579F2E4C}"/>
                  </a:ext>
                </a:extLst>
              </p:cNvPr>
              <p:cNvSpPr/>
              <p:nvPr/>
            </p:nvSpPr>
            <p:spPr>
              <a:xfrm>
                <a:off x="5957684" y="528433"/>
                <a:ext cx="70569" cy="86835"/>
              </a:xfrm>
              <a:custGeom>
                <a:avLst/>
                <a:gdLst/>
                <a:ahLst/>
                <a:cxnLst/>
                <a:rect l="l" t="t" r="r" b="b"/>
                <a:pathLst>
                  <a:path w="3167" h="3897" extrusionOk="0">
                    <a:moveTo>
                      <a:pt x="1052" y="774"/>
                    </a:moveTo>
                    <a:lnTo>
                      <a:pt x="1677" y="787"/>
                    </a:lnTo>
                    <a:cubicBezTo>
                      <a:pt x="1832" y="790"/>
                      <a:pt x="1951" y="828"/>
                      <a:pt x="2033" y="899"/>
                    </a:cubicBezTo>
                    <a:cubicBezTo>
                      <a:pt x="2114" y="970"/>
                      <a:pt x="2153" y="1071"/>
                      <a:pt x="2149" y="1204"/>
                    </a:cubicBezTo>
                    <a:cubicBezTo>
                      <a:pt x="2145" y="1336"/>
                      <a:pt x="2099" y="1434"/>
                      <a:pt x="2014" y="1500"/>
                    </a:cubicBezTo>
                    <a:cubicBezTo>
                      <a:pt x="1934" y="1562"/>
                      <a:pt x="1821" y="1594"/>
                      <a:pt x="1678" y="1594"/>
                    </a:cubicBezTo>
                    <a:cubicBezTo>
                      <a:pt x="1669" y="1594"/>
                      <a:pt x="1660" y="1594"/>
                      <a:pt x="1651" y="1593"/>
                    </a:cubicBezTo>
                    <a:lnTo>
                      <a:pt x="1026" y="1580"/>
                    </a:lnTo>
                    <a:lnTo>
                      <a:pt x="1052" y="774"/>
                    </a:lnTo>
                    <a:close/>
                    <a:moveTo>
                      <a:pt x="1005" y="2266"/>
                    </a:moveTo>
                    <a:lnTo>
                      <a:pt x="1698" y="2282"/>
                    </a:lnTo>
                    <a:cubicBezTo>
                      <a:pt x="1858" y="2286"/>
                      <a:pt x="1982" y="2328"/>
                      <a:pt x="2072" y="2406"/>
                    </a:cubicBezTo>
                    <a:cubicBezTo>
                      <a:pt x="2161" y="2485"/>
                      <a:pt x="2202" y="2593"/>
                      <a:pt x="2199" y="2728"/>
                    </a:cubicBezTo>
                    <a:cubicBezTo>
                      <a:pt x="2193" y="2863"/>
                      <a:pt x="2146" y="2965"/>
                      <a:pt x="2057" y="3035"/>
                    </a:cubicBezTo>
                    <a:cubicBezTo>
                      <a:pt x="1970" y="3101"/>
                      <a:pt x="1853" y="3134"/>
                      <a:pt x="1703" y="3134"/>
                    </a:cubicBezTo>
                    <a:cubicBezTo>
                      <a:pt x="1696" y="3134"/>
                      <a:pt x="1689" y="3134"/>
                      <a:pt x="1682" y="3134"/>
                    </a:cubicBezTo>
                    <a:lnTo>
                      <a:pt x="978" y="3118"/>
                    </a:lnTo>
                    <a:lnTo>
                      <a:pt x="1005" y="2266"/>
                    </a:lnTo>
                    <a:close/>
                    <a:moveTo>
                      <a:pt x="122" y="0"/>
                    </a:moveTo>
                    <a:lnTo>
                      <a:pt x="0" y="3855"/>
                    </a:lnTo>
                    <a:lnTo>
                      <a:pt x="1826" y="3895"/>
                    </a:lnTo>
                    <a:cubicBezTo>
                      <a:pt x="1846" y="3896"/>
                      <a:pt x="1866" y="3896"/>
                      <a:pt x="1886" y="3896"/>
                    </a:cubicBezTo>
                    <a:cubicBezTo>
                      <a:pt x="2268" y="3896"/>
                      <a:pt x="2569" y="3808"/>
                      <a:pt x="2792" y="3634"/>
                    </a:cubicBezTo>
                    <a:cubicBezTo>
                      <a:pt x="3027" y="3451"/>
                      <a:pt x="3149" y="3198"/>
                      <a:pt x="3160" y="2876"/>
                    </a:cubicBezTo>
                    <a:cubicBezTo>
                      <a:pt x="3166" y="2654"/>
                      <a:pt x="3103" y="2453"/>
                      <a:pt x="2971" y="2276"/>
                    </a:cubicBezTo>
                    <a:cubicBezTo>
                      <a:pt x="2839" y="2098"/>
                      <a:pt x="2660" y="1983"/>
                      <a:pt x="2436" y="1930"/>
                    </a:cubicBezTo>
                    <a:cubicBezTo>
                      <a:pt x="2639" y="1876"/>
                      <a:pt x="2803" y="1775"/>
                      <a:pt x="2928" y="1628"/>
                    </a:cubicBezTo>
                    <a:cubicBezTo>
                      <a:pt x="3054" y="1480"/>
                      <a:pt x="3120" y="1293"/>
                      <a:pt x="3128" y="1066"/>
                    </a:cubicBezTo>
                    <a:cubicBezTo>
                      <a:pt x="3136" y="758"/>
                      <a:pt x="3032" y="513"/>
                      <a:pt x="2813" y="328"/>
                    </a:cubicBezTo>
                    <a:cubicBezTo>
                      <a:pt x="2594" y="144"/>
                      <a:pt x="2284" y="48"/>
                      <a:pt x="1886" y="39"/>
                    </a:cubicBezTo>
                    <a:lnTo>
                      <a:pt x="122" y="0"/>
                    </a:lnTo>
                    <a:close/>
                  </a:path>
                </a:pathLst>
              </a:custGeom>
              <a:solidFill>
                <a:srgbClr val="51229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70" name="Google Shape;1177;p22">
                <a:extLst>
                  <a:ext uri="{FF2B5EF4-FFF2-40B4-BE49-F238E27FC236}">
                    <a16:creationId xmlns:a16="http://schemas.microsoft.com/office/drawing/2014/main" id="{96CAB502-DE47-2723-A0C2-1BAA4F527B5E}"/>
                  </a:ext>
                </a:extLst>
              </p:cNvPr>
              <p:cNvSpPr/>
              <p:nvPr/>
            </p:nvSpPr>
            <p:spPr>
              <a:xfrm>
                <a:off x="5841835" y="618790"/>
                <a:ext cx="87593" cy="87682"/>
              </a:xfrm>
              <a:custGeom>
                <a:avLst/>
                <a:gdLst/>
                <a:ahLst/>
                <a:cxnLst/>
                <a:rect l="l" t="t" r="r" b="b"/>
                <a:pathLst>
                  <a:path w="3931" h="3935" extrusionOk="0">
                    <a:moveTo>
                      <a:pt x="1982" y="0"/>
                    </a:moveTo>
                    <a:cubicBezTo>
                      <a:pt x="1711" y="0"/>
                      <a:pt x="1456" y="49"/>
                      <a:pt x="1216" y="148"/>
                    </a:cubicBezTo>
                    <a:cubicBezTo>
                      <a:pt x="897" y="278"/>
                      <a:pt x="636" y="481"/>
                      <a:pt x="432" y="759"/>
                    </a:cubicBezTo>
                    <a:cubicBezTo>
                      <a:pt x="228" y="1035"/>
                      <a:pt x="101" y="1362"/>
                      <a:pt x="49" y="1740"/>
                    </a:cubicBezTo>
                    <a:cubicBezTo>
                      <a:pt x="0" y="2119"/>
                      <a:pt x="41" y="2465"/>
                      <a:pt x="169" y="2778"/>
                    </a:cubicBezTo>
                    <a:cubicBezTo>
                      <a:pt x="297" y="3094"/>
                      <a:pt x="498" y="3349"/>
                      <a:pt x="774" y="3550"/>
                    </a:cubicBezTo>
                    <a:cubicBezTo>
                      <a:pt x="1051" y="3750"/>
                      <a:pt x="1378" y="3872"/>
                      <a:pt x="1755" y="3917"/>
                    </a:cubicBezTo>
                    <a:cubicBezTo>
                      <a:pt x="1852" y="3928"/>
                      <a:pt x="1948" y="3934"/>
                      <a:pt x="2041" y="3934"/>
                    </a:cubicBezTo>
                    <a:cubicBezTo>
                      <a:pt x="2388" y="3934"/>
                      <a:pt x="2703" y="3856"/>
                      <a:pt x="2986" y="3698"/>
                    </a:cubicBezTo>
                    <a:cubicBezTo>
                      <a:pt x="3347" y="3498"/>
                      <a:pt x="3608" y="3197"/>
                      <a:pt x="3773" y="2796"/>
                    </a:cubicBezTo>
                    <a:lnTo>
                      <a:pt x="2732" y="2674"/>
                    </a:lnTo>
                    <a:cubicBezTo>
                      <a:pt x="2633" y="2825"/>
                      <a:pt x="2508" y="2935"/>
                      <a:pt x="2355" y="3001"/>
                    </a:cubicBezTo>
                    <a:cubicBezTo>
                      <a:pt x="2240" y="3053"/>
                      <a:pt x="2116" y="3078"/>
                      <a:pt x="1983" y="3078"/>
                    </a:cubicBezTo>
                    <a:cubicBezTo>
                      <a:pt x="1941" y="3078"/>
                      <a:pt x="1898" y="3076"/>
                      <a:pt x="1854" y="3070"/>
                    </a:cubicBezTo>
                    <a:cubicBezTo>
                      <a:pt x="1563" y="3036"/>
                      <a:pt x="1339" y="2909"/>
                      <a:pt x="1184" y="2688"/>
                    </a:cubicBezTo>
                    <a:cubicBezTo>
                      <a:pt x="1030" y="2467"/>
                      <a:pt x="973" y="2189"/>
                      <a:pt x="1016" y="1854"/>
                    </a:cubicBezTo>
                    <a:cubicBezTo>
                      <a:pt x="1061" y="1520"/>
                      <a:pt x="1184" y="1264"/>
                      <a:pt x="1390" y="1084"/>
                    </a:cubicBezTo>
                    <a:cubicBezTo>
                      <a:pt x="1565" y="934"/>
                      <a:pt x="1768" y="858"/>
                      <a:pt x="2002" y="858"/>
                    </a:cubicBezTo>
                    <a:cubicBezTo>
                      <a:pt x="2046" y="858"/>
                      <a:pt x="2092" y="861"/>
                      <a:pt x="2138" y="867"/>
                    </a:cubicBezTo>
                    <a:cubicBezTo>
                      <a:pt x="2319" y="887"/>
                      <a:pt x="2476" y="949"/>
                      <a:pt x="2607" y="1048"/>
                    </a:cubicBezTo>
                    <a:cubicBezTo>
                      <a:pt x="2739" y="1151"/>
                      <a:pt x="2833" y="1284"/>
                      <a:pt x="2890" y="1453"/>
                    </a:cubicBezTo>
                    <a:lnTo>
                      <a:pt x="3931" y="1574"/>
                    </a:lnTo>
                    <a:cubicBezTo>
                      <a:pt x="3874" y="1147"/>
                      <a:pt x="3696" y="794"/>
                      <a:pt x="3399" y="516"/>
                    </a:cubicBezTo>
                    <a:cubicBezTo>
                      <a:pt x="3101" y="237"/>
                      <a:pt x="2722" y="70"/>
                      <a:pt x="2260" y="17"/>
                    </a:cubicBezTo>
                    <a:cubicBezTo>
                      <a:pt x="2165" y="6"/>
                      <a:pt x="2073" y="0"/>
                      <a:pt x="1982" y="0"/>
                    </a:cubicBezTo>
                    <a:close/>
                  </a:path>
                </a:pathLst>
              </a:custGeom>
              <a:solidFill>
                <a:srgbClr val="E719C2"/>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grpSp>
          <p:nvGrpSpPr>
            <p:cNvPr id="57" name="Google Shape;1178;p22">
              <a:extLst>
                <a:ext uri="{FF2B5EF4-FFF2-40B4-BE49-F238E27FC236}">
                  <a16:creationId xmlns:a16="http://schemas.microsoft.com/office/drawing/2014/main" id="{D8679CF9-A02C-3787-49B5-3E5C4550201A}"/>
                </a:ext>
              </a:extLst>
            </p:cNvPr>
            <p:cNvGrpSpPr/>
            <p:nvPr/>
          </p:nvGrpSpPr>
          <p:grpSpPr>
            <a:xfrm>
              <a:off x="720001" y="4219190"/>
              <a:ext cx="279935" cy="250232"/>
              <a:chOff x="4426251" y="1823065"/>
              <a:chExt cx="279935" cy="250232"/>
            </a:xfrm>
          </p:grpSpPr>
          <p:sp>
            <p:nvSpPr>
              <p:cNvPr id="60" name="Google Shape;1179;p22">
                <a:extLst>
                  <a:ext uri="{FF2B5EF4-FFF2-40B4-BE49-F238E27FC236}">
                    <a16:creationId xmlns:a16="http://schemas.microsoft.com/office/drawing/2014/main" id="{8A4529F7-E2DD-C684-3680-B589057A21DA}"/>
                  </a:ext>
                </a:extLst>
              </p:cNvPr>
              <p:cNvSpPr/>
              <p:nvPr/>
            </p:nvSpPr>
            <p:spPr>
              <a:xfrm>
                <a:off x="4426251" y="1823065"/>
                <a:ext cx="279935" cy="250232"/>
              </a:xfrm>
              <a:custGeom>
                <a:avLst/>
                <a:gdLst/>
                <a:ahLst/>
                <a:cxnLst/>
                <a:rect l="l" t="t" r="r" b="b"/>
                <a:pathLst>
                  <a:path w="12563" h="11230" extrusionOk="0">
                    <a:moveTo>
                      <a:pt x="10942" y="0"/>
                    </a:moveTo>
                    <a:cubicBezTo>
                      <a:pt x="9998" y="0"/>
                      <a:pt x="9520" y="1068"/>
                      <a:pt x="9520" y="1068"/>
                    </a:cubicBezTo>
                    <a:cubicBezTo>
                      <a:pt x="9520" y="1068"/>
                      <a:pt x="8792" y="396"/>
                      <a:pt x="8013" y="396"/>
                    </a:cubicBezTo>
                    <a:cubicBezTo>
                      <a:pt x="8007" y="396"/>
                      <a:pt x="8000" y="396"/>
                      <a:pt x="7993" y="396"/>
                    </a:cubicBezTo>
                    <a:cubicBezTo>
                      <a:pt x="7207" y="408"/>
                      <a:pt x="6853" y="1579"/>
                      <a:pt x="6853" y="1579"/>
                    </a:cubicBezTo>
                    <a:cubicBezTo>
                      <a:pt x="6853" y="1579"/>
                      <a:pt x="6502" y="1119"/>
                      <a:pt x="5809" y="1119"/>
                    </a:cubicBezTo>
                    <a:cubicBezTo>
                      <a:pt x="5667" y="1119"/>
                      <a:pt x="5510" y="1139"/>
                      <a:pt x="5340" y="1185"/>
                    </a:cubicBezTo>
                    <a:cubicBezTo>
                      <a:pt x="4571" y="1394"/>
                      <a:pt x="4360" y="2523"/>
                      <a:pt x="4360" y="2523"/>
                    </a:cubicBezTo>
                    <a:cubicBezTo>
                      <a:pt x="4360" y="2523"/>
                      <a:pt x="4125" y="2429"/>
                      <a:pt x="3766" y="2429"/>
                    </a:cubicBezTo>
                    <a:cubicBezTo>
                      <a:pt x="3498" y="2429"/>
                      <a:pt x="3160" y="2482"/>
                      <a:pt x="2798" y="2665"/>
                    </a:cubicBezTo>
                    <a:cubicBezTo>
                      <a:pt x="1954" y="3094"/>
                      <a:pt x="1797" y="4429"/>
                      <a:pt x="1797" y="4429"/>
                    </a:cubicBezTo>
                    <a:cubicBezTo>
                      <a:pt x="1797" y="4429"/>
                      <a:pt x="1562" y="4356"/>
                      <a:pt x="1275" y="4356"/>
                    </a:cubicBezTo>
                    <a:cubicBezTo>
                      <a:pt x="953" y="4356"/>
                      <a:pt x="564" y="4448"/>
                      <a:pt x="369" y="4838"/>
                    </a:cubicBezTo>
                    <a:cubicBezTo>
                      <a:pt x="1" y="5575"/>
                      <a:pt x="8075" y="11230"/>
                      <a:pt x="8075" y="11230"/>
                    </a:cubicBezTo>
                    <a:lnTo>
                      <a:pt x="8447" y="9985"/>
                    </a:lnTo>
                    <a:lnTo>
                      <a:pt x="9266" y="10999"/>
                    </a:lnTo>
                    <a:lnTo>
                      <a:pt x="9727" y="9541"/>
                    </a:lnTo>
                    <a:lnTo>
                      <a:pt x="10444" y="10492"/>
                    </a:lnTo>
                    <a:lnTo>
                      <a:pt x="10520" y="9334"/>
                    </a:lnTo>
                    <a:lnTo>
                      <a:pt x="11634" y="10027"/>
                    </a:lnTo>
                    <a:lnTo>
                      <a:pt x="12562" y="960"/>
                    </a:lnTo>
                    <a:cubicBezTo>
                      <a:pt x="12562" y="960"/>
                      <a:pt x="11956" y="35"/>
                      <a:pt x="10984" y="1"/>
                    </a:cubicBezTo>
                    <a:cubicBezTo>
                      <a:pt x="10970" y="1"/>
                      <a:pt x="10956" y="0"/>
                      <a:pt x="10942" y="0"/>
                    </a:cubicBezTo>
                    <a:close/>
                  </a:path>
                </a:pathLst>
              </a:custGeom>
              <a:solidFill>
                <a:srgbClr val="F4FF5C"/>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61" name="Google Shape;1180;p22">
                <a:extLst>
                  <a:ext uri="{FF2B5EF4-FFF2-40B4-BE49-F238E27FC236}">
                    <a16:creationId xmlns:a16="http://schemas.microsoft.com/office/drawing/2014/main" id="{638B1277-8317-586B-25D7-7CED7B67EB34}"/>
                  </a:ext>
                </a:extLst>
              </p:cNvPr>
              <p:cNvSpPr/>
              <p:nvPr/>
            </p:nvSpPr>
            <p:spPr>
              <a:xfrm>
                <a:off x="4432669" y="1823110"/>
                <a:ext cx="273518" cy="132024"/>
              </a:xfrm>
              <a:custGeom>
                <a:avLst/>
                <a:gdLst/>
                <a:ahLst/>
                <a:cxnLst/>
                <a:rect l="l" t="t" r="r" b="b"/>
                <a:pathLst>
                  <a:path w="12275" h="5925" extrusionOk="0">
                    <a:moveTo>
                      <a:pt x="10654" y="0"/>
                    </a:moveTo>
                    <a:cubicBezTo>
                      <a:pt x="9710" y="0"/>
                      <a:pt x="9232" y="1067"/>
                      <a:pt x="9232" y="1067"/>
                    </a:cubicBezTo>
                    <a:cubicBezTo>
                      <a:pt x="9232" y="1067"/>
                      <a:pt x="8504" y="395"/>
                      <a:pt x="7725" y="395"/>
                    </a:cubicBezTo>
                    <a:cubicBezTo>
                      <a:pt x="7719" y="395"/>
                      <a:pt x="7712" y="395"/>
                      <a:pt x="7705" y="395"/>
                    </a:cubicBezTo>
                    <a:cubicBezTo>
                      <a:pt x="6919" y="408"/>
                      <a:pt x="6567" y="1578"/>
                      <a:pt x="6567" y="1578"/>
                    </a:cubicBezTo>
                    <a:cubicBezTo>
                      <a:pt x="6567" y="1578"/>
                      <a:pt x="6215" y="1119"/>
                      <a:pt x="5522" y="1119"/>
                    </a:cubicBezTo>
                    <a:cubicBezTo>
                      <a:pt x="5380" y="1119"/>
                      <a:pt x="5223" y="1138"/>
                      <a:pt x="5053" y="1184"/>
                    </a:cubicBezTo>
                    <a:cubicBezTo>
                      <a:pt x="4284" y="1392"/>
                      <a:pt x="4072" y="2521"/>
                      <a:pt x="4072" y="2521"/>
                    </a:cubicBezTo>
                    <a:cubicBezTo>
                      <a:pt x="4072" y="2521"/>
                      <a:pt x="3837" y="2427"/>
                      <a:pt x="3478" y="2427"/>
                    </a:cubicBezTo>
                    <a:cubicBezTo>
                      <a:pt x="3210" y="2427"/>
                      <a:pt x="2872" y="2480"/>
                      <a:pt x="2510" y="2663"/>
                    </a:cubicBezTo>
                    <a:cubicBezTo>
                      <a:pt x="1666" y="3092"/>
                      <a:pt x="1509" y="4427"/>
                      <a:pt x="1509" y="4427"/>
                    </a:cubicBezTo>
                    <a:cubicBezTo>
                      <a:pt x="1509" y="4427"/>
                      <a:pt x="1274" y="4354"/>
                      <a:pt x="987" y="4354"/>
                    </a:cubicBezTo>
                    <a:cubicBezTo>
                      <a:pt x="665" y="4354"/>
                      <a:pt x="276" y="4446"/>
                      <a:pt x="81" y="4836"/>
                    </a:cubicBezTo>
                    <a:cubicBezTo>
                      <a:pt x="0" y="4998"/>
                      <a:pt x="328" y="5399"/>
                      <a:pt x="889" y="5924"/>
                    </a:cubicBezTo>
                    <a:cubicBezTo>
                      <a:pt x="1135" y="5784"/>
                      <a:pt x="1461" y="5740"/>
                      <a:pt x="1775" y="5740"/>
                    </a:cubicBezTo>
                    <a:cubicBezTo>
                      <a:pt x="2314" y="5740"/>
                      <a:pt x="2816" y="5870"/>
                      <a:pt x="2816" y="5870"/>
                    </a:cubicBezTo>
                    <a:cubicBezTo>
                      <a:pt x="2816" y="5870"/>
                      <a:pt x="2147" y="4380"/>
                      <a:pt x="3195" y="3921"/>
                    </a:cubicBezTo>
                    <a:cubicBezTo>
                      <a:pt x="3370" y="3844"/>
                      <a:pt x="3530" y="3813"/>
                      <a:pt x="3677" y="3813"/>
                    </a:cubicBezTo>
                    <a:cubicBezTo>
                      <a:pt x="4412" y="3813"/>
                      <a:pt x="4797" y="4610"/>
                      <a:pt x="4797" y="4610"/>
                    </a:cubicBezTo>
                    <a:cubicBezTo>
                      <a:pt x="4797" y="4610"/>
                      <a:pt x="4576" y="2715"/>
                      <a:pt x="5544" y="2592"/>
                    </a:cubicBezTo>
                    <a:cubicBezTo>
                      <a:pt x="5601" y="2584"/>
                      <a:pt x="5656" y="2581"/>
                      <a:pt x="5708" y="2581"/>
                    </a:cubicBezTo>
                    <a:cubicBezTo>
                      <a:pt x="6545" y="2581"/>
                      <a:pt x="6787" y="3471"/>
                      <a:pt x="6787" y="3471"/>
                    </a:cubicBezTo>
                    <a:cubicBezTo>
                      <a:pt x="6787" y="3471"/>
                      <a:pt x="7107" y="1940"/>
                      <a:pt x="8243" y="1776"/>
                    </a:cubicBezTo>
                    <a:cubicBezTo>
                      <a:pt x="8324" y="1764"/>
                      <a:pt x="8400" y="1759"/>
                      <a:pt x="8472" y="1759"/>
                    </a:cubicBezTo>
                    <a:cubicBezTo>
                      <a:pt x="9414" y="1759"/>
                      <a:pt x="9635" y="2690"/>
                      <a:pt x="9635" y="2690"/>
                    </a:cubicBezTo>
                    <a:cubicBezTo>
                      <a:pt x="9635" y="2690"/>
                      <a:pt x="9767" y="1624"/>
                      <a:pt x="10811" y="1517"/>
                    </a:cubicBezTo>
                    <a:cubicBezTo>
                      <a:pt x="10859" y="1512"/>
                      <a:pt x="10906" y="1510"/>
                      <a:pt x="10953" y="1510"/>
                    </a:cubicBezTo>
                    <a:cubicBezTo>
                      <a:pt x="11439" y="1510"/>
                      <a:pt x="11862" y="1767"/>
                      <a:pt x="12164" y="2025"/>
                    </a:cubicBezTo>
                    <a:lnTo>
                      <a:pt x="12274" y="959"/>
                    </a:lnTo>
                    <a:cubicBezTo>
                      <a:pt x="12274" y="959"/>
                      <a:pt x="11668" y="34"/>
                      <a:pt x="10696" y="1"/>
                    </a:cubicBezTo>
                    <a:cubicBezTo>
                      <a:pt x="10682" y="1"/>
                      <a:pt x="10668" y="0"/>
                      <a:pt x="10654" y="0"/>
                    </a:cubicBezTo>
                    <a:close/>
                  </a:path>
                </a:pathLst>
              </a:custGeom>
              <a:solidFill>
                <a:srgbClr val="FFCA3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sp>
          <p:nvSpPr>
            <p:cNvPr id="58" name="Google Shape;1181;p22">
              <a:extLst>
                <a:ext uri="{FF2B5EF4-FFF2-40B4-BE49-F238E27FC236}">
                  <a16:creationId xmlns:a16="http://schemas.microsoft.com/office/drawing/2014/main" id="{FA5B9D7B-1F9C-DAF8-8DDF-B7D6A52AA93F}"/>
                </a:ext>
              </a:extLst>
            </p:cNvPr>
            <p:cNvSpPr/>
            <p:nvPr/>
          </p:nvSpPr>
          <p:spPr>
            <a:xfrm>
              <a:off x="776413" y="4604000"/>
              <a:ext cx="167100" cy="167100"/>
            </a:xfrm>
            <a:prstGeom prst="mathPlus">
              <a:avLst>
                <a:gd name="adj1" fmla="val 23520"/>
              </a:avLst>
            </a:pr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sp>
          <p:nvSpPr>
            <p:cNvPr id="59" name="Google Shape;1182;p22">
              <a:extLst>
                <a:ext uri="{FF2B5EF4-FFF2-40B4-BE49-F238E27FC236}">
                  <a16:creationId xmlns:a16="http://schemas.microsoft.com/office/drawing/2014/main" id="{A87FC7D2-F638-6293-7243-E06D33A2737E}"/>
                </a:ext>
              </a:extLst>
            </p:cNvPr>
            <p:cNvSpPr/>
            <p:nvPr/>
          </p:nvSpPr>
          <p:spPr>
            <a:xfrm>
              <a:off x="874200" y="4771094"/>
              <a:ext cx="167100" cy="167100"/>
            </a:xfrm>
            <a:prstGeom prst="mathMinus">
              <a:avLst>
                <a:gd name="adj1" fmla="val 23520"/>
              </a:avLst>
            </a:prstGeom>
            <a:solidFill>
              <a:srgbClr val="07018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2489" b="0" i="0" u="none" strike="noStrike" kern="0" cap="none" spc="0" normalizeH="0" baseline="0" noProof="0" dirty="0">
                <a:ln>
                  <a:noFill/>
                </a:ln>
                <a:solidFill>
                  <a:srgbClr val="000000"/>
                </a:solidFill>
                <a:effectLst/>
                <a:uLnTx/>
                <a:uFillTx/>
                <a:latin typeface="UTM Avo" panose="02040603050506020204" pitchFamily="18" charset="0"/>
                <a:cs typeface="Arial"/>
                <a:sym typeface="Arial"/>
              </a:endParaRPr>
            </a:p>
          </p:txBody>
        </p:sp>
      </p:grpSp>
    </p:spTree>
    <p:extLst>
      <p:ext uri="{BB962C8B-B14F-4D97-AF65-F5344CB8AC3E}">
        <p14:creationId xmlns:p14="http://schemas.microsoft.com/office/powerpoint/2010/main" val="253883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1347</Words>
  <Application>Microsoft Office PowerPoint</Application>
  <PresentationFormat>Widescreen</PresentationFormat>
  <Paragraphs>94</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DM Sans</vt:lpstr>
      <vt:lpstr>Maven Pro ExtraBold</vt:lpstr>
      <vt:lpstr>Times New Roman</vt:lpstr>
      <vt:lpstr>UTM Avo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 I5</dc:creator>
  <cp:lastModifiedBy>Dell I5</cp:lastModifiedBy>
  <cp:revision>2</cp:revision>
  <dcterms:created xsi:type="dcterms:W3CDTF">2025-02-26T13:59:32Z</dcterms:created>
  <dcterms:modified xsi:type="dcterms:W3CDTF">2025-02-27T10:36:32Z</dcterms:modified>
</cp:coreProperties>
</file>