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323" r:id="rId5"/>
    <p:sldId id="322" r:id="rId6"/>
    <p:sldId id="311" r:id="rId7"/>
    <p:sldId id="285" r:id="rId8"/>
    <p:sldId id="314" r:id="rId9"/>
    <p:sldId id="305" r:id="rId10"/>
    <p:sldId id="271" r:id="rId11"/>
    <p:sldId id="324" r:id="rId12"/>
    <p:sldId id="290" r:id="rId13"/>
    <p:sldId id="327" r:id="rId14"/>
    <p:sldId id="291" r:id="rId15"/>
    <p:sldId id="292" r:id="rId16"/>
    <p:sldId id="328" r:id="rId17"/>
    <p:sldId id="329" r:id="rId18"/>
    <p:sldId id="330" r:id="rId19"/>
    <p:sldId id="295" r:id="rId20"/>
    <p:sldId id="296" r:id="rId21"/>
    <p:sldId id="315" r:id="rId22"/>
    <p:sldId id="331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4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4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7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9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3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microsoft.com/office/2007/relationships/hdphoto" Target="../media/hdphoto1.wdp"/><Relationship Id="rId5" Type="http://schemas.openxmlformats.org/officeDocument/2006/relationships/image" Target="../media/image49.svg"/><Relationship Id="rId15" Type="http://schemas.openxmlformats.org/officeDocument/2006/relationships/image" Target="../media/image55.png"/><Relationship Id="rId10" Type="http://schemas.openxmlformats.org/officeDocument/2006/relationships/image" Target="../media/image24.png"/><Relationship Id="rId4" Type="http://schemas.openxmlformats.org/officeDocument/2006/relationships/image" Target="../media/image48.png"/><Relationship Id="rId9" Type="http://schemas.openxmlformats.org/officeDocument/2006/relationships/image" Target="../media/image14.sv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microsoft.com/office/2007/relationships/hdphoto" Target="../media/hdphoto1.wdp"/><Relationship Id="rId5" Type="http://schemas.openxmlformats.org/officeDocument/2006/relationships/image" Target="../media/image49.svg"/><Relationship Id="rId10" Type="http://schemas.openxmlformats.org/officeDocument/2006/relationships/image" Target="../media/image24.png"/><Relationship Id="rId4" Type="http://schemas.openxmlformats.org/officeDocument/2006/relationships/image" Target="../media/image48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59.png"/><Relationship Id="rId4" Type="http://schemas.openxmlformats.org/officeDocument/2006/relationships/image" Target="../media/image20.sv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61.png"/><Relationship Id="rId4" Type="http://schemas.openxmlformats.org/officeDocument/2006/relationships/image" Target="../media/image20.sv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sv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6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70.svg"/><Relationship Id="rId7" Type="http://schemas.openxmlformats.org/officeDocument/2006/relationships/image" Target="../media/image2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svg"/><Relationship Id="rId7" Type="http://schemas.openxmlformats.org/officeDocument/2006/relationships/image" Target="../media/image22.svg"/><Relationship Id="rId12" Type="http://schemas.openxmlformats.org/officeDocument/2006/relationships/image" Target="../media/image79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78.png"/><Relationship Id="rId5" Type="http://schemas.openxmlformats.org/officeDocument/2006/relationships/image" Target="../media/image72.sv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0.svg"/><Relationship Id="rId7" Type="http://schemas.openxmlformats.org/officeDocument/2006/relationships/image" Target="../media/image22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79.svg"/><Relationship Id="rId5" Type="http://schemas.openxmlformats.org/officeDocument/2006/relationships/image" Target="../media/image72.svg"/><Relationship Id="rId10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2.svg"/><Relationship Id="rId7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2.svg"/><Relationship Id="rId7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0.svg"/><Relationship Id="rId10" Type="http://schemas.openxmlformats.org/officeDocument/2006/relationships/image" Target="../media/image82.png"/><Relationship Id="rId4" Type="http://schemas.openxmlformats.org/officeDocument/2006/relationships/image" Target="../media/image19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1.svg"/><Relationship Id="rId7" Type="http://schemas.openxmlformats.org/officeDocument/2006/relationships/image" Target="../media/image9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Relationship Id="rId9" Type="http://schemas.openxmlformats.org/officeDocument/2006/relationships/image" Target="../media/image92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sv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sv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svg"/><Relationship Id="rId7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svg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48189" y="1548856"/>
            <a:ext cx="9448493" cy="3767985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998" y="1084838"/>
            <a:ext cx="873750" cy="5496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109" y="112610"/>
            <a:ext cx="750161" cy="75016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219" y="5369942"/>
            <a:ext cx="716006" cy="71600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75387" y="259444"/>
            <a:ext cx="1083619" cy="3349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96724" y="5235323"/>
            <a:ext cx="818953" cy="73110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252517" y="862769"/>
            <a:ext cx="812976" cy="81297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50626" y="5888522"/>
            <a:ext cx="784789" cy="7819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11398" y="5995670"/>
            <a:ext cx="560115" cy="693837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2523974" y="2129045"/>
            <a:ext cx="6800021" cy="2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60963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4667" b="1" kern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  <a:r>
              <a:rPr lang="vi-VN" sz="4667" b="1" kern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8842" y="2514600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86178" y="84605"/>
            <a:ext cx="546107" cy="676484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11408" y="493340"/>
            <a:ext cx="253315" cy="68972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74039">
            <a:off x="11274598" y="5952582"/>
            <a:ext cx="1180249" cy="7639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5339" y="6184623"/>
            <a:ext cx="586889" cy="5847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9600" y="1242127"/>
            <a:ext cx="1868311" cy="633448"/>
            <a:chOff x="1388533" y="3695700"/>
            <a:chExt cx="2802467" cy="9501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21213"/>
              <a:chOff x="1302879" y="2296079"/>
              <a:chExt cx="3581400" cy="92121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2"/>
                <a:ext cx="3581400" cy="75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>
                  <a:defRPr/>
                </a:pPr>
                <a:r>
                  <a:rPr lang="nl-NL" sz="2667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 3:</a:t>
                </a:r>
                <a:endParaRPr lang="en-US" sz="2667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9" cy="921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348549" y="1221939"/>
            <a:ext cx="9081451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79257" y="279400"/>
            <a:ext cx="4872023" cy="796039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5" y="4386272"/>
              <a:ext cx="6242960" cy="1048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61206" y="3176859"/>
                <a:ext cx="5973879" cy="5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81019" indent="-381019" defTabSz="60963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2667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06" y="3176859"/>
                <a:ext cx="5973879" cy="509370"/>
              </a:xfrm>
              <a:prstGeom prst="rect">
                <a:avLst/>
              </a:prstGeom>
              <a:blipFill>
                <a:blip r:embed="rId12"/>
                <a:stretch>
                  <a:fillRect l="-1735" t="-11905" r="-1020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4138" y="3048004"/>
            <a:ext cx="3107062" cy="10413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58531" y="4191000"/>
                <a:ext cx="6655739" cy="248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2667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2667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31" y="4191000"/>
                <a:ext cx="6655739" cy="2488823"/>
              </a:xfrm>
              <a:prstGeom prst="rect">
                <a:avLst/>
              </a:prstGeom>
              <a:blipFill>
                <a:blip r:embed="rId14"/>
                <a:stretch>
                  <a:fillRect l="-1557" r="-320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9831" y="4258233"/>
            <a:ext cx="2880569" cy="24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8842" y="2514600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86178" y="84605"/>
            <a:ext cx="546107" cy="676484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11408" y="493340"/>
            <a:ext cx="253315" cy="68972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74039">
            <a:off x="11274598" y="5952582"/>
            <a:ext cx="1180249" cy="7639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5339" y="6184623"/>
            <a:ext cx="586889" cy="5847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9600" y="1242127"/>
            <a:ext cx="1868311" cy="633448"/>
            <a:chOff x="1388533" y="3695700"/>
            <a:chExt cx="2802467" cy="9501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21213"/>
              <a:chOff x="1302879" y="2296079"/>
              <a:chExt cx="3581400" cy="92121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2"/>
                <a:ext cx="3581400" cy="75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>
                  <a:defRPr/>
                </a:pPr>
                <a:r>
                  <a:rPr lang="nl-NL" sz="2667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 3:</a:t>
                </a:r>
                <a:endParaRPr lang="en-US" sz="2667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9" cy="921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348549" y="1221939"/>
            <a:ext cx="9081451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79257" y="279400"/>
            <a:ext cx="4872023" cy="796039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5" y="4386272"/>
              <a:ext cx="6242960" cy="1048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80771" y="3276600"/>
            <a:ext cx="10596555" cy="509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19" indent="-381019" defTabSz="60963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3005" y="3987800"/>
            <a:ext cx="3371795" cy="27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21898" y="235950"/>
            <a:ext cx="3743702" cy="509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  <a:defRPr/>
            </a:pP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7722" y="4106420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55600" y="841397"/>
                <a:ext cx="6096000" cy="3125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841397"/>
                <a:ext cx="6096000" cy="3125471"/>
              </a:xfrm>
              <a:prstGeom prst="rect">
                <a:avLst/>
              </a:prstGeom>
              <a:blipFill>
                <a:blip r:embed="rId2"/>
                <a:stretch>
                  <a:fillRect l="-1900" r="-1900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83991">
            <a:off x="11332366" y="-420312"/>
            <a:ext cx="692531" cy="1322543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28926" y="6121400"/>
            <a:ext cx="609600" cy="544207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79369" y="6275955"/>
            <a:ext cx="584169" cy="582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6400" y="936278"/>
            <a:ext cx="5130800" cy="22229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31003" y="4635041"/>
                <a:ext cx="10981365" cy="205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AD là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DE // AB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" y="4635041"/>
                <a:ext cx="10981365" cy="2059090"/>
              </a:xfrm>
              <a:prstGeom prst="rect">
                <a:avLst/>
              </a:prstGeom>
              <a:blipFill>
                <a:blip r:embed="rId10"/>
                <a:stretch>
                  <a:fillRect l="-833" b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21898" y="235950"/>
            <a:ext cx="3743702" cy="509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  <a:defRPr/>
            </a:pP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3985" y="4023876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55600" y="841397"/>
                <a:ext cx="6096000" cy="3125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841397"/>
                <a:ext cx="6096000" cy="3125471"/>
              </a:xfrm>
              <a:prstGeom prst="rect">
                <a:avLst/>
              </a:prstGeom>
              <a:blipFill>
                <a:blip r:embed="rId2"/>
                <a:stretch>
                  <a:fillRect l="-1900" r="-3400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83991">
            <a:off x="11332366" y="-420312"/>
            <a:ext cx="692531" cy="1322543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28926" y="6121400"/>
            <a:ext cx="609600" cy="544207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79369" y="6275955"/>
            <a:ext cx="584169" cy="582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6400" y="936278"/>
            <a:ext cx="5130800" cy="22229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97266" y="4695172"/>
                <a:ext cx="10981365" cy="1832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lang="en-US" sz="2533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fr-FR" sz="2533" dirty="0">
                    <a:solidFill>
                      <a:srgbClr val="000000"/>
                    </a:solidFill>
                    <a:latin typeface="Calibri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 − 60° − 60° = 60°.</m:t>
                    </m:r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533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66" y="4695172"/>
                <a:ext cx="10981365" cy="1832809"/>
              </a:xfrm>
              <a:prstGeom prst="rect">
                <a:avLst/>
              </a:prstGeom>
              <a:blipFill>
                <a:blip r:embed="rId10"/>
                <a:stretch>
                  <a:fillRect l="-943" b="-6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5600" y="431800"/>
            <a:ext cx="3743702" cy="5093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  <a:defRPr/>
            </a:pP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(SGK – </a:t>
            </a: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0699" y="2413000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63503">
            <a:off x="11071755" y="-160431"/>
            <a:ext cx="1111200" cy="703087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83991">
            <a:off x="11174618" y="5360069"/>
            <a:ext cx="692531" cy="13225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2126" y="1069539"/>
                <a:ext cx="11585074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6" y="1069539"/>
                <a:ext cx="11585074" cy="1257460"/>
              </a:xfrm>
              <a:prstGeom prst="rect">
                <a:avLst/>
              </a:prstGeom>
              <a:blipFill>
                <a:blip r:embed="rId6"/>
                <a:stretch>
                  <a:fillRect l="-1000" r="-1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10000" y="2921000"/>
                <a:ext cx="8585200" cy="3552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∆AMB 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BC)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c)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21000"/>
                <a:ext cx="8585200" cy="3552126"/>
              </a:xfrm>
              <a:prstGeom prst="rect">
                <a:avLst/>
              </a:prstGeom>
              <a:blipFill>
                <a:blip r:embed="rId7"/>
                <a:stretch>
                  <a:fillRect l="-1207" b="-3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164" y="3212792"/>
            <a:ext cx="3103637" cy="3416608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0820400" y="3567985"/>
            <a:ext cx="304800" cy="1727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3305" y="406931"/>
            <a:ext cx="11734800" cy="60452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88411" y="660931"/>
                <a:ext cx="9461927" cy="628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11" y="660931"/>
                <a:ext cx="9461927" cy="628570"/>
              </a:xfrm>
              <a:prstGeom prst="rect">
                <a:avLst/>
              </a:prstGeom>
              <a:blipFill>
                <a:blip r:embed="rId2"/>
                <a:stretch>
                  <a:fillRect l="-1160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414713">
            <a:off x="11044574" y="171259"/>
            <a:ext cx="1210196" cy="765724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83991">
            <a:off x="11043607" y="5171943"/>
            <a:ext cx="692531" cy="1322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200" y="762532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17095" y="1422932"/>
                <a:ext cx="11470105" cy="4785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(1)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2533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5" y="1422932"/>
                <a:ext cx="11470105" cy="4785605"/>
              </a:xfrm>
              <a:prstGeom prst="rect">
                <a:avLst/>
              </a:prstGeom>
              <a:blipFill>
                <a:blip r:embed="rId7"/>
                <a:stretch>
                  <a:fillRect l="-797" r="-956" b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16957" y="5636360"/>
            <a:ext cx="906594" cy="1173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1418515" y="98474"/>
            <a:ext cx="793742" cy="10271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1200" y="358583"/>
            <a:ext cx="3743702" cy="5093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  <a:defRPr/>
            </a:pP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 (SGK – </a:t>
            </a: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445000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11200" y="1045033"/>
                <a:ext cx="10718800" cy="3125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045033"/>
                <a:ext cx="10718800" cy="3125151"/>
              </a:xfrm>
              <a:prstGeom prst="rect">
                <a:avLst/>
              </a:prstGeom>
              <a:blipFill>
                <a:blip r:embed="rId6"/>
                <a:stretch>
                  <a:fillRect l="-1081" r="-853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03200" y="15087"/>
            <a:ext cx="558800" cy="498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0379" y="2106744"/>
            <a:ext cx="3403600" cy="24398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90316" y="4953000"/>
                <a:ext cx="10515600" cy="1232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316" y="4953000"/>
                <a:ext cx="10515600" cy="1232902"/>
              </a:xfrm>
              <a:prstGeom prst="rect">
                <a:avLst/>
              </a:prstGeom>
              <a:blipFill>
                <a:blip r:embed="rId10"/>
                <a:stretch>
                  <a:fillRect l="-812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97697" y="5661832"/>
            <a:ext cx="906594" cy="1173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1418515" y="98474"/>
            <a:ext cx="793742" cy="10271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8800" y="513943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03200" y="15087"/>
            <a:ext cx="558800" cy="4988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15060" y="1102148"/>
                <a:ext cx="7291137" cy="3576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60" y="1102148"/>
                <a:ext cx="7291137" cy="3576941"/>
              </a:xfrm>
              <a:prstGeom prst="rect">
                <a:avLst/>
              </a:prstGeom>
              <a:blipFill>
                <a:blip r:embed="rId8"/>
                <a:stretch>
                  <a:fillRect l="-1170" b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58800" y="4394201"/>
                <a:ext cx="9906000" cy="130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60° + 60° = 120°.</m:t>
                      </m:r>
                    </m:oMath>
                  </m:oMathPara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4394201"/>
                <a:ext cx="9906000" cy="1300997"/>
              </a:xfrm>
              <a:prstGeom prst="rect">
                <a:avLst/>
              </a:prstGeom>
              <a:blipFill>
                <a:blip r:embed="rId9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1200" y="1128866"/>
            <a:ext cx="3403600" cy="2439857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41552" y="5410201"/>
            <a:ext cx="1782897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316283" y="5642220"/>
            <a:ext cx="906594" cy="1173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1418515" y="98474"/>
            <a:ext cx="793742" cy="10271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5369" y="482600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03200" y="15087"/>
            <a:ext cx="558800" cy="4988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62000" y="1184839"/>
                <a:ext cx="6959600" cy="4142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c)  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∆DBC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∆ABE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533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fr-FR" sz="25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lang="en-US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120</m:t>
                          </m:r>
                          <m:r>
                            <a:rPr lang="fr-FR" sz="25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c)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84839"/>
                <a:ext cx="6959600" cy="4142031"/>
              </a:xfrm>
              <a:prstGeom prst="rect">
                <a:avLst/>
              </a:prstGeom>
              <a:blipFill>
                <a:blip r:embed="rId8"/>
                <a:stretch>
                  <a:fillRect l="-1226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6400" y="1508382"/>
            <a:ext cx="3403600" cy="2439857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6350000" y="1991364"/>
            <a:ext cx="457200" cy="1574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36752" y="5334001"/>
            <a:ext cx="1782897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998" y="1220496"/>
            <a:ext cx="995667" cy="6263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8332" y="112610"/>
            <a:ext cx="854833" cy="8548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219" y="5165896"/>
            <a:ext cx="826722" cy="8267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50626" y="310397"/>
            <a:ext cx="1214541" cy="3754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30879" y="5235323"/>
            <a:ext cx="884798" cy="7898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050601" y="967441"/>
            <a:ext cx="911199" cy="9111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116754" y="5941039"/>
            <a:ext cx="847887" cy="844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36212" y="5888382"/>
            <a:ext cx="646727" cy="801125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2032000" y="2385710"/>
            <a:ext cx="7924800" cy="2516490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  <a:defRPr/>
              </a:pPr>
              <a:r>
                <a:rPr lang="en-US" sz="5002" b="1" spc="-7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143012" y="3005096"/>
            <a:ext cx="2057400" cy="191293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36343">
            <a:off x="10764483" y="5319620"/>
            <a:ext cx="1080207" cy="1388116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692400" y="937055"/>
            <a:ext cx="6553200" cy="2350153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4416508" y="2438330"/>
              <a:ext cx="9303857" cy="2464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vi-VN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V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4000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09630">
                <a:lnSpc>
                  <a:spcPct val="150000"/>
                </a:lnSpc>
              </a:pPr>
              <a:r>
                <a:rPr lang="vi-VN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85030" y="3108047"/>
            <a:ext cx="8283098" cy="21336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9" cy="3716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br>
                <a:rPr lang="en-US" sz="4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4000" b="1" kern="0" dirty="0">
                  <a:solidFill>
                    <a:srgbClr val="1F497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r>
                <a:rPr lang="en-US" sz="4000" b="1" kern="0" dirty="0">
                  <a:solidFill>
                    <a:srgbClr val="1F497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(TIẾT 2)</a:t>
              </a:r>
              <a:endParaRPr lang="en-US" sz="4000" b="1" kern="0" dirty="0">
                <a:solidFill>
                  <a:srgbClr val="1F497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96355">
            <a:off x="891312" y="41970"/>
            <a:ext cx="779489" cy="1488609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466159" y="5556478"/>
            <a:ext cx="1537155" cy="9144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3200" y="127001"/>
                <a:ext cx="11836400" cy="4122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fr-FR" sz="2533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533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2533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tr.96)</a:t>
                </a:r>
                <a:r>
                  <a:rPr lang="en-US" sz="2533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27001"/>
                <a:ext cx="11836400" cy="4122411"/>
              </a:xfrm>
              <a:prstGeom prst="rect">
                <a:avLst/>
              </a:prstGeom>
              <a:blipFill>
                <a:blip r:embed="rId2"/>
                <a:stretch>
                  <a:fillRect l="-875" r="-4686" b="-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0" y="4228378"/>
            <a:ext cx="2225653" cy="18930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03200" y="4116527"/>
                <a:ext cx="9347200" cy="2368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4116527"/>
                <a:ext cx="9347200" cy="2368277"/>
              </a:xfrm>
              <a:prstGeom prst="rect">
                <a:avLst/>
              </a:prstGeom>
              <a:blipFill>
                <a:blip r:embed="rId4"/>
                <a:stretch>
                  <a:fillRect l="-1108" r="-2086" b="-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3606">
            <a:off x="11843729" y="5714187"/>
            <a:ext cx="577719" cy="11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94000" y="761012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600" y="6153244"/>
            <a:ext cx="575806" cy="514038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62161">
            <a:off x="11390698" y="5534694"/>
            <a:ext cx="692531" cy="1322543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83528" y="133036"/>
            <a:ext cx="706873" cy="908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55600" y="1527277"/>
                <a:ext cx="11690203" cy="415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30°.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1527277"/>
                <a:ext cx="11690203" cy="4151073"/>
              </a:xfrm>
              <a:prstGeom prst="rect">
                <a:avLst/>
              </a:prstGeom>
              <a:blipFill>
                <a:blip r:embed="rId8"/>
                <a:stretch>
                  <a:fillRect l="-886" r="-678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6400" y="1410517"/>
            <a:ext cx="3149600" cy="26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8034" y="648137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600" y="6153244"/>
            <a:ext cx="575806" cy="514038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606">
            <a:off x="11710341" y="5311085"/>
            <a:ext cx="692531" cy="1322543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83528" y="133036"/>
            <a:ext cx="706873" cy="908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5284" y="3429000"/>
                <a:ext cx="11700897" cy="2041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defRPr/>
                </a:pP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2533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84" y="3429000"/>
                <a:ext cx="11700897" cy="2041200"/>
              </a:xfrm>
              <a:prstGeom prst="rect">
                <a:avLst/>
              </a:prstGeom>
              <a:blipFill>
                <a:blip r:embed="rId8"/>
                <a:stretch>
                  <a:fillRect l="-938"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35284" y="1198720"/>
                <a:ext cx="7876674" cy="2041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84" y="1198720"/>
                <a:ext cx="7876674" cy="2041200"/>
              </a:xfrm>
              <a:prstGeom prst="rect">
                <a:avLst/>
              </a:prstGeom>
              <a:blipFill>
                <a:blip r:embed="rId9"/>
                <a:stretch>
                  <a:fillRect l="-1393" b="-6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343" y="1198719"/>
            <a:ext cx="3149600" cy="26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304800" y="2486567"/>
            <a:ext cx="3654425" cy="2531827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1" y="4514352"/>
              <a:ext cx="4406917" cy="279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bài tập 45,46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960220" y="636715"/>
            <a:ext cx="5929780" cy="109876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09630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40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121400"/>
            <a:ext cx="799459" cy="502932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1120" y="6012112"/>
            <a:ext cx="617289" cy="617289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14084" y="6080543"/>
            <a:ext cx="584647" cy="584647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00341" y="6044141"/>
            <a:ext cx="585259" cy="585259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4344288" y="2486567"/>
            <a:ext cx="3654425" cy="2531827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6"/>
              <a:ext cx="4791904" cy="1871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8380147" y="2464796"/>
            <a:ext cx="3726971" cy="2531827"/>
            <a:chOff x="12570219" y="3697194"/>
            <a:chExt cx="5590456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7" y="4514352"/>
              <a:ext cx="5548298" cy="279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2667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2667" b="1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79200" y="205732"/>
            <a:ext cx="575806" cy="514038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1492970" y="5585357"/>
            <a:ext cx="709392" cy="1473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89742" y="279400"/>
            <a:ext cx="9744046" cy="930096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170714" cy="1048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DẤU HIỆU NHẬN BIẾT</a:t>
              </a: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302545" y="1593214"/>
            <a:ext cx="5565306" cy="47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6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16" y="1535526"/>
            <a:ext cx="898389" cy="48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60401" y="1481057"/>
            <a:ext cx="1868311" cy="633448"/>
            <a:chOff x="1388533" y="3695700"/>
            <a:chExt cx="2802467" cy="9501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21213"/>
              <a:chOff x="1302879" y="2296079"/>
              <a:chExt cx="3581400" cy="92121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2"/>
                <a:ext cx="3581400" cy="75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>
                  <a:defRPr/>
                </a:pPr>
                <a:r>
                  <a:rPr lang="nl-NL" sz="2667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 3:</a:t>
                </a:r>
                <a:endParaRPr lang="en-US" sz="2667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9" cy="921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60401" y="2244023"/>
                <a:ext cx="7194309" cy="3741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1" y="2244023"/>
                <a:ext cx="7194309" cy="3741152"/>
              </a:xfrm>
              <a:prstGeom prst="rect">
                <a:avLst/>
              </a:prstGeom>
              <a:blipFill>
                <a:blip r:embed="rId9"/>
                <a:stretch>
                  <a:fillRect l="-1609" r="-2794" b="-3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300" y="2209800"/>
            <a:ext cx="3105150" cy="37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79200" y="205732"/>
            <a:ext cx="575806" cy="514038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1492970" y="5585357"/>
            <a:ext cx="709392" cy="14732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9961"/>
            <a:ext cx="898389" cy="48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346200"/>
            <a:ext cx="3105150" cy="37774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3600" y="462750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759200" y="1143000"/>
                <a:ext cx="8026400" cy="5060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AH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0" y="1143000"/>
                <a:ext cx="8026400" cy="5060103"/>
              </a:xfrm>
              <a:prstGeom prst="rect">
                <a:avLst/>
              </a:prstGeom>
              <a:blipFill>
                <a:blip r:embed="rId8"/>
                <a:stretch>
                  <a:fillRect l="-1064" r="-684" b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79200" y="205732"/>
            <a:ext cx="575806" cy="514038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1600309" y="5737757"/>
            <a:ext cx="709392" cy="147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82988"/>
            <a:ext cx="3105150" cy="37774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556000" y="-126613"/>
                <a:ext cx="8178800" cy="311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-126613"/>
                <a:ext cx="8178800" cy="3115340"/>
              </a:xfrm>
              <a:prstGeom prst="rect">
                <a:avLst/>
              </a:prstGeom>
              <a:blipFill>
                <a:blip r:embed="rId7"/>
                <a:stretch>
                  <a:fillRect l="-1192" r="-373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109200" y="1210509"/>
            <a:ext cx="254000" cy="1066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556000" y="3327400"/>
                <a:ext cx="7366000" cy="631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AC.  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3327400"/>
                <a:ext cx="7366000" cy="631968"/>
              </a:xfrm>
              <a:prstGeom prst="rect">
                <a:avLst/>
              </a:prstGeom>
              <a:blipFill>
                <a:blip r:embed="rId8"/>
                <a:stretch>
                  <a:fillRect l="-1323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9601" y="4883011"/>
            <a:ext cx="11078783" cy="1257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0321" marR="20321" algn="ctr" defTabSz="609630">
              <a:lnSpc>
                <a:spcPct val="150000"/>
              </a:lnSpc>
            </a:pP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ctr" defTabSz="609630">
              <a:lnSpc>
                <a:spcPct val="150000"/>
              </a:lnSpc>
            </a:pP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56633" y="2245876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50898" y="276381"/>
            <a:ext cx="575806" cy="514038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83991">
            <a:off x="11480438" y="5173559"/>
            <a:ext cx="692531" cy="1322543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5664200"/>
            <a:ext cx="706873" cy="908364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295415" y="736600"/>
            <a:ext cx="1725665" cy="807116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3" cy="196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  <a:defRPr/>
              </a:pPr>
              <a:r>
                <a:rPr lang="en-US" sz="2667" b="1" spc="-7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56633" y="2981663"/>
                <a:ext cx="10036989" cy="2578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633" y="2981663"/>
                <a:ext cx="10036989" cy="2578078"/>
              </a:xfrm>
              <a:prstGeom prst="rect">
                <a:avLst/>
              </a:prstGeom>
              <a:blipFill>
                <a:blip r:embed="rId8"/>
                <a:stretch>
                  <a:fillRect l="-1154" b="-5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280943" y="525745"/>
                <a:ext cx="7221191" cy="1289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943" y="525745"/>
                <a:ext cx="7221191" cy="1289648"/>
              </a:xfrm>
              <a:prstGeom prst="rect">
                <a:avLst/>
              </a:prstGeom>
              <a:blipFill>
                <a:blip r:embed="rId9"/>
                <a:stretch>
                  <a:fillRect l="-1603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9451" y="127000"/>
            <a:ext cx="3132745" cy="78176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05799" y="2755552"/>
              <a:ext cx="3697840" cy="1048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endPara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0741518" y="-267096"/>
            <a:ext cx="1573178" cy="157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889712"/>
            <a:ext cx="11480800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28401" y="6064065"/>
            <a:ext cx="513259" cy="659562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10913" y="6269446"/>
            <a:ext cx="826722" cy="826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44" y="2819400"/>
            <a:ext cx="3031357" cy="38266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419600" y="2439492"/>
                <a:ext cx="6807200" cy="4220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439492"/>
                <a:ext cx="6807200" cy="4220514"/>
              </a:xfrm>
              <a:prstGeom prst="rect">
                <a:avLst/>
              </a:prstGeom>
              <a:blipFill>
                <a:blip r:embed="rId8"/>
                <a:stretch>
                  <a:fillRect l="-1253" r="-1074" b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54473" y="2311400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149324" y="1864876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9784" y="117722"/>
            <a:ext cx="575806" cy="514038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549981" y="484842"/>
            <a:ext cx="2003165" cy="807116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39" y="-152150"/>
              <a:ext cx="11136499" cy="196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  <a:defRPr/>
              </a:pPr>
              <a:r>
                <a:rPr lang="en-US" sz="2667" b="1" spc="-7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4</a:t>
              </a: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69783" y="6223000"/>
            <a:ext cx="575806" cy="5758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723862" y="264717"/>
                <a:ext cx="8527534" cy="1278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862" y="264717"/>
                <a:ext cx="8527534" cy="1278427"/>
              </a:xfrm>
              <a:prstGeom prst="rect">
                <a:avLst/>
              </a:prstGeom>
              <a:blipFill>
                <a:blip r:embed="rId6"/>
                <a:stretch>
                  <a:fillRect l="-1358" r="-1358" b="-1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216400" y="1988207"/>
                <a:ext cx="7213600" cy="5053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5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00" y="1988207"/>
                <a:ext cx="7213600" cy="5053563"/>
              </a:xfrm>
              <a:prstGeom prst="rect">
                <a:avLst/>
              </a:prstGeom>
              <a:blipFill>
                <a:blip r:embed="rId7"/>
                <a:stretch>
                  <a:fillRect l="-1522" t="-1086" r="-2620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68" y="3098800"/>
            <a:ext cx="3296565" cy="32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742134" y="1498600"/>
            <a:ext cx="10724818" cy="48768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18509" y="212566"/>
            <a:ext cx="655718" cy="4125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571" y="146367"/>
            <a:ext cx="610627" cy="608407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9733834" y="4671097"/>
            <a:ext cx="1024371" cy="1320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70000" y="330200"/>
            <a:ext cx="9542177" cy="8636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  <a:defRPr/>
              </a:pPr>
              <a:r>
                <a:rPr lang="en-US" sz="4000" b="1" spc="-75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spc="-7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26597" y="1631830"/>
            <a:ext cx="9272337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40" marR="20321" indent="-381019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340" marR="20321" indent="-381019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28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3544" y="3182300"/>
            <a:ext cx="3206641" cy="297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1779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I5</dc:creator>
  <cp:lastModifiedBy>Dell I5</cp:lastModifiedBy>
  <cp:revision>1</cp:revision>
  <dcterms:created xsi:type="dcterms:W3CDTF">2025-02-26T13:06:23Z</dcterms:created>
  <dcterms:modified xsi:type="dcterms:W3CDTF">2025-02-26T13:09:02Z</dcterms:modified>
</cp:coreProperties>
</file>